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ffffff"/>
                </a:solidFill>
                <a:latin typeface="Ubuntu"/>
                <a:ea typeface="DejaVu Sans"/>
              </a:rPr>
              <a:t>2-1 Tlačítka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cs-CZ" sz="6000" spc="-1" strike="noStrike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b="0" lang="cs-CZ" sz="6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Trocha teorie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Micro:bit má třei tlačítka</a:t>
            </a:r>
            <a:endParaRPr b="0" lang="cs-CZ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Zepředu programovatelná tlačítka A a B</a:t>
            </a:r>
            <a:endParaRPr b="0" lang="cs-CZ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Zezadu neprogramovatelné RESET</a:t>
            </a:r>
            <a:endParaRPr b="0" lang="cs-CZ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 tlačítka A a B existují názvy button_a a button_b. </a:t>
            </a:r>
            <a:br/>
            <a:r>
              <a:rPr b="0" lang="cs-CZ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Test stisku tlačítka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button_a.is_pressed():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display.show(Image.HAPPY)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if button_b.is_pressed():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display.show(Image.SAD)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sleep(100)</a:t>
            </a:r>
            <a:endParaRPr b="0" lang="cs-CZ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display.clear()</a:t>
            </a:r>
            <a:endParaRPr b="0" lang="cs-CZ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Stisk obou tlačítek současně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(button_a.is_pressed())and(button_b.is_pressed()):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display.show(Image.HEART)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sleep(100)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display.clear()</a:t>
            </a:r>
            <a:endParaRPr b="0" lang="cs-CZ" sz="2000" spc="-1" strike="noStrike">
              <a:latin typeface="Courier New"/>
              <a:ea typeface="Noto Sans CJK SC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Stisk libovolného tlačítka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while True: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if (button_a.is_pressed())or(button_b.is_pressed()):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display.show(Image.HEART)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sleep(100)</a:t>
            </a:r>
            <a:endParaRPr b="0" lang="cs-CZ" sz="2000" spc="-1" strike="noStrike">
              <a:latin typeface="Courier New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cs-CZ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display.clear()</a:t>
            </a:r>
            <a:endParaRPr b="0" lang="cs-CZ" sz="2000" spc="-1" strike="noStrike">
              <a:latin typeface="Courier New"/>
              <a:ea typeface="Noto Sans CJK SC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cs-CZ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Stisky tlačítek od minule</a:t>
            </a:r>
            <a:endParaRPr b="0" lang="cs-CZ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6912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microbit import *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sleep(10000)</a:t>
            </a:r>
            <a:endParaRPr b="0" lang="cs-CZ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s-CZ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display.show(str(button_a.get_presses()))</a:t>
            </a:r>
            <a:endParaRPr b="0" lang="cs-CZ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2018-10-08T09:38:12Z</dcterms:created>
  <dc:creator/>
  <dc:description/>
  <dc:language>cs-CZ</dc:language>
  <cp:lastModifiedBy/>
  <dcterms:modified xsi:type="dcterms:W3CDTF">2018-12-07T11:02:57Z</dcterms:modified>
  <cp:revision>14</cp:revision>
  <dc:subject/>
  <dc:title>Lush Green</dc:title>
</cp:coreProperties>
</file>