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3-1 Zvuk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cs-CZ" sz="32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576000" y="7200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Připojení sluchátek (repráčku)</a:t>
            </a:r>
            <a:endParaRPr b="0" lang="cs-CZ" sz="4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584000" y="1728000"/>
            <a:ext cx="6970320" cy="522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První program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microbit import *</a:t>
            </a:r>
            <a:endParaRPr b="0" lang="cs-CZ" sz="3200" spc="-1" strike="noStrike">
              <a:latin typeface="Arial"/>
            </a:endParaRPr>
          </a:p>
          <a:p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music</a:t>
            </a:r>
            <a:endParaRPr b="0" lang="cs-CZ" sz="3200" spc="-1" strike="noStrike">
              <a:latin typeface="Arial"/>
            </a:endParaRPr>
          </a:p>
          <a:p>
            <a:endParaRPr b="0" lang="cs-CZ" sz="3200" spc="-1" strike="noStrike">
              <a:latin typeface="Arial"/>
            </a:endParaRPr>
          </a:p>
          <a:p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music.play(music.NYAN)</a:t>
            </a:r>
            <a:endParaRPr b="0" lang="cs-CZ" sz="3200" spc="-1" strike="noStrike">
              <a:latin typeface="Arial"/>
            </a:endParaRPr>
          </a:p>
          <a:p>
            <a:endParaRPr b="0" lang="cs-CZ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Pokud neslyšíte žádný výstup:</a:t>
            </a:r>
            <a:endParaRPr b="0" lang="cs-CZ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Zkontrolujte připojení sluchátek (jejich hlasitost)</a:t>
            </a:r>
            <a:endParaRPr b="0" lang="cs-CZ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Stiskněte reset</a:t>
            </a:r>
            <a:endParaRPr b="0" lang="cs-CZ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Zkuste jiná sluchátka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Druhý program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609480" indent="-228600">
              <a:lnSpc>
                <a:spcPct val="100000"/>
              </a:lnSpc>
            </a:pPr>
            <a:endParaRPr b="0" lang="cs-CZ" sz="1800" spc="-1" strike="noStrike">
              <a:latin typeface="Courier New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microbit import *</a:t>
            </a:r>
            <a:endParaRPr b="0" lang="cs-CZ" sz="3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latin typeface="Courier New"/>
                <a:ea typeface="Noto Sans CJK SC Regular"/>
              </a:rPr>
              <a:t>import music</a:t>
            </a:r>
            <a:endParaRPr b="0" lang="cs-CZ" sz="3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cs-CZ" sz="3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True:</a:t>
            </a:r>
            <a:endParaRPr b="0" lang="cs-CZ" sz="3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if button_a.is_pressed():</a:t>
            </a:r>
            <a:endParaRPr b="0" lang="cs-CZ" sz="3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display.show(Image.HAPPY)</a:t>
            </a:r>
            <a:endParaRPr b="0" lang="cs-CZ" sz="3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music.play(music.POWER_UP)</a:t>
            </a:r>
            <a:endParaRPr b="0" lang="cs-CZ" sz="3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if button_b.is_pressed():</a:t>
            </a:r>
            <a:endParaRPr b="0" lang="cs-CZ" sz="3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display.show(Image.SAD)</a:t>
            </a:r>
            <a:endParaRPr b="0" lang="cs-CZ" sz="3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music.play(music.POWER_DOWN)</a:t>
            </a:r>
            <a:endParaRPr b="0" lang="cs-CZ" sz="32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display.clear()</a:t>
            </a:r>
            <a:endParaRPr b="0" lang="cs-CZ" sz="3200" spc="-1" strike="noStrike">
              <a:latin typeface="Arial"/>
              <a:ea typeface="Noto Sans CJK SC Regular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2018-12-07T11:00:47Z</dcterms:modified>
  <cp:revision>14</cp:revision>
  <dc:subject/>
  <dc:title>Lush Green</dc:title>
</cp:coreProperties>
</file>