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3-2 Zvuk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První program - řeč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speech</a:t>
            </a:r>
            <a:endParaRPr b="0" lang="cs-CZ" sz="3200" spc="-1" strike="noStrike">
              <a:latin typeface="Arial"/>
            </a:endParaRPr>
          </a:p>
          <a:p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speech.say("Hello",speed=100)</a:t>
            </a:r>
            <a:endParaRPr b="0" lang="cs-CZ" sz="3200" spc="-1" strike="noStrike">
              <a:latin typeface="Arial"/>
            </a:endParaRPr>
          </a:p>
          <a:p>
            <a:endParaRPr b="0" lang="cs-CZ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Tentokrát je třeba repráčky zapojit mezi porty 0 a 1</a:t>
            </a:r>
            <a:endParaRPr b="0" lang="cs-CZ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 další práci je vraťte mezi 0 a GND</a:t>
            </a:r>
            <a:endParaRPr b="0" lang="cs-CZ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Knihovna speech je dosud experimentální a umí hovořit pouze anglicky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Druhý program - melodie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9200" y="1769040"/>
            <a:ext cx="9918000" cy="3196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endParaRPr b="0" lang="cs-CZ" sz="1800" spc="-1" strike="noStrike">
              <a:latin typeface="Arial"/>
            </a:endParaRPr>
          </a:p>
          <a:p>
            <a:r>
              <a:rPr b="0" lang="cs-CZ" sz="1800" spc="-1" strike="noStrike">
                <a:latin typeface="Courier New"/>
              </a:rPr>
              <a:t> </a:t>
            </a:r>
            <a:r>
              <a:rPr b="0" lang="cs-CZ" sz="1800" spc="-1" strike="noStrike">
                <a:latin typeface="Courier New"/>
              </a:rPr>
              <a:t>from microbit import *</a:t>
            </a:r>
            <a:endParaRPr b="0" lang="cs-CZ" sz="1800" spc="-1" strike="noStrike">
              <a:latin typeface="Arial"/>
            </a:endParaRPr>
          </a:p>
          <a:p>
            <a:r>
              <a:rPr b="0" lang="cs-CZ" sz="1800" spc="-1" strike="noStrike">
                <a:latin typeface="Courier New"/>
              </a:rPr>
              <a:t> </a:t>
            </a:r>
            <a:r>
              <a:rPr b="0" lang="cs-CZ" sz="1800" spc="-1" strike="noStrike">
                <a:latin typeface="Courier New"/>
              </a:rPr>
              <a:t>import music</a:t>
            </a:r>
            <a:endParaRPr b="0" lang="cs-CZ" sz="1800" spc="-1" strike="noStrike">
              <a:latin typeface="Arial"/>
            </a:endParaRPr>
          </a:p>
          <a:p>
            <a:endParaRPr b="0" lang="cs-CZ" sz="1800" spc="-1" strike="noStrike">
              <a:latin typeface="Arial"/>
            </a:endParaRPr>
          </a:p>
          <a:p>
            <a:r>
              <a:rPr b="0" lang="cs-CZ" sz="1800" spc="-1" strike="noStrike">
                <a:latin typeface="Courier New"/>
              </a:rPr>
              <a:t> </a:t>
            </a:r>
            <a:r>
              <a:rPr b="0" lang="cs-CZ" sz="1800" spc="-1" strike="noStrike">
                <a:latin typeface="Courier New"/>
              </a:rPr>
              <a:t>nota = ["C4:4", "R:1", "E4:4", "R:1", "F4:4", "R:4", "C4:4",          </a:t>
            </a:r>
            <a:endParaRPr b="0" lang="cs-CZ" sz="1800" spc="-1" strike="noStrike">
              <a:latin typeface="Arial"/>
            </a:endParaRPr>
          </a:p>
          <a:p>
            <a:r>
              <a:rPr b="0" lang="cs-CZ" sz="1800" spc="-1" strike="noStrike">
                <a:latin typeface="Courier New"/>
              </a:rPr>
              <a:t>        </a:t>
            </a:r>
            <a:r>
              <a:rPr b="0" lang="cs-CZ" sz="1800" spc="-1" strike="noStrike">
                <a:latin typeface="Courier New"/>
              </a:rPr>
              <a:t>"R:1", "E4:4", "R:1", "F4:4", "R:4",</a:t>
            </a:r>
            <a:endParaRPr b="0" lang="cs-CZ" sz="1800" spc="-1" strike="noStrike">
              <a:latin typeface="Arial"/>
            </a:endParaRPr>
          </a:p>
          <a:p>
            <a:r>
              <a:rPr b="0" lang="cs-CZ" sz="1800" spc="-1" strike="noStrike">
                <a:latin typeface="Courier New"/>
              </a:rPr>
              <a:t>       </a:t>
            </a:r>
            <a:r>
              <a:rPr b="0" lang="cs-CZ" sz="1800" spc="-1" strike="noStrike">
                <a:latin typeface="Courier New"/>
              </a:rPr>
              <a:t>"E4:2", "R:1", "E4,2", "R:1", "D4:2", "R:1", "E4:2",</a:t>
            </a:r>
            <a:endParaRPr b="0" lang="cs-CZ" sz="1800" spc="-1" strike="noStrike">
              <a:latin typeface="Arial"/>
            </a:endParaRPr>
          </a:p>
          <a:p>
            <a:r>
              <a:rPr b="0" lang="cs-CZ" sz="1800" spc="-1" strike="noStrike">
                <a:latin typeface="Courier New"/>
              </a:rPr>
              <a:t>       </a:t>
            </a:r>
            <a:r>
              <a:rPr b="0" lang="cs-CZ" sz="1800" spc="-1" strike="noStrike">
                <a:latin typeface="Courier New"/>
              </a:rPr>
              <a:t>"R:2", "F4:2", "R:1", "D4:2", "R:1",</a:t>
            </a:r>
            <a:endParaRPr b="0" lang="cs-CZ" sz="1800" spc="-1" strike="noStrike">
              <a:latin typeface="Arial"/>
            </a:endParaRPr>
          </a:p>
          <a:p>
            <a:r>
              <a:rPr b="0" lang="cs-CZ" sz="1800" spc="-1" strike="noStrike">
                <a:latin typeface="Courier New"/>
              </a:rPr>
              <a:t>       </a:t>
            </a:r>
            <a:r>
              <a:rPr b="0" lang="cs-CZ" sz="1800" spc="-1" strike="noStrike">
                <a:latin typeface="Courier New"/>
              </a:rPr>
              <a:t>"E4:2", "R:1", "E4,2", "R:1", "D4:2", "R:1", "E4:2",</a:t>
            </a:r>
            <a:endParaRPr b="0" lang="cs-CZ" sz="1800" spc="-1" strike="noStrike">
              <a:latin typeface="Arial"/>
            </a:endParaRPr>
          </a:p>
          <a:p>
            <a:r>
              <a:rPr b="0" lang="cs-CZ" sz="1800" spc="-1" strike="noStrike">
                <a:latin typeface="Courier New"/>
              </a:rPr>
              <a:t>       </a:t>
            </a:r>
            <a:r>
              <a:rPr b="0" lang="cs-CZ" sz="1800" spc="-1" strike="noStrike">
                <a:latin typeface="Courier New"/>
              </a:rPr>
              <a:t>"R:2", "F4:2", "R:1", "D4:2", "R:1",</a:t>
            </a:r>
            <a:endParaRPr b="0" lang="cs-CZ" sz="1800" spc="-1" strike="noStrike">
              <a:latin typeface="Arial"/>
            </a:endParaRPr>
          </a:p>
          <a:p>
            <a:r>
              <a:rPr b="0" lang="cs-CZ" sz="1800" spc="-1" strike="noStrike">
                <a:latin typeface="Courier New"/>
              </a:rPr>
              <a:t>       </a:t>
            </a:r>
            <a:r>
              <a:rPr b="0" lang="cs-CZ" sz="1800" spc="-1" strike="noStrike">
                <a:latin typeface="Courier New"/>
              </a:rPr>
              <a:t>"E4:4", "R:1", "D4:4", "R:1", "C4:4"]</a:t>
            </a:r>
            <a:endParaRPr b="0" lang="cs-CZ" sz="1800" spc="-1" strike="noStrike">
              <a:latin typeface="Arial"/>
            </a:endParaRPr>
          </a:p>
          <a:p>
            <a:r>
              <a:rPr b="0" lang="cs-CZ" sz="1800" spc="-1" strike="noStrike">
                <a:latin typeface="Courier New"/>
              </a:rPr>
              <a:t> </a:t>
            </a:r>
            <a:r>
              <a:rPr b="0" lang="cs-CZ" sz="1800" spc="-1" strike="noStrike">
                <a:latin typeface="Courier New"/>
              </a:rPr>
              <a:t>music.play(nota)</a:t>
            </a:r>
            <a:endParaRPr b="0" lang="cs-CZ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2018-12-07T11:08:22Z</dcterms:modified>
  <cp:revision>15</cp:revision>
  <dc:subject/>
  <dc:title>Lush Green</dc:title>
</cp:coreProperties>
</file>