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sldIdLst>
    <p:sldId id="256" r:id="rId3"/>
    <p:sldId id="258" r:id="rId4"/>
    <p:sldId id="259" r:id="rId5"/>
    <p:sldId id="261" r:id="rId6"/>
    <p:sldId id="260" r:id="rId7"/>
  </p:sldIdLst>
  <p:sldSz cx="10080625" cy="7559675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9"/>
  </p:normalViewPr>
  <p:slideViewPr>
    <p:cSldViewPr snapToGrid="0" snapToObjects="1">
      <p:cViewPr varScale="1">
        <p:scale>
          <a:sx n="80" d="100"/>
          <a:sy n="80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cs-CZ" sz="18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cs-CZ" sz="44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Microsoft_Wordu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360" y="3528000"/>
            <a:ext cx="9069120" cy="82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cs-CZ" sz="4400" b="0" strike="noStrike" spc="-1">
                <a:solidFill>
                  <a:srgbClr val="FFFFFF"/>
                </a:solidFill>
                <a:latin typeface="Ubuntu"/>
                <a:ea typeface="DejaVu Sans"/>
              </a:rPr>
              <a:t>3-1 Zvuk</a:t>
            </a:r>
            <a:endParaRPr lang="cs-CZ" sz="44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728000" y="1080000"/>
            <a:ext cx="6117480" cy="93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6000" b="0" strike="noStrike" spc="-1">
                <a:solidFill>
                  <a:srgbClr val="000000"/>
                </a:solidFill>
                <a:latin typeface="Arial"/>
                <a:ea typeface="DejaVu Sans"/>
              </a:rPr>
              <a:t>PRIM – Micro:bit</a:t>
            </a:r>
            <a:endParaRPr lang="cs-CZ" sz="6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72000"/>
            <a:ext cx="9069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spc="-1" dirty="0">
                <a:solidFill>
                  <a:srgbClr val="000000"/>
                </a:solidFill>
                <a:latin typeface="Arial"/>
              </a:rPr>
              <a:t>Co je akcelerometr</a:t>
            </a:r>
            <a:endParaRPr lang="cs-CZ" sz="4400" b="0" strike="noStrike" spc="-1" dirty="0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769040"/>
            <a:ext cx="9069120" cy="438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200" b="0" strike="noStrike" spc="-1" dirty="0">
                <a:solidFill>
                  <a:srgbClr val="000000"/>
                </a:solidFill>
                <a:ea typeface="DejaVu Sans"/>
              </a:rPr>
              <a:t>Co je to akcelerometr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200" spc="-1" dirty="0">
                <a:solidFill>
                  <a:srgbClr val="000000"/>
                </a:solidFill>
              </a:rPr>
              <a:t>Jaké možnosti má akcelerometr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200" b="0" strike="noStrike" spc="-1" dirty="0">
                <a:solidFill>
                  <a:srgbClr val="000000"/>
                </a:solidFill>
              </a:rPr>
              <a:t>Pozice os</a:t>
            </a:r>
          </a:p>
          <a:p>
            <a:endParaRPr lang="cs-CZ" sz="3200" b="0" strike="noStrike" spc="-1" dirty="0"/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A7B8AD71-AD14-724A-BFFA-95F8C300FF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069348"/>
              </p:ext>
            </p:extLst>
          </p:nvPr>
        </p:nvGraphicFramePr>
        <p:xfrm>
          <a:off x="920833" y="3331919"/>
          <a:ext cx="8369741" cy="3854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kument" r:id="rId3" imgW="6121400" imgH="2819400" progId="Word.Document.12">
                  <p:embed/>
                </p:oleObj>
              </mc:Choice>
              <mc:Fallback>
                <p:oleObj name="Dokument" r:id="rId3" imgW="6121400" imgH="2819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833" y="3331919"/>
                        <a:ext cx="8369741" cy="38549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76000" y="72000"/>
            <a:ext cx="9069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Náklon podle osy </a:t>
            </a:r>
            <a:r>
              <a:rPr lang="cs-CZ" sz="4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lang="cs-CZ" sz="4400" b="0" strike="noStrike" spc="-1" dirty="0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769040"/>
            <a:ext cx="9069120" cy="438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r>
              <a:rPr lang="cs-CZ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microbit</a:t>
            </a: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mez = 400</a:t>
            </a:r>
          </a:p>
          <a:p>
            <a:r>
              <a:rPr lang="cs-CZ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naklon</a:t>
            </a: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cs-CZ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accelerometer.get_x</a:t>
            </a: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naklon</a:t>
            </a: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&gt; mez:</a:t>
            </a:r>
          </a:p>
          <a:p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("P")</a:t>
            </a:r>
          </a:p>
          <a:p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naklon</a:t>
            </a: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 -mez:</a:t>
            </a:r>
          </a:p>
          <a:p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("L")</a:t>
            </a:r>
          </a:p>
          <a:p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("-")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8F0E52-705B-1743-BF50-A8512992D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12" y="136315"/>
            <a:ext cx="9072000" cy="1261800"/>
          </a:xfrm>
        </p:spPr>
        <p:txBody>
          <a:bodyPr/>
          <a:lstStyle/>
          <a:p>
            <a:pPr algn="ctr"/>
            <a:r>
              <a:rPr lang="cs-CZ" dirty="0" err="1"/>
              <a:t>Theremin</a:t>
            </a: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B9C6FEE3-AA9D-E64A-9A13-37DFFD4AE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89" y="1289300"/>
            <a:ext cx="7252402" cy="596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2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76000" y="72000"/>
            <a:ext cx="9069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spc="-1" dirty="0" err="1">
                <a:solidFill>
                  <a:srgbClr val="000000"/>
                </a:solidFill>
                <a:latin typeface="Arial"/>
              </a:rPr>
              <a:t>Theremin</a:t>
            </a:r>
            <a:endParaRPr lang="cs-CZ" sz="4400" b="0" strike="noStrike" spc="-1" dirty="0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315453"/>
            <a:ext cx="9069120" cy="61722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2">
            <a:noAutofit/>
          </a:bodyPr>
          <a:lstStyle/>
          <a:p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microbit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music</a:t>
            </a:r>
          </a:p>
          <a:p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accelerometer.get_x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accelerometer.get_y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-1000):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ton = "C4"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-700):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ton = "D4"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- 400):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ton = "E4"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-100):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ton = "F4"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200):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ton = "G4"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500):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ton = "A4"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800):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ton = "B4"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ton = "C5"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-500):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nota = ton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0):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nota = ton + ":2"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500):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nota = ton + ":4" 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nota = ton + ":8"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music.play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(nota)</a:t>
            </a:r>
          </a:p>
        </p:txBody>
      </p:sp>
    </p:spTree>
    <p:extLst>
      <p:ext uri="{BB962C8B-B14F-4D97-AF65-F5344CB8AC3E}">
        <p14:creationId xmlns:p14="http://schemas.microsoft.com/office/powerpoint/2010/main" val="454212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271</Words>
  <Application>Microsoft Macintosh PowerPoint</Application>
  <PresentationFormat>Vlastní</PresentationFormat>
  <Paragraphs>49</Paragraphs>
  <Slides>5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13" baseType="lpstr">
      <vt:lpstr>Arial</vt:lpstr>
      <vt:lpstr>Courier New</vt:lpstr>
      <vt:lpstr>Symbol</vt:lpstr>
      <vt:lpstr>Ubuntu</vt:lpstr>
      <vt:lpstr>Wingdings</vt:lpstr>
      <vt:lpstr>Office Theme</vt:lpstr>
      <vt:lpstr>Office Theme</vt:lpstr>
      <vt:lpstr>Dokument Microsoft Wordu</vt:lpstr>
      <vt:lpstr>Prezentace aplikace PowerPoint</vt:lpstr>
      <vt:lpstr>Prezentace aplikace PowerPoint</vt:lpstr>
      <vt:lpstr>Prezentace aplikace PowerPoint</vt:lpstr>
      <vt:lpstr>Theremin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Lush Green</dc:title>
  <dc:subject/>
  <dc:creator/>
  <dc:description/>
  <cp:lastModifiedBy>Pech Jiří Mgr. Ph.D.</cp:lastModifiedBy>
  <cp:revision>15</cp:revision>
  <dcterms:created xsi:type="dcterms:W3CDTF">2018-10-08T09:38:12Z</dcterms:created>
  <dcterms:modified xsi:type="dcterms:W3CDTF">2019-01-07T13:15:15Z</dcterms:modified>
  <dc:language>cs-CZ</dc:language>
</cp:coreProperties>
</file>