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</p:sldIdLst>
  <p:sldSz cx="10080625" cy="7559675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9"/>
  </p:normalViewPr>
  <p:slideViewPr>
    <p:cSldViewPr snapToGrid="0" snapToObjects="1">
      <p:cViewPr varScale="1">
        <p:scale>
          <a:sx n="80" d="100"/>
          <a:sy n="80" d="100"/>
        </p:scale>
        <p:origin x="1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cs-CZ" sz="18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cs-CZ" sz="44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cs-CZ" sz="44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360" y="3528000"/>
            <a:ext cx="9069120" cy="82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cs-CZ" sz="4400" b="0" strike="noStrike" spc="-1" dirty="0">
                <a:solidFill>
                  <a:srgbClr val="FFFFFF"/>
                </a:solidFill>
                <a:latin typeface="Ubuntu"/>
                <a:ea typeface="DejaVu Sans"/>
              </a:rPr>
              <a:t>3-2 Gesta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728000" y="1080000"/>
            <a:ext cx="6117480" cy="93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6000" b="0" strike="noStrike" spc="-1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lang="cs-CZ" sz="6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První program - </a:t>
            </a:r>
            <a:r>
              <a:rPr lang="cs-CZ" sz="4400" spc="-1" dirty="0">
                <a:solidFill>
                  <a:srgbClr val="000000"/>
                </a:solidFill>
                <a:latin typeface="Arial"/>
                <a:ea typeface="DejaVu Sans"/>
              </a:rPr>
              <a:t>poloha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" y="1769040"/>
            <a:ext cx="10080624" cy="438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microbit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gesture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accelerometer.current_gesture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gesture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== "face up":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Image.HAPPY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Image.ANGRY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cs-CZ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76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Druhý program – </a:t>
            </a:r>
            <a:r>
              <a:rPr lang="cs-CZ" sz="4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magic</a:t>
            </a:r>
            <a:r>
              <a:rPr lang="cs-CZ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8 </a:t>
            </a:r>
            <a:r>
              <a:rPr lang="cs-CZ" sz="4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ball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0BAA18FF-1FD0-3246-BEDC-9B53ACF55013}"/>
              </a:ext>
            </a:extLst>
          </p:cNvPr>
          <p:cNvSpPr txBox="1"/>
          <p:nvPr/>
        </p:nvSpPr>
        <p:spPr>
          <a:xfrm>
            <a:off x="385011" y="1604211"/>
            <a:ext cx="9384631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 err="1"/>
              <a:t>from</a:t>
            </a:r>
            <a:r>
              <a:rPr lang="cs-CZ" sz="3200" dirty="0"/>
              <a:t> </a:t>
            </a:r>
            <a:r>
              <a:rPr lang="cs-CZ" sz="3200" dirty="0" err="1"/>
              <a:t>microbit</a:t>
            </a:r>
            <a:r>
              <a:rPr lang="cs-CZ" sz="3200" dirty="0"/>
              <a:t> import *</a:t>
            </a:r>
          </a:p>
          <a:p>
            <a:r>
              <a:rPr lang="cs-CZ" sz="3200" dirty="0"/>
              <a:t>import </a:t>
            </a:r>
            <a:r>
              <a:rPr lang="cs-CZ" sz="3200" dirty="0" err="1"/>
              <a:t>random</a:t>
            </a:r>
            <a:endParaRPr lang="cs-CZ" sz="3200" dirty="0"/>
          </a:p>
          <a:p>
            <a:r>
              <a:rPr lang="cs-CZ" sz="3200" dirty="0" err="1"/>
              <a:t>odpovedi</a:t>
            </a:r>
            <a:r>
              <a:rPr lang="cs-CZ" sz="3200" dirty="0"/>
              <a:t> = [</a:t>
            </a:r>
          </a:p>
          <a:p>
            <a:r>
              <a:rPr lang="cs-CZ" sz="3200" dirty="0"/>
              <a:t>    “Ano“, “Ne“, “</a:t>
            </a:r>
            <a:r>
              <a:rPr lang="cs-CZ" sz="3200" dirty="0" err="1"/>
              <a:t>Nevim</a:t>
            </a:r>
            <a:r>
              <a:rPr lang="cs-CZ" sz="3200" dirty="0"/>
              <a:t>“, ]</a:t>
            </a:r>
          </a:p>
          <a:p>
            <a:r>
              <a:rPr lang="cs-CZ" sz="3200" dirty="0" err="1"/>
              <a:t>while</a:t>
            </a:r>
            <a:r>
              <a:rPr lang="cs-CZ" sz="3200" dirty="0"/>
              <a:t> </a:t>
            </a:r>
            <a:r>
              <a:rPr lang="cs-CZ" sz="3200" dirty="0" err="1"/>
              <a:t>True</a:t>
            </a:r>
            <a:r>
              <a:rPr lang="cs-CZ" sz="3200" dirty="0"/>
              <a:t>:</a:t>
            </a:r>
          </a:p>
          <a:p>
            <a:r>
              <a:rPr lang="cs-CZ" sz="3200" dirty="0"/>
              <a:t>    </a:t>
            </a:r>
            <a:r>
              <a:rPr lang="cs-CZ" sz="3200" dirty="0" err="1"/>
              <a:t>display.show</a:t>
            </a:r>
            <a:r>
              <a:rPr lang="cs-CZ" sz="3200" dirty="0"/>
              <a:t>('8')</a:t>
            </a:r>
          </a:p>
          <a:p>
            <a:r>
              <a:rPr lang="cs-CZ" sz="3200" dirty="0"/>
              <a:t>    </a:t>
            </a:r>
            <a:r>
              <a:rPr lang="cs-CZ" sz="3200" dirty="0" err="1"/>
              <a:t>if</a:t>
            </a:r>
            <a:r>
              <a:rPr lang="cs-CZ" sz="3200" dirty="0"/>
              <a:t> </a:t>
            </a:r>
            <a:r>
              <a:rPr lang="cs-CZ" sz="3200" dirty="0" err="1"/>
              <a:t>accelerometer.was_gesture</a:t>
            </a:r>
            <a:r>
              <a:rPr lang="cs-CZ" sz="3200" dirty="0"/>
              <a:t>('</a:t>
            </a:r>
            <a:r>
              <a:rPr lang="cs-CZ" sz="3200" dirty="0" err="1"/>
              <a:t>shake</a:t>
            </a:r>
            <a:r>
              <a:rPr lang="cs-CZ" sz="3200" dirty="0"/>
              <a:t>'):</a:t>
            </a:r>
          </a:p>
          <a:p>
            <a:r>
              <a:rPr lang="cs-CZ" sz="3200" dirty="0"/>
              <a:t>        </a:t>
            </a:r>
            <a:r>
              <a:rPr lang="cs-CZ" sz="3200" dirty="0" err="1"/>
              <a:t>display.clear</a:t>
            </a:r>
            <a:r>
              <a:rPr lang="cs-CZ" sz="3200" dirty="0"/>
              <a:t>()</a:t>
            </a:r>
          </a:p>
          <a:p>
            <a:r>
              <a:rPr lang="cs-CZ" sz="3200" dirty="0"/>
              <a:t>        </a:t>
            </a:r>
            <a:r>
              <a:rPr lang="cs-CZ" sz="3200" dirty="0" err="1"/>
              <a:t>sleep</a:t>
            </a:r>
            <a:r>
              <a:rPr lang="cs-CZ" sz="3200" dirty="0"/>
              <a:t>(1000)</a:t>
            </a:r>
          </a:p>
          <a:p>
            <a:r>
              <a:rPr lang="cs-CZ" sz="3200" dirty="0"/>
              <a:t>        </a:t>
            </a:r>
            <a:r>
              <a:rPr lang="cs-CZ" sz="3200" dirty="0" err="1"/>
              <a:t>display.scroll</a:t>
            </a:r>
            <a:r>
              <a:rPr lang="cs-CZ" sz="3200" dirty="0"/>
              <a:t>(</a:t>
            </a:r>
            <a:r>
              <a:rPr lang="cs-CZ" sz="3200" dirty="0" err="1"/>
              <a:t>random.choice</a:t>
            </a:r>
            <a:r>
              <a:rPr lang="cs-CZ" sz="3200" dirty="0"/>
              <a:t>(</a:t>
            </a:r>
            <a:r>
              <a:rPr lang="cs-CZ" sz="3200" dirty="0" err="1"/>
              <a:t>odpovedi</a:t>
            </a:r>
            <a:r>
              <a:rPr lang="cs-CZ" sz="3200" dirty="0"/>
              <a:t>))</a:t>
            </a:r>
          </a:p>
          <a:p>
            <a:r>
              <a:rPr lang="cs-CZ" sz="3200" dirty="0"/>
              <a:t>    </a:t>
            </a:r>
            <a:r>
              <a:rPr lang="cs-CZ" sz="3200" dirty="0" err="1"/>
              <a:t>sleep</a:t>
            </a:r>
            <a:r>
              <a:rPr lang="cs-CZ" sz="3200" dirty="0"/>
              <a:t>(10)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128</Words>
  <Application>Microsoft Macintosh PowerPoint</Application>
  <PresentationFormat>Vlastní</PresentationFormat>
  <Paragraphs>22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3</vt:i4>
      </vt:variant>
    </vt:vector>
  </HeadingPairs>
  <TitlesOfParts>
    <vt:vector size="11" baseType="lpstr">
      <vt:lpstr>Arial</vt:lpstr>
      <vt:lpstr>Courier New</vt:lpstr>
      <vt:lpstr>Symbol</vt:lpstr>
      <vt:lpstr>Ubuntu</vt:lpstr>
      <vt:lpstr>Wingdings</vt:lpstr>
      <vt:lpstr>Office Theme</vt:lpstr>
      <vt:lpstr>Office Theme</vt:lpstr>
      <vt:lpstr>Office Theme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Lush Green</dc:title>
  <dc:subject/>
  <dc:creator/>
  <dc:description/>
  <cp:lastModifiedBy>Pech Jiří Mgr. Ph.D.</cp:lastModifiedBy>
  <cp:revision>16</cp:revision>
  <dcterms:created xsi:type="dcterms:W3CDTF">2018-10-08T09:38:12Z</dcterms:created>
  <dcterms:modified xsi:type="dcterms:W3CDTF">2019-01-17T12:01:37Z</dcterms:modified>
  <dc:language>cs-CZ</dc:language>
</cp:coreProperties>
</file>