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317" r:id="rId5"/>
    <p:sldId id="319" r:id="rId6"/>
    <p:sldId id="302" r:id="rId7"/>
    <p:sldId id="318" r:id="rId8"/>
    <p:sldId id="308" r:id="rId9"/>
    <p:sldId id="306" r:id="rId10"/>
    <p:sldId id="309" r:id="rId11"/>
    <p:sldId id="320" r:id="rId12"/>
    <p:sldId id="321" r:id="rId13"/>
    <p:sldId id="32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4694" autoAdjust="0"/>
  </p:normalViewPr>
  <p:slideViewPr>
    <p:cSldViewPr>
      <p:cViewPr varScale="1">
        <p:scale>
          <a:sx n="156" d="100"/>
          <a:sy n="156" d="100"/>
        </p:scale>
        <p:origin x="912" y="16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0.png"/><Relationship Id="rId7" Type="http://schemas.openxmlformats.org/officeDocument/2006/relationships/package" Target="../embeddings/Dokument_Microsoft_Wordu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package" Target="../embeddings/Dokument_Microsoft_Wordu6.docx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0.png"/><Relationship Id="rId7" Type="http://schemas.openxmlformats.org/officeDocument/2006/relationships/package" Target="../embeddings/Dokument_Microsoft_Wordu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Dokument_Microsoft_Wordu.docx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Dokument_Microsoft_Wordu2.docx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0.png"/><Relationship Id="rId7" Type="http://schemas.openxmlformats.org/officeDocument/2006/relationships/package" Target="../embeddings/Dokument_Microsoft_Wordu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package" Target="../embeddings/Dokument_Microsoft_Wordu4.docx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>
                <a:latin typeface="Andale Mono" charset="0"/>
                <a:ea typeface="Andale Mono" charset="0"/>
                <a:cs typeface="Andale Mono" charset="0"/>
              </a:rPr>
              <a:t>Řízení</a:t>
            </a:r>
            <a:r>
              <a:rPr lang="en-US" altLang="ko-KR" sz="36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3600" b="1" dirty="0" err="1">
                <a:latin typeface="Andale Mono" charset="0"/>
                <a:ea typeface="Andale Mono" charset="0"/>
                <a:cs typeface="Andale Mono" charset="0"/>
              </a:rPr>
              <a:t>servomotoru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86409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Servomotory se dají ovládat různými komponentami. Proto se podíváme na ovládání tlačítkem nebo fotorezistorem. K tomu se budeme muset naučit používat podmínkový příkaz </a:t>
            </a:r>
            <a:r>
              <a:rPr lang="cs-CZ" sz="1200" dirty="0" err="1"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Jakou podobnost vidíte v zapojení fotorezistorů se zapojením potenciometru?</a:t>
            </a:r>
          </a:p>
        </p:txBody>
      </p:sp>
      <p:sp>
        <p:nvSpPr>
          <p:cNvPr id="2" name="Obdélník 1"/>
          <p:cNvSpPr/>
          <p:nvPr/>
        </p:nvSpPr>
        <p:spPr>
          <a:xfrm>
            <a:off x="2483768" y="1779662"/>
            <a:ext cx="5400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Kombinace fotorezistorů nám vytváří tzv. </a:t>
            </a:r>
            <a:r>
              <a:rPr lang="cs-CZ" sz="120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napěťový dělič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a jeho datový vodič je připojen opět na analogový pin A0.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8866" y="267494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Zkuste naprogramovat ovládání servomotoru tak, že pokud posvítíte na první fotorezistor, servomotor se bude otáčet v jednom směru a pokud posvítíte na druhý fotorezistor, bude se otáčet ve směru druhém.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935877"/>
              </p:ext>
            </p:extLst>
          </p:nvPr>
        </p:nvGraphicFramePr>
        <p:xfrm>
          <a:off x="2505629" y="1869233"/>
          <a:ext cx="56515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Dokument" r:id="rId5" imgW="5651500" imgH="2933700" progId="Word.Document.12">
                  <p:embed/>
                </p:oleObj>
              </mc:Choice>
              <mc:Fallback>
                <p:oleObj name="Dokument" r:id="rId5" imgW="5651500" imgH="293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5629" y="1869233"/>
                        <a:ext cx="56515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5581"/>
              </p:ext>
            </p:extLst>
          </p:nvPr>
        </p:nvGraphicFramePr>
        <p:xfrm>
          <a:off x="5918624" y="1796608"/>
          <a:ext cx="55753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Dokument" r:id="rId7" imgW="5575300" imgH="3187700" progId="Word.Document.12">
                  <p:embed/>
                </p:oleObj>
              </mc:Choice>
              <mc:Fallback>
                <p:oleObj name="Dokument" r:id="rId7" imgW="5575300" imgH="318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8624" y="1796608"/>
                        <a:ext cx="557530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Přímá spojnice 12"/>
          <p:cNvCxnSpPr/>
          <p:nvPr/>
        </p:nvCxnSpPr>
        <p:spPr>
          <a:xfrm flipH="1">
            <a:off x="5220072" y="1795581"/>
            <a:ext cx="2024" cy="308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Podmínkový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příkaz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if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599092" y="555526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na podmínky v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Arduinu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714500"/>
              </p:ext>
            </p:extLst>
          </p:nvPr>
        </p:nvGraphicFramePr>
        <p:xfrm>
          <a:off x="2699792" y="3075806"/>
          <a:ext cx="5575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Dokument" r:id="rId5" imgW="5575300" imgH="1371600" progId="Word.Document.12">
                  <p:embed/>
                </p:oleObj>
              </mc:Choice>
              <mc:Fallback>
                <p:oleObj name="Dokument" r:id="rId5" imgW="5575300" imgH="137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3075806"/>
                        <a:ext cx="55753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élník 2"/>
          <p:cNvSpPr/>
          <p:nvPr/>
        </p:nvSpPr>
        <p:spPr>
          <a:xfrm>
            <a:off x="2627784" y="987574"/>
            <a:ext cx="55446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Podmínkový příkaz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b="1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b="1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umožňuje větší kontrolu nad tokem kódu. Začíná klíčovým slovem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a první podmínkou. Při splnění se vykoná blok příkazů. Při nesplnění se běh programu nastaví do příkazu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Příkaz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může být doplněn o další podmínku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Program postupně prochází postupně přes jednotlivé podmínky a pokud není žádná splněna, tak skončí v samostatné části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bez podmínky.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91725"/>
              </p:ext>
            </p:extLst>
          </p:nvPr>
        </p:nvGraphicFramePr>
        <p:xfrm>
          <a:off x="5940152" y="3041523"/>
          <a:ext cx="5575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Dokument" r:id="rId7" imgW="5575300" imgH="1206500" progId="Word.Document.12">
                  <p:embed/>
                </p:oleObj>
              </mc:Choice>
              <mc:Fallback>
                <p:oleObj name="Dokument" r:id="rId7" imgW="5575300" imgH="1206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152" y="3041523"/>
                        <a:ext cx="55753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Přímá spojnice 16"/>
          <p:cNvCxnSpPr/>
          <p:nvPr/>
        </p:nvCxnSpPr>
        <p:spPr>
          <a:xfrm flipH="1">
            <a:off x="5220072" y="3003798"/>
            <a:ext cx="2023" cy="134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321537"/>
              </p:ext>
            </p:extLst>
          </p:nvPr>
        </p:nvGraphicFramePr>
        <p:xfrm>
          <a:off x="2987824" y="1779662"/>
          <a:ext cx="4758765" cy="183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kument" r:id="rId5" imgW="5638800" imgH="2171700" progId="Word.Document.12">
                  <p:embed/>
                </p:oleObj>
              </mc:Choice>
              <mc:Fallback>
                <p:oleObj name="Dokument" r:id="rId5" imgW="5638800" imgH="217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1779662"/>
                        <a:ext cx="4758765" cy="183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5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0"/>
          <a:stretch/>
        </p:blipFill>
        <p:spPr bwMode="auto">
          <a:xfrm>
            <a:off x="3707904" y="1851670"/>
            <a:ext cx="3311702" cy="23670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ovéPole 12"/>
          <p:cNvSpPr txBox="1"/>
          <p:nvPr/>
        </p:nvSpPr>
        <p:spPr>
          <a:xfrm>
            <a:off x="2627784" y="931392"/>
            <a:ext cx="524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Využijte zapojení servomotoru z předchozího příkladu.</a:t>
            </a:r>
          </a:p>
        </p:txBody>
      </p:sp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19325"/>
              </p:ext>
            </p:extLst>
          </p:nvPr>
        </p:nvGraphicFramePr>
        <p:xfrm>
          <a:off x="2831152" y="225108"/>
          <a:ext cx="55753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Dokument" r:id="rId3" imgW="5575300" imgH="4838700" progId="Word.Document.12">
                  <p:embed/>
                </p:oleObj>
              </mc:Choice>
              <mc:Fallback>
                <p:oleObj name="Dokument" r:id="rId3" imgW="5575300" imgH="483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1152" y="225108"/>
                        <a:ext cx="5575300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55944" y="229322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Připojení knihovny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055944" y="1361141"/>
            <a:ext cx="3837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Vytvoření instance třídy pro každý motor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869980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Pozice servomotoru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5051092" y="500645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Definice pinu </a:t>
            </a:r>
            <a:r>
              <a:rPr lang="cs-CZ" sz="110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pro servomotor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5048027" y="2374026"/>
            <a:ext cx="2733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vyhrazení pinu pro tlačítko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5051092" y="692265"/>
            <a:ext cx="2648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Definice pinu pro tlačítko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5048027" y="1055435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Prodleva při natáčení servomotoru</a:t>
            </a: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Když se podíváte na programový kód, jak byste vysvětlili jeho funkčnost. Zejména pak podmínkové příkazy </a:t>
            </a:r>
            <a:r>
              <a:rPr lang="cs-CZ" sz="1600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 </a:t>
            </a:r>
          </a:p>
        </p:txBody>
      </p:sp>
      <p:sp>
        <p:nvSpPr>
          <p:cNvPr id="2" name="Obdélník 1"/>
          <p:cNvSpPr/>
          <p:nvPr/>
        </p:nvSpPr>
        <p:spPr>
          <a:xfrm>
            <a:off x="2483768" y="2112650"/>
            <a:ext cx="4572000" cy="4514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První příkaz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: pokud bude stisknuté tlačítko, proveď blok příkazu: 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2843808" y="2948920"/>
            <a:ext cx="46085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Druhý příkaz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: pokud bude pozice servomotoru menší jak 180°, zvyš hodnotu proměnné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servoPos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, která je aktuální hodnotou natočení servomotoru.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Do obvodu s jedním tlačítkem přidejte druhé tlačítko. Naprogramujete kód tak, aby jedno stisknuté tlačítko otáčelo servomotorem od 0° do 180° a druhé tlačítko od 180° do 0°.</a:t>
            </a:r>
          </a:p>
        </p:txBody>
      </p:sp>
      <p:pic>
        <p:nvPicPr>
          <p:cNvPr id="12" name="Obrázek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8"/>
          <a:stretch/>
        </p:blipFill>
        <p:spPr bwMode="auto">
          <a:xfrm>
            <a:off x="3563888" y="2079278"/>
            <a:ext cx="3782963" cy="27606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577311"/>
              </p:ext>
            </p:extLst>
          </p:nvPr>
        </p:nvGraphicFramePr>
        <p:xfrm>
          <a:off x="2195736" y="339502"/>
          <a:ext cx="64135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" name="Dokument" r:id="rId5" imgW="6413500" imgH="2933700" progId="Word.Document.12">
                  <p:embed/>
                </p:oleObj>
              </mc:Choice>
              <mc:Fallback>
                <p:oleObj name="Dokument" r:id="rId5" imgW="6413500" imgH="293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736" y="339502"/>
                        <a:ext cx="64135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58469"/>
              </p:ext>
            </p:extLst>
          </p:nvPr>
        </p:nvGraphicFramePr>
        <p:xfrm>
          <a:off x="5724128" y="647700"/>
          <a:ext cx="55753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" name="Dokument" r:id="rId7" imgW="5575300" imgH="3848100" progId="Word.Document.12">
                  <p:embed/>
                </p:oleObj>
              </mc:Choice>
              <mc:Fallback>
                <p:oleObj name="Dokument" r:id="rId7" imgW="5575300" imgH="384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128" y="647700"/>
                        <a:ext cx="55753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Přímá spojnice 12"/>
          <p:cNvCxnSpPr/>
          <p:nvPr/>
        </p:nvCxnSpPr>
        <p:spPr>
          <a:xfrm flipH="1">
            <a:off x="5220072" y="605060"/>
            <a:ext cx="2024" cy="398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předchozí obvod tak, že místo tlačítek budou zapojeny fotorezistory.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2"/>
          <a:stretch/>
        </p:blipFill>
        <p:spPr bwMode="auto">
          <a:xfrm>
            <a:off x="3491880" y="1707654"/>
            <a:ext cx="4045753" cy="28001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19412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361</Words>
  <Application>Microsoft Macintosh PowerPoint</Application>
  <PresentationFormat>Předvádění na obrazovce (16:9)</PresentationFormat>
  <Paragraphs>43</Paragraphs>
  <Slides>11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Andale Mono</vt:lpstr>
      <vt:lpstr>Arial</vt:lpstr>
      <vt:lpstr>Calibri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Milan Novák</cp:lastModifiedBy>
  <cp:revision>262</cp:revision>
  <dcterms:created xsi:type="dcterms:W3CDTF">2016-12-05T23:26:54Z</dcterms:created>
  <dcterms:modified xsi:type="dcterms:W3CDTF">2021-02-06T15:20:18Z</dcterms:modified>
</cp:coreProperties>
</file>