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317" r:id="rId5"/>
    <p:sldId id="302" r:id="rId6"/>
    <p:sldId id="31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 autoAdjust="0"/>
    <p:restoredTop sz="94560" autoAdjust="0"/>
  </p:normalViewPr>
  <p:slideViewPr>
    <p:cSldViewPr>
      <p:cViewPr varScale="1">
        <p:scale>
          <a:sx n="276" d="100"/>
          <a:sy n="276" d="100"/>
        </p:scale>
        <p:origin x="976" y="17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NUL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NULL"/><Relationship Id="rId3" Type="http://schemas.openxmlformats.org/officeDocument/2006/relationships/package" Target="../embeddings/Dokument_Microsoft_Wordu1.docx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Dokument_Microsoft_Wordu2.docx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8108" y="2219088"/>
            <a:ext cx="5415627" cy="1080121"/>
          </a:xfrm>
        </p:spPr>
        <p:txBody>
          <a:bodyPr/>
          <a:lstStyle/>
          <a:p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Ultrazvukový</a:t>
            </a:r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senzor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07111" y="3306054"/>
            <a:ext cx="5616624" cy="648072"/>
          </a:xfrm>
        </p:spPr>
        <p:txBody>
          <a:bodyPr/>
          <a:lstStyle/>
          <a:p>
            <a:pPr algn="r"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JEDNÍM Z MNOHA SENZORŮ V ROBOTICE JE ULTRAZVUKOVÉ ČIDLO, KTERÉ NALEZNE UPLATNĚNÍ V CELÉ ŘADĚ APLIKACÍ. JEHO PRINCIP JE POMĚRNĚ JEDNODUCHÝ A TVOŘÍ NEDOMYSLITELNOU ČÁST SENZORICKÉHO SUBSYSTÉMU.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E418BD4-8009-3349-8999-2D1405D8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A29BD3F-30B6-584A-B84C-6E3735B677D4}"/>
              </a:ext>
            </a:extLst>
          </p:cNvPr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E7B97C72-DB60-644C-9B9E-223F2A30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37532BDA-6880-8840-9F89-C92B0168E59D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5A2E582-519C-EC42-9C1F-AA36574E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547584"/>
              </p:ext>
            </p:extLst>
          </p:nvPr>
        </p:nvGraphicFramePr>
        <p:xfrm>
          <a:off x="2916238" y="2217738"/>
          <a:ext cx="59436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Dokument" r:id="rId3" imgW="5943600" imgH="2235200" progId="Word.Document.12">
                  <p:embed/>
                </p:oleObj>
              </mc:Choice>
              <mc:Fallback>
                <p:oleObj name="Dokument" r:id="rId3" imgW="59436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2217738"/>
                        <a:ext cx="59436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615" name="Obrázek 614" descr="Obsah obrázku kosmetické&#10;&#10;Popis byl vytvořen automaticky">
            <a:extLst>
              <a:ext uri="{FF2B5EF4-FFF2-40B4-BE49-F238E27FC236}">
                <a16:creationId xmlns:a16="http://schemas.microsoft.com/office/drawing/2014/main" id="{0CB76921-2574-8C45-A6B3-D136C561FA9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-649288"/>
            <a:ext cx="2794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Skupina 11">
            <a:extLst>
              <a:ext uri="{FF2B5EF4-FFF2-40B4-BE49-F238E27FC236}">
                <a16:creationId xmlns:a16="http://schemas.microsoft.com/office/drawing/2014/main" id="{AECAC54B-2F8A-9D41-9E08-19E1C3035C05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97410FC-C1B6-E948-AA5B-0070A9000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58AF7DF4-6162-0145-ABF0-6ACF5A58A9B3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ED3384D2-2870-7948-B8B7-CA1B0AB7D60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t="-1213" r="-839" b="4470"/>
          <a:stretch/>
        </p:blipFill>
        <p:spPr bwMode="auto">
          <a:xfrm>
            <a:off x="3491880" y="1419622"/>
            <a:ext cx="4095919" cy="32680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D8275E98-3397-794D-A7BF-6C95D53E79CF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587FC714-49FE-D84F-B10C-D44005CB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E6B6D40C-A01B-8E43-A293-D510FC453046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BF8C690-3CEE-F241-B58C-DB3542451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7664"/>
              </p:ext>
            </p:extLst>
          </p:nvPr>
        </p:nvGraphicFramePr>
        <p:xfrm>
          <a:off x="2339752" y="748005"/>
          <a:ext cx="4603752" cy="33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Dokument" r:id="rId3" imgW="5575300" imgH="3962400" progId="Word.Document.12">
                  <p:embed/>
                </p:oleObj>
              </mc:Choice>
              <mc:Fallback>
                <p:oleObj name="Dokument" r:id="rId3" imgW="5575300" imgH="396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748005"/>
                        <a:ext cx="4603752" cy="330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47E4740C-72AA-604F-8B80-CD4964BDA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39348"/>
              </p:ext>
            </p:extLst>
          </p:nvPr>
        </p:nvGraphicFramePr>
        <p:xfrm>
          <a:off x="6228184" y="735794"/>
          <a:ext cx="4787032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Dokument" r:id="rId5" imgW="5575300" imgH="2908300" progId="Word.Document.12">
                  <p:embed/>
                </p:oleObj>
              </mc:Choice>
              <mc:Fallback>
                <p:oleObj name="Dokument" r:id="rId5" imgW="5575300" imgH="2908300" progId="Word.Documen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4BF8C690-3CEE-F241-B58C-DB3542451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8184" y="735794"/>
                        <a:ext cx="4787032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FD4A5048-1260-E949-94D2-6CDBD9669F27}"/>
              </a:ext>
            </a:extLst>
          </p:cNvPr>
          <p:cNvCxnSpPr>
            <a:cxnSpLocks/>
          </p:cNvCxnSpPr>
          <p:nvPr/>
        </p:nvCxnSpPr>
        <p:spPr>
          <a:xfrm>
            <a:off x="5940152" y="699542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EDBA8E51-BBF4-C640-AE1C-157C9ACCF858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61EC9DE6-DD19-1F41-AE37-C286FE9D1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DE7BE27F-4432-B040-9B7E-8E0AF0F1EDFE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49</Words>
  <Application>Microsoft Macintosh PowerPoint</Application>
  <PresentationFormat>Předvádění na obrazovce (16:9)</PresentationFormat>
  <Paragraphs>11</Paragraphs>
  <Slides>4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299</cp:revision>
  <dcterms:created xsi:type="dcterms:W3CDTF">2016-12-05T23:26:54Z</dcterms:created>
  <dcterms:modified xsi:type="dcterms:W3CDTF">2021-02-06T15:27:17Z</dcterms:modified>
</cp:coreProperties>
</file>