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8"/>
  </p:notesMasterIdLst>
  <p:sldIdLst>
    <p:sldId id="256" r:id="rId4"/>
    <p:sldId id="317" r:id="rId5"/>
    <p:sldId id="302" r:id="rId6"/>
    <p:sldId id="318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AB7942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9" autoAdjust="0"/>
    <p:restoredTop sz="94560" autoAdjust="0"/>
  </p:normalViewPr>
  <p:slideViewPr>
    <p:cSldViewPr>
      <p:cViewPr varScale="1">
        <p:scale>
          <a:sx n="251" d="100"/>
          <a:sy n="251" d="100"/>
        </p:scale>
        <p:origin x="192" y="5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06.02.2021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Dokument_Microsoft_Wordu.docx"/><Relationship Id="rId4" Type="http://schemas.microsoft.com/office/2007/relationships/hdphoto" Target="NUL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NULL"/><Relationship Id="rId7" Type="http://schemas.openxmlformats.org/officeDocument/2006/relationships/package" Target="../embeddings/Dokument_Microsoft_Wordu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package" Target="../embeddings/Dokument_Microsoft_Wordu1.docx"/><Relationship Id="rId4" Type="http://schemas.microsoft.com/office/2007/relationships/hdphoto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8108" y="2219088"/>
            <a:ext cx="5415627" cy="1080121"/>
          </a:xfrm>
        </p:spPr>
        <p:txBody>
          <a:bodyPr/>
          <a:lstStyle/>
          <a:p>
            <a:r>
              <a:rPr lang="en-US" altLang="ko-KR" sz="3600" b="1" dirty="0" err="1">
                <a:latin typeface="Andale Mono" charset="0"/>
                <a:ea typeface="Andale Mono" charset="0"/>
                <a:cs typeface="Andale Mono" charset="0"/>
              </a:rPr>
              <a:t>Ultrazvukový</a:t>
            </a:r>
            <a:r>
              <a:rPr lang="en-US" altLang="ko-KR" sz="36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3600" b="1" dirty="0" err="1">
                <a:latin typeface="Andale Mono" charset="0"/>
                <a:ea typeface="Andale Mono" charset="0"/>
                <a:cs typeface="Andale Mono" charset="0"/>
              </a:rPr>
              <a:t>senzor</a:t>
            </a:r>
            <a:endParaRPr lang="en-US" altLang="ko-KR" sz="36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07111" y="3306054"/>
            <a:ext cx="5616624" cy="648072"/>
          </a:xfrm>
        </p:spPr>
        <p:txBody>
          <a:bodyPr/>
          <a:lstStyle/>
          <a:p>
            <a:pPr algn="r"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JEDNÍM Z MNOHA SENZORŮ V ROBOTICE JE ULTRAZVUKOVÉ ČIDLO, KTERÉ NALEZNE UPLATNĚNÍ V CELÉ ŘADĚ APLIKACÍ. JEHO PRINCIP JE POMĚRNĚ JEDNODUCHÝ A TVOŘÍ NEDOMYSLITELNOU ČÁST SENZORICKÉHO SUBSYSTÉMU.</a:t>
            </a:r>
            <a:endParaRPr lang="en-US" altLang="ko-KR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9B822FF-5AD9-5546-9910-691ED67BD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8" y="577012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25A2E582-519C-EC42-9C1F-AA36574E3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374245"/>
              </p:ext>
            </p:extLst>
          </p:nvPr>
        </p:nvGraphicFramePr>
        <p:xfrm>
          <a:off x="2986088" y="2217738"/>
          <a:ext cx="58039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5" name="Dokument" r:id="rId5" imgW="5803900" imgH="2235200" progId="Word.Document.12">
                  <p:embed/>
                </p:oleObj>
              </mc:Choice>
              <mc:Fallback>
                <p:oleObj name="Dokument" r:id="rId5" imgW="5803900" imgH="2235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6088" y="2217738"/>
                        <a:ext cx="5803900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033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0260D2C1-0A8C-FD44-89AE-96012059ECD2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0" t="-904" b="3145"/>
          <a:stretch/>
        </p:blipFill>
        <p:spPr bwMode="auto">
          <a:xfrm rot="16200000">
            <a:off x="3829432" y="341850"/>
            <a:ext cx="3447415" cy="53860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4BF8C690-3CEE-F241-B58C-DB3542451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143042"/>
              </p:ext>
            </p:extLst>
          </p:nvPr>
        </p:nvGraphicFramePr>
        <p:xfrm>
          <a:off x="2555776" y="1059582"/>
          <a:ext cx="4603750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3" name="Dokument" r:id="rId5" imgW="5575300" imgH="3302000" progId="Word.Document.12">
                  <p:embed/>
                </p:oleObj>
              </mc:Choice>
              <mc:Fallback>
                <p:oleObj name="Dokument" r:id="rId5" imgW="5575300" imgH="3302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776" y="1059582"/>
                        <a:ext cx="4603750" cy="274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>
            <a:extLst>
              <a:ext uri="{FF2B5EF4-FFF2-40B4-BE49-F238E27FC236}">
                <a16:creationId xmlns:a16="http://schemas.microsoft.com/office/drawing/2014/main" id="{47E4740C-72AA-604F-8B80-CD4964BDAA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169868"/>
              </p:ext>
            </p:extLst>
          </p:nvPr>
        </p:nvGraphicFramePr>
        <p:xfrm>
          <a:off x="5940152" y="1059582"/>
          <a:ext cx="4787900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4" name="Dokument" r:id="rId7" imgW="5575300" imgH="3848100" progId="Word.Document.12">
                  <p:embed/>
                </p:oleObj>
              </mc:Choice>
              <mc:Fallback>
                <p:oleObj name="Dokument" r:id="rId7" imgW="5575300" imgH="3848100" progId="Word.Document.12">
                  <p:embed/>
                  <p:pic>
                    <p:nvPicPr>
                      <p:cNvPr id="6" name="Objekt 5">
                        <a:extLst>
                          <a:ext uri="{FF2B5EF4-FFF2-40B4-BE49-F238E27FC236}">
                            <a16:creationId xmlns:a16="http://schemas.microsoft.com/office/drawing/2014/main" id="{4BF8C690-3CEE-F241-B58C-DB3542451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40152" y="1059582"/>
                        <a:ext cx="4787900" cy="333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EF0BDB5A-69F5-AD4A-BF82-9D6527344767}"/>
              </a:ext>
            </a:extLst>
          </p:cNvPr>
          <p:cNvCxnSpPr/>
          <p:nvPr/>
        </p:nvCxnSpPr>
        <p:spPr>
          <a:xfrm>
            <a:off x="5292080" y="1059582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33520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4121</TotalTime>
  <Words>49</Words>
  <Application>Microsoft Macintosh PowerPoint</Application>
  <PresentationFormat>Předvádění na obrazovce (16:9)</PresentationFormat>
  <Paragraphs>11</Paragraphs>
  <Slides>4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3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11" baseType="lpstr">
      <vt:lpstr>Andale Mono</vt:lpstr>
      <vt:lpstr>Arial</vt:lpstr>
      <vt:lpstr>Calibri</vt:lpstr>
      <vt:lpstr>Cover and End Slide Master</vt:lpstr>
      <vt:lpstr>Contents Slide Master</vt:lpstr>
      <vt:lpstr>Section Break Slide Master</vt:lpstr>
      <vt:lpstr>Dokument Microsoft Wordu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Milan Novák</cp:lastModifiedBy>
  <cp:revision>299</cp:revision>
  <dcterms:created xsi:type="dcterms:W3CDTF">2016-12-05T23:26:54Z</dcterms:created>
  <dcterms:modified xsi:type="dcterms:W3CDTF">2021-02-06T15:21:06Z</dcterms:modified>
</cp:coreProperties>
</file>