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4F484-ABFD-A734-07AF-EAFCC8760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AF4FF5-2372-DDAC-1221-285492C51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0DC50C-7142-C7B3-9508-EFD76DF2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7E6009-B3D3-5B51-F2F0-866D870F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7B41BE-F110-A622-33BE-7A8D8A5B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02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14B21-E02D-E8B8-FEB3-622725CF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46CCCA-36A3-175E-7AF3-05BA83B70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626A39-7541-276C-1AC7-8597D18C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7E053F-98CE-B370-700F-78552629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F15330-3318-C6E2-5DE0-9C301DEE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82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E8FAC7-C501-0015-FA70-80B8613CB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4C0069-DBB4-CDB0-129D-2AA27B514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73644-8579-AB7F-1A78-7CC09FEF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0F482E-C74A-CCDB-B8FE-26A273B6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DA49AF-494A-5199-359D-58E8ACDE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08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9F670-3E98-4A7E-14CE-4666C9FB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E05B3-0450-C375-556D-E60904D75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53B8CF-CBA7-5147-322C-EC57C2A1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1B0C49-680F-3DE7-BC5D-290EFD89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B6B56-7C74-14A5-80B7-77C998E6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57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23569-0A38-5D02-173D-91429ECE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0ACCD0-2207-100D-AE68-EDC5517F9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3A2B02-3965-E936-EA27-258EE09D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612C52-67DE-65FF-7613-B101F20A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95759C-F33D-FD48-8645-A75244B1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56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16BCA-5285-BD3E-1B4F-C465DD31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6C44B7-2E5B-2BEC-DEEF-05028BA9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FD8656-8DDD-E8C7-1171-9D1B5FD18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163457-F81C-219D-C2EE-6A5F57EE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978551-70C0-679E-5C5C-291DEED3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55F26A-1A48-0614-A765-52F1A0D6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02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6AEFB-89AC-ACD6-50BC-0D706EA4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E847D2-FF59-326B-7DC4-168CB90F0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3BC034-A243-42F3-6C46-0B4AAD173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D7E89E-F5C0-C7F8-D28F-B46762C04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4E396D-4E35-6DB0-FA97-E209F393B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45D018-6034-2D02-3DE5-16268C3D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312B2A-0182-FF0F-3F2C-F5DB710B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63E7F5-57DB-BC77-A1E8-FF9F2407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7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C7533-B82E-5E36-F227-515A88BD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6848CC-AB72-4913-F71E-EE8C536E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ADF3B8-F95D-ABFD-1EFC-8797293A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640BD3-8308-A130-F157-29CD53E1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37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8FBE6AB-7FFD-12E1-00C4-5F9C5BA1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8C99C2-DAF4-DE69-AB83-4B4AB190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66F7DA-10E1-0CFF-7F43-86057548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37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7C467-E0F8-8566-6905-3C65385A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F3AB4-2253-8876-D3F7-C373789A9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4CB3DD-3FD5-4593-3D6D-1AD14A5A1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3FE435-A3D0-EC02-B22D-103DC0B1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CA7A42-34FD-2C49-11A3-8E38A820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43A117-75C6-C772-45A2-8B7D07F8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74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188BE-073E-5DFB-F2F0-37303C0B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0ED881-ED84-A4C1-BDE2-4754DCC6C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134BC5-63BC-B17E-93AC-C2004AD39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E671CE-0022-46D5-9F72-0EDB0324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308E21-E474-6604-35F6-B6C9B071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6BCABE-395E-462F-8841-F7526C0E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23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78E10-1136-B3CD-A514-2AE5E3C4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19EC65-5408-2454-C020-229DBFDDF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4CB244-8198-C0D6-BB7C-502EE3F8B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12B37-085C-4C1B-A367-249D9353A0A3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CD6D24-A3E9-4D08-EEB7-A3C90B090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64B95C-0278-7893-F1C4-CF6F39D40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6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C957E-1F20-632D-A68E-BB12B33E4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Организация памяти в виртуальных машинах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EF4C42-4E6A-3904-C76A-D3C9B0E42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Выполнила </a:t>
            </a:r>
            <a:r>
              <a:rPr lang="ru-RU" dirty="0" err="1"/>
              <a:t>Птахова</a:t>
            </a:r>
            <a:r>
              <a:rPr lang="ru-RU" dirty="0"/>
              <a:t> А.М.</a:t>
            </a:r>
          </a:p>
          <a:p>
            <a:r>
              <a:rPr lang="ru-RU" dirty="0"/>
              <a:t>Студентка ИВТб-3301</a:t>
            </a:r>
          </a:p>
        </p:txBody>
      </p:sp>
    </p:spTree>
    <p:extLst>
      <p:ext uri="{BB962C8B-B14F-4D97-AF65-F5344CB8AC3E}">
        <p14:creationId xmlns:p14="http://schemas.microsoft.com/office/powerpoint/2010/main" val="218296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F4A62-094C-E5D4-DA19-D65BD76F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гипервизора </a:t>
            </a:r>
            <a:r>
              <a:rPr lang="en-US" dirty="0"/>
              <a:t>II </a:t>
            </a:r>
            <a:r>
              <a:rPr lang="ru-RU" dirty="0"/>
              <a:t>типа</a:t>
            </a:r>
          </a:p>
        </p:txBody>
      </p:sp>
      <p:pic>
        <p:nvPicPr>
          <p:cNvPr id="3074" name="Picture 2" descr="Схема работы руткита SubVirt">
            <a:extLst>
              <a:ext uri="{FF2B5EF4-FFF2-40B4-BE49-F238E27FC236}">
                <a16:creationId xmlns:a16="http://schemas.microsoft.com/office/drawing/2014/main" id="{661AEB2F-7E0F-1081-803B-50BBE779A7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37544"/>
            <a:ext cx="76200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32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FD381-595F-118D-2BB2-8B63F43E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.2. </a:t>
            </a:r>
            <a:r>
              <a:rPr lang="ru-RU" dirty="0"/>
              <a:t>Виды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F47538-0EBC-2119-EDB2-DE72F3493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Всего существует 2 вида:</a:t>
            </a:r>
          </a:p>
          <a:p>
            <a:pPr>
              <a:buFontTx/>
              <a:buChar char="-"/>
            </a:pPr>
            <a:r>
              <a:rPr lang="ru-RU" dirty="0"/>
              <a:t>Аппаратный</a:t>
            </a:r>
          </a:p>
          <a:p>
            <a:pPr>
              <a:buFontTx/>
              <a:buChar char="-"/>
            </a:pPr>
            <a:r>
              <a:rPr lang="ru-RU" dirty="0"/>
              <a:t>Программный</a:t>
            </a:r>
          </a:p>
        </p:txBody>
      </p:sp>
    </p:spTree>
    <p:extLst>
      <p:ext uri="{BB962C8B-B14F-4D97-AF65-F5344CB8AC3E}">
        <p14:creationId xmlns:p14="http://schemas.microsoft.com/office/powerpoint/2010/main" val="118298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00253-ECA5-1294-5256-C4B6577D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4.2.1. Программный</a:t>
            </a:r>
          </a:p>
        </p:txBody>
      </p:sp>
      <p:pic>
        <p:nvPicPr>
          <p:cNvPr id="3074" name="Picture 2" descr="Как запустить операционку внутри операционки внутри операционки">
            <a:extLst>
              <a:ext uri="{FF2B5EF4-FFF2-40B4-BE49-F238E27FC236}">
                <a16:creationId xmlns:a16="http://schemas.microsoft.com/office/drawing/2014/main" id="{72DB9FE4-180A-7567-70D5-2836C4A6D1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864" y="1825625"/>
            <a:ext cx="66282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24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3CBE-87B8-9909-A059-052A98CF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4.2.2. Аппаратный</a:t>
            </a:r>
          </a:p>
        </p:txBody>
      </p:sp>
      <p:pic>
        <p:nvPicPr>
          <p:cNvPr id="4098" name="Picture 2" descr="Процедура запуска виртуальных машин">
            <a:extLst>
              <a:ext uri="{FF2B5EF4-FFF2-40B4-BE49-F238E27FC236}">
                <a16:creationId xmlns:a16="http://schemas.microsoft.com/office/drawing/2014/main" id="{FDED35BE-35BA-2439-8465-D807A20A4D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94744"/>
            <a:ext cx="76200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23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E5093-2E30-2485-BBDD-6023C50C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CEBFA9-BA79-E20E-C925-42EBDF558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История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dirty="0"/>
              <a:t>Определения</a:t>
            </a:r>
          </a:p>
          <a:p>
            <a:pPr marL="514350" indent="-514350">
              <a:buAutoNum type="arabicPeriod"/>
            </a:pPr>
            <a:r>
              <a:rPr lang="ru-RU" dirty="0"/>
              <a:t>Первое впечатление</a:t>
            </a:r>
          </a:p>
          <a:p>
            <a:pPr marL="514350" indent="-514350">
              <a:buAutoNum type="arabicPeriod"/>
            </a:pPr>
            <a:r>
              <a:rPr lang="ru-RU" dirty="0"/>
              <a:t>Гипервизор</a:t>
            </a:r>
          </a:p>
          <a:p>
            <a:pPr marL="0" indent="0">
              <a:buNone/>
            </a:pPr>
            <a:r>
              <a:rPr lang="ru-RU" dirty="0"/>
              <a:t>4.1. Месторасположение</a:t>
            </a:r>
          </a:p>
          <a:p>
            <a:pPr marL="0" indent="0">
              <a:buNone/>
            </a:pPr>
            <a:r>
              <a:rPr lang="ru-RU" dirty="0"/>
              <a:t>4.2. Виды</a:t>
            </a:r>
          </a:p>
          <a:p>
            <a:pPr marL="0" indent="0">
              <a:buNone/>
            </a:pPr>
            <a:r>
              <a:rPr lang="ru-RU" dirty="0"/>
              <a:t>4.2.1. Программный</a:t>
            </a:r>
          </a:p>
          <a:p>
            <a:pPr marL="0" indent="0">
              <a:buNone/>
            </a:pPr>
            <a:r>
              <a:rPr lang="ru-RU" dirty="0"/>
              <a:t>4.2.2. Аппаратный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2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57E1E-C226-CC2D-B0E1-11F0AFE4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История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10D20F-F700-1B36-2874-371DBC1491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334419"/>
            <a:ext cx="7429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78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57E1E-C226-CC2D-B0E1-11F0AFE4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История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37B03B90-0244-82ED-6078-0183C29EFB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" t="8030" r="6064" b="8525"/>
          <a:stretch/>
        </p:blipFill>
        <p:spPr bwMode="auto">
          <a:xfrm>
            <a:off x="2598197" y="1690688"/>
            <a:ext cx="6995605" cy="363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10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4DD7D-E617-36E2-0736-5C6922DB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.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90665-25A2-4A58-8A6D-D16DD982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buNone/>
            </a:pPr>
            <a:r>
              <a:rPr lang="ru-RU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ВМ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программа, эмулирующая аппаратное обеспечение ПК и исполняющая программы гостевой-платформы на хост-платформе.</a:t>
            </a:r>
          </a:p>
          <a:p>
            <a:pPr indent="0" algn="just">
              <a:buNone/>
            </a:pPr>
            <a:r>
              <a:rPr lang="ru-RU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Хост-платформ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 – ПК, на котором стоит ВМ.</a:t>
            </a:r>
          </a:p>
          <a:p>
            <a:pPr marL="0" indent="0">
              <a:buNone/>
            </a:pPr>
            <a:r>
              <a:rPr lang="ru-RU" kern="0" dirty="0">
                <a:effectLst/>
                <a:ea typeface="Calibri" panose="020F0502020204030204" pitchFamily="34" charset="0"/>
              </a:rPr>
              <a:t>   </a:t>
            </a:r>
            <a:r>
              <a:rPr lang="ru-RU" b="1" kern="0" dirty="0">
                <a:effectLst/>
                <a:ea typeface="Calibri" panose="020F0502020204030204" pitchFamily="34" charset="0"/>
              </a:rPr>
              <a:t>Гостевая платформа</a:t>
            </a:r>
            <a:r>
              <a:rPr lang="ru-RU" kern="0" dirty="0">
                <a:effectLst/>
                <a:ea typeface="Calibri" panose="020F0502020204030204" pitchFamily="34" charset="0"/>
              </a:rPr>
              <a:t> – ПК, реализованный внутри ВМ.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72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55269-751D-85B3-7652-B79A6E5F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. Первое впечатление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9220F17-F934-8466-6AB4-78AF47A62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760" y="1690688"/>
            <a:ext cx="4522480" cy="4470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78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AB1FF-FD0C-5438-4BA0-0CA741BE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ru-RU" dirty="0"/>
              <a:t>. Гипервизор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E6560-0EA8-DD85-FE20-5459BF04C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Гипервизор</a:t>
            </a:r>
            <a:r>
              <a:rPr lang="ru-RU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– это программа, которая управляет физическими ресурсами вычислительной машины и распределяет эти ресурсы между несколькими различными операционными системами, позволяя запускать их одновременно.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65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07EEE-D9B7-07A6-ED3A-A0DE93D8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.1 </a:t>
            </a:r>
            <a:r>
              <a:rPr lang="ru-RU" dirty="0"/>
              <a:t>Месторасположение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289A8F-DC5D-E012-71F6-0B9EB923FD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310" y="1964054"/>
            <a:ext cx="30670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8F4A03-6DD8-C571-97E2-FC8C672DC1BD}"/>
              </a:ext>
            </a:extLst>
          </p:cNvPr>
          <p:cNvSpPr txBox="1"/>
          <p:nvPr/>
        </p:nvSpPr>
        <p:spPr>
          <a:xfrm>
            <a:off x="3960920" y="4909351"/>
            <a:ext cx="400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Гипервизор </a:t>
            </a:r>
            <a:r>
              <a:rPr lang="en-US" sz="2000" dirty="0"/>
              <a:t>I </a:t>
            </a:r>
            <a:r>
              <a:rPr lang="ru-RU" sz="2000" dirty="0"/>
              <a:t>типа</a:t>
            </a:r>
          </a:p>
        </p:txBody>
      </p:sp>
    </p:spTree>
    <p:extLst>
      <p:ext uri="{BB962C8B-B14F-4D97-AF65-F5344CB8AC3E}">
        <p14:creationId xmlns:p14="http://schemas.microsoft.com/office/powerpoint/2010/main" val="390642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C6F6D-56BF-2125-7F41-30BECAE6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4.1 Месторасположение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EF6DEC-6F18-9E50-C41D-66F90FB477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7064" y="1935732"/>
            <a:ext cx="30670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4D387-92BD-C5AE-A615-06366612247C}"/>
              </a:ext>
            </a:extLst>
          </p:cNvPr>
          <p:cNvSpPr txBox="1"/>
          <p:nvPr/>
        </p:nvSpPr>
        <p:spPr>
          <a:xfrm>
            <a:off x="3978675" y="4922268"/>
            <a:ext cx="400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Гипервизор </a:t>
            </a:r>
            <a:r>
              <a:rPr lang="en-US" sz="2000" dirty="0"/>
              <a:t>II </a:t>
            </a:r>
            <a:r>
              <a:rPr lang="ru-RU" sz="2000" dirty="0"/>
              <a:t>типа</a:t>
            </a:r>
          </a:p>
        </p:txBody>
      </p:sp>
    </p:spTree>
    <p:extLst>
      <p:ext uri="{BB962C8B-B14F-4D97-AF65-F5344CB8AC3E}">
        <p14:creationId xmlns:p14="http://schemas.microsoft.com/office/powerpoint/2010/main" val="32694786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139</Words>
  <Application>Microsoft Office PowerPoint</Application>
  <PresentationFormat>Широкоэкранный</PresentationFormat>
  <Paragraphs>32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Организация памяти в виртуальных машинах</vt:lpstr>
      <vt:lpstr>План</vt:lpstr>
      <vt:lpstr>1. История</vt:lpstr>
      <vt:lpstr>1. История</vt:lpstr>
      <vt:lpstr>2. Определения</vt:lpstr>
      <vt:lpstr>3. Первое впечатление</vt:lpstr>
      <vt:lpstr>4. Гипервизор</vt:lpstr>
      <vt:lpstr>4.1 Месторасположение</vt:lpstr>
      <vt:lpstr>4.1 Месторасположение</vt:lpstr>
      <vt:lpstr>Проблемы гипервизора II типа</vt:lpstr>
      <vt:lpstr>4.2. Виды</vt:lpstr>
      <vt:lpstr>4.2.1. Программный</vt:lpstr>
      <vt:lpstr>4.2.2. Аппаратный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 памяти в виртуальных машинах</dc:title>
  <dc:creator>Honor</dc:creator>
  <cp:lastModifiedBy>Honor</cp:lastModifiedBy>
  <cp:revision>2</cp:revision>
  <dcterms:created xsi:type="dcterms:W3CDTF">2023-05-13T13:26:39Z</dcterms:created>
  <dcterms:modified xsi:type="dcterms:W3CDTF">2023-05-15T08:10:12Z</dcterms:modified>
</cp:coreProperties>
</file>