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1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2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3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DCB7-9C70-405D-9363-5D170D76F169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4AB68-AB08-4C91-8863-B908EE5DC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6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6DA3-29EF-B45A-5274-C4CE53E8B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B2F95F-EC81-59AC-E3B7-84592FC28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Доклад подготовила </a:t>
            </a:r>
          </a:p>
          <a:p>
            <a:r>
              <a:rPr lang="ru-RU" dirty="0"/>
              <a:t>студентка ИВТб-41 </a:t>
            </a:r>
            <a:r>
              <a:rPr lang="ru-RU" dirty="0" err="1"/>
              <a:t>Птахова</a:t>
            </a:r>
            <a:r>
              <a:rPr lang="ru-RU" dirty="0"/>
              <a:t> А.М. </a:t>
            </a:r>
          </a:p>
        </p:txBody>
      </p:sp>
    </p:spTree>
    <p:extLst>
      <p:ext uri="{BB962C8B-B14F-4D97-AF65-F5344CB8AC3E}">
        <p14:creationId xmlns:p14="http://schemas.microsoft.com/office/powerpoint/2010/main" val="12866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94E2-A3CF-F96C-7F43-C0A86FE0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B7DB8-B61C-C443-DBB5-D6C78DD4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Классификация</a:t>
            </a:r>
          </a:p>
          <a:p>
            <a:pPr marL="514350" indent="-514350">
              <a:buAutoNum type="arabicPeriod"/>
            </a:pPr>
            <a:r>
              <a:rPr lang="ru-RU" dirty="0"/>
              <a:t>МКЦ</a:t>
            </a:r>
          </a:p>
          <a:p>
            <a:pPr marL="514350" indent="-514350">
              <a:buAutoNum type="arabicPeriod"/>
            </a:pPr>
            <a:r>
              <a:rPr lang="ru-RU" dirty="0"/>
              <a:t>МРД</a:t>
            </a:r>
          </a:p>
          <a:p>
            <a:pPr marL="514350" indent="-514350">
              <a:buAutoNum type="arabicPeriod"/>
            </a:pPr>
            <a:r>
              <a:rPr lang="ru-RU" dirty="0"/>
              <a:t>ЗПС</a:t>
            </a:r>
          </a:p>
        </p:txBody>
      </p:sp>
    </p:spTree>
    <p:extLst>
      <p:ext uri="{BB962C8B-B14F-4D97-AF65-F5344CB8AC3E}">
        <p14:creationId xmlns:p14="http://schemas.microsoft.com/office/powerpoint/2010/main" val="39694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10DCE-D970-9416-1763-B08288BB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Классификация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88C5CBB-F21B-BC3D-061A-158678E3E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4" y="1865376"/>
            <a:ext cx="6706665" cy="3360452"/>
          </a:xfrm>
        </p:spPr>
      </p:pic>
    </p:spTree>
    <p:extLst>
      <p:ext uri="{BB962C8B-B14F-4D97-AF65-F5344CB8AC3E}">
        <p14:creationId xmlns:p14="http://schemas.microsoft.com/office/powerpoint/2010/main" val="39759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5754-F3E2-59D0-AD99-FF63145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Мандатный контроль целостности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52F345A-460A-6AA9-DF62-223C10934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90" y="1847089"/>
            <a:ext cx="7220335" cy="38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8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DD09F-8637-9C7F-32E5-0E151041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Мандатное разграничение доступа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F25220-CE67-6778-7F62-97A19A58C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0" y="1560449"/>
            <a:ext cx="5638546" cy="32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B60D55F-0743-30F8-59BC-EEFB71A8D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46" y="3244849"/>
            <a:ext cx="5638546" cy="29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21B5D-D81C-1472-79F0-604F27167C6C}"/>
              </a:ext>
            </a:extLst>
          </p:cNvPr>
          <p:cNvSpPr txBox="1"/>
          <p:nvPr/>
        </p:nvSpPr>
        <p:spPr>
          <a:xfrm>
            <a:off x="2528797" y="4935695"/>
            <a:ext cx="19933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админа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6C700-48E8-D268-ADB1-20E0CDFA7311}"/>
              </a:ext>
            </a:extLst>
          </p:cNvPr>
          <p:cNvSpPr txBox="1"/>
          <p:nvPr/>
        </p:nvSpPr>
        <p:spPr>
          <a:xfrm>
            <a:off x="7524563" y="282948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83535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C24C4-1F40-AA3C-5B42-728B063B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Замкнутая программная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70743-B81F-4CBF-8352-BD5A05C6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4.1. ЭЦП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61DB2B07-3FDD-6636-9CF7-93C66D0C566B}"/>
              </a:ext>
            </a:extLst>
          </p:cNvPr>
          <p:cNvSpPr/>
          <p:nvPr/>
        </p:nvSpPr>
        <p:spPr>
          <a:xfrm>
            <a:off x="1490472" y="2794286"/>
            <a:ext cx="813816" cy="120700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2804497-8C5D-4FF9-71C6-00903199E7AA}"/>
              </a:ext>
            </a:extLst>
          </p:cNvPr>
          <p:cNvCxnSpPr/>
          <p:nvPr/>
        </p:nvCxnSpPr>
        <p:spPr>
          <a:xfrm>
            <a:off x="2468880" y="3397790"/>
            <a:ext cx="10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EB89F2-4CBB-4C77-C5AE-DAC0610D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84" y="2219850"/>
            <a:ext cx="3194320" cy="2418299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A9AA565-77BB-E7A6-A478-681E0D8E5B96}"/>
              </a:ext>
            </a:extLst>
          </p:cNvPr>
          <p:cNvCxnSpPr/>
          <p:nvPr/>
        </p:nvCxnSpPr>
        <p:spPr>
          <a:xfrm>
            <a:off x="6873240" y="3397790"/>
            <a:ext cx="10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C7C15D-C217-E0E6-B059-4BF075BB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00" y="2915292"/>
            <a:ext cx="248637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7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0A5DC-A355-A0F0-2EBD-F72D1661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Замкнута программная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D95BC-DD61-4D3E-0D9E-C184DA5E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4.2 Повышение до </a:t>
            </a:r>
            <a:r>
              <a:rPr lang="en-US" dirty="0"/>
              <a:t>root-</a:t>
            </a:r>
            <a:r>
              <a:rPr lang="ru-RU" dirty="0"/>
              <a:t>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6CAD8-AC05-D625-476D-4F2B1915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6" y="2619580"/>
            <a:ext cx="1143159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4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51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Astra Linux</vt:lpstr>
      <vt:lpstr>План</vt:lpstr>
      <vt:lpstr>1. Классификация</vt:lpstr>
      <vt:lpstr>2. Мандатный контроль целостности</vt:lpstr>
      <vt:lpstr>3. Мандатное разграничение доступа </vt:lpstr>
      <vt:lpstr>4. Замкнутая программная система</vt:lpstr>
      <vt:lpstr>4. Замкнута программная система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Astra Linux</dc:title>
  <dc:creator>Anastasia Ptakhova</dc:creator>
  <cp:lastModifiedBy>Anastasia Ptakhova</cp:lastModifiedBy>
  <cp:revision>2</cp:revision>
  <dcterms:created xsi:type="dcterms:W3CDTF">2024-03-19T07:09:15Z</dcterms:created>
  <dcterms:modified xsi:type="dcterms:W3CDTF">2024-03-19T08:05:45Z</dcterms:modified>
</cp:coreProperties>
</file>