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C81A-638A-E0B8-EC24-3E92914E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492D1C-A632-5370-061C-F57EDA16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B6EDC-9D2B-0E3B-0A98-181DD58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37288-8469-5550-3F0C-81C084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79792-8BA8-EBA4-B74B-5254A798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73E4-D0B5-B6E3-908C-CB8232E4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40A73-B2D3-1684-6323-29A6BAAA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4A68E-0D0A-FA85-338F-6941628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05EC38-53F4-5988-BBDB-1CF4F0D2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0AE00-265E-510A-B173-EBB0485C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BC91A2-9CBC-D3C8-733F-C6F99290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87D841-3498-C182-A03E-31EA0DA33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029B6-201A-552B-924D-94E39BCD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3E189-13BE-1618-4523-C53A190F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C61E1-8715-B094-032E-9B07E6FF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188FF-10D6-29AB-F63E-6C18967D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19310-B757-D1BE-11FB-78C7E210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CBBD5-EC01-FB80-8AF7-811F0102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62D31-C4FC-8C1F-A1D3-32A0DB28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DF4DC-6020-B21D-5835-C6042EC5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AF54C-0E7C-9382-037D-52B403C3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7ADF0-0E02-7BAC-1C6D-C6069A32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E0843-2A5D-9838-915F-B1840AD3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4BC88-C727-E95D-595D-C6E1D8DA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FF60D-CD85-BE21-6CA5-38462D19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A3BC-4DE9-F14D-4B47-5572084E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B4728-5E2C-74DD-AB08-EE23B6050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E9CEE7-FCD0-CF15-ED74-8818E6B1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BEC07-270A-C972-524A-4A473E16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B2B4A0-2BAD-44D0-B902-67261843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1926F-A7E1-613F-EA47-9C704312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1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5F51-6152-C003-7597-D74417E6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D9A3E-C3A4-18A1-242D-78DCF690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1A69B0-905B-910A-3446-9FBB29A5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9F6280-986C-B5D6-1775-83D8E6F3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0BE007-1B31-DB5E-8E7D-4ED918A3C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67AF4B-E787-7214-B3B1-CAAF3641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79FE67-6EF9-B188-DE7C-4BC50E60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3263C-A76E-7E3C-6F27-BA1A4E11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2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75AF9-C19E-3E71-C557-12E973FC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7DCA37-B68D-A03F-AB8B-6D4EE498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068ADD-6993-0EF2-7CB2-B797EF1E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107835-62CA-26A6-C0F0-8E2D980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E27C9A-2D72-E408-4A35-526ADD4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069289-FDD4-861F-031A-F11305E4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22DD7-B062-780D-B351-5CB2D189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929A0-92BD-A4DD-51A5-B4874F09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9E5B9-02DF-9D0E-E3F9-03DBDE9B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A4A4C-5E6E-E696-2F89-1945D79E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143A7-FD79-6D56-A877-5834CD5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282DF5-4C72-A736-579C-36425246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D79AF-B1C7-FC58-71FE-F174EC0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B9CCA-5B8F-9B68-D913-5A65D7A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89F904-7114-65DB-FA2A-F8949580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4EE566-2135-E00D-9A9C-601CB4A5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6FA02-895A-93BA-277C-7179A12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7DB8B0-FBCF-1260-9B40-D694554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EDD053-5695-17CF-DD45-5C41765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C2B6-1437-6397-1727-E3B5B56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5F51D-29F9-D875-54E6-FFC7AAA1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1BDC2-689F-0281-F794-09F1C51C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1B0A-C0E4-469A-933E-AFA5DE72DA0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2FD5B-76A7-9E6E-4F6E-5480E105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E410B-FD09-52F5-7E2C-51EAAC240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4D64-0254-4FA0-9652-02D2AB49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1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15140-ACC5-3815-1B2C-5D2CB9D9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179"/>
            <a:ext cx="9144000" cy="3227159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программного продукта для создания тестов  проверки блоков релейной логики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EBEF55-9345-CE6B-EBFA-711D36A9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493803"/>
          </a:xfrm>
        </p:spPr>
        <p:txBody>
          <a:bodyPr/>
          <a:lstStyle/>
          <a:p>
            <a:r>
              <a:rPr lang="ru-RU" dirty="0"/>
              <a:t>Выполнила </a:t>
            </a:r>
            <a:r>
              <a:rPr lang="ru-RU" dirty="0" err="1"/>
              <a:t>Птахова</a:t>
            </a:r>
            <a:r>
              <a:rPr lang="ru-RU" dirty="0"/>
              <a:t> А.М., гр. ИВТб-3301</a:t>
            </a:r>
          </a:p>
        </p:txBody>
      </p:sp>
    </p:spTree>
    <p:extLst>
      <p:ext uri="{BB962C8B-B14F-4D97-AF65-F5344CB8AC3E}">
        <p14:creationId xmlns:p14="http://schemas.microsoft.com/office/powerpoint/2010/main" val="363091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3296B-9DE9-EBD7-A5F2-7737AA2D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22A5C-CC83-E17F-CF9E-E59D0D50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000" kern="100" dirty="0">
                <a:effectLst/>
                <a:ea typeface="Calibri" panose="020F0502020204030204" pitchFamily="34" charset="0"/>
              </a:rPr>
              <a:t>В ходе выполнения курсового проекта был разработан программный продукт для создания тестов автоматизированной проверки блоков релейной логики, отличающийся от существующих аналогов одновременной поддержкой русского языка, простотой написания программы, компактностью исполняемого модуля и его эффективностью. 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kern="100" dirty="0">
                <a:ea typeface="Calibri" panose="020F0502020204030204" pitchFamily="34" charset="0"/>
              </a:rPr>
              <a:t>	</a:t>
            </a:r>
            <a:r>
              <a:rPr lang="ru-RU" sz="2000" kern="100" dirty="0">
                <a:effectLst/>
                <a:ea typeface="Calibri" panose="020F0502020204030204" pitchFamily="34" charset="0"/>
              </a:rPr>
              <a:t>Для оценки эффективности исполняемого модуля использовалась компиляция 2х одинаковых программ на разных языках: С для </a:t>
            </a:r>
            <a:r>
              <a:rPr lang="en-US" sz="2000" kern="100" dirty="0">
                <a:effectLst/>
                <a:ea typeface="Calibri" panose="020F0502020204030204" pitchFamily="34" charset="0"/>
              </a:rPr>
              <a:t>Arduino</a:t>
            </a:r>
            <a:r>
              <a:rPr lang="ru-RU" sz="2000" kern="100" dirty="0">
                <a:effectLst/>
                <a:ea typeface="Calibri" panose="020F0502020204030204" pitchFamily="34" charset="0"/>
              </a:rPr>
              <a:t>, разработанный язык. В результате объем исполняемого кода, сформированного компилятором </a:t>
            </a:r>
            <a:r>
              <a:rPr lang="en-US" sz="2000" kern="100" dirty="0">
                <a:effectLst/>
                <a:ea typeface="Calibri" panose="020F0502020204030204" pitchFamily="34" charset="0"/>
              </a:rPr>
              <a:t>Arduino</a:t>
            </a:r>
            <a:r>
              <a:rPr lang="ru-RU" sz="2000" kern="100" dirty="0">
                <a:effectLst/>
                <a:ea typeface="Calibri" panose="020F0502020204030204" pitchFamily="34" charset="0"/>
              </a:rPr>
              <a:t>, составил 4Кб, в то время как у разработанного компилятора – 3Кб.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53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3EA0-7CF1-A96D-EFC9-95BE04FC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ru-RU" dirty="0"/>
              <a:t>1. Анализ проблемной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4EB673-E930-FF78-7C22-8DC283277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37986"/>
              </p:ext>
            </p:extLst>
          </p:nvPr>
        </p:nvGraphicFramePr>
        <p:xfrm>
          <a:off x="838200" y="1055803"/>
          <a:ext cx="105156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117278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09463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12275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834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Ассемблер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Scratch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ru-RU" dirty="0"/>
                        <a:t>Поддержка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2. Простота написания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9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3. Компактность исполняемого модуля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4. Эффективность исполняемого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7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11FCC-F1EA-F70D-48D5-35D33C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ru-RU" dirty="0"/>
              <a:t>2. Структура программного продукта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700438-4ED0-ADA2-7F5F-33501262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41" y="1159496"/>
            <a:ext cx="8375157" cy="5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4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04159-CA7D-F355-B81D-DC416FAF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ru-RU" dirty="0"/>
              <a:t>2.1. Лексический анализатор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7DE928-DD2F-EA6C-F7C0-7A7A06E1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256473"/>
            <a:ext cx="5686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7175-FB17-428A-84D4-FBD42E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ru-RU" dirty="0"/>
              <a:t>2.2. Синтаксический анализатор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136911-3E94-9D4F-FA38-A6806607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363"/>
                <a:ext cx="10515600" cy="50646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i="1" kern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i="1" kern="100" dirty="0">
                    <a:effectLst/>
                    <a:ea typeface="Times New Roman" panose="02020603050405020304" pitchFamily="18" charset="0"/>
                  </a:rPr>
                  <a:t>N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 = {code, define, proc, macros,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preproc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parametr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name, value,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proc_code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proc, operation, action,   </a:t>
                </a:r>
              </a:p>
              <a:p>
                <a:pPr marL="0" indent="0">
                  <a:buNone/>
                </a:pP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                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if_statment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else_statment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op,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if_code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else_code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op2, op3, condition,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first_cond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kern="100" dirty="0" err="1">
                    <a:effectLst/>
                    <a:ea typeface="Times New Roman" panose="02020603050405020304" pitchFamily="18" charset="0"/>
                  </a:rPr>
                  <a:t>metka</a:t>
                </a:r>
                <a:r>
                  <a:rPr lang="en-US" kern="100" dirty="0">
                    <a:effectLst/>
                    <a:ea typeface="Times New Roman" panose="02020603050405020304" pitchFamily="18" charset="0"/>
                  </a:rPr>
                  <a:t>}</a:t>
                </a:r>
                <a:endParaRPr lang="ru-RU" kern="100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i="1" kern="100" dirty="0">
                    <a:effectLst/>
                    <a:ea typeface="Times New Roman" panose="02020603050405020304" pitchFamily="18" charset="0"/>
                  </a:rPr>
                  <a:t>T</a:t>
                </a:r>
                <a:r>
                  <a:rPr lang="ru-RU" kern="100" dirty="0">
                    <a:effectLst/>
                    <a:ea typeface="Times New Roman" panose="02020603050405020304" pitchFamily="18" charset="0"/>
                  </a:rPr>
                  <a:t> = {определить, н, к, идентификатор, число, </a:t>
                </a:r>
                <a:r>
                  <a:rPr lang="ru-RU" kern="100" dirty="0">
                    <a:effectLst/>
                    <a:ea typeface="Calibri" panose="020F0502020204030204" pitchFamily="34" charset="0"/>
                  </a:rPr>
                  <a:t>И, ИЛИ, НЕ, *, - , + , / , &gt;&gt;, &lt;&lt;, вернуть, переход, если, иначе, </a:t>
                </a:r>
                <a:endParaRPr lang="en-US" kern="100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kern="100" dirty="0">
                    <a:ea typeface="Calibri" panose="020F0502020204030204" pitchFamily="34" charset="0"/>
                  </a:rPr>
                  <a:t>                 </a:t>
                </a:r>
                <a:r>
                  <a:rPr lang="ru-RU" kern="100" dirty="0">
                    <a:effectLst/>
                    <a:ea typeface="Calibri" panose="020F0502020204030204" pitchFamily="34" charset="0"/>
                  </a:rPr>
                  <a:t>конец, (, ), ==, !=</a:t>
                </a:r>
                <a:r>
                  <a:rPr lang="ru-RU" kern="100" dirty="0">
                    <a:effectLst/>
                    <a:ea typeface="Times New Roman" panose="02020603050405020304" pitchFamily="18" charset="0"/>
                  </a:rPr>
                  <a:t>}</a:t>
                </a:r>
                <a:endParaRPr lang="ru-RU" kern="100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i="1" kern="0" dirty="0">
                    <a:effectLst/>
                    <a:ea typeface="Times New Roman" panose="02020603050405020304" pitchFamily="18" charset="0"/>
                  </a:rPr>
                  <a:t>P</a:t>
                </a:r>
                <a:r>
                  <a:rPr lang="ru-RU" i="1" kern="0" dirty="0">
                    <a:ea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&lt;code&gt; := </a:t>
                </a:r>
                <a:r>
                  <a:rPr lang="ru-RU" dirty="0"/>
                  <a:t>определить &lt;</a:t>
                </a:r>
                <a:r>
                  <a:rPr lang="en-US" dirty="0"/>
                  <a:t>define&gt; &lt;code&gt; | &lt;proc&gt; &lt;code&gt; | e</a:t>
                </a:r>
              </a:p>
              <a:p>
                <a:pPr marL="0" indent="0">
                  <a:buNone/>
                </a:pPr>
                <a:r>
                  <a:rPr lang="en-US" dirty="0"/>
                  <a:t>        &lt;define&gt; := &lt;macros&gt; </a:t>
                </a:r>
                <a:r>
                  <a:rPr lang="ru-RU" dirty="0"/>
                  <a:t>н &lt;</a:t>
                </a:r>
                <a:r>
                  <a:rPr lang="en-US" dirty="0" err="1"/>
                  <a:t>preproc</a:t>
                </a:r>
                <a:r>
                  <a:rPr lang="en-US" dirty="0"/>
                  <a:t>&gt; </a:t>
                </a:r>
                <a:r>
                  <a:rPr lang="ru-RU" dirty="0"/>
                  <a:t>к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ru-RU" dirty="0"/>
                  <a:t>&lt;</a:t>
                </a:r>
                <a:r>
                  <a:rPr lang="en-US" dirty="0"/>
                  <a:t>macros&gt;:= &lt;name&gt; | &lt;name&gt; ( &lt;</a:t>
                </a:r>
                <a:r>
                  <a:rPr lang="en-US" dirty="0" err="1"/>
                  <a:t>parametr</a:t>
                </a:r>
                <a:r>
                  <a:rPr lang="en-US" dirty="0"/>
                  <a:t>&gt;   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ru-RU" dirty="0"/>
                  <a:t>&lt;</a:t>
                </a:r>
                <a:r>
                  <a:rPr lang="en-US" dirty="0" err="1"/>
                  <a:t>parametr</a:t>
                </a:r>
                <a:r>
                  <a:rPr lang="en-US" dirty="0"/>
                  <a:t>&gt; := &lt;value&gt;  | &lt;value&gt;&lt;</a:t>
                </a:r>
                <a:r>
                  <a:rPr lang="en-US" dirty="0" err="1"/>
                  <a:t>parametr</a:t>
                </a:r>
                <a:r>
                  <a:rPr lang="en-US" dirty="0"/>
                  <a:t>&gt; | )</a:t>
                </a:r>
              </a:p>
              <a:p>
                <a:pPr marL="0" indent="0">
                  <a:buNone/>
                </a:pPr>
                <a:r>
                  <a:rPr lang="en-US" dirty="0"/>
                  <a:t>        &lt;value&gt; := </a:t>
                </a:r>
                <a:r>
                  <a:rPr lang="ru-RU" dirty="0"/>
                  <a:t>идентификатор | число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…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S = &lt;code&gt;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136911-3E94-9D4F-FA38-A6806607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363"/>
                <a:ext cx="10515600" cy="506460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0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5B16A-54BE-A01C-8D0B-AEC50F8B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ru-RU" dirty="0"/>
              <a:t>2.3. Семантический анализатор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AADA73-B40D-5620-36F7-60B7934CF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53" y="112687"/>
            <a:ext cx="1710269" cy="63966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DCE73E-F88B-96CC-1896-ACCC28D5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20" y="2168443"/>
            <a:ext cx="4105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5C60C-130A-1F1E-DC25-FE10A339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ru-RU" dirty="0"/>
              <a:t>2.4. Генератор промежуточного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A1708B-1681-A3A3-57B2-0B2B75F24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0" y="1023350"/>
            <a:ext cx="8418136" cy="58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6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BA600-A71F-5D7F-2AEF-12016B4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ru-RU" dirty="0"/>
              <a:t>2.5. Генератор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EC615C-CF74-2273-926A-B84B6792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80" y="876692"/>
            <a:ext cx="5081047" cy="58762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0E21B-95AF-310F-D714-65442EAE9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37" y="1552366"/>
            <a:ext cx="3004785" cy="45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34E90-2B16-9201-EEF5-63378749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ru-RU" dirty="0"/>
              <a:t>3. Объединение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EFD773-7FDF-3C93-DE28-FA9B5F0A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1093510"/>
            <a:ext cx="9570300" cy="54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7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368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Разработка программного продукта для создания тестов  проверки блоков релейной логики</vt:lpstr>
      <vt:lpstr>1. Анализ проблемной области</vt:lpstr>
      <vt:lpstr>2. Структура программного продукта</vt:lpstr>
      <vt:lpstr>2.1. Лексический анализатор</vt:lpstr>
      <vt:lpstr>2.2. Синтаксический анализатор</vt:lpstr>
      <vt:lpstr>2.3. Семантический анализатор</vt:lpstr>
      <vt:lpstr>2.4. Генератор промежуточного кода</vt:lpstr>
      <vt:lpstr>2.5. Генератор кода</vt:lpstr>
      <vt:lpstr>3. Объединение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для создания тестов  проверки блоков релейной логики</dc:title>
  <dc:creator>Honor</dc:creator>
  <cp:lastModifiedBy>Honor</cp:lastModifiedBy>
  <cp:revision>1</cp:revision>
  <dcterms:created xsi:type="dcterms:W3CDTF">2023-05-31T20:20:51Z</dcterms:created>
  <dcterms:modified xsi:type="dcterms:W3CDTF">2023-05-31T21:36:25Z</dcterms:modified>
</cp:coreProperties>
</file>