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7C12BF-A6CE-EAA4-A452-7C42562AE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EB8C4D-08C4-9F6D-7E5F-066C3F100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FE2F51-F408-A3FB-5D7E-8ACE9D28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D9D3-B84F-4CB4-B724-277A894E87D0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602DE0-5A69-9073-5338-93D2E13C3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B77A53-14AE-5644-1D01-7B52420C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6577-97DD-411B-AEAC-53EDA528B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59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5687CB-9DE1-5966-C36E-57C0B83C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1E6EB26-349B-556A-ABBC-2D476AB5D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D767E5-00DC-B34F-6D4E-B99555892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D9D3-B84F-4CB4-B724-277A894E87D0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3EA6B5-C753-7156-33C3-82A877C0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7D3E7B-1BE5-084E-8FA0-57488701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6577-97DD-411B-AEAC-53EDA528B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06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EE40B1F-D613-D567-CE67-11F6A366B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FA7FCB-18AA-7873-3466-6246AFC35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B4CCF0-D0A3-0208-CC3B-04463C45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D9D3-B84F-4CB4-B724-277A894E87D0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FC0297-7EE9-C9CF-4490-286D05BE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3DA29E-D214-D377-C469-46D1784A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6577-97DD-411B-AEAC-53EDA528B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02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D655B3-E48E-CE5B-838A-3F2C8015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0D9AEA-66C7-75C2-69F6-AF6244970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0B7518-D473-7594-4A13-43CEFB31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D9D3-B84F-4CB4-B724-277A894E87D0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3D7749-2938-16FA-2A95-3C87F32E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A64EA0-4522-E818-CDEA-B52491A8C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6577-97DD-411B-AEAC-53EDA528B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59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D5DD73-B6E1-5784-419A-1BB0EC525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F4AF43-3C33-F880-2856-30AAA2621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2D2FB8-7B61-6857-E673-0A9B37E30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D9D3-B84F-4CB4-B724-277A894E87D0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F2CDE4-46B1-0591-8A75-E9E18C48E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A5AA5F-CE58-8ED7-F796-1219265F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6577-97DD-411B-AEAC-53EDA528B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50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03A8F8-0162-699F-0187-901FB8DCD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E2D4DF-595C-D2D3-41FF-B706C62E9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ECDA62-98EB-DEFB-FDD4-FAB9A454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1B4740-27EE-65E6-0AC1-C1F9DC79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D9D3-B84F-4CB4-B724-277A894E87D0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E67461-68FE-4CD5-A477-36C109C0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BFE1A3-4886-0CD5-0444-60735303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6577-97DD-411B-AEAC-53EDA528B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69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6A825D-ABEB-6B80-C2BF-6E7CB4E7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3C42CB-F14C-E758-44DF-A06653700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56E286-9A2F-CEFE-1E05-9380A66C3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4914142-C86E-AA6A-C5FC-6CA05D1B8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5071E51-A79F-875E-CE25-7BEF37159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DA5BFDA-D3CB-21FF-A03C-60F97338A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D9D3-B84F-4CB4-B724-277A894E87D0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67D1BA1-BB62-F8EE-D7E3-6BC4A2146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1FE266A-5695-705B-9743-508BB3CC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6577-97DD-411B-AEAC-53EDA528B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25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48220-567F-8B71-4CE6-C3DB5E5F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06BEE5C-4AAD-A2B4-E8DA-72A5ED05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D9D3-B84F-4CB4-B724-277A894E87D0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75246DC-6A78-5D53-FE3D-942FBFF1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79001E-DF0D-2855-DA62-108492692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6577-97DD-411B-AEAC-53EDA528B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02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2C0A2AE-D205-16AB-12EB-2642CF0E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D9D3-B84F-4CB4-B724-277A894E87D0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5E81BAC-B202-9E70-B04D-34FE39AEC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02BBD8-8570-290C-2E3E-C8F7C3B68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6577-97DD-411B-AEAC-53EDA528B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95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D0098-BB97-D41F-6BB5-D50A4D392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44AF8D-9D75-7B8E-0E95-9AA10E052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F83325-D5D7-DEF2-F617-B71839A70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4746EC-3467-C201-564C-7EBE623C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D9D3-B84F-4CB4-B724-277A894E87D0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CE1DF8-8B71-77CC-84DD-C2F54392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D14B25-4D9F-DFF1-C691-94FB26C9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6577-97DD-411B-AEAC-53EDA528B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56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0D071C-7628-78A3-3A16-EB3A637E3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37BC9E-2D74-222A-EF95-8836B5536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BC0511-2F2C-15BD-60A3-072127F72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8ADB2F-8AAC-6A81-CF1C-C08EDBF04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D9D3-B84F-4CB4-B724-277A894E87D0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442D76-BFCA-81D8-0136-731FAEAA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6E11E2-81C6-7006-0F0A-64C608C6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6577-97DD-411B-AEAC-53EDA528B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12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AFA7A0-D882-E9F6-262A-B781239FD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9D48ED-D2F5-16AE-B308-7EE3DDF4A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C0C84B-ACBB-8706-BCA9-363D24650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AD9D3-B84F-4CB4-B724-277A894E87D0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78CA60-55B8-1446-252B-B3350F125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D053FC-C2EA-CC6F-D9FA-622DACB11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26577-97DD-411B-AEAC-53EDA528B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92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AAD76-3ECB-37C2-3DE0-926D70EAC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BC952B-AAE6-93C5-C2A8-07F133F789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Выполнила студентка ИВТб-3301</a:t>
            </a:r>
          </a:p>
          <a:p>
            <a:r>
              <a:rPr lang="ru-RU" dirty="0" err="1"/>
              <a:t>Птахова</a:t>
            </a:r>
            <a:r>
              <a:rPr lang="ru-RU" dirty="0"/>
              <a:t> А.М. </a:t>
            </a:r>
          </a:p>
        </p:txBody>
      </p:sp>
    </p:spTree>
    <p:extLst>
      <p:ext uri="{BB962C8B-B14F-4D97-AF65-F5344CB8AC3E}">
        <p14:creationId xmlns:p14="http://schemas.microsoft.com/office/powerpoint/2010/main" val="907123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3057E1-1ABF-B486-F12E-455F41435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SQL vs CRUD: UPDATE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94EE18-BC3E-29A6-45B4-3C74AB7F2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19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75030D-9BEB-6100-5F07-56AB6C917F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89"/>
          <a:stretch/>
        </p:blipFill>
        <p:spPr>
          <a:xfrm>
            <a:off x="838201" y="1245508"/>
            <a:ext cx="11209256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52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3057E1-1ABF-B486-F12E-455F41435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SQL vs CRUD: DELETE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94EE18-BC3E-29A6-45B4-3C74AB7F2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19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7C2D6C-089E-E97F-A0EB-95C966FC6D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03"/>
          <a:stretch/>
        </p:blipFill>
        <p:spPr>
          <a:xfrm>
            <a:off x="760405" y="1353073"/>
            <a:ext cx="10985393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06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55BEF6-3114-552F-F0F6-508B315F7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ru-RU" dirty="0"/>
              <a:t>Достоинства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10BCD7-6A26-D1F3-4CDD-BFC5E5129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Гибкий формат документов</a:t>
            </a:r>
          </a:p>
          <a:p>
            <a:r>
              <a:rPr lang="ru-RU" dirty="0"/>
              <a:t>Нет строгой схемы документа</a:t>
            </a:r>
          </a:p>
          <a:p>
            <a:r>
              <a:rPr lang="ru-RU" dirty="0"/>
              <a:t>Горизонтальное масштабирование</a:t>
            </a:r>
          </a:p>
          <a:p>
            <a:r>
              <a:rPr lang="en-US" dirty="0"/>
              <a:t>JSON –</a:t>
            </a:r>
            <a:r>
              <a:rPr lang="ru-RU" dirty="0"/>
              <a:t> подобный язык запросов</a:t>
            </a:r>
          </a:p>
          <a:p>
            <a:r>
              <a:rPr lang="ru-RU" dirty="0"/>
              <a:t>Хранение неструктурированной информации</a:t>
            </a:r>
          </a:p>
          <a:p>
            <a:r>
              <a:rPr lang="ru-RU" dirty="0"/>
              <a:t>Можно использовать как файловое хранилище</a:t>
            </a:r>
          </a:p>
        </p:txBody>
      </p:sp>
    </p:spTree>
    <p:extLst>
      <p:ext uri="{BB962C8B-B14F-4D97-AF65-F5344CB8AC3E}">
        <p14:creationId xmlns:p14="http://schemas.microsoft.com/office/powerpoint/2010/main" val="3718047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01BBD6-DFD6-24DB-2F3D-91E88AFC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7. Недостатки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D8B4E6-5DF8-8D02-3713-82B9D5EBB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Атомарность на уровне одного документа</a:t>
            </a:r>
          </a:p>
          <a:p>
            <a:r>
              <a:rPr lang="ru-RU" dirty="0"/>
              <a:t>Нет транзакций</a:t>
            </a:r>
          </a:p>
          <a:p>
            <a:r>
              <a:rPr lang="ru-RU" dirty="0"/>
              <a:t>Нет изоляции</a:t>
            </a:r>
          </a:p>
          <a:p>
            <a:r>
              <a:rPr lang="ru-RU" dirty="0"/>
              <a:t>Нет оператора </a:t>
            </a:r>
            <a:r>
              <a:rPr lang="en-US" dirty="0"/>
              <a:t>join</a:t>
            </a:r>
          </a:p>
          <a:p>
            <a:r>
              <a:rPr lang="ru-RU" dirty="0"/>
              <a:t>Максимальный размер документа – 16 МБ</a:t>
            </a:r>
          </a:p>
        </p:txBody>
      </p:sp>
    </p:spTree>
    <p:extLst>
      <p:ext uri="{BB962C8B-B14F-4D97-AF65-F5344CB8AC3E}">
        <p14:creationId xmlns:p14="http://schemas.microsoft.com/office/powerpoint/2010/main" val="2052099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0FE96-1577-D8D3-4902-B970ECD6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8. Область применения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9C40B-4972-CCB9-F683-FD1E64B4D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Быстрая разработка</a:t>
            </a:r>
          </a:p>
          <a:p>
            <a:r>
              <a:rPr lang="ru-RU" dirty="0"/>
              <a:t>Ограниченный цикл жизни приложения</a:t>
            </a:r>
          </a:p>
          <a:p>
            <a:r>
              <a:rPr lang="ru-RU" dirty="0"/>
              <a:t>Обработка больших объемов данных</a:t>
            </a:r>
          </a:p>
          <a:p>
            <a:r>
              <a:rPr lang="ru-RU" dirty="0"/>
              <a:t>Хранение и регистрация событий</a:t>
            </a:r>
          </a:p>
          <a:p>
            <a:r>
              <a:rPr lang="ru-RU" dirty="0"/>
              <a:t>Мобильные приложения</a:t>
            </a:r>
          </a:p>
          <a:p>
            <a:r>
              <a:rPr lang="ru-RU" dirty="0"/>
              <a:t>Проекты с гибкими методологиями разработки(</a:t>
            </a:r>
            <a:r>
              <a:rPr lang="en-US" dirty="0"/>
              <a:t>Agile </a:t>
            </a:r>
            <a:r>
              <a:rPr lang="ru-RU" dirty="0"/>
              <a:t>и </a:t>
            </a:r>
            <a:r>
              <a:rPr lang="ru-RU" dirty="0" err="1"/>
              <a:t>тд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9634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A7260-A8C3-E873-9E6F-99C48EF2C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0BC3A8-354B-FDE5-3443-35A055BC2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/>
              <a:t>Термины</a:t>
            </a:r>
          </a:p>
          <a:p>
            <a:pPr marL="514350" indent="-514350">
              <a:buAutoNum type="arabicPeriod"/>
            </a:pPr>
            <a:r>
              <a:rPr lang="ru-RU" dirty="0"/>
              <a:t>История</a:t>
            </a:r>
          </a:p>
          <a:p>
            <a:pPr marL="514350" indent="-514350">
              <a:buAutoNum type="arabicPeriod"/>
            </a:pPr>
            <a:r>
              <a:rPr lang="ru-RU" dirty="0"/>
              <a:t>Определение</a:t>
            </a:r>
          </a:p>
          <a:p>
            <a:pPr marL="514350" indent="-514350">
              <a:buAutoNum type="arabicPeriod"/>
            </a:pPr>
            <a:r>
              <a:rPr lang="ru-RU" dirty="0"/>
              <a:t>Пример документа</a:t>
            </a:r>
          </a:p>
          <a:p>
            <a:pPr marL="514350" indent="-514350">
              <a:buAutoNum type="arabicPeriod"/>
            </a:pPr>
            <a:r>
              <a:rPr lang="en-US" dirty="0"/>
              <a:t>SQL vs CRUD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Достоинства</a:t>
            </a:r>
          </a:p>
          <a:p>
            <a:pPr marL="514350" indent="-514350">
              <a:buAutoNum type="arabicPeriod"/>
            </a:pPr>
            <a:r>
              <a:rPr lang="ru-RU" dirty="0"/>
              <a:t>Недостатки</a:t>
            </a:r>
          </a:p>
          <a:p>
            <a:pPr marL="514350" indent="-514350">
              <a:buAutoNum type="arabicPeriod"/>
            </a:pPr>
            <a:r>
              <a:rPr lang="ru-RU" dirty="0"/>
              <a:t>Примеры использования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117318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73F2F-F032-1CFE-9237-7DC34952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Термины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95635C1-5259-DF83-DE0D-0681A1BC95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902300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9191048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52440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574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Таблица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Коллекция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018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Строка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Документ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60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Колонка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Поле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94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CRUD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505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73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1E1D60-1A99-CA49-93D2-0BC5A46C8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ru-RU" dirty="0"/>
              <a:t>История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D39C8E-E076-BBCE-8F98-4126E21637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39" t="16321" r="18732" b="433"/>
          <a:stretch/>
        </p:blipFill>
        <p:spPr bwMode="auto">
          <a:xfrm>
            <a:off x="4352041" y="2969442"/>
            <a:ext cx="3487918" cy="362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DAF227-1C99-9370-D47A-BC3894D1DB9D}"/>
              </a:ext>
            </a:extLst>
          </p:cNvPr>
          <p:cNvSpPr txBox="1"/>
          <p:nvPr/>
        </p:nvSpPr>
        <p:spPr>
          <a:xfrm>
            <a:off x="2535810" y="1762812"/>
            <a:ext cx="6655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Горизонтальное масштабирование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508728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509914-7DC4-BC74-660F-AE18C68C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История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F7DAED-7C14-478C-9BF5-C22F12D21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Сформулированные требования:</a:t>
            </a:r>
          </a:p>
          <a:p>
            <a:pPr>
              <a:buFontTx/>
              <a:buChar char="-"/>
            </a:pPr>
            <a:r>
              <a:rPr lang="ru-RU" sz="2400" kern="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Поддержка простого горизонтального масштабирования</a:t>
            </a:r>
          </a:p>
          <a:p>
            <a:pPr>
              <a:buFontTx/>
              <a:buChar char="-"/>
            </a:pPr>
            <a:r>
              <a:rPr lang="ru-RU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Только необходимые функции для более быстрой разработки и легкого масштабирования</a:t>
            </a:r>
          </a:p>
          <a:p>
            <a:pPr>
              <a:buFontTx/>
              <a:buChar char="-"/>
            </a:pPr>
            <a:r>
              <a:rPr lang="ru-RU" sz="2400" kern="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Документы без схем для гибкой итеративной разработки</a:t>
            </a:r>
            <a:endParaRPr lang="ru-RU" sz="2400" kern="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ru-RU" sz="2400" kern="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Использование привычного языка и формата – </a:t>
            </a:r>
            <a:r>
              <a:rPr lang="en-US" sz="2400" kern="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JavaScript</a:t>
            </a:r>
            <a:r>
              <a:rPr lang="ru-RU" sz="2400" kern="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2400" kern="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JSON</a:t>
            </a:r>
            <a:endParaRPr lang="ru-RU" sz="2400" kern="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ru-RU" sz="2400" kern="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модель документа с CRUD</a:t>
            </a:r>
            <a:endParaRPr lang="ru-RU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39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DB75F3-C071-B77B-455E-93851776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 Определение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98D495-779A-23F3-ACA4-E8B1CF91B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MongoDB - </a:t>
            </a:r>
            <a:r>
              <a:rPr lang="ru-RU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Документоориентированная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система управления базами данных, не требующая описания схемы таблиц. Считается одним из классических примеров </a:t>
            </a:r>
            <a:r>
              <a:rPr lang="ru-RU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NoSQL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-систем, использует JSON-подобные документы и схему базы данных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518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51B019-3168-05FD-8088-F0F22995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ru-RU" dirty="0"/>
              <a:t>Пример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2FB8DD-D589-1DD3-E6BF-1389771BC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{ 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firstName</a:t>
            </a:r>
            <a:r>
              <a:rPr lang="en-US" dirty="0"/>
              <a:t>: „John“, 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lastName</a:t>
            </a:r>
            <a:r>
              <a:rPr lang="en-US" dirty="0"/>
              <a:t>: „Smith“, 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birthDay</a:t>
            </a:r>
            <a:r>
              <a:rPr lang="en-US" dirty="0"/>
              <a:t>: {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day: 10,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month: 12,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year: 1990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},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phones: [ „123-456-78-90“, „123-456-78-90“ ]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}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0373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3057E1-1ABF-B486-F12E-455F41435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SQL vs CRUD: CREATE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94EE18-BC3E-29A6-45B4-3C74AB7F2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4AA1E7-2623-97CE-991A-47A03020E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25" y="1332470"/>
            <a:ext cx="11641175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2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3057E1-1ABF-B486-F12E-455F41435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SQL vs CRUD: READ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94EE18-BC3E-29A6-45B4-3C74AB7F2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19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C4D8D5-9196-E68C-24DE-E0CE77C75E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33"/>
          <a:stretch/>
        </p:blipFill>
        <p:spPr>
          <a:xfrm>
            <a:off x="749883" y="1305039"/>
            <a:ext cx="11278719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40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258</Words>
  <Application>Microsoft Office PowerPoint</Application>
  <PresentationFormat>Широкоэкранный</PresentationFormat>
  <Paragraphs>69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MongoDB</vt:lpstr>
      <vt:lpstr>План</vt:lpstr>
      <vt:lpstr>1. Термины</vt:lpstr>
      <vt:lpstr>2. История</vt:lpstr>
      <vt:lpstr>2. История</vt:lpstr>
      <vt:lpstr>3. Определение</vt:lpstr>
      <vt:lpstr>4. Пример документа</vt:lpstr>
      <vt:lpstr>5. SQL vs CRUD: CREATE</vt:lpstr>
      <vt:lpstr>5. SQL vs CRUD: READ</vt:lpstr>
      <vt:lpstr>5. SQL vs CRUD: UPDATE</vt:lpstr>
      <vt:lpstr>5. SQL vs CRUD: DELETE</vt:lpstr>
      <vt:lpstr>6. Достоинства</vt:lpstr>
      <vt:lpstr>7. Недостатки</vt:lpstr>
      <vt:lpstr>8. Область применения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Honor</dc:creator>
  <cp:lastModifiedBy>Honor</cp:lastModifiedBy>
  <cp:revision>1</cp:revision>
  <dcterms:created xsi:type="dcterms:W3CDTF">2023-05-28T12:01:01Z</dcterms:created>
  <dcterms:modified xsi:type="dcterms:W3CDTF">2023-05-28T12:26:47Z</dcterms:modified>
</cp:coreProperties>
</file>