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72" r:id="rId9"/>
    <p:sldId id="267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8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09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4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03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7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9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7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6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3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7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84D0-EB26-44DE-B486-6C99B41E9E5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B8BC6A-7E41-497F-941B-B95BEDC6F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0698" y="486619"/>
            <a:ext cx="8278688" cy="267813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Разработка устройства для автоматизированной проверки блоков релейной логики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5661248"/>
            <a:ext cx="6048672" cy="643880"/>
          </a:xfrm>
        </p:spPr>
        <p:txBody>
          <a:bodyPr/>
          <a:lstStyle/>
          <a:p>
            <a:r>
              <a:rPr lang="ru-RU" dirty="0"/>
              <a:t>Выполнила:     </a:t>
            </a:r>
            <a:r>
              <a:rPr lang="ru-RU" dirty="0" err="1"/>
              <a:t>Птахова</a:t>
            </a:r>
            <a:r>
              <a:rPr lang="ru-RU" dirty="0"/>
              <a:t> А.М., гр. ИВТб-3301</a:t>
            </a:r>
          </a:p>
        </p:txBody>
      </p:sp>
    </p:spTree>
    <p:extLst>
      <p:ext uri="{BB962C8B-B14F-4D97-AF65-F5344CB8AC3E}">
        <p14:creationId xmlns:p14="http://schemas.microsoft.com/office/powerpoint/2010/main" val="233085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589199" cy="128089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599" y="1540188"/>
            <a:ext cx="7920881" cy="3977043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400" dirty="0"/>
              <a:t>  В результате выполнения курсового проекта было разработано устройство для автоматизированной проверки блоков релейной логики, отличающееся наличием режима автоматической проверки и возможностью проверять блоки релейной логики. </a:t>
            </a:r>
          </a:p>
          <a:p>
            <a:pPr marL="0" indent="0">
              <a:buNone/>
            </a:pPr>
            <a:r>
              <a:rPr lang="ru-RU" sz="2400" dirty="0"/>
              <a:t>  Это позволяет автоматизировать проверку специализированных изделий, уменьшить время проверки и повысить ее качество, устранив влияние «человеческого» фактора.</a:t>
            </a:r>
          </a:p>
        </p:txBody>
      </p:sp>
    </p:spTree>
    <p:extLst>
      <p:ext uri="{BB962C8B-B14F-4D97-AF65-F5344CB8AC3E}">
        <p14:creationId xmlns:p14="http://schemas.microsoft.com/office/powerpoint/2010/main" val="170054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5" y="624110"/>
            <a:ext cx="7200798" cy="1280890"/>
          </a:xfrm>
        </p:spPr>
        <p:txBody>
          <a:bodyPr/>
          <a:lstStyle/>
          <a:p>
            <a:r>
              <a:rPr lang="ru-RU" dirty="0"/>
              <a:t>Анализ проблемной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2133600"/>
            <a:ext cx="7200799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Испытательный стенд состоит из:</a:t>
            </a:r>
          </a:p>
          <a:p>
            <a:pPr>
              <a:buFontTx/>
              <a:buChar char="-"/>
            </a:pPr>
            <a:r>
              <a:rPr lang="ru-RU" sz="2200" dirty="0"/>
              <a:t>набора тумблеров для управления состояниями на входах проверяемого устройства</a:t>
            </a:r>
          </a:p>
          <a:p>
            <a:pPr>
              <a:buFontTx/>
              <a:buChar char="-"/>
            </a:pPr>
            <a:r>
              <a:rPr lang="ru-RU" sz="2200" dirty="0"/>
              <a:t>набора ламп и светодиодов для отображения состояний на выходах проверяемого устройства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200" dirty="0"/>
              <a:t>Выполнение этапов проверки, управление режимами и анализ результатов осуществляет оператор. </a:t>
            </a:r>
          </a:p>
        </p:txBody>
      </p:sp>
    </p:spTree>
    <p:extLst>
      <p:ext uri="{BB962C8B-B14F-4D97-AF65-F5344CB8AC3E}">
        <p14:creationId xmlns:p14="http://schemas.microsoft.com/office/powerpoint/2010/main" val="299667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624110"/>
            <a:ext cx="7202760" cy="1280890"/>
          </a:xfrm>
        </p:spPr>
        <p:txBody>
          <a:bodyPr/>
          <a:lstStyle/>
          <a:p>
            <a:r>
              <a:rPr lang="ru-RU" dirty="0"/>
              <a:t>Анализ проблемной области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793298"/>
              </p:ext>
            </p:extLst>
          </p:nvPr>
        </p:nvGraphicFramePr>
        <p:xfrm>
          <a:off x="1547664" y="2133600"/>
          <a:ext cx="6986734" cy="374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10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КЛУБ-У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САК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АСУ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1.Выполняет</a:t>
                      </a:r>
                      <a:r>
                        <a:rPr lang="ru-RU" baseline="0" dirty="0"/>
                        <a:t> проверку в автоматическом режиме</a:t>
                      </a:r>
                      <a:endParaRPr lang="ru-RU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2.Выполняет</a:t>
                      </a:r>
                      <a:r>
                        <a:rPr lang="ru-RU" baseline="0" dirty="0"/>
                        <a:t> единственную    операцию – проверку</a:t>
                      </a:r>
                      <a:endParaRPr lang="ru-RU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925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3.Есть возможность</a:t>
                      </a:r>
                      <a:r>
                        <a:rPr lang="ru-RU" baseline="0" dirty="0"/>
                        <a:t> сравнения полученных данных с заданными</a:t>
                      </a:r>
                      <a:endParaRPr lang="ru-RU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548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4.Возможна проверка блоков релейной логики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8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75517"/>
            <a:ext cx="7560840" cy="1280890"/>
          </a:xfrm>
        </p:spPr>
        <p:txBody>
          <a:bodyPr>
            <a:normAutofit/>
          </a:bodyPr>
          <a:lstStyle/>
          <a:p>
            <a:pPr indent="-396000"/>
            <a:r>
              <a:rPr lang="ru-RU" sz="3200" dirty="0"/>
              <a:t>Структура испытательного стенда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986735" cy="44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6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68882"/>
            <a:ext cx="7488832" cy="1280890"/>
          </a:xfrm>
        </p:spPr>
        <p:txBody>
          <a:bodyPr>
            <a:normAutofit/>
          </a:bodyPr>
          <a:lstStyle/>
          <a:p>
            <a:r>
              <a:rPr lang="ru-RU" dirty="0"/>
              <a:t>Диаграмма переходов состояний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5000"/>
            <a:ext cx="7488832" cy="45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7682"/>
            <a:ext cx="3600400" cy="674136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49E417C-C48A-E46F-5A40-BEC1C79BDADD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2736304" cy="36724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Алгоритм работы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43285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5" y="44624"/>
            <a:ext cx="6722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FE8447-2153-79D1-D2BA-C4DE92218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1" b="24354"/>
          <a:stretch/>
        </p:blipFill>
        <p:spPr bwMode="auto">
          <a:xfrm>
            <a:off x="4123243" y="1196752"/>
            <a:ext cx="4553213" cy="5467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875FCBB-56FD-1E87-8DE5-8BBDEFD399B1}"/>
              </a:ext>
            </a:extLst>
          </p:cNvPr>
          <p:cNvSpPr txBox="1">
            <a:spLocks/>
          </p:cNvSpPr>
          <p:nvPr/>
        </p:nvSpPr>
        <p:spPr>
          <a:xfrm>
            <a:off x="611560" y="1844824"/>
            <a:ext cx="3168352" cy="36724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Фрагмент испытательного стенда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BC9B2-6DA7-9356-34AD-BD393D845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r="61878" b="8690"/>
          <a:stretch/>
        </p:blipFill>
        <p:spPr bwMode="auto">
          <a:xfrm rot="5400000">
            <a:off x="5918200" y="-1611308"/>
            <a:ext cx="963295" cy="4553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95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86613"/>
              </p:ext>
            </p:extLst>
          </p:nvPr>
        </p:nvGraphicFramePr>
        <p:xfrm>
          <a:off x="683568" y="908720"/>
          <a:ext cx="7920880" cy="58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подключено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загорелся, другие действия не возможны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загорелся, другие действия не возможны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Устройство отключено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не горит, изменения при действиях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Желтый светодиод не горит, изменения при действиях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7280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5 переключателей в верхнее положение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16 переключателей в верхнее положение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с соответствующими номерами загорелись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744">
                <a:tc>
                  <a:txBody>
                    <a:bodyPr/>
                    <a:lstStyle/>
                    <a:p>
                      <a:r>
                        <a:rPr lang="ru-R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Установление 0 переключателей в верхнее положение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не горят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Светодиоды на входах не горят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F068839-F23E-440D-7AA8-648CA3F6F49F}"/>
              </a:ext>
            </a:extLst>
          </p:cNvPr>
          <p:cNvSpPr txBox="1">
            <a:spLocks/>
          </p:cNvSpPr>
          <p:nvPr/>
        </p:nvSpPr>
        <p:spPr>
          <a:xfrm>
            <a:off x="1259632" y="127880"/>
            <a:ext cx="7488832" cy="708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Результаты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86008605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274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Разработка устройства для автоматизированной проверки блоков релейной логики</vt:lpstr>
      <vt:lpstr>Анализ проблемной области</vt:lpstr>
      <vt:lpstr>Анализ проблемной области</vt:lpstr>
      <vt:lpstr>Структура испытательного стенда</vt:lpstr>
      <vt:lpstr>Диаграмма переходов состояний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устройства для автоматизированной проверки блоков релейной логики</dc:title>
  <dc:creator>1</dc:creator>
  <cp:lastModifiedBy>Мельцов Василий Юрьевич</cp:lastModifiedBy>
  <cp:revision>12</cp:revision>
  <dcterms:created xsi:type="dcterms:W3CDTF">2022-12-16T09:39:27Z</dcterms:created>
  <dcterms:modified xsi:type="dcterms:W3CDTF">2022-12-17T12:50:09Z</dcterms:modified>
</cp:coreProperties>
</file>