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8566720" cy="2678137"/>
          </a:xfrm>
        </p:spPr>
        <p:txBody>
          <a:bodyPr>
            <a:noAutofit/>
          </a:bodyPr>
          <a:lstStyle/>
          <a:p>
            <a:r>
              <a:rPr lang="ru-RU" sz="4000" dirty="0" smtClean="0"/>
              <a:t>Разработка устройства для автоматизированной проверки блоков релейной логики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920880" cy="643880"/>
          </a:xfrm>
        </p:spPr>
        <p:txBody>
          <a:bodyPr/>
          <a:lstStyle/>
          <a:p>
            <a:r>
              <a:rPr lang="ru-RU" dirty="0" smtClean="0"/>
              <a:t>Выполнила </a:t>
            </a:r>
            <a:r>
              <a:rPr lang="ru-RU" dirty="0" err="1" smtClean="0"/>
              <a:t>Птахова</a:t>
            </a:r>
            <a:r>
              <a:rPr lang="ru-RU" dirty="0" smtClean="0"/>
              <a:t> А.М., студентка ИВТб-3301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8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5" y="44624"/>
            <a:ext cx="6722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7421"/>
              </p:ext>
            </p:extLst>
          </p:nvPr>
        </p:nvGraphicFramePr>
        <p:xfrm>
          <a:off x="395536" y="332654"/>
          <a:ext cx="8352928" cy="666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592288"/>
                <a:gridCol w="2736304"/>
                <a:gridCol w="2520280"/>
              </a:tblGrid>
              <a:tr h="1032115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Устройство подключено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загорелся, другие действия не возможны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загорелся, другие действия не возможны</a:t>
                      </a:r>
                      <a:endParaRPr lang="ru-RU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Устройство отключено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не горит, изменения при действиях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не горит, изменения при действиях</a:t>
                      </a:r>
                      <a:endParaRPr lang="ru-RU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Установление 5 переключателей в верхнее положение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с соответствующими номерами загорелись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с соответствующими номерами загорелись </a:t>
                      </a:r>
                      <a:endParaRPr lang="ru-RU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Установление 16 переключателей в верхнее положение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с соответствующими номерами загорелись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с соответствующими номерами загорелись</a:t>
                      </a:r>
                      <a:endParaRPr lang="ru-RU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Установление 0 переключателей в верхнее положение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не горят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не горят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41482"/>
              </p:ext>
            </p:extLst>
          </p:nvPr>
        </p:nvGraphicFramePr>
        <p:xfrm>
          <a:off x="179513" y="332656"/>
          <a:ext cx="8964487" cy="64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61"/>
                <a:gridCol w="3091202"/>
                <a:gridCol w="2782082"/>
                <a:gridCol w="2550242"/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Устройство подключено, переключатели выходов  в нижнем положении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светодиоды не горят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светодиоды не горят</a:t>
                      </a:r>
                      <a:endParaRPr lang="ru-RU" dirty="0"/>
                    </a:p>
                  </a:txBody>
                  <a:tcPr/>
                </a:tc>
              </a:tr>
              <a:tr h="669776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Устройство отключено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переключатели выходов  в верхнем положении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</a:t>
                      </a:r>
                      <a:endParaRPr lang="ru-RU" dirty="0"/>
                    </a:p>
                  </a:txBody>
                  <a:tcPr/>
                </a:tc>
              </a:tr>
              <a:tr h="669776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</a:t>
                      </a:r>
                      <a:endParaRPr lang="ru-RU" dirty="0"/>
                    </a:p>
                  </a:txBody>
                  <a:tcPr/>
                </a:tc>
              </a:tr>
              <a:tr h="669776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Переключатель проверка, изделие исправно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все светодиоды входов не горят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горят 3, 4, 7, 8, 11, 12, 15, 16 светодиоды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горят 1, 2, 5, 6, 9, 10, 13, 14 светодиоды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все светодиоды горят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 горит зеленый светодиод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все светодиоды входов не горят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горят 3, 4, 7, 8, 11, 12, 15, 16 светодиоды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горят 1, 2, 5, 6, 9, 10, 13, 14 светодиоды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все светодиоды горят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 горит зеленый светодиод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36927"/>
              </p:ext>
            </p:extLst>
          </p:nvPr>
        </p:nvGraphicFramePr>
        <p:xfrm>
          <a:off x="395536" y="404664"/>
          <a:ext cx="8352928" cy="618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736304"/>
                <a:gridCol w="2736304"/>
                <a:gridCol w="2376264"/>
              </a:tblGrid>
              <a:tr h="3600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Условие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Переключатель проверка, изделие не исправно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все светодиоды входов не горят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горят 3, 4, 7, 8, 11, 12, 15, 16 светодиоды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горят 1, 2, 5, 6, 9, 10, 13, 14 светодиоды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все светодиоды горят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какая-то проверка не проходит, то загорается красный светодиод и следующие этапы не выполняются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все светодиоды входов не горят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горят 3, 4, 7, 8, 11, 12, 15, 16 светодиоды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горят 1, 2, 5, 6, 9, 10, 13, 14 светодиоды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все светодиоды горят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какая-то проверка не проходит, то загорается красный светодиод и следующие этапы не выполняются</a:t>
                      </a:r>
                      <a:endParaRPr lang="ru-RU" dirty="0" smtClean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Переключатель сброс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светодиоды погасли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светодиоды погасли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5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курсового проекта было разработано устройство для автоматизированной проверки блоков релейной логики, отличающееся наличием режима автоматической проверки и возможностью проверять блоки релейной логики. Это позволяет автоматизировать проверку, повысить ее качество и скорость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Анализ проблемной области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Разработка испытательного стенда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Проведение экспериментов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Заключение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3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Анализ проблемной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Существующий испытательный стенд состоит из:</a:t>
            </a:r>
          </a:p>
          <a:p>
            <a:pPr>
              <a:buFontTx/>
              <a:buChar char="-"/>
            </a:pPr>
            <a:r>
              <a:rPr lang="ru-RU" dirty="0" smtClean="0"/>
              <a:t>набора </a:t>
            </a:r>
            <a:r>
              <a:rPr lang="ru-RU" dirty="0"/>
              <a:t>тумблеров для управления состояниями на входах проверяемого </a:t>
            </a:r>
            <a:r>
              <a:rPr lang="ru-RU" dirty="0" smtClean="0"/>
              <a:t>устройства</a:t>
            </a:r>
          </a:p>
          <a:p>
            <a:pPr>
              <a:buFontTx/>
              <a:buChar char="-"/>
            </a:pPr>
            <a:r>
              <a:rPr lang="ru-RU" dirty="0" smtClean="0"/>
              <a:t>набора </a:t>
            </a:r>
            <a:r>
              <a:rPr lang="ru-RU" dirty="0"/>
              <a:t>ламп и светодиодов для отображения состояний на выходах проверяемого </a:t>
            </a:r>
            <a:r>
              <a:rPr lang="ru-RU" dirty="0" smtClean="0"/>
              <a:t>устройства</a:t>
            </a:r>
          </a:p>
          <a:p>
            <a:pPr marL="0" indent="0">
              <a:buNone/>
            </a:pPr>
            <a:r>
              <a:rPr lang="ru-RU" dirty="0" smtClean="0"/>
              <a:t>Управление, выполнение проверки и анализ результатов осуществляет оператор.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6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Анализ проблемной области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852005"/>
              </p:ext>
            </p:extLst>
          </p:nvPr>
        </p:nvGraphicFramePr>
        <p:xfrm>
          <a:off x="457200" y="16002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368152"/>
                <a:gridCol w="1368152"/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КЛУБ-У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АСУ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1.Выполняет</a:t>
                      </a:r>
                      <a:r>
                        <a:rPr lang="ru-RU" baseline="0" dirty="0" smtClean="0"/>
                        <a:t> проверку в автоматическом режиме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2.Выполняет</a:t>
                      </a:r>
                      <a:r>
                        <a:rPr lang="ru-RU" baseline="0" dirty="0" smtClean="0"/>
                        <a:t> единственную    операцию – проверку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3.Есть возможность</a:t>
                      </a:r>
                      <a:r>
                        <a:rPr lang="ru-RU" baseline="0" dirty="0" smtClean="0"/>
                        <a:t> сравнения полученных данных с заданными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4.Возможна проверка блоков релейной логики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2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 Разработка испытательного стенда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2.1. Структура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6489328" cy="39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 Разработка испытательного стенда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Диаграмма переходов состояний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34481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 Разработка испытательного стенда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2.3. Алгоритм выбора режима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08" y="2348880"/>
            <a:ext cx="34766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 Разработка испытательного стенда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2.4. Алгоритм диагностики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072756"/>
            <a:ext cx="3819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6632"/>
            <a:ext cx="302433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</TotalTime>
  <Words>604</Words>
  <Application>Microsoft Office PowerPoint</Application>
  <PresentationFormat>Экран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Ясность</vt:lpstr>
      <vt:lpstr>Разработка устройства для автоматизированной проверки блоков релейной логики</vt:lpstr>
      <vt:lpstr>План</vt:lpstr>
      <vt:lpstr>1. Анализ проблемной области</vt:lpstr>
      <vt:lpstr>1. Анализ проблемной области</vt:lpstr>
      <vt:lpstr>2. Разработка испытательного стенда</vt:lpstr>
      <vt:lpstr>2. Разработка испытательного стенда</vt:lpstr>
      <vt:lpstr>2. Разработка испытательного стенда</vt:lpstr>
      <vt:lpstr>2. Разработка испытательного стенда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устройства для автоматизированной проверки блоков релейной логики</dc:title>
  <dc:creator>1</dc:creator>
  <cp:lastModifiedBy>1</cp:lastModifiedBy>
  <cp:revision>9</cp:revision>
  <dcterms:created xsi:type="dcterms:W3CDTF">2022-12-16T09:39:27Z</dcterms:created>
  <dcterms:modified xsi:type="dcterms:W3CDTF">2022-12-16T22:48:39Z</dcterms:modified>
</cp:coreProperties>
</file>