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/>
          <a:p>
            <a:r>
              <a:rPr lang="en-US" dirty="0" err="1"/>
              <a:t>CheekyBreeky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4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Проблемы, которые решает наш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Ограниченное количество проектов в Российском сегменте индустрии бесплатных онлайн-развлечений</a:t>
            </a:r>
            <a:endParaRPr lang="ru-RU" dirty="0" smtClean="0"/>
          </a:p>
          <a:p>
            <a:r>
              <a:rPr lang="ru-RU" dirty="0" smtClean="0"/>
              <a:t>Небольшое количество вариантов заработка для людей с низким уровнем достатка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68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Организация интерактивного </a:t>
            </a:r>
            <a:r>
              <a:rPr lang="ru-RU" dirty="0" smtClean="0"/>
              <a:t>режима игры </a:t>
            </a:r>
            <a:r>
              <a:rPr lang="ru-RU" dirty="0" smtClean="0"/>
              <a:t>в проекте</a:t>
            </a:r>
          </a:p>
          <a:p>
            <a:r>
              <a:rPr lang="ru-RU" dirty="0" smtClean="0"/>
              <a:t>Интеграция возможностей ставок на текущие игровые сессии с помощью интеграции партнерского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92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Население с низким уровнем достатка</a:t>
            </a:r>
          </a:p>
          <a:p>
            <a:r>
              <a:rPr lang="ru-RU" dirty="0" smtClean="0"/>
              <a:t>Россияне и жители СНГ</a:t>
            </a:r>
          </a:p>
          <a:p>
            <a:r>
              <a:rPr lang="ru-RU" dirty="0" smtClean="0"/>
              <a:t>Люди среднего возраста и выше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5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4" name="AutoShape 2" descr="https://sun9-54.userapi.com/c855020/v855020674/11c60c/kwPEV-5iic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593304"/>
            <a:ext cx="2782955" cy="208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195736" y="3680520"/>
            <a:ext cx="936103" cy="32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914795" y="3680520"/>
            <a:ext cx="889453" cy="32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0263" y="4082587"/>
            <a:ext cx="3242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Зырянов Иван</a:t>
            </a:r>
          </a:p>
          <a:p>
            <a:r>
              <a:rPr lang="ru-RU" sz="2400" dirty="0" smtClean="0"/>
              <a:t>Тестирование продукта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75312" y="4082588"/>
            <a:ext cx="291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Пчельников Вадим</a:t>
            </a:r>
          </a:p>
          <a:p>
            <a:r>
              <a:rPr lang="ru-RU" sz="2400" dirty="0" smtClean="0"/>
              <a:t>Разработка продукта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48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34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</TotalTime>
  <Words>76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CheekyBreeky</vt:lpstr>
      <vt:lpstr>Проблемы, которые решает наш проект</vt:lpstr>
      <vt:lpstr>Решение проблем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CheekyBreeky</dc:title>
  <dc:creator>Вадим</dc:creator>
  <cp:lastModifiedBy>Вадим</cp:lastModifiedBy>
  <cp:revision>4</cp:revision>
  <dcterms:created xsi:type="dcterms:W3CDTF">2019-10-09T07:05:02Z</dcterms:created>
  <dcterms:modified xsi:type="dcterms:W3CDTF">2019-10-21T15:25:27Z</dcterms:modified>
</cp:coreProperties>
</file>