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1FAE7D-8805-4DB5-93CB-34883E4E5F9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08D2135-B357-4D4B-9D30-E9B3E98CD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00174"/>
            <a:ext cx="6172200" cy="1894362"/>
          </a:xfrm>
        </p:spPr>
        <p:txBody>
          <a:bodyPr/>
          <a:lstStyle/>
          <a:p>
            <a:r>
              <a:rPr lang="en-US" dirty="0" smtClean="0"/>
              <a:t>STRATEGI KOMUNIKASI </a:t>
            </a:r>
            <a:r>
              <a:rPr lang="en-US" dirty="0" smtClean="0"/>
              <a:t>DILO </a:t>
            </a:r>
            <a:r>
              <a:rPr lang="en-US" dirty="0" smtClean="0"/>
              <a:t>SOLO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429000"/>
            <a:ext cx="61722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Mempopulerkan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i="1" dirty="0" smtClean="0"/>
              <a:t>Startup Digital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Solo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57422" y="47148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Hernowo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Prasojo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(D0214048)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In Which Channel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 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medsos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website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With What Effect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komunita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TI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TATA KELOLA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online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startup digital,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minim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informal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startup digital?</a:t>
            </a:r>
            <a:endParaRPr lang="en-US" b="1" dirty="0"/>
          </a:p>
        </p:txBody>
      </p:sp>
      <p:pic>
        <p:nvPicPr>
          <p:cNvPr id="1025" name="Picture 1" descr="Z:\home\hernowo\Desktop\Medsoso\f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00504"/>
            <a:ext cx="1577000" cy="1577000"/>
          </a:xfrm>
          <a:prstGeom prst="rect">
            <a:avLst/>
          </a:prstGeom>
          <a:noFill/>
        </p:spPr>
      </p:pic>
      <p:pic>
        <p:nvPicPr>
          <p:cNvPr id="1026" name="Picture 2" descr="Z:\home\hernowo\Desktop\Medsoso\goog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000240"/>
            <a:ext cx="3302024" cy="1857388"/>
          </a:xfrm>
          <a:prstGeom prst="rect">
            <a:avLst/>
          </a:prstGeom>
          <a:noFill/>
        </p:spPr>
      </p:pic>
      <p:pic>
        <p:nvPicPr>
          <p:cNvPr id="1027" name="Picture 3" descr="Z:\home\hernowo\Desktop\Medsoso\Go-je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285860"/>
            <a:ext cx="3071834" cy="3071834"/>
          </a:xfrm>
          <a:prstGeom prst="rect">
            <a:avLst/>
          </a:prstGeom>
          <a:noFill/>
        </p:spPr>
      </p:pic>
      <p:pic>
        <p:nvPicPr>
          <p:cNvPr id="1028" name="Picture 4" descr="Z:\home\hernowo\Desktop\Medsoso\tike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4214818"/>
            <a:ext cx="2412985" cy="1357304"/>
          </a:xfrm>
          <a:prstGeom prst="rect">
            <a:avLst/>
          </a:prstGeom>
          <a:noFill/>
        </p:spPr>
      </p:pic>
      <p:pic>
        <p:nvPicPr>
          <p:cNvPr id="1029" name="Picture 5" descr="Z:\home\hernowo\Desktop\Medsoso\bukalapa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4143380"/>
            <a:ext cx="2238707" cy="2238707"/>
          </a:xfrm>
          <a:prstGeom prst="rect">
            <a:avLst/>
          </a:prstGeom>
          <a:noFill/>
        </p:spPr>
      </p:pic>
      <p:pic>
        <p:nvPicPr>
          <p:cNvPr id="1030" name="Picture 6" descr="Z:\home\hernowo\Desktop\Medsoso\ub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86116" y="1714488"/>
            <a:ext cx="2284476" cy="2284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dilo</a:t>
            </a:r>
            <a:r>
              <a:rPr lang="en-US" b="1" dirty="0" smtClean="0"/>
              <a:t> solo</a:t>
            </a:r>
            <a:endParaRPr lang="en-US" b="1" dirty="0"/>
          </a:p>
        </p:txBody>
      </p:sp>
      <p:pic>
        <p:nvPicPr>
          <p:cNvPr id="27651" name="Picture 3" descr="Z:\home\hernowo\Data_Hernowo\xxx\P_20171215_1456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3683026" cy="2071702"/>
          </a:xfrm>
          <a:prstGeom prst="rect">
            <a:avLst/>
          </a:prstGeom>
          <a:noFill/>
        </p:spPr>
      </p:pic>
      <p:pic>
        <p:nvPicPr>
          <p:cNvPr id="27652" name="Picture 4" descr="Z:\home\hernowo\Data_Hernowo\xxx\P_20171215_1453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286256"/>
            <a:ext cx="3683026" cy="2071702"/>
          </a:xfrm>
          <a:prstGeom prst="rect">
            <a:avLst/>
          </a:prstGeom>
          <a:noFill/>
        </p:spPr>
      </p:pic>
      <p:pic>
        <p:nvPicPr>
          <p:cNvPr id="27653" name="Picture 5" descr="Z:\home\hernowo\Data_Hernowo\xxx\P_20171215_1454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1785926"/>
            <a:ext cx="4063996" cy="2285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Mengapa</a:t>
            </a:r>
            <a:r>
              <a:rPr lang="en-US" b="1" dirty="0" smtClean="0"/>
              <a:t> </a:t>
            </a:r>
            <a:r>
              <a:rPr lang="en-US" b="1" dirty="0" err="1" smtClean="0"/>
              <a:t>meneliti</a:t>
            </a:r>
            <a:r>
              <a:rPr lang="en-US" b="1" dirty="0" smtClean="0"/>
              <a:t> </a:t>
            </a:r>
            <a:r>
              <a:rPr lang="en-US" b="1" dirty="0" err="1" smtClean="0"/>
              <a:t>dilo</a:t>
            </a:r>
            <a:r>
              <a:rPr lang="en-US" b="1" dirty="0" smtClean="0"/>
              <a:t> solo?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4873752"/>
          </a:xfrm>
        </p:spPr>
        <p:txBody>
          <a:bodyPr/>
          <a:lstStyle/>
          <a:p>
            <a:r>
              <a:rPr lang="en-US" dirty="0" err="1" smtClean="0"/>
              <a:t>isnis</a:t>
            </a:r>
            <a:r>
              <a:rPr lang="en-US" dirty="0" smtClean="0"/>
              <a:t> Startup Digital yang </a:t>
            </a:r>
            <a:r>
              <a:rPr lang="en-US" dirty="0" err="1" smtClean="0"/>
              <a:t>d</a:t>
            </a:r>
            <a:r>
              <a:rPr lang="en-US" dirty="0" err="1" smtClean="0"/>
              <a:t>ewasa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endParaRPr lang="en-US" dirty="0" smtClean="0"/>
          </a:p>
          <a:p>
            <a:r>
              <a:rPr lang="en-US" i="1" dirty="0" smtClean="0"/>
              <a:t>Startup digital </a:t>
            </a:r>
            <a:r>
              <a:rPr lang="en-US" dirty="0" err="1" smtClean="0"/>
              <a:t>di</a:t>
            </a:r>
            <a:r>
              <a:rPr lang="en-US" dirty="0" smtClean="0"/>
              <a:t> Solo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kota-kota</a:t>
            </a:r>
            <a:r>
              <a:rPr lang="en-US" dirty="0" smtClean="0"/>
              <a:t> </a:t>
            </a:r>
            <a:r>
              <a:rPr lang="en-US" dirty="0" smtClean="0"/>
              <a:t>lain</a:t>
            </a:r>
          </a:p>
          <a:p>
            <a:r>
              <a:rPr lang="en-US" dirty="0" err="1" smtClean="0"/>
              <a:t>DiLO</a:t>
            </a:r>
            <a:r>
              <a:rPr lang="en-US" dirty="0" smtClean="0"/>
              <a:t> Solo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i="1" dirty="0" smtClean="0"/>
              <a:t>startup digital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Solo</a:t>
            </a:r>
          </a:p>
          <a:p>
            <a:r>
              <a:rPr lang="en-US" dirty="0" err="1" smtClean="0"/>
              <a:t>DiLO</a:t>
            </a:r>
            <a:r>
              <a:rPr lang="en-US" dirty="0" smtClean="0"/>
              <a:t> Solo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CSR </a:t>
            </a:r>
            <a:r>
              <a:rPr lang="en-US" dirty="0" err="1" smtClean="0"/>
              <a:t>dari</a:t>
            </a:r>
            <a:r>
              <a:rPr lang="en-US" dirty="0" smtClean="0"/>
              <a:t> Telkom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Z:\home\hernowo\Data_Hernowo\xxx\P_20171215_1454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429000"/>
            <a:ext cx="5500726" cy="30941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</a:t>
            </a:r>
          </a:p>
          <a:p>
            <a:r>
              <a:rPr lang="en-US" dirty="0" err="1" smtClean="0"/>
              <a:t>Mengetahui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</a:t>
            </a:r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analisis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Miles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Huberman</a:t>
            </a:r>
            <a:endParaRPr lang="en-US" dirty="0"/>
          </a:p>
        </p:txBody>
      </p:sp>
      <p:pic>
        <p:nvPicPr>
          <p:cNvPr id="30722" name="Picture 2" descr="Model Interaktif"/>
          <p:cNvPicPr>
            <a:picLocks noChangeAspect="1" noChangeArrowheads="1"/>
          </p:cNvPicPr>
          <p:nvPr/>
        </p:nvPicPr>
        <p:blipFill>
          <a:blip r:embed="rId2"/>
          <a:srcRect t="3195" b="15602"/>
          <a:stretch>
            <a:fillRect/>
          </a:stretch>
        </p:blipFill>
        <p:spPr bwMode="auto">
          <a:xfrm>
            <a:off x="285720" y="2428868"/>
            <a:ext cx="737573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Kategorisasi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Marheani</a:t>
            </a:r>
            <a:r>
              <a:rPr lang="en-US" dirty="0" smtClean="0"/>
              <a:t> </a:t>
            </a:r>
            <a:r>
              <a:rPr lang="en-US" dirty="0" err="1" smtClean="0"/>
              <a:t>Fajar</a:t>
            </a:r>
            <a:r>
              <a:rPr lang="en-US" dirty="0" smtClean="0"/>
              <a:t> (2009 : 184-213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Khalayak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Media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kesimpulan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Maraeni</a:t>
            </a:r>
            <a:r>
              <a:rPr lang="en-US" b="1" dirty="0" smtClean="0"/>
              <a:t> </a:t>
            </a:r>
            <a:r>
              <a:rPr lang="en-US" b="1" dirty="0" err="1" smtClean="0"/>
              <a:t>Fajar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Khalayak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Enterpreneur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Pesan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DiLO</a:t>
            </a:r>
            <a:r>
              <a:rPr lang="en-US" dirty="0" smtClean="0"/>
              <a:t> Solo </a:t>
            </a:r>
            <a:r>
              <a:rPr lang="en-US" dirty="0" err="1" smtClean="0"/>
              <a:t>merupakan</a:t>
            </a:r>
            <a:r>
              <a:rPr lang="en-US" dirty="0" smtClean="0"/>
              <a:t> media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i="1" dirty="0" smtClean="0"/>
              <a:t>startup digital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smtClean="0"/>
              <a:t>Solo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Metode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Edukatif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informal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Media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 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medsos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website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Harold </a:t>
            </a:r>
            <a:r>
              <a:rPr lang="en-US" b="1" dirty="0" err="1" smtClean="0"/>
              <a:t>Lasswell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Who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Telkom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dibalik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DiLO</a:t>
            </a:r>
            <a:r>
              <a:rPr lang="en-US" dirty="0" smtClean="0"/>
              <a:t> Solo,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31813" lvl="0" indent="-258763">
              <a:buFont typeface="Wingdings" pitchFamily="2" charset="2"/>
              <a:buChar char="§"/>
            </a:pP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Pangsa</a:t>
            </a:r>
            <a:r>
              <a:rPr lang="en-US" dirty="0" smtClean="0"/>
              <a:t> </a:t>
            </a:r>
            <a:r>
              <a:rPr lang="en-US" dirty="0" err="1" smtClean="0"/>
              <a:t>Pasat</a:t>
            </a:r>
            <a:r>
              <a:rPr lang="en-US" dirty="0" smtClean="0"/>
              <a:t> Telkom</a:t>
            </a:r>
          </a:p>
          <a:p>
            <a:pPr marL="531813" lvl="0" indent="-258763">
              <a:buFont typeface="Wingdings" pitchFamily="2" charset="2"/>
              <a:buChar char="§"/>
            </a:pPr>
            <a:r>
              <a:rPr lang="en-US" dirty="0" smtClean="0"/>
              <a:t>Media Branding</a:t>
            </a:r>
          </a:p>
          <a:p>
            <a:pPr marL="531813" indent="-258763">
              <a:buFont typeface="Wingdings" pitchFamily="2" charset="2"/>
              <a:buChar char="§"/>
            </a:pP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pPr marL="273050" indent="-273050">
              <a:buFont typeface="Wingdings" pitchFamily="2" charset="2"/>
              <a:buChar char="Ø"/>
            </a:pPr>
            <a:r>
              <a:rPr lang="en-US" b="1" dirty="0" smtClean="0"/>
              <a:t>Say What</a:t>
            </a:r>
          </a:p>
          <a:p>
            <a:pPr marL="273050" indent="-273050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DiLO</a:t>
            </a:r>
            <a:r>
              <a:rPr lang="en-US" dirty="0" smtClean="0"/>
              <a:t> </a:t>
            </a:r>
            <a:r>
              <a:rPr lang="en-US" dirty="0" smtClean="0"/>
              <a:t>Solo </a:t>
            </a:r>
            <a:r>
              <a:rPr lang="en-US" dirty="0" err="1" smtClean="0"/>
              <a:t>merupakan</a:t>
            </a:r>
            <a:r>
              <a:rPr lang="en-US" dirty="0" smtClean="0"/>
              <a:t> media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i="1" dirty="0" smtClean="0"/>
              <a:t>startup digital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smtClean="0"/>
              <a:t>Solo</a:t>
            </a:r>
          </a:p>
          <a:p>
            <a:pPr marL="273050" indent="-273050">
              <a:buFont typeface="Wingdings" pitchFamily="2" charset="2"/>
              <a:buChar char="Ø"/>
            </a:pPr>
            <a:r>
              <a:rPr lang="en-US" b="1" dirty="0" smtClean="0"/>
              <a:t>To Whom</a:t>
            </a:r>
          </a:p>
          <a:p>
            <a:pPr marL="273050" indent="-27305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Enterpreneur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164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STRATEGI KOMUNIKASI DILO SOLO </vt:lpstr>
      <vt:lpstr>Apa itu startup digital?</vt:lpstr>
      <vt:lpstr>Apa itu dilo solo</vt:lpstr>
      <vt:lpstr>Mengapa meneliti dilo solo?</vt:lpstr>
      <vt:lpstr>Tujuan penelitian</vt:lpstr>
      <vt:lpstr>Metode analisis</vt:lpstr>
      <vt:lpstr>Kategorisasi data</vt:lpstr>
      <vt:lpstr>kesimpulan</vt:lpstr>
      <vt:lpstr>Slide 9</vt:lpstr>
      <vt:lpstr>Slide 10</vt:lpstr>
      <vt:lpstr>TATA KELOLA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KOMUNIKASI DIL SOLO </dc:title>
  <dc:creator>hernowo</dc:creator>
  <cp:lastModifiedBy>hernowo</cp:lastModifiedBy>
  <cp:revision>19</cp:revision>
  <dcterms:created xsi:type="dcterms:W3CDTF">2018-07-17T17:18:48Z</dcterms:created>
  <dcterms:modified xsi:type="dcterms:W3CDTF">2018-07-17T18:23:51Z</dcterms:modified>
</cp:coreProperties>
</file>