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drawingml.diagramData+xml" PartName="/ppt/diagrams/data3.xml"/>
  <Override ContentType="application/vnd.openxmlformats-officedocument.drawingml.diagramData+xml" PartName="/ppt/diagrams/data2.xml"/>
  <Override ContentType="application/vnd.openxmlformats-officedocument.drawingml.diagramData+xml" PartName="/ppt/diagrams/data1.xml"/>
  <Override ContentType="application/vnd.openxmlformats-officedocument.drawingml.diagramData+xml" PartName="/ppt/diagrams/data5.xml"/>
  <Override ContentType="application/vnd.openxmlformats-officedocument.drawingml.diagramData+xml" PartName="/ppt/diagrams/data4.xml"/>
  <Override ContentType="application/vnd.openxmlformats-officedocument.drawingml.diagramData+xml" PartName="/ppt/diagrams/data6.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presentation.main+xml" PartName="/ppt/presentation.xml"/>
  <Override ContentType="application/vnd.ms-office.drawingml.diagramDrawing+xml" PartName="/ppt/diagrams/drawing2.xml"/>
  <Override ContentType="application/vnd.ms-office.drawingml.diagramDrawing+xml" PartName="/ppt/diagrams/drawing1.xml"/>
  <Override ContentType="application/vnd.ms-office.drawingml.diagramDrawing+xml" PartName="/ppt/diagrams/drawing6.xml"/>
  <Override ContentType="application/vnd.ms-office.drawingml.diagramDrawing+xml" PartName="/ppt/diagrams/drawing3.xml"/>
  <Override ContentType="application/vnd.ms-office.drawingml.diagramDrawing+xml" PartName="/ppt/diagrams/drawing4.xml"/>
  <Override ContentType="application/vnd.ms-office.drawingml.diagramDrawing+xml" PartName="/ppt/diagrams/drawing5.xml"/>
  <Override ContentType="application/vnd.ms-office.chartcolorstyle+xml" PartName="/ppt/charts/colors5.xml"/>
  <Override ContentType="application/vnd.ms-office.chartcolorstyle+xml" PartName="/ppt/charts/colors6.xml"/>
  <Override ContentType="application/vnd.ms-office.chartcolorstyle+xml" PartName="/ppt/charts/colors4.xml"/>
  <Override ContentType="application/vnd.ms-office.chartcolorstyle+xml" PartName="/ppt/charts/colors2.xml"/>
  <Override ContentType="application/vnd.openxmlformats-officedocument.drawingml.chart+xml" PartName="/ppt/charts/chart8.xml"/>
  <Override ContentType="application/vnd.openxmlformats-officedocument.drawingml.chart+xml" PartName="/ppt/charts/chart7.xml"/>
  <Override ContentType="application/vnd.openxmlformats-officedocument.drawingml.chart+xml" PartName="/ppt/charts/chart2.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theme+xml" PartName="/ppt/theme/theme1.xml"/>
  <Override ContentType="application/vnd.openxmlformats-officedocument.drawingml.diagramLayout+xml" PartName="/ppt/diagrams/layout4.xml"/>
  <Override ContentType="application/vnd.openxmlformats-officedocument.drawingml.diagramLayout+xml" PartName="/ppt/diagrams/layout5.xml"/>
  <Override ContentType="application/vnd.openxmlformats-officedocument.drawingml.diagramLayout+xml" PartName="/ppt/diagrams/layout3.xml"/>
  <Override ContentType="application/vnd.openxmlformats-officedocument.drawingml.diagramLayout+xml" PartName="/ppt/diagrams/layout1.xml"/>
  <Override ContentType="application/vnd.openxmlformats-officedocument.drawingml.diagramLayout+xml" PartName="/ppt/diagrams/layout2.xml"/>
  <Override ContentType="application/vnd.openxmlformats-officedocument.drawingml.diagramLayout+xml" PartName="/ppt/diagrams/layout6.xml"/>
  <Override ContentType="application/vnd.openxmlformats-officedocument.drawingml.diagramStyle+xml" PartName="/ppt/diagrams/quickStyle5.xml"/>
  <Override ContentType="application/vnd.openxmlformats-officedocument.drawingml.diagramStyle+xml" PartName="/ppt/diagrams/quickStyle4.xml"/>
  <Override ContentType="application/vnd.openxmlformats-officedocument.drawingml.diagramStyle+xml" PartName="/ppt/diagrams/quickStyle2.xml"/>
  <Override ContentType="application/vnd.openxmlformats-officedocument.drawingml.diagramStyle+xml" PartName="/ppt/diagrams/quickStyle1.xml"/>
  <Override ContentType="application/vnd.openxmlformats-officedocument.drawingml.diagramStyle+xml" PartName="/ppt/diagrams/quickStyle3.xml"/>
  <Override ContentType="application/vnd.openxmlformats-officedocument.drawingml.diagramStyle+xml" PartName="/ppt/diagrams/quickStyle6.xml"/>
  <Override ContentType="application/vnd.ms-office.chartstyle+xml" PartName="/ppt/charts/style4.xml"/>
  <Override ContentType="application/vnd.ms-office.chartstyle+xml" PartName="/ppt/charts/style5.xml"/>
  <Override ContentType="application/vnd.ms-office.chartstyle+xml" PartName="/ppt/charts/style6.xml"/>
  <Override ContentType="application/vnd.ms-office.chartstyle+xml" PartName="/ppt/charts/style2.xml"/>
  <Override ContentType="application/vnd.openxmlformats-officedocument.presentationml.presProps+xml" PartName="/ppt/presProps2.xml"/>
  <Override ContentType="application/vnd.openxmlformats-officedocument.drawingml.diagramColors+xml" PartName="/ppt/diagrams/colors6.xml"/>
  <Override ContentType="application/vnd.openxmlformats-officedocument.drawingml.diagramColors+xml" PartName="/ppt/diagrams/colors5.xml"/>
  <Override ContentType="application/vnd.openxmlformats-officedocument.drawingml.diagramColors+xml" PartName="/ppt/diagrams/colors3.xml"/>
  <Override ContentType="application/vnd.openxmlformats-officedocument.drawingml.diagramColors+xml" PartName="/ppt/diagrams/colors2.xml"/>
  <Override ContentType="application/vnd.openxmlformats-officedocument.drawingml.diagramColors+xml" PartName="/ppt/diagrams/colors4.xml"/>
  <Override ContentType="application/vnd.openxmlformats-officedocument.drawingml.diagramColors+xml" PartName="/ppt/diagrams/color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charts/_rels/chart2.xml.rels><?xml version="1.0" encoding="UTF-8" standalone="yes"?>
<Relationships xmlns="http://schemas.openxmlformats.org/package/2006/relationships"><Relationship Id="rId3" Type="http://schemas.openxmlformats.org/officeDocument/2006/relationships/oleObject" Target="https://gexproservices-my.sharepoint.com/personal/hkumar_gexproservices_com/Documents/Desktop/Working%20Files/smartsheetupload.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kumar\Downloads\Harish%20-%20A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gexproservices-my.sharepoint.com/personal/hkumar_gexproservices_com/Documents/Desktop/Working%20Files/Analysis/Feb2024/Using%20Invoice%20Data%202021-2024/Testset1_from_invoice_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gexproservices-my.sharepoint.com/personal/hkumar_gexproservices_com/Documents/Desktop/Working%20Files/Analysis/Feb2024/Using%20Invoice%20Data%202021-2024/Testset1_from_invoice_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gexproservices-my.sharepoint.com/personal/hkumar_gexproservices_com/Documents/Desktop/Working%20Files/smartsheetupload.xlsx" TargetMode="External"/></Relationships>
</file>

<file path=ppt/charts/_rels/chart8.xml.rels><?xml version="1.0" encoding="UTF-8" standalone="yes"?><Relationships xmlns="http://schemas.openxmlformats.org/package/2006/relationships"><Relationship Id="rId3" Type="http://schemas.openxmlformats.org/officeDocument/2006/relationships/oleObject" Target="https://gexproservices-my.sharepoint.com/personal/hkumar_gexproservices_com/Documents/Desktop/Working%20Files/Analysis/Feb2024/QAD%20FULL%20ITEM%20LIST%20For%20Analysis%20Feb_2024.xlsx" TargetMode="External"/></Relationships>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IN"/>
              <a:t>Item Materials in our Inventory</a:t>
            </a:r>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F5F-4BBA-82E2-25D6211041F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F5F-4BBA-82E2-25D6211041F4}"/>
              </c:ext>
            </c:extLst>
          </c:dPt>
          <c:dLbls>
            <c:dLbl>
              <c:idx val="0"/>
              <c:layout>
                <c:manualLayout>
                  <c:x val="6.3116390413390469E-2"/>
                  <c:y val="-4.2437781360066642E-17"/>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1F5F-4BBA-82E2-25D6211041F4}"/>
                </c:ext>
              </c:extLst>
            </c:dLbl>
            <c:dLbl>
              <c:idx val="1"/>
              <c:layout>
                <c:manualLayout>
                  <c:x val="-6.3116390413390636E-2"/>
                  <c:y val="9.2592592592592587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F5F-4BBA-82E2-25D6211041F4}"/>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Sheet1!$B$13:$B$14</c:f>
              <c:strCache>
                <c:ptCount val="2"/>
                <c:pt idx="0">
                  <c:v>Known Material</c:v>
                </c:pt>
                <c:pt idx="1">
                  <c:v>Unknown Material</c:v>
                </c:pt>
              </c:strCache>
            </c:strRef>
          </c:cat>
          <c:val>
            <c:numRef>
              <c:f>Sheet1!$C$13:$C$14</c:f>
              <c:numCache>
                <c:formatCode>General</c:formatCode>
                <c:ptCount val="2"/>
                <c:pt idx="0">
                  <c:v>46890</c:v>
                </c:pt>
                <c:pt idx="1">
                  <c:v>113549</c:v>
                </c:pt>
              </c:numCache>
            </c:numRef>
          </c:val>
          <c:extLst>
            <c:ext xmlns:c16="http://schemas.microsoft.com/office/drawing/2014/chart" uri="{C3380CC4-5D6E-409C-BE32-E72D297353CC}">
              <c16:uniqueId val="{00000004-1F5F-4BBA-82E2-25D6211041F4}"/>
            </c:ext>
          </c:extLst>
        </c:ser>
        <c:dLbls>
          <c:showLegendKey val="0"/>
          <c:showVal val="0"/>
          <c:showCatName val="0"/>
          <c:showSerName val="0"/>
          <c:showPercent val="0"/>
          <c:showBubbleSize val="0"/>
          <c:showLeaderLines val="0"/>
        </c:dLbls>
        <c:firstSliceAng val="0"/>
      </c:pieChart>
      <c:spPr>
        <a:noFill/>
        <a:ln>
          <a:noFill/>
        </a:ln>
        <a:effectLst/>
      </c:spPr>
    </c:plotArea>
    <c:legend>
      <c:legendPos val="b"/>
      <c:layout>
        <c:manualLayout>
          <c:xMode val="edge"/>
          <c:yMode val="edge"/>
          <c:x val="0.20249089403973514"/>
          <c:y val="0.92380604182413972"/>
          <c:w val="0.66335409768211906"/>
          <c:h val="5.6208760860066376E-2"/>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ysClr val="windowText" lastClr="000000"/>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IN"/>
              <a:t>Accuracy Comparision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Sheet5!$J$3:$J$7</c:f>
              <c:strCache>
                <c:ptCount val="5"/>
                <c:pt idx="0">
                  <c:v>Multinomial Naive Bayes model</c:v>
                </c:pt>
                <c:pt idx="1">
                  <c:v>Support Vector Machine (SVM) model</c:v>
                </c:pt>
                <c:pt idx="2">
                  <c:v>Random Forest model</c:v>
                </c:pt>
                <c:pt idx="3">
                  <c:v>RNN model</c:v>
                </c:pt>
                <c:pt idx="4">
                  <c:v>XGBoost Model</c:v>
                </c:pt>
              </c:strCache>
            </c:strRef>
          </c:cat>
          <c:val>
            <c:numRef>
              <c:f>Sheet5!$K$3:$K$7</c:f>
              <c:numCache>
                <c:formatCode>0%</c:formatCode>
                <c:ptCount val="5"/>
                <c:pt idx="0">
                  <c:v>0.69</c:v>
                </c:pt>
                <c:pt idx="1">
                  <c:v>0.95</c:v>
                </c:pt>
                <c:pt idx="2">
                  <c:v>0.94</c:v>
                </c:pt>
                <c:pt idx="3">
                  <c:v>0.93</c:v>
                </c:pt>
                <c:pt idx="4">
                  <c:v>0.93</c:v>
                </c:pt>
              </c:numCache>
            </c:numRef>
          </c:val>
          <c:extLst>
            <c:ext xmlns:c16="http://schemas.microsoft.com/office/drawing/2014/chart" uri="{C3380CC4-5D6E-409C-BE32-E72D297353CC}">
              <c16:uniqueId val="{00000000-085B-4C99-87F6-887E01B29741}"/>
            </c:ext>
          </c:extLst>
        </c:ser>
        <c:dLbls>
          <c:dLblPos val="outEnd"/>
          <c:showLegendKey val="0"/>
          <c:showVal val="1"/>
          <c:showCatName val="0"/>
          <c:showSerName val="0"/>
          <c:showPercent val="0"/>
          <c:showBubbleSize val="0"/>
        </c:dLbls>
        <c:gapWidth val="219"/>
        <c:overlap val="-27"/>
        <c:axId val="676239087"/>
        <c:axId val="676234767"/>
      </c:barChart>
      <c:catAx>
        <c:axId val="67623908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76234767"/>
        <c:crosses val="autoZero"/>
        <c:auto val="1"/>
        <c:lblAlgn val="ctr"/>
        <c:lblOffset val="100"/>
        <c:noMultiLvlLbl val="0"/>
      </c:catAx>
      <c:valAx>
        <c:axId val="676234767"/>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76239087"/>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Difference</a:t>
            </a:r>
            <a:r>
              <a:rPr lang="en-IN" baseline="0"/>
              <a:t> in classified parts according to the Model</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[Testset1_from_invoice_data.xlsx]Sheet1!$H$2</c:f>
              <c:strCache>
                <c:ptCount val="1"/>
                <c:pt idx="0">
                  <c:v>svm_pred_testset</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[Testset1_from_invoice_data.xlsx]Sheet1!$A$3:$A$25</c:f>
              <c:strCache>
                <c:ptCount val="23"/>
                <c:pt idx="0">
                  <c:v>Stud</c:v>
                </c:pt>
                <c:pt idx="1">
                  <c:v>Washers</c:v>
                </c:pt>
                <c:pt idx="2">
                  <c:v>Screws</c:v>
                </c:pt>
                <c:pt idx="3">
                  <c:v>Electronics Component Connectors</c:v>
                </c:pt>
                <c:pt idx="4">
                  <c:v>Gaskets</c:v>
                </c:pt>
                <c:pt idx="5">
                  <c:v>Seals</c:v>
                </c:pt>
                <c:pt idx="6">
                  <c:v>Pins</c:v>
                </c:pt>
                <c:pt idx="7">
                  <c:v>Cable Management</c:v>
                </c:pt>
                <c:pt idx="8">
                  <c:v>Circuit Breaker Panels</c:v>
                </c:pt>
                <c:pt idx="9">
                  <c:v>Wire Terminals &amp; Connectors</c:v>
                </c:pt>
                <c:pt idx="10">
                  <c:v>Kitting</c:v>
                </c:pt>
                <c:pt idx="11">
                  <c:v>Bolts</c:v>
                </c:pt>
                <c:pt idx="12">
                  <c:v>Clamps</c:v>
                </c:pt>
                <c:pt idx="13">
                  <c:v>Cables</c:v>
                </c:pt>
                <c:pt idx="14">
                  <c:v>Collars</c:v>
                </c:pt>
                <c:pt idx="15">
                  <c:v>Brackets &amp; Reinforcement Braces</c:v>
                </c:pt>
                <c:pt idx="16">
                  <c:v>Heat-Shrink Tubing</c:v>
                </c:pt>
                <c:pt idx="17">
                  <c:v>Industrial Graphics</c:v>
                </c:pt>
                <c:pt idx="18">
                  <c:v>Nuts</c:v>
                </c:pt>
                <c:pt idx="19">
                  <c:v>Spacers &amp; Standoffs</c:v>
                </c:pt>
                <c:pt idx="20">
                  <c:v>Pipe, Valve, Fittings and Support</c:v>
                </c:pt>
                <c:pt idx="21">
                  <c:v>Tools</c:v>
                </c:pt>
                <c:pt idx="22">
                  <c:v>Rivets</c:v>
                </c:pt>
              </c:strCache>
            </c:strRef>
          </c:cat>
          <c:val>
            <c:numRef>
              <c:f>[Testset1_from_invoice_data.xlsx]Sheet1!$H$3:$H$25</c:f>
              <c:numCache>
                <c:formatCode>General</c:formatCode>
                <c:ptCount val="23"/>
                <c:pt idx="0">
                  <c:v>1148</c:v>
                </c:pt>
                <c:pt idx="1">
                  <c:v>3245</c:v>
                </c:pt>
                <c:pt idx="2">
                  <c:v>12106</c:v>
                </c:pt>
                <c:pt idx="3">
                  <c:v>1013</c:v>
                </c:pt>
                <c:pt idx="4">
                  <c:v>276</c:v>
                </c:pt>
                <c:pt idx="5">
                  <c:v>374</c:v>
                </c:pt>
                <c:pt idx="6">
                  <c:v>462</c:v>
                </c:pt>
                <c:pt idx="7">
                  <c:v>168</c:v>
                </c:pt>
                <c:pt idx="8">
                  <c:v>84</c:v>
                </c:pt>
                <c:pt idx="9">
                  <c:v>307</c:v>
                </c:pt>
                <c:pt idx="10">
                  <c:v>745</c:v>
                </c:pt>
                <c:pt idx="11">
                  <c:v>347</c:v>
                </c:pt>
                <c:pt idx="12">
                  <c:v>175</c:v>
                </c:pt>
                <c:pt idx="13">
                  <c:v>927</c:v>
                </c:pt>
                <c:pt idx="14">
                  <c:v>179</c:v>
                </c:pt>
                <c:pt idx="15">
                  <c:v>219</c:v>
                </c:pt>
                <c:pt idx="16">
                  <c:v>154</c:v>
                </c:pt>
                <c:pt idx="17">
                  <c:v>654</c:v>
                </c:pt>
                <c:pt idx="18">
                  <c:v>1176</c:v>
                </c:pt>
                <c:pt idx="19">
                  <c:v>96</c:v>
                </c:pt>
                <c:pt idx="20">
                  <c:v>399</c:v>
                </c:pt>
                <c:pt idx="21">
                  <c:v>409</c:v>
                </c:pt>
                <c:pt idx="22">
                  <c:v>66</c:v>
                </c:pt>
              </c:numCache>
            </c:numRef>
          </c:val>
          <c:extLst>
            <c:ext xmlns:c16="http://schemas.microsoft.com/office/drawing/2014/chart" uri="{C3380CC4-5D6E-409C-BE32-E72D297353CC}">
              <c16:uniqueId val="{00000000-A4F3-4AB9-A276-C2DD1F3F88D1}"/>
            </c:ext>
          </c:extLst>
        </c:ser>
        <c:ser>
          <c:idx val="1"/>
          <c:order val="1"/>
          <c:tx>
            <c:strRef>
              <c:f>[Testset1_from_invoice_data.xlsx]Sheet1!$I$2</c:f>
              <c:strCache>
                <c:ptCount val="1"/>
                <c:pt idx="0">
                  <c:v>rf_pred_testset</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[Testset1_from_invoice_data.xlsx]Sheet1!$A$3:$A$25</c:f>
              <c:strCache>
                <c:ptCount val="23"/>
                <c:pt idx="0">
                  <c:v>Stud</c:v>
                </c:pt>
                <c:pt idx="1">
                  <c:v>Washers</c:v>
                </c:pt>
                <c:pt idx="2">
                  <c:v>Screws</c:v>
                </c:pt>
                <c:pt idx="3">
                  <c:v>Electronics Component Connectors</c:v>
                </c:pt>
                <c:pt idx="4">
                  <c:v>Gaskets</c:v>
                </c:pt>
                <c:pt idx="5">
                  <c:v>Seals</c:v>
                </c:pt>
                <c:pt idx="6">
                  <c:v>Pins</c:v>
                </c:pt>
                <c:pt idx="7">
                  <c:v>Cable Management</c:v>
                </c:pt>
                <c:pt idx="8">
                  <c:v>Circuit Breaker Panels</c:v>
                </c:pt>
                <c:pt idx="9">
                  <c:v>Wire Terminals &amp; Connectors</c:v>
                </c:pt>
                <c:pt idx="10">
                  <c:v>Kitting</c:v>
                </c:pt>
                <c:pt idx="11">
                  <c:v>Bolts</c:v>
                </c:pt>
                <c:pt idx="12">
                  <c:v>Clamps</c:v>
                </c:pt>
                <c:pt idx="13">
                  <c:v>Cables</c:v>
                </c:pt>
                <c:pt idx="14">
                  <c:v>Collars</c:v>
                </c:pt>
                <c:pt idx="15">
                  <c:v>Brackets &amp; Reinforcement Braces</c:v>
                </c:pt>
                <c:pt idx="16">
                  <c:v>Heat-Shrink Tubing</c:v>
                </c:pt>
                <c:pt idx="17">
                  <c:v>Industrial Graphics</c:v>
                </c:pt>
                <c:pt idx="18">
                  <c:v>Nuts</c:v>
                </c:pt>
                <c:pt idx="19">
                  <c:v>Spacers &amp; Standoffs</c:v>
                </c:pt>
                <c:pt idx="20">
                  <c:v>Pipe, Valve, Fittings and Support</c:v>
                </c:pt>
                <c:pt idx="21">
                  <c:v>Tools</c:v>
                </c:pt>
                <c:pt idx="22">
                  <c:v>Rivets</c:v>
                </c:pt>
              </c:strCache>
            </c:strRef>
          </c:cat>
          <c:val>
            <c:numRef>
              <c:f>[Testset1_from_invoice_data.xlsx]Sheet1!$I$3:$I$25</c:f>
              <c:numCache>
                <c:formatCode>General</c:formatCode>
                <c:ptCount val="23"/>
                <c:pt idx="0">
                  <c:v>927</c:v>
                </c:pt>
                <c:pt idx="1">
                  <c:v>9768</c:v>
                </c:pt>
                <c:pt idx="2">
                  <c:v>4998</c:v>
                </c:pt>
                <c:pt idx="3">
                  <c:v>678</c:v>
                </c:pt>
                <c:pt idx="4">
                  <c:v>217</c:v>
                </c:pt>
                <c:pt idx="5">
                  <c:v>338</c:v>
                </c:pt>
                <c:pt idx="6">
                  <c:v>826</c:v>
                </c:pt>
                <c:pt idx="7">
                  <c:v>216</c:v>
                </c:pt>
                <c:pt idx="8">
                  <c:v>113</c:v>
                </c:pt>
                <c:pt idx="9">
                  <c:v>162</c:v>
                </c:pt>
                <c:pt idx="10">
                  <c:v>891</c:v>
                </c:pt>
                <c:pt idx="11">
                  <c:v>287</c:v>
                </c:pt>
                <c:pt idx="12">
                  <c:v>483</c:v>
                </c:pt>
                <c:pt idx="13">
                  <c:v>1008</c:v>
                </c:pt>
                <c:pt idx="14">
                  <c:v>221</c:v>
                </c:pt>
                <c:pt idx="15">
                  <c:v>159</c:v>
                </c:pt>
                <c:pt idx="16">
                  <c:v>221</c:v>
                </c:pt>
                <c:pt idx="17">
                  <c:v>627</c:v>
                </c:pt>
                <c:pt idx="18">
                  <c:v>1133</c:v>
                </c:pt>
                <c:pt idx="19">
                  <c:v>154</c:v>
                </c:pt>
                <c:pt idx="20">
                  <c:v>375</c:v>
                </c:pt>
                <c:pt idx="21">
                  <c:v>521</c:v>
                </c:pt>
                <c:pt idx="22">
                  <c:v>140</c:v>
                </c:pt>
              </c:numCache>
            </c:numRef>
          </c:val>
          <c:extLst>
            <c:ext xmlns:c16="http://schemas.microsoft.com/office/drawing/2014/chart" uri="{C3380CC4-5D6E-409C-BE32-E72D297353CC}">
              <c16:uniqueId val="{00000001-A4F3-4AB9-A276-C2DD1F3F88D1}"/>
            </c:ext>
          </c:extLst>
        </c:ser>
        <c:ser>
          <c:idx val="2"/>
          <c:order val="2"/>
          <c:tx>
            <c:strRef>
              <c:f>[Testset1_from_invoice_data.xlsx]Sheet1!$J$2</c:f>
              <c:strCache>
                <c:ptCount val="1"/>
                <c:pt idx="0">
                  <c:v>XGBoost_Predict</c:v>
                </c:pt>
              </c:strCache>
            </c:strRef>
          </c:tx>
          <c:spPr>
            <a:solidFill>
              <a:schemeClr val="accent6"/>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[Testset1_from_invoice_data.xlsx]Sheet1!$A$3:$A$25</c:f>
              <c:strCache>
                <c:ptCount val="23"/>
                <c:pt idx="0">
                  <c:v>Stud</c:v>
                </c:pt>
                <c:pt idx="1">
                  <c:v>Washers</c:v>
                </c:pt>
                <c:pt idx="2">
                  <c:v>Screws</c:v>
                </c:pt>
                <c:pt idx="3">
                  <c:v>Electronics Component Connectors</c:v>
                </c:pt>
                <c:pt idx="4">
                  <c:v>Gaskets</c:v>
                </c:pt>
                <c:pt idx="5">
                  <c:v>Seals</c:v>
                </c:pt>
                <c:pt idx="6">
                  <c:v>Pins</c:v>
                </c:pt>
                <c:pt idx="7">
                  <c:v>Cable Management</c:v>
                </c:pt>
                <c:pt idx="8">
                  <c:v>Circuit Breaker Panels</c:v>
                </c:pt>
                <c:pt idx="9">
                  <c:v>Wire Terminals &amp; Connectors</c:v>
                </c:pt>
                <c:pt idx="10">
                  <c:v>Kitting</c:v>
                </c:pt>
                <c:pt idx="11">
                  <c:v>Bolts</c:v>
                </c:pt>
                <c:pt idx="12">
                  <c:v>Clamps</c:v>
                </c:pt>
                <c:pt idx="13">
                  <c:v>Cables</c:v>
                </c:pt>
                <c:pt idx="14">
                  <c:v>Collars</c:v>
                </c:pt>
                <c:pt idx="15">
                  <c:v>Brackets &amp; Reinforcement Braces</c:v>
                </c:pt>
                <c:pt idx="16">
                  <c:v>Heat-Shrink Tubing</c:v>
                </c:pt>
                <c:pt idx="17">
                  <c:v>Industrial Graphics</c:v>
                </c:pt>
                <c:pt idx="18">
                  <c:v>Nuts</c:v>
                </c:pt>
                <c:pt idx="19">
                  <c:v>Spacers &amp; Standoffs</c:v>
                </c:pt>
                <c:pt idx="20">
                  <c:v>Pipe, Valve, Fittings and Support</c:v>
                </c:pt>
                <c:pt idx="21">
                  <c:v>Tools</c:v>
                </c:pt>
                <c:pt idx="22">
                  <c:v>Rivets</c:v>
                </c:pt>
              </c:strCache>
            </c:strRef>
          </c:cat>
          <c:val>
            <c:numRef>
              <c:f>[Testset1_from_invoice_data.xlsx]Sheet1!$J$3:$J$25</c:f>
              <c:numCache>
                <c:formatCode>General</c:formatCode>
                <c:ptCount val="23"/>
                <c:pt idx="0">
                  <c:v>222</c:v>
                </c:pt>
                <c:pt idx="1">
                  <c:v>871</c:v>
                </c:pt>
                <c:pt idx="2">
                  <c:v>7732</c:v>
                </c:pt>
                <c:pt idx="3">
                  <c:v>1265</c:v>
                </c:pt>
                <c:pt idx="4">
                  <c:v>397</c:v>
                </c:pt>
                <c:pt idx="5">
                  <c:v>660</c:v>
                </c:pt>
                <c:pt idx="6">
                  <c:v>1592</c:v>
                </c:pt>
                <c:pt idx="7">
                  <c:v>1523</c:v>
                </c:pt>
                <c:pt idx="8">
                  <c:v>401</c:v>
                </c:pt>
                <c:pt idx="9">
                  <c:v>561</c:v>
                </c:pt>
                <c:pt idx="10">
                  <c:v>225</c:v>
                </c:pt>
                <c:pt idx="11">
                  <c:v>479</c:v>
                </c:pt>
                <c:pt idx="12">
                  <c:v>1020</c:v>
                </c:pt>
                <c:pt idx="13">
                  <c:v>193</c:v>
                </c:pt>
                <c:pt idx="14">
                  <c:v>275</c:v>
                </c:pt>
                <c:pt idx="15">
                  <c:v>103</c:v>
                </c:pt>
                <c:pt idx="16">
                  <c:v>191</c:v>
                </c:pt>
                <c:pt idx="17">
                  <c:v>225</c:v>
                </c:pt>
                <c:pt idx="18">
                  <c:v>1251</c:v>
                </c:pt>
                <c:pt idx="19">
                  <c:v>916</c:v>
                </c:pt>
                <c:pt idx="20">
                  <c:v>175</c:v>
                </c:pt>
                <c:pt idx="21">
                  <c:v>39</c:v>
                </c:pt>
                <c:pt idx="22">
                  <c:v>117</c:v>
                </c:pt>
              </c:numCache>
            </c:numRef>
          </c:val>
          <c:extLst>
            <c:ext xmlns:c16="http://schemas.microsoft.com/office/drawing/2014/chart" uri="{C3380CC4-5D6E-409C-BE32-E72D297353CC}">
              <c16:uniqueId val="{00000002-A4F3-4AB9-A276-C2DD1F3F88D1}"/>
            </c:ext>
          </c:extLst>
        </c:ser>
        <c:dLbls>
          <c:dLblPos val="outEnd"/>
          <c:showLegendKey val="0"/>
          <c:showVal val="1"/>
          <c:showCatName val="0"/>
          <c:showSerName val="0"/>
          <c:showPercent val="0"/>
          <c:showBubbleSize val="0"/>
        </c:dLbls>
        <c:gapWidth val="219"/>
        <c:overlap val="-27"/>
        <c:axId val="564620415"/>
        <c:axId val="564628575"/>
      </c:barChart>
      <c:catAx>
        <c:axId val="564620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4628575"/>
        <c:crosses val="autoZero"/>
        <c:auto val="1"/>
        <c:lblAlgn val="ctr"/>
        <c:lblOffset val="100"/>
        <c:noMultiLvlLbl val="0"/>
      </c:catAx>
      <c:valAx>
        <c:axId val="5646285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4620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Difference in classified parts according to the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[Testset1_from_invoice_data.xlsx]Sheet1!$H$2</c:f>
              <c:strCache>
                <c:ptCount val="1"/>
                <c:pt idx="0">
                  <c:v>svm_pred_testset</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[Testset1_from_invoice_data.xlsx]Sheet1!$A$26:$A$48</c:f>
              <c:strCache>
                <c:ptCount val="23"/>
                <c:pt idx="0">
                  <c:v>O-Rings</c:v>
                </c:pt>
                <c:pt idx="1">
                  <c:v>Adhesive &amp; Glue</c:v>
                </c:pt>
                <c:pt idx="2">
                  <c:v>Retaining Rings</c:v>
                </c:pt>
                <c:pt idx="3">
                  <c:v>Electrical Switches</c:v>
                </c:pt>
                <c:pt idx="4">
                  <c:v>Bearings</c:v>
                </c:pt>
                <c:pt idx="5">
                  <c:v>Lightbulbs</c:v>
                </c:pt>
                <c:pt idx="6">
                  <c:v>Semiconductors</c:v>
                </c:pt>
                <c:pt idx="7">
                  <c:v>Tape</c:v>
                </c:pt>
                <c:pt idx="8">
                  <c:v>Inserts</c:v>
                </c:pt>
                <c:pt idx="9">
                  <c:v>Labels and decals</c:v>
                </c:pt>
                <c:pt idx="10">
                  <c:v>Electrical Conduit</c:v>
                </c:pt>
                <c:pt idx="11">
                  <c:v>Printed Circuit Boards</c:v>
                </c:pt>
                <c:pt idx="12">
                  <c:v>Magnets</c:v>
                </c:pt>
                <c:pt idx="13">
                  <c:v>Packing</c:v>
                </c:pt>
                <c:pt idx="14">
                  <c:v>Bushings</c:v>
                </c:pt>
                <c:pt idx="15">
                  <c:v>Fitting</c:v>
                </c:pt>
                <c:pt idx="16">
                  <c:v>Passive Circuit Components</c:v>
                </c:pt>
                <c:pt idx="17">
                  <c:v>Springs</c:v>
                </c:pt>
                <c:pt idx="18">
                  <c:v>Grommets</c:v>
                </c:pt>
                <c:pt idx="19">
                  <c:v>Shims</c:v>
                </c:pt>
                <c:pt idx="20">
                  <c:v>Accessories</c:v>
                </c:pt>
                <c:pt idx="21">
                  <c:v>Miscellaneous</c:v>
                </c:pt>
                <c:pt idx="22">
                  <c:v>Teflon O-Rings</c:v>
                </c:pt>
              </c:strCache>
            </c:strRef>
          </c:cat>
          <c:val>
            <c:numRef>
              <c:f>[Testset1_from_invoice_data.xlsx]Sheet1!$H$26:$H$48</c:f>
              <c:numCache>
                <c:formatCode>General</c:formatCode>
                <c:ptCount val="23"/>
                <c:pt idx="0">
                  <c:v>763</c:v>
                </c:pt>
                <c:pt idx="1">
                  <c:v>262</c:v>
                </c:pt>
                <c:pt idx="2">
                  <c:v>33</c:v>
                </c:pt>
                <c:pt idx="3">
                  <c:v>170</c:v>
                </c:pt>
                <c:pt idx="4">
                  <c:v>115</c:v>
                </c:pt>
                <c:pt idx="5">
                  <c:v>25</c:v>
                </c:pt>
                <c:pt idx="6">
                  <c:v>66</c:v>
                </c:pt>
                <c:pt idx="7">
                  <c:v>93</c:v>
                </c:pt>
                <c:pt idx="8">
                  <c:v>71</c:v>
                </c:pt>
                <c:pt idx="9">
                  <c:v>1</c:v>
                </c:pt>
                <c:pt idx="10">
                  <c:v>34</c:v>
                </c:pt>
                <c:pt idx="11">
                  <c:v>67</c:v>
                </c:pt>
                <c:pt idx="12">
                  <c:v>14</c:v>
                </c:pt>
                <c:pt idx="13">
                  <c:v>14</c:v>
                </c:pt>
                <c:pt idx="14">
                  <c:v>47</c:v>
                </c:pt>
                <c:pt idx="15">
                  <c:v>17</c:v>
                </c:pt>
                <c:pt idx="16">
                  <c:v>44</c:v>
                </c:pt>
                <c:pt idx="17">
                  <c:v>95</c:v>
                </c:pt>
                <c:pt idx="18">
                  <c:v>5</c:v>
                </c:pt>
                <c:pt idx="19">
                  <c:v>45</c:v>
                </c:pt>
                <c:pt idx="20">
                  <c:v>14</c:v>
                </c:pt>
                <c:pt idx="21">
                  <c:v>0</c:v>
                </c:pt>
                <c:pt idx="22">
                  <c:v>1</c:v>
                </c:pt>
              </c:numCache>
            </c:numRef>
          </c:val>
          <c:extLst>
            <c:ext xmlns:c16="http://schemas.microsoft.com/office/drawing/2014/chart" uri="{C3380CC4-5D6E-409C-BE32-E72D297353CC}">
              <c16:uniqueId val="{00000000-30C8-4A19-B932-2D62B1111858}"/>
            </c:ext>
          </c:extLst>
        </c:ser>
        <c:ser>
          <c:idx val="1"/>
          <c:order val="1"/>
          <c:tx>
            <c:strRef>
              <c:f>[Testset1_from_invoice_data.xlsx]Sheet1!$I$2</c:f>
              <c:strCache>
                <c:ptCount val="1"/>
                <c:pt idx="0">
                  <c:v>rf_pred_testset</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[Testset1_from_invoice_data.xlsx]Sheet1!$A$26:$A$48</c:f>
              <c:strCache>
                <c:ptCount val="23"/>
                <c:pt idx="0">
                  <c:v>O-Rings</c:v>
                </c:pt>
                <c:pt idx="1">
                  <c:v>Adhesive &amp; Glue</c:v>
                </c:pt>
                <c:pt idx="2">
                  <c:v>Retaining Rings</c:v>
                </c:pt>
                <c:pt idx="3">
                  <c:v>Electrical Switches</c:v>
                </c:pt>
                <c:pt idx="4">
                  <c:v>Bearings</c:v>
                </c:pt>
                <c:pt idx="5">
                  <c:v>Lightbulbs</c:v>
                </c:pt>
                <c:pt idx="6">
                  <c:v>Semiconductors</c:v>
                </c:pt>
                <c:pt idx="7">
                  <c:v>Tape</c:v>
                </c:pt>
                <c:pt idx="8">
                  <c:v>Inserts</c:v>
                </c:pt>
                <c:pt idx="9">
                  <c:v>Labels and decals</c:v>
                </c:pt>
                <c:pt idx="10">
                  <c:v>Electrical Conduit</c:v>
                </c:pt>
                <c:pt idx="11">
                  <c:v>Printed Circuit Boards</c:v>
                </c:pt>
                <c:pt idx="12">
                  <c:v>Magnets</c:v>
                </c:pt>
                <c:pt idx="13">
                  <c:v>Packing</c:v>
                </c:pt>
                <c:pt idx="14">
                  <c:v>Bushings</c:v>
                </c:pt>
                <c:pt idx="15">
                  <c:v>Fitting</c:v>
                </c:pt>
                <c:pt idx="16">
                  <c:v>Passive Circuit Components</c:v>
                </c:pt>
                <c:pt idx="17">
                  <c:v>Springs</c:v>
                </c:pt>
                <c:pt idx="18">
                  <c:v>Grommets</c:v>
                </c:pt>
                <c:pt idx="19">
                  <c:v>Shims</c:v>
                </c:pt>
                <c:pt idx="20">
                  <c:v>Accessories</c:v>
                </c:pt>
                <c:pt idx="21">
                  <c:v>Miscellaneous</c:v>
                </c:pt>
                <c:pt idx="22">
                  <c:v>Teflon O-Rings</c:v>
                </c:pt>
              </c:strCache>
            </c:strRef>
          </c:cat>
          <c:val>
            <c:numRef>
              <c:f>[Testset1_from_invoice_data.xlsx]Sheet1!$I$26:$I$48</c:f>
              <c:numCache>
                <c:formatCode>General</c:formatCode>
                <c:ptCount val="23"/>
                <c:pt idx="0">
                  <c:v>589</c:v>
                </c:pt>
                <c:pt idx="1">
                  <c:v>248</c:v>
                </c:pt>
                <c:pt idx="2">
                  <c:v>126</c:v>
                </c:pt>
                <c:pt idx="3">
                  <c:v>172</c:v>
                </c:pt>
                <c:pt idx="4">
                  <c:v>191</c:v>
                </c:pt>
                <c:pt idx="5">
                  <c:v>38</c:v>
                </c:pt>
                <c:pt idx="6">
                  <c:v>61</c:v>
                </c:pt>
                <c:pt idx="7">
                  <c:v>123</c:v>
                </c:pt>
                <c:pt idx="8">
                  <c:v>112</c:v>
                </c:pt>
                <c:pt idx="9">
                  <c:v>0</c:v>
                </c:pt>
                <c:pt idx="10">
                  <c:v>60</c:v>
                </c:pt>
                <c:pt idx="11">
                  <c:v>0</c:v>
                </c:pt>
                <c:pt idx="12">
                  <c:v>8</c:v>
                </c:pt>
                <c:pt idx="13">
                  <c:v>19</c:v>
                </c:pt>
                <c:pt idx="14">
                  <c:v>85</c:v>
                </c:pt>
                <c:pt idx="15">
                  <c:v>67</c:v>
                </c:pt>
                <c:pt idx="16">
                  <c:v>97</c:v>
                </c:pt>
                <c:pt idx="17">
                  <c:v>121</c:v>
                </c:pt>
                <c:pt idx="18">
                  <c:v>4</c:v>
                </c:pt>
                <c:pt idx="19">
                  <c:v>96</c:v>
                </c:pt>
                <c:pt idx="20">
                  <c:v>9</c:v>
                </c:pt>
                <c:pt idx="21">
                  <c:v>39</c:v>
                </c:pt>
                <c:pt idx="22">
                  <c:v>1</c:v>
                </c:pt>
              </c:numCache>
            </c:numRef>
          </c:val>
          <c:extLst>
            <c:ext xmlns:c16="http://schemas.microsoft.com/office/drawing/2014/chart" uri="{C3380CC4-5D6E-409C-BE32-E72D297353CC}">
              <c16:uniqueId val="{00000001-30C8-4A19-B932-2D62B1111858}"/>
            </c:ext>
          </c:extLst>
        </c:ser>
        <c:ser>
          <c:idx val="2"/>
          <c:order val="2"/>
          <c:tx>
            <c:strRef>
              <c:f>[Testset1_from_invoice_data.xlsx]Sheet1!$J$2</c:f>
              <c:strCache>
                <c:ptCount val="1"/>
                <c:pt idx="0">
                  <c:v>XGBoost_Predict</c:v>
                </c:pt>
              </c:strCache>
            </c:strRef>
          </c:tx>
          <c:spPr>
            <a:solidFill>
              <a:schemeClr val="accent6"/>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[Testset1_from_invoice_data.xlsx]Sheet1!$A$26:$A$48</c:f>
              <c:strCache>
                <c:ptCount val="23"/>
                <c:pt idx="0">
                  <c:v>O-Rings</c:v>
                </c:pt>
                <c:pt idx="1">
                  <c:v>Adhesive &amp; Glue</c:v>
                </c:pt>
                <c:pt idx="2">
                  <c:v>Retaining Rings</c:v>
                </c:pt>
                <c:pt idx="3">
                  <c:v>Electrical Switches</c:v>
                </c:pt>
                <c:pt idx="4">
                  <c:v>Bearings</c:v>
                </c:pt>
                <c:pt idx="5">
                  <c:v>Lightbulbs</c:v>
                </c:pt>
                <c:pt idx="6">
                  <c:v>Semiconductors</c:v>
                </c:pt>
                <c:pt idx="7">
                  <c:v>Tape</c:v>
                </c:pt>
                <c:pt idx="8">
                  <c:v>Inserts</c:v>
                </c:pt>
                <c:pt idx="9">
                  <c:v>Labels and decals</c:v>
                </c:pt>
                <c:pt idx="10">
                  <c:v>Electrical Conduit</c:v>
                </c:pt>
                <c:pt idx="11">
                  <c:v>Printed Circuit Boards</c:v>
                </c:pt>
                <c:pt idx="12">
                  <c:v>Magnets</c:v>
                </c:pt>
                <c:pt idx="13">
                  <c:v>Packing</c:v>
                </c:pt>
                <c:pt idx="14">
                  <c:v>Bushings</c:v>
                </c:pt>
                <c:pt idx="15">
                  <c:v>Fitting</c:v>
                </c:pt>
                <c:pt idx="16">
                  <c:v>Passive Circuit Components</c:v>
                </c:pt>
                <c:pt idx="17">
                  <c:v>Springs</c:v>
                </c:pt>
                <c:pt idx="18">
                  <c:v>Grommets</c:v>
                </c:pt>
                <c:pt idx="19">
                  <c:v>Shims</c:v>
                </c:pt>
                <c:pt idx="20">
                  <c:v>Accessories</c:v>
                </c:pt>
                <c:pt idx="21">
                  <c:v>Miscellaneous</c:v>
                </c:pt>
                <c:pt idx="22">
                  <c:v>Teflon O-Rings</c:v>
                </c:pt>
              </c:strCache>
            </c:strRef>
          </c:cat>
          <c:val>
            <c:numRef>
              <c:f>[Testset1_from_invoice_data.xlsx]Sheet1!$J$26:$J$48</c:f>
              <c:numCache>
                <c:formatCode>General</c:formatCode>
                <c:ptCount val="23"/>
                <c:pt idx="0">
                  <c:v>415</c:v>
                </c:pt>
                <c:pt idx="1">
                  <c:v>29</c:v>
                </c:pt>
                <c:pt idx="2">
                  <c:v>346</c:v>
                </c:pt>
                <c:pt idx="3">
                  <c:v>34</c:v>
                </c:pt>
                <c:pt idx="4">
                  <c:v>379</c:v>
                </c:pt>
                <c:pt idx="5">
                  <c:v>217</c:v>
                </c:pt>
                <c:pt idx="6">
                  <c:v>477</c:v>
                </c:pt>
                <c:pt idx="7">
                  <c:v>35</c:v>
                </c:pt>
                <c:pt idx="8">
                  <c:v>1528</c:v>
                </c:pt>
                <c:pt idx="9">
                  <c:v>389</c:v>
                </c:pt>
                <c:pt idx="10">
                  <c:v>48</c:v>
                </c:pt>
                <c:pt idx="11">
                  <c:v>69</c:v>
                </c:pt>
                <c:pt idx="12">
                  <c:v>203</c:v>
                </c:pt>
                <c:pt idx="13">
                  <c:v>32</c:v>
                </c:pt>
                <c:pt idx="14">
                  <c:v>149</c:v>
                </c:pt>
                <c:pt idx="15">
                  <c:v>121</c:v>
                </c:pt>
                <c:pt idx="16">
                  <c:v>213</c:v>
                </c:pt>
                <c:pt idx="17">
                  <c:v>266</c:v>
                </c:pt>
                <c:pt idx="18">
                  <c:v>138</c:v>
                </c:pt>
                <c:pt idx="19">
                  <c:v>90</c:v>
                </c:pt>
                <c:pt idx="20">
                  <c:v>1062</c:v>
                </c:pt>
                <c:pt idx="21">
                  <c:v>0</c:v>
                </c:pt>
                <c:pt idx="22">
                  <c:v>14</c:v>
                </c:pt>
              </c:numCache>
            </c:numRef>
          </c:val>
          <c:extLst>
            <c:ext xmlns:c16="http://schemas.microsoft.com/office/drawing/2014/chart" uri="{C3380CC4-5D6E-409C-BE32-E72D297353CC}">
              <c16:uniqueId val="{00000002-30C8-4A19-B932-2D62B1111858}"/>
            </c:ext>
          </c:extLst>
        </c:ser>
        <c:dLbls>
          <c:dLblPos val="outEnd"/>
          <c:showLegendKey val="0"/>
          <c:showVal val="1"/>
          <c:showCatName val="0"/>
          <c:showSerName val="0"/>
          <c:showPercent val="0"/>
          <c:showBubbleSize val="0"/>
        </c:dLbls>
        <c:gapWidth val="219"/>
        <c:overlap val="-27"/>
        <c:axId val="564620415"/>
        <c:axId val="564628575"/>
      </c:barChart>
      <c:catAx>
        <c:axId val="564620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4628575"/>
        <c:crosses val="autoZero"/>
        <c:auto val="1"/>
        <c:lblAlgn val="ctr"/>
        <c:lblOffset val="100"/>
        <c:noMultiLvlLbl val="0"/>
      </c:catAx>
      <c:valAx>
        <c:axId val="5646285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4620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US" dirty="0"/>
              <a:t>Item Category Labels in our Inventory </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69A-4D4E-8A6C-B0BB546EF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69A-4D4E-8A6C-B0BB546EF37E}"/>
              </c:ext>
            </c:extLst>
          </c:dPt>
          <c:dLbls>
            <c:dLbl>
              <c:idx val="0"/>
              <c:layout>
                <c:manualLayout>
                  <c:x val="9.166666666666666E-2"/>
                  <c:y val="-8.4875562720133283E-17"/>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69A-4D4E-8A6C-B0BB546EF37E}"/>
                </c:ext>
              </c:extLst>
            </c:dLbl>
            <c:dLbl>
              <c:idx val="1"/>
              <c:layout>
                <c:manualLayout>
                  <c:x val="-9.4444444444444442E-2"/>
                  <c:y val="4.2437781360066642E-17"/>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69A-4D4E-8A6C-B0BB546EF37E}"/>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[smartsheetupload.xlsx]Sheet1!$C$8:$C$9</c:f>
              <c:strCache>
                <c:ptCount val="2"/>
                <c:pt idx="0">
                  <c:v>Labelled</c:v>
                </c:pt>
                <c:pt idx="1">
                  <c:v>Unlabelled</c:v>
                </c:pt>
              </c:strCache>
            </c:strRef>
          </c:cat>
          <c:val>
            <c:numRef>
              <c:f>[smartsheetupload.xlsx]Sheet1!$D$8:$D$9</c:f>
              <c:numCache>
                <c:formatCode>General</c:formatCode>
                <c:ptCount val="2"/>
                <c:pt idx="0">
                  <c:v>100000</c:v>
                </c:pt>
                <c:pt idx="1">
                  <c:v>60000</c:v>
                </c:pt>
              </c:numCache>
            </c:numRef>
          </c:val>
          <c:extLst>
            <c:ext xmlns:c16="http://schemas.microsoft.com/office/drawing/2014/chart" uri="{C3380CC4-5D6E-409C-BE32-E72D297353CC}">
              <c16:uniqueId val="{00000004-D69A-4D4E-8A6C-B0BB546EF37E}"/>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ysClr val="windowText" lastClr="000000"/>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r>
              <a:rPr lang="en-IN"/>
              <a:t>Items sorted from 2021-2024 Invoice History Data</a:t>
            </a:r>
          </a:p>
        </c:rich>
      </c:tx>
      <c:layout>
        <c:manualLayout>
          <c:xMode val="edge"/>
          <c:yMode val="edge"/>
          <c:x val="0.14369603362742098"/>
          <c:y val="2.802101060974013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ysClr val="windowText" lastClr="000000"/>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555-4E65-B8A6-60B23010191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555-4E65-B8A6-60B230101912}"/>
              </c:ext>
            </c:extLst>
          </c:dPt>
          <c:dLbls>
            <c:dLbl>
              <c:idx val="0"/>
              <c:layout>
                <c:manualLayout>
                  <c:x val="8.3333333333333232E-2"/>
                  <c:y val="-6.0185185185185182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5555-4E65-B8A6-60B230101912}"/>
                </c:ext>
              </c:extLst>
            </c:dLbl>
            <c:dLbl>
              <c:idx val="1"/>
              <c:layout>
                <c:manualLayout>
                  <c:x val="-9.4444444444444442E-2"/>
                  <c:y val="-4.166666666666666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555-4E65-B8A6-60B230101912}"/>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'[QAD FULL ITEM LIST For Analysis Feb_2024.xlsx]Sheet1'!$E$3:$F$3</c:f>
              <c:strCache>
                <c:ptCount val="2"/>
                <c:pt idx="0">
                  <c:v>Items from 2021-2024 invoice data</c:v>
                </c:pt>
                <c:pt idx="1">
                  <c:v>Items not purchased since 2021-2024</c:v>
                </c:pt>
              </c:strCache>
            </c:strRef>
          </c:cat>
          <c:val>
            <c:numRef>
              <c:f>'[QAD FULL ITEM LIST For Analysis Feb_2024.xlsx]Sheet1'!$E$4:$F$4</c:f>
              <c:numCache>
                <c:formatCode>General</c:formatCode>
                <c:ptCount val="2"/>
                <c:pt idx="0">
                  <c:v>80194</c:v>
                </c:pt>
                <c:pt idx="1">
                  <c:v>80246</c:v>
                </c:pt>
              </c:numCache>
            </c:numRef>
          </c:val>
          <c:extLst>
            <c:ext xmlns:c16="http://schemas.microsoft.com/office/drawing/2014/chart" uri="{C3380CC4-5D6E-409C-BE32-E72D297353CC}">
              <c16:uniqueId val="{00000004-5555-4E65-B8A6-60B230101912}"/>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ysClr val="windowText" lastClr="000000"/>
          </a:solidFill>
        </a:defRPr>
      </a:pPr>
      <a:endParaRPr lang="en-US"/>
    </a:p>
  </c:txPr>
  <c:externalData r:id="rId3">
    <c:autoUpdate val="0"/>
  </c:externalData>
</c:chartSpac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8CD68C-FFD7-45D8-A746-36B8D0B02EB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E63C2EF9-2731-42D5-AB32-B5AAE24EF84A}">
      <dgm:prSet phldrT="[Text]"/>
      <dgm:spPr/>
      <dgm:t>
        <a:bodyPr/>
        <a:lstStyle/>
        <a:p>
          <a:r>
            <a:rPr lang="en-US" dirty="0"/>
            <a:t>Data Collecting</a:t>
          </a:r>
          <a:endParaRPr lang="en-IN" dirty="0"/>
        </a:p>
      </dgm:t>
    </dgm:pt>
    <dgm:pt modelId="{5ACC5898-DE3A-4682-80EB-5C6C11C40189}" type="parTrans" cxnId="{562D541E-908C-4AE9-B24F-BD71EB0E5091}">
      <dgm:prSet/>
      <dgm:spPr/>
      <dgm:t>
        <a:bodyPr/>
        <a:lstStyle/>
        <a:p>
          <a:endParaRPr lang="en-IN"/>
        </a:p>
      </dgm:t>
    </dgm:pt>
    <dgm:pt modelId="{19971DDF-8B0F-47CA-B625-64C7A0386501}" type="sibTrans" cxnId="{562D541E-908C-4AE9-B24F-BD71EB0E5091}">
      <dgm:prSet/>
      <dgm:spPr/>
      <dgm:t>
        <a:bodyPr/>
        <a:lstStyle/>
        <a:p>
          <a:endParaRPr lang="en-IN"/>
        </a:p>
      </dgm:t>
    </dgm:pt>
    <dgm:pt modelId="{01CFFA73-40CC-4106-A1DF-D37240C8C823}">
      <dgm:prSet phldrT="[Text]"/>
      <dgm:spPr/>
      <dgm:t>
        <a:bodyPr/>
        <a:lstStyle/>
        <a:p>
          <a:r>
            <a:rPr lang="en-US" dirty="0"/>
            <a:t>Data Preparing</a:t>
          </a:r>
          <a:endParaRPr lang="en-IN" dirty="0"/>
        </a:p>
      </dgm:t>
    </dgm:pt>
    <dgm:pt modelId="{3DD399C8-4ADC-4047-9FE5-02FABFE3D4D1}" type="parTrans" cxnId="{ED7E7374-0D8D-4ED7-8323-531A88CF1BC6}">
      <dgm:prSet/>
      <dgm:spPr/>
      <dgm:t>
        <a:bodyPr/>
        <a:lstStyle/>
        <a:p>
          <a:endParaRPr lang="en-IN"/>
        </a:p>
      </dgm:t>
    </dgm:pt>
    <dgm:pt modelId="{274635F0-F403-4976-9837-DD4475089617}" type="sibTrans" cxnId="{ED7E7374-0D8D-4ED7-8323-531A88CF1BC6}">
      <dgm:prSet/>
      <dgm:spPr/>
      <dgm:t>
        <a:bodyPr/>
        <a:lstStyle/>
        <a:p>
          <a:endParaRPr lang="en-IN"/>
        </a:p>
      </dgm:t>
    </dgm:pt>
    <dgm:pt modelId="{B5CFC5D4-E585-48BD-B237-ED076BFFEC05}">
      <dgm:prSet phldrT="[Text]"/>
      <dgm:spPr/>
      <dgm:t>
        <a:bodyPr/>
        <a:lstStyle/>
        <a:p>
          <a:r>
            <a:rPr lang="en-US" dirty="0"/>
            <a:t>Choosing a model / Algorithm</a:t>
          </a:r>
          <a:endParaRPr lang="en-IN" dirty="0"/>
        </a:p>
      </dgm:t>
    </dgm:pt>
    <dgm:pt modelId="{5725394B-BEB3-46A1-89E7-782C7C7D8E6A}" type="parTrans" cxnId="{6801CB27-2B88-4A8E-ABB4-F999AD6CAA16}">
      <dgm:prSet/>
      <dgm:spPr/>
      <dgm:t>
        <a:bodyPr/>
        <a:lstStyle/>
        <a:p>
          <a:endParaRPr lang="en-IN"/>
        </a:p>
      </dgm:t>
    </dgm:pt>
    <dgm:pt modelId="{49B33F9C-B284-4623-A8B0-A1B88C11F002}" type="sibTrans" cxnId="{6801CB27-2B88-4A8E-ABB4-F999AD6CAA16}">
      <dgm:prSet/>
      <dgm:spPr/>
      <dgm:t>
        <a:bodyPr/>
        <a:lstStyle/>
        <a:p>
          <a:endParaRPr lang="en-IN"/>
        </a:p>
      </dgm:t>
    </dgm:pt>
    <dgm:pt modelId="{0E67419D-70C8-4BCB-90D6-C99DD064663C}">
      <dgm:prSet phldrT="[Text]"/>
      <dgm:spPr/>
      <dgm:t>
        <a:bodyPr/>
        <a:lstStyle/>
        <a:p>
          <a:r>
            <a:rPr lang="en-US" dirty="0"/>
            <a:t>Training the Model</a:t>
          </a:r>
          <a:endParaRPr lang="en-IN" dirty="0"/>
        </a:p>
      </dgm:t>
    </dgm:pt>
    <dgm:pt modelId="{A2F14AAB-AE75-49BB-BC8D-FC6BA1C8E512}" type="parTrans" cxnId="{099C0BFB-C1B1-4FCE-9A20-3734E41E0B18}">
      <dgm:prSet/>
      <dgm:spPr/>
      <dgm:t>
        <a:bodyPr/>
        <a:lstStyle/>
        <a:p>
          <a:endParaRPr lang="en-IN"/>
        </a:p>
      </dgm:t>
    </dgm:pt>
    <dgm:pt modelId="{DC359B00-6598-4864-974D-921B0C832512}" type="sibTrans" cxnId="{099C0BFB-C1B1-4FCE-9A20-3734E41E0B18}">
      <dgm:prSet/>
      <dgm:spPr/>
      <dgm:t>
        <a:bodyPr/>
        <a:lstStyle/>
        <a:p>
          <a:endParaRPr lang="en-IN"/>
        </a:p>
      </dgm:t>
    </dgm:pt>
    <dgm:pt modelId="{F60262BD-8D4A-47BA-9E19-FACC35E56D37}">
      <dgm:prSet phldrT="[Text]"/>
      <dgm:spPr/>
      <dgm:t>
        <a:bodyPr/>
        <a:lstStyle/>
        <a:p>
          <a:r>
            <a:rPr lang="en-US" dirty="0"/>
            <a:t>Evaluating the model</a:t>
          </a:r>
          <a:endParaRPr lang="en-IN" dirty="0"/>
        </a:p>
      </dgm:t>
    </dgm:pt>
    <dgm:pt modelId="{77C19EF1-A5D9-4E1E-ACEB-11917A343CA5}" type="parTrans" cxnId="{A05007C1-D117-456B-A717-D2EBA75B2A9A}">
      <dgm:prSet/>
      <dgm:spPr/>
      <dgm:t>
        <a:bodyPr/>
        <a:lstStyle/>
        <a:p>
          <a:endParaRPr lang="en-IN"/>
        </a:p>
      </dgm:t>
    </dgm:pt>
    <dgm:pt modelId="{2876515F-09C6-4721-9819-47DEDCC88DBC}" type="sibTrans" cxnId="{A05007C1-D117-456B-A717-D2EBA75B2A9A}">
      <dgm:prSet/>
      <dgm:spPr/>
      <dgm:t>
        <a:bodyPr/>
        <a:lstStyle/>
        <a:p>
          <a:endParaRPr lang="en-IN"/>
        </a:p>
      </dgm:t>
    </dgm:pt>
    <dgm:pt modelId="{6E7369CA-16DC-47E8-9D18-6903DE19CDA1}">
      <dgm:prSet phldrT="[Text]"/>
      <dgm:spPr/>
      <dgm:t>
        <a:bodyPr/>
        <a:lstStyle/>
        <a:p>
          <a:r>
            <a:rPr lang="en-IN" b="0" i="0" dirty="0"/>
            <a:t>Parameter Tuning</a:t>
          </a:r>
          <a:endParaRPr lang="en-IN" dirty="0"/>
        </a:p>
      </dgm:t>
    </dgm:pt>
    <dgm:pt modelId="{C7C170C8-5B5F-4A2B-B99B-821A3F710859}" type="parTrans" cxnId="{6E235A54-A921-4531-AFCB-2893D2D27F27}">
      <dgm:prSet/>
      <dgm:spPr/>
      <dgm:t>
        <a:bodyPr/>
        <a:lstStyle/>
        <a:p>
          <a:endParaRPr lang="en-IN"/>
        </a:p>
      </dgm:t>
    </dgm:pt>
    <dgm:pt modelId="{67B17C12-BE59-415C-AFBA-4661D4F373F4}" type="sibTrans" cxnId="{6E235A54-A921-4531-AFCB-2893D2D27F27}">
      <dgm:prSet/>
      <dgm:spPr/>
      <dgm:t>
        <a:bodyPr/>
        <a:lstStyle/>
        <a:p>
          <a:endParaRPr lang="en-IN"/>
        </a:p>
      </dgm:t>
    </dgm:pt>
    <dgm:pt modelId="{78FA6DF0-B86C-44CB-91C1-A389709EADD0}">
      <dgm:prSet phldrT="[Text]"/>
      <dgm:spPr/>
      <dgm:t>
        <a:bodyPr/>
        <a:lstStyle/>
        <a:p>
          <a:r>
            <a:rPr lang="en-IN" b="0" i="0" dirty="0"/>
            <a:t>Making Predictions</a:t>
          </a:r>
          <a:endParaRPr lang="en-IN" dirty="0"/>
        </a:p>
      </dgm:t>
    </dgm:pt>
    <dgm:pt modelId="{18D083E7-69F8-4141-87F5-429F7490F597}" type="parTrans" cxnId="{FB4D27AC-1AD7-42EF-9A52-8A6974A4DC15}">
      <dgm:prSet/>
      <dgm:spPr/>
      <dgm:t>
        <a:bodyPr/>
        <a:lstStyle/>
        <a:p>
          <a:endParaRPr lang="en-IN"/>
        </a:p>
      </dgm:t>
    </dgm:pt>
    <dgm:pt modelId="{44B805FE-33C1-4687-93B2-B64D42A2EFEF}" type="sibTrans" cxnId="{FB4D27AC-1AD7-42EF-9A52-8A6974A4DC15}">
      <dgm:prSet/>
      <dgm:spPr/>
      <dgm:t>
        <a:bodyPr/>
        <a:lstStyle/>
        <a:p>
          <a:endParaRPr lang="en-IN"/>
        </a:p>
      </dgm:t>
    </dgm:pt>
    <dgm:pt modelId="{09FAC6A0-838E-478A-AE18-6766C046A195}" type="pres">
      <dgm:prSet presAssocID="{298CD68C-FFD7-45D8-A746-36B8D0B02EB1}" presName="Name0" presStyleCnt="0">
        <dgm:presLayoutVars>
          <dgm:dir/>
          <dgm:resizeHandles val="exact"/>
        </dgm:presLayoutVars>
      </dgm:prSet>
      <dgm:spPr/>
    </dgm:pt>
    <dgm:pt modelId="{3557811B-B778-444E-9551-A3D099B069AA}" type="pres">
      <dgm:prSet presAssocID="{E63C2EF9-2731-42D5-AB32-B5AAE24EF84A}" presName="node" presStyleLbl="node1" presStyleIdx="0" presStyleCnt="7">
        <dgm:presLayoutVars>
          <dgm:bulletEnabled val="1"/>
        </dgm:presLayoutVars>
      </dgm:prSet>
      <dgm:spPr/>
    </dgm:pt>
    <dgm:pt modelId="{F8363D3A-9C0F-49F3-A705-60B328A98DB6}" type="pres">
      <dgm:prSet presAssocID="{19971DDF-8B0F-47CA-B625-64C7A0386501}" presName="sibTrans" presStyleLbl="sibTrans2D1" presStyleIdx="0" presStyleCnt="6"/>
      <dgm:spPr/>
    </dgm:pt>
    <dgm:pt modelId="{5F9E8C7E-83DD-477F-AD14-C1A1A5A6C81F}" type="pres">
      <dgm:prSet presAssocID="{19971DDF-8B0F-47CA-B625-64C7A0386501}" presName="connectorText" presStyleLbl="sibTrans2D1" presStyleIdx="0" presStyleCnt="6"/>
      <dgm:spPr/>
    </dgm:pt>
    <dgm:pt modelId="{39D20114-2BF6-4B72-AB60-3B1F850FABDF}" type="pres">
      <dgm:prSet presAssocID="{01CFFA73-40CC-4106-A1DF-D37240C8C823}" presName="node" presStyleLbl="node1" presStyleIdx="1" presStyleCnt="7">
        <dgm:presLayoutVars>
          <dgm:bulletEnabled val="1"/>
        </dgm:presLayoutVars>
      </dgm:prSet>
      <dgm:spPr/>
    </dgm:pt>
    <dgm:pt modelId="{349A4526-E21D-4DF3-A999-8B6C18E126DD}" type="pres">
      <dgm:prSet presAssocID="{274635F0-F403-4976-9837-DD4475089617}" presName="sibTrans" presStyleLbl="sibTrans2D1" presStyleIdx="1" presStyleCnt="6"/>
      <dgm:spPr/>
    </dgm:pt>
    <dgm:pt modelId="{6C745B91-D6EB-4179-AE68-86030C350B36}" type="pres">
      <dgm:prSet presAssocID="{274635F0-F403-4976-9837-DD4475089617}" presName="connectorText" presStyleLbl="sibTrans2D1" presStyleIdx="1" presStyleCnt="6"/>
      <dgm:spPr/>
    </dgm:pt>
    <dgm:pt modelId="{EC1DD4AC-DC9D-4549-B242-9E905180FCE0}" type="pres">
      <dgm:prSet presAssocID="{B5CFC5D4-E585-48BD-B237-ED076BFFEC05}" presName="node" presStyleLbl="node1" presStyleIdx="2" presStyleCnt="7">
        <dgm:presLayoutVars>
          <dgm:bulletEnabled val="1"/>
        </dgm:presLayoutVars>
      </dgm:prSet>
      <dgm:spPr/>
    </dgm:pt>
    <dgm:pt modelId="{CC94826A-B386-4CC9-B62F-BA7249326FA4}" type="pres">
      <dgm:prSet presAssocID="{49B33F9C-B284-4623-A8B0-A1B88C11F002}" presName="sibTrans" presStyleLbl="sibTrans2D1" presStyleIdx="2" presStyleCnt="6"/>
      <dgm:spPr/>
    </dgm:pt>
    <dgm:pt modelId="{E285727B-BA88-4396-9970-C76658B8C36D}" type="pres">
      <dgm:prSet presAssocID="{49B33F9C-B284-4623-A8B0-A1B88C11F002}" presName="connectorText" presStyleLbl="sibTrans2D1" presStyleIdx="2" presStyleCnt="6"/>
      <dgm:spPr/>
    </dgm:pt>
    <dgm:pt modelId="{B21CB53F-D81B-4EDB-8675-89F2C2F96B43}" type="pres">
      <dgm:prSet presAssocID="{0E67419D-70C8-4BCB-90D6-C99DD064663C}" presName="node" presStyleLbl="node1" presStyleIdx="3" presStyleCnt="7">
        <dgm:presLayoutVars>
          <dgm:bulletEnabled val="1"/>
        </dgm:presLayoutVars>
      </dgm:prSet>
      <dgm:spPr/>
    </dgm:pt>
    <dgm:pt modelId="{2DBE3E33-10ED-451F-8530-EECF94149B74}" type="pres">
      <dgm:prSet presAssocID="{DC359B00-6598-4864-974D-921B0C832512}" presName="sibTrans" presStyleLbl="sibTrans2D1" presStyleIdx="3" presStyleCnt="6"/>
      <dgm:spPr/>
    </dgm:pt>
    <dgm:pt modelId="{66F21504-A10C-44E6-A5F1-F44DE80D14FC}" type="pres">
      <dgm:prSet presAssocID="{DC359B00-6598-4864-974D-921B0C832512}" presName="connectorText" presStyleLbl="sibTrans2D1" presStyleIdx="3" presStyleCnt="6"/>
      <dgm:spPr/>
    </dgm:pt>
    <dgm:pt modelId="{D3903CF1-D18B-4905-A569-101C8A00312D}" type="pres">
      <dgm:prSet presAssocID="{F60262BD-8D4A-47BA-9E19-FACC35E56D37}" presName="node" presStyleLbl="node1" presStyleIdx="4" presStyleCnt="7">
        <dgm:presLayoutVars>
          <dgm:bulletEnabled val="1"/>
        </dgm:presLayoutVars>
      </dgm:prSet>
      <dgm:spPr/>
    </dgm:pt>
    <dgm:pt modelId="{907C618D-9E59-4A5D-999F-66DD765147D4}" type="pres">
      <dgm:prSet presAssocID="{2876515F-09C6-4721-9819-47DEDCC88DBC}" presName="sibTrans" presStyleLbl="sibTrans2D1" presStyleIdx="4" presStyleCnt="6"/>
      <dgm:spPr/>
    </dgm:pt>
    <dgm:pt modelId="{33A3A006-2023-4927-B741-80132E542D45}" type="pres">
      <dgm:prSet presAssocID="{2876515F-09C6-4721-9819-47DEDCC88DBC}" presName="connectorText" presStyleLbl="sibTrans2D1" presStyleIdx="4" presStyleCnt="6"/>
      <dgm:spPr/>
    </dgm:pt>
    <dgm:pt modelId="{8992F6C9-06CD-4B98-B023-7B48453B56EB}" type="pres">
      <dgm:prSet presAssocID="{6E7369CA-16DC-47E8-9D18-6903DE19CDA1}" presName="node" presStyleLbl="node1" presStyleIdx="5" presStyleCnt="7">
        <dgm:presLayoutVars>
          <dgm:bulletEnabled val="1"/>
        </dgm:presLayoutVars>
      </dgm:prSet>
      <dgm:spPr/>
    </dgm:pt>
    <dgm:pt modelId="{A6F0018A-1D64-4593-857E-CC31B5B67BA1}" type="pres">
      <dgm:prSet presAssocID="{67B17C12-BE59-415C-AFBA-4661D4F373F4}" presName="sibTrans" presStyleLbl="sibTrans2D1" presStyleIdx="5" presStyleCnt="6"/>
      <dgm:spPr/>
    </dgm:pt>
    <dgm:pt modelId="{4CF490D3-49A0-498B-84B9-D2AA7E4EDFD4}" type="pres">
      <dgm:prSet presAssocID="{67B17C12-BE59-415C-AFBA-4661D4F373F4}" presName="connectorText" presStyleLbl="sibTrans2D1" presStyleIdx="5" presStyleCnt="6"/>
      <dgm:spPr/>
    </dgm:pt>
    <dgm:pt modelId="{C0E98BEA-63BF-4CBC-BECF-CEDCCA0999A5}" type="pres">
      <dgm:prSet presAssocID="{78FA6DF0-B86C-44CB-91C1-A389709EADD0}" presName="node" presStyleLbl="node1" presStyleIdx="6" presStyleCnt="7">
        <dgm:presLayoutVars>
          <dgm:bulletEnabled val="1"/>
        </dgm:presLayoutVars>
      </dgm:prSet>
      <dgm:spPr/>
    </dgm:pt>
  </dgm:ptLst>
  <dgm:cxnLst>
    <dgm:cxn modelId="{C1950519-1DF4-4E5C-BC65-B614A3E9029C}" type="presOf" srcId="{2876515F-09C6-4721-9819-47DEDCC88DBC}" destId="{33A3A006-2023-4927-B741-80132E542D45}" srcOrd="1" destOrd="0" presId="urn:microsoft.com/office/officeart/2005/8/layout/process1"/>
    <dgm:cxn modelId="{CEE8811C-93D4-4ECA-9F36-01725B64D42B}" type="presOf" srcId="{67B17C12-BE59-415C-AFBA-4661D4F373F4}" destId="{4CF490D3-49A0-498B-84B9-D2AA7E4EDFD4}" srcOrd="1" destOrd="0" presId="urn:microsoft.com/office/officeart/2005/8/layout/process1"/>
    <dgm:cxn modelId="{562D541E-908C-4AE9-B24F-BD71EB0E5091}" srcId="{298CD68C-FFD7-45D8-A746-36B8D0B02EB1}" destId="{E63C2EF9-2731-42D5-AB32-B5AAE24EF84A}" srcOrd="0" destOrd="0" parTransId="{5ACC5898-DE3A-4682-80EB-5C6C11C40189}" sibTransId="{19971DDF-8B0F-47CA-B625-64C7A0386501}"/>
    <dgm:cxn modelId="{6801CB27-2B88-4A8E-ABB4-F999AD6CAA16}" srcId="{298CD68C-FFD7-45D8-A746-36B8D0B02EB1}" destId="{B5CFC5D4-E585-48BD-B237-ED076BFFEC05}" srcOrd="2" destOrd="0" parTransId="{5725394B-BEB3-46A1-89E7-782C7C7D8E6A}" sibTransId="{49B33F9C-B284-4623-A8B0-A1B88C11F002}"/>
    <dgm:cxn modelId="{2D7F432E-44DD-48D2-9CC3-04FAB38D8099}" type="presOf" srcId="{2876515F-09C6-4721-9819-47DEDCC88DBC}" destId="{907C618D-9E59-4A5D-999F-66DD765147D4}" srcOrd="0" destOrd="0" presId="urn:microsoft.com/office/officeart/2005/8/layout/process1"/>
    <dgm:cxn modelId="{B5969A37-63D2-4BF8-BC56-0C1CB2092CB3}" type="presOf" srcId="{B5CFC5D4-E585-48BD-B237-ED076BFFEC05}" destId="{EC1DD4AC-DC9D-4549-B242-9E905180FCE0}" srcOrd="0" destOrd="0" presId="urn:microsoft.com/office/officeart/2005/8/layout/process1"/>
    <dgm:cxn modelId="{0797D941-8CF1-4318-BD26-8F2E288882C2}" type="presOf" srcId="{49B33F9C-B284-4623-A8B0-A1B88C11F002}" destId="{E285727B-BA88-4396-9970-C76658B8C36D}" srcOrd="1" destOrd="0" presId="urn:microsoft.com/office/officeart/2005/8/layout/process1"/>
    <dgm:cxn modelId="{20DFC244-5870-4FC4-9947-7E750E07107F}" type="presOf" srcId="{0E67419D-70C8-4BCB-90D6-C99DD064663C}" destId="{B21CB53F-D81B-4EDB-8675-89F2C2F96B43}" srcOrd="0" destOrd="0" presId="urn:microsoft.com/office/officeart/2005/8/layout/process1"/>
    <dgm:cxn modelId="{D7BF7A47-C12B-48DE-AEB4-176A469F9571}" type="presOf" srcId="{19971DDF-8B0F-47CA-B625-64C7A0386501}" destId="{5F9E8C7E-83DD-477F-AD14-C1A1A5A6C81F}" srcOrd="1" destOrd="0" presId="urn:microsoft.com/office/officeart/2005/8/layout/process1"/>
    <dgm:cxn modelId="{F6029870-A249-41AA-9242-BFA21B13EEC4}" type="presOf" srcId="{298CD68C-FFD7-45D8-A746-36B8D0B02EB1}" destId="{09FAC6A0-838E-478A-AE18-6766C046A195}" srcOrd="0" destOrd="0" presId="urn:microsoft.com/office/officeart/2005/8/layout/process1"/>
    <dgm:cxn modelId="{ED7E7374-0D8D-4ED7-8323-531A88CF1BC6}" srcId="{298CD68C-FFD7-45D8-A746-36B8D0B02EB1}" destId="{01CFFA73-40CC-4106-A1DF-D37240C8C823}" srcOrd="1" destOrd="0" parTransId="{3DD399C8-4ADC-4047-9FE5-02FABFE3D4D1}" sibTransId="{274635F0-F403-4976-9837-DD4475089617}"/>
    <dgm:cxn modelId="{6E235A54-A921-4531-AFCB-2893D2D27F27}" srcId="{298CD68C-FFD7-45D8-A746-36B8D0B02EB1}" destId="{6E7369CA-16DC-47E8-9D18-6903DE19CDA1}" srcOrd="5" destOrd="0" parTransId="{C7C170C8-5B5F-4A2B-B99B-821A3F710859}" sibTransId="{67B17C12-BE59-415C-AFBA-4661D4F373F4}"/>
    <dgm:cxn modelId="{FBE73575-90E3-4F1A-96B1-8E53F8264DE7}" type="presOf" srcId="{E63C2EF9-2731-42D5-AB32-B5AAE24EF84A}" destId="{3557811B-B778-444E-9551-A3D099B069AA}" srcOrd="0" destOrd="0" presId="urn:microsoft.com/office/officeart/2005/8/layout/process1"/>
    <dgm:cxn modelId="{CCAF357D-8694-4B0F-BFDA-10DE422FDC15}" type="presOf" srcId="{F60262BD-8D4A-47BA-9E19-FACC35E56D37}" destId="{D3903CF1-D18B-4905-A569-101C8A00312D}" srcOrd="0" destOrd="0" presId="urn:microsoft.com/office/officeart/2005/8/layout/process1"/>
    <dgm:cxn modelId="{E652D48C-D451-4814-8C56-C76BB5FA43DD}" type="presOf" srcId="{19971DDF-8B0F-47CA-B625-64C7A0386501}" destId="{F8363D3A-9C0F-49F3-A705-60B328A98DB6}" srcOrd="0" destOrd="0" presId="urn:microsoft.com/office/officeart/2005/8/layout/process1"/>
    <dgm:cxn modelId="{CA939397-299D-40A9-9278-6C38A06A9AAB}" type="presOf" srcId="{67B17C12-BE59-415C-AFBA-4661D4F373F4}" destId="{A6F0018A-1D64-4593-857E-CC31B5B67BA1}" srcOrd="0" destOrd="0" presId="urn:microsoft.com/office/officeart/2005/8/layout/process1"/>
    <dgm:cxn modelId="{78375A9B-E988-4937-973D-9757DC42809B}" type="presOf" srcId="{274635F0-F403-4976-9837-DD4475089617}" destId="{349A4526-E21D-4DF3-A999-8B6C18E126DD}" srcOrd="0" destOrd="0" presId="urn:microsoft.com/office/officeart/2005/8/layout/process1"/>
    <dgm:cxn modelId="{FB4D27AC-1AD7-42EF-9A52-8A6974A4DC15}" srcId="{298CD68C-FFD7-45D8-A746-36B8D0B02EB1}" destId="{78FA6DF0-B86C-44CB-91C1-A389709EADD0}" srcOrd="6" destOrd="0" parTransId="{18D083E7-69F8-4141-87F5-429F7490F597}" sibTransId="{44B805FE-33C1-4687-93B2-B64D42A2EFEF}"/>
    <dgm:cxn modelId="{A05007C1-D117-456B-A717-D2EBA75B2A9A}" srcId="{298CD68C-FFD7-45D8-A746-36B8D0B02EB1}" destId="{F60262BD-8D4A-47BA-9E19-FACC35E56D37}" srcOrd="4" destOrd="0" parTransId="{77C19EF1-A5D9-4E1E-ACEB-11917A343CA5}" sibTransId="{2876515F-09C6-4721-9819-47DEDCC88DBC}"/>
    <dgm:cxn modelId="{33C5D7CE-71F7-4480-9FF6-7F824E417D03}" type="presOf" srcId="{01CFFA73-40CC-4106-A1DF-D37240C8C823}" destId="{39D20114-2BF6-4B72-AB60-3B1F850FABDF}" srcOrd="0" destOrd="0" presId="urn:microsoft.com/office/officeart/2005/8/layout/process1"/>
    <dgm:cxn modelId="{FD6975D6-C5FD-4F8E-A9DF-FFB27D58D8E2}" type="presOf" srcId="{274635F0-F403-4976-9837-DD4475089617}" destId="{6C745B91-D6EB-4179-AE68-86030C350B36}" srcOrd="1" destOrd="0" presId="urn:microsoft.com/office/officeart/2005/8/layout/process1"/>
    <dgm:cxn modelId="{B8F875D8-D39D-45E8-9D9C-16800F292DA1}" type="presOf" srcId="{49B33F9C-B284-4623-A8B0-A1B88C11F002}" destId="{CC94826A-B386-4CC9-B62F-BA7249326FA4}" srcOrd="0" destOrd="0" presId="urn:microsoft.com/office/officeart/2005/8/layout/process1"/>
    <dgm:cxn modelId="{57F2CCDB-2933-451B-B65A-0AEE3C88F381}" type="presOf" srcId="{DC359B00-6598-4864-974D-921B0C832512}" destId="{2DBE3E33-10ED-451F-8530-EECF94149B74}" srcOrd="0" destOrd="0" presId="urn:microsoft.com/office/officeart/2005/8/layout/process1"/>
    <dgm:cxn modelId="{D544B3EA-90F3-4688-AC5F-8F1D1E930A2E}" type="presOf" srcId="{78FA6DF0-B86C-44CB-91C1-A389709EADD0}" destId="{C0E98BEA-63BF-4CBC-BECF-CEDCCA0999A5}" srcOrd="0" destOrd="0" presId="urn:microsoft.com/office/officeart/2005/8/layout/process1"/>
    <dgm:cxn modelId="{3E7EE3F0-D15C-4C08-9924-0CCA0ACFBCC6}" type="presOf" srcId="{6E7369CA-16DC-47E8-9D18-6903DE19CDA1}" destId="{8992F6C9-06CD-4B98-B023-7B48453B56EB}" srcOrd="0" destOrd="0" presId="urn:microsoft.com/office/officeart/2005/8/layout/process1"/>
    <dgm:cxn modelId="{684528FA-B9E7-4CA4-9E39-0E7ECF10E559}" type="presOf" srcId="{DC359B00-6598-4864-974D-921B0C832512}" destId="{66F21504-A10C-44E6-A5F1-F44DE80D14FC}" srcOrd="1" destOrd="0" presId="urn:microsoft.com/office/officeart/2005/8/layout/process1"/>
    <dgm:cxn modelId="{099C0BFB-C1B1-4FCE-9A20-3734E41E0B18}" srcId="{298CD68C-FFD7-45D8-A746-36B8D0B02EB1}" destId="{0E67419D-70C8-4BCB-90D6-C99DD064663C}" srcOrd="3" destOrd="0" parTransId="{A2F14AAB-AE75-49BB-BC8D-FC6BA1C8E512}" sibTransId="{DC359B00-6598-4864-974D-921B0C832512}"/>
    <dgm:cxn modelId="{C214D136-D99E-4959-BC66-D98B84CC9875}" type="presParOf" srcId="{09FAC6A0-838E-478A-AE18-6766C046A195}" destId="{3557811B-B778-444E-9551-A3D099B069AA}" srcOrd="0" destOrd="0" presId="urn:microsoft.com/office/officeart/2005/8/layout/process1"/>
    <dgm:cxn modelId="{4885D643-15E4-4164-A397-821DB58F8228}" type="presParOf" srcId="{09FAC6A0-838E-478A-AE18-6766C046A195}" destId="{F8363D3A-9C0F-49F3-A705-60B328A98DB6}" srcOrd="1" destOrd="0" presId="urn:microsoft.com/office/officeart/2005/8/layout/process1"/>
    <dgm:cxn modelId="{EC8468AC-01B6-49BC-A90D-08F2DA5A0286}" type="presParOf" srcId="{F8363D3A-9C0F-49F3-A705-60B328A98DB6}" destId="{5F9E8C7E-83DD-477F-AD14-C1A1A5A6C81F}" srcOrd="0" destOrd="0" presId="urn:microsoft.com/office/officeart/2005/8/layout/process1"/>
    <dgm:cxn modelId="{8B22838D-71B0-4447-8727-2C78B09DB992}" type="presParOf" srcId="{09FAC6A0-838E-478A-AE18-6766C046A195}" destId="{39D20114-2BF6-4B72-AB60-3B1F850FABDF}" srcOrd="2" destOrd="0" presId="urn:microsoft.com/office/officeart/2005/8/layout/process1"/>
    <dgm:cxn modelId="{1EDDE723-ABFB-4C4E-AF46-F406DEE045E6}" type="presParOf" srcId="{09FAC6A0-838E-478A-AE18-6766C046A195}" destId="{349A4526-E21D-4DF3-A999-8B6C18E126DD}" srcOrd="3" destOrd="0" presId="urn:microsoft.com/office/officeart/2005/8/layout/process1"/>
    <dgm:cxn modelId="{C232D68B-C698-499A-B4ED-C5365B07345C}" type="presParOf" srcId="{349A4526-E21D-4DF3-A999-8B6C18E126DD}" destId="{6C745B91-D6EB-4179-AE68-86030C350B36}" srcOrd="0" destOrd="0" presId="urn:microsoft.com/office/officeart/2005/8/layout/process1"/>
    <dgm:cxn modelId="{531CDA0C-F561-459E-AA17-4FF675C6B99D}" type="presParOf" srcId="{09FAC6A0-838E-478A-AE18-6766C046A195}" destId="{EC1DD4AC-DC9D-4549-B242-9E905180FCE0}" srcOrd="4" destOrd="0" presId="urn:microsoft.com/office/officeart/2005/8/layout/process1"/>
    <dgm:cxn modelId="{92F4B16D-7B90-4466-B079-3BA7D41A7AD0}" type="presParOf" srcId="{09FAC6A0-838E-478A-AE18-6766C046A195}" destId="{CC94826A-B386-4CC9-B62F-BA7249326FA4}" srcOrd="5" destOrd="0" presId="urn:microsoft.com/office/officeart/2005/8/layout/process1"/>
    <dgm:cxn modelId="{7BE0CDC5-3CA1-4D26-96EF-F299AE894FFF}" type="presParOf" srcId="{CC94826A-B386-4CC9-B62F-BA7249326FA4}" destId="{E285727B-BA88-4396-9970-C76658B8C36D}" srcOrd="0" destOrd="0" presId="urn:microsoft.com/office/officeart/2005/8/layout/process1"/>
    <dgm:cxn modelId="{111D8470-0932-40F8-B17A-F2E5EB94C7DA}" type="presParOf" srcId="{09FAC6A0-838E-478A-AE18-6766C046A195}" destId="{B21CB53F-D81B-4EDB-8675-89F2C2F96B43}" srcOrd="6" destOrd="0" presId="urn:microsoft.com/office/officeart/2005/8/layout/process1"/>
    <dgm:cxn modelId="{CD7C88E9-4B54-4D56-BB3C-8EC91EDAFC40}" type="presParOf" srcId="{09FAC6A0-838E-478A-AE18-6766C046A195}" destId="{2DBE3E33-10ED-451F-8530-EECF94149B74}" srcOrd="7" destOrd="0" presId="urn:microsoft.com/office/officeart/2005/8/layout/process1"/>
    <dgm:cxn modelId="{DF1EE773-D659-4193-ADEB-4E91DA5C1CDE}" type="presParOf" srcId="{2DBE3E33-10ED-451F-8530-EECF94149B74}" destId="{66F21504-A10C-44E6-A5F1-F44DE80D14FC}" srcOrd="0" destOrd="0" presId="urn:microsoft.com/office/officeart/2005/8/layout/process1"/>
    <dgm:cxn modelId="{5689253F-ABE0-439C-B921-075B6C83D624}" type="presParOf" srcId="{09FAC6A0-838E-478A-AE18-6766C046A195}" destId="{D3903CF1-D18B-4905-A569-101C8A00312D}" srcOrd="8" destOrd="0" presId="urn:microsoft.com/office/officeart/2005/8/layout/process1"/>
    <dgm:cxn modelId="{2EE6CFD0-271E-412A-9240-C42A3796390B}" type="presParOf" srcId="{09FAC6A0-838E-478A-AE18-6766C046A195}" destId="{907C618D-9E59-4A5D-999F-66DD765147D4}" srcOrd="9" destOrd="0" presId="urn:microsoft.com/office/officeart/2005/8/layout/process1"/>
    <dgm:cxn modelId="{148708BF-8978-4016-B105-B6E7A062B6D2}" type="presParOf" srcId="{907C618D-9E59-4A5D-999F-66DD765147D4}" destId="{33A3A006-2023-4927-B741-80132E542D45}" srcOrd="0" destOrd="0" presId="urn:microsoft.com/office/officeart/2005/8/layout/process1"/>
    <dgm:cxn modelId="{CBA883B7-C288-41F7-8D03-C861FF31A061}" type="presParOf" srcId="{09FAC6A0-838E-478A-AE18-6766C046A195}" destId="{8992F6C9-06CD-4B98-B023-7B48453B56EB}" srcOrd="10" destOrd="0" presId="urn:microsoft.com/office/officeart/2005/8/layout/process1"/>
    <dgm:cxn modelId="{E384DCB5-DEE5-45B3-8A88-94A1825AA564}" type="presParOf" srcId="{09FAC6A0-838E-478A-AE18-6766C046A195}" destId="{A6F0018A-1D64-4593-857E-CC31B5B67BA1}" srcOrd="11" destOrd="0" presId="urn:microsoft.com/office/officeart/2005/8/layout/process1"/>
    <dgm:cxn modelId="{6058E208-712B-4C8C-A02C-B9C5F00EB966}" type="presParOf" srcId="{A6F0018A-1D64-4593-857E-CC31B5B67BA1}" destId="{4CF490D3-49A0-498B-84B9-D2AA7E4EDFD4}" srcOrd="0" destOrd="0" presId="urn:microsoft.com/office/officeart/2005/8/layout/process1"/>
    <dgm:cxn modelId="{2BCF49B8-97BA-4DEA-83DA-1B5E2FD652AC}" type="presParOf" srcId="{09FAC6A0-838E-478A-AE18-6766C046A195}" destId="{C0E98BEA-63BF-4CBC-BECF-CEDCCA0999A5}"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8863B2-35D1-4DC2-B0AE-860689767E8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CA5C5D4D-7C19-420F-B345-BEA6CA5E3DFE}">
      <dgm:prSet phldrT="[Text]"/>
      <dgm:spPr/>
      <dgm:t>
        <a:bodyPr/>
        <a:lstStyle/>
        <a:p>
          <a:r>
            <a:rPr lang="en-IN" b="0" i="0" dirty="0"/>
            <a:t>Data Collection</a:t>
          </a:r>
          <a:endParaRPr lang="en-IN" dirty="0"/>
        </a:p>
      </dgm:t>
    </dgm:pt>
    <dgm:pt modelId="{25F6B7BE-3D5D-42FD-B5C6-A8A5E494856E}" type="parTrans" cxnId="{4C5E7A79-9DB9-4C20-A469-8AA67B69FBFE}">
      <dgm:prSet/>
      <dgm:spPr/>
      <dgm:t>
        <a:bodyPr/>
        <a:lstStyle/>
        <a:p>
          <a:endParaRPr lang="en-IN"/>
        </a:p>
      </dgm:t>
    </dgm:pt>
    <dgm:pt modelId="{02937B72-5BBD-4E8B-87D1-FF983D44A800}" type="sibTrans" cxnId="{4C5E7A79-9DB9-4C20-A469-8AA67B69FBFE}">
      <dgm:prSet/>
      <dgm:spPr/>
      <dgm:t>
        <a:bodyPr/>
        <a:lstStyle/>
        <a:p>
          <a:endParaRPr lang="en-IN"/>
        </a:p>
      </dgm:t>
    </dgm:pt>
    <dgm:pt modelId="{C93FE184-976D-4EBB-8B46-18A72468A76D}">
      <dgm:prSet phldrT="[Text]"/>
      <dgm:spPr/>
      <dgm:t>
        <a:bodyPr/>
        <a:lstStyle/>
        <a:p>
          <a:pPr algn="l"/>
          <a:r>
            <a:rPr lang="en-US" b="0" i="0" dirty="0"/>
            <a:t>Gather data for the 100,000 labeled items, including part numbers and descriptions.</a:t>
          </a:r>
          <a:endParaRPr lang="en-IN" dirty="0"/>
        </a:p>
      </dgm:t>
    </dgm:pt>
    <dgm:pt modelId="{B416EE30-3C9E-4830-9F06-46B9906AFBA7}" type="parTrans" cxnId="{5BD584BC-A68D-459E-9ECF-271EA98CF721}">
      <dgm:prSet/>
      <dgm:spPr/>
      <dgm:t>
        <a:bodyPr/>
        <a:lstStyle/>
        <a:p>
          <a:endParaRPr lang="en-IN"/>
        </a:p>
      </dgm:t>
    </dgm:pt>
    <dgm:pt modelId="{58C72FF9-70D3-434F-88E5-2253A4888FA6}" type="sibTrans" cxnId="{5BD584BC-A68D-459E-9ECF-271EA98CF721}">
      <dgm:prSet/>
      <dgm:spPr/>
      <dgm:t>
        <a:bodyPr/>
        <a:lstStyle/>
        <a:p>
          <a:endParaRPr lang="en-IN"/>
        </a:p>
      </dgm:t>
    </dgm:pt>
    <dgm:pt modelId="{5451C977-39DE-404A-ACBD-8B2EABA7204E}">
      <dgm:prSet phldrT="[Text]"/>
      <dgm:spPr/>
      <dgm:t>
        <a:bodyPr/>
        <a:lstStyle/>
        <a:p>
          <a:r>
            <a:rPr lang="en-US" b="0" i="0" dirty="0"/>
            <a:t>Ensure data quality by cleaning and standardizing</a:t>
          </a:r>
          <a:endParaRPr lang="en-IN" dirty="0"/>
        </a:p>
      </dgm:t>
    </dgm:pt>
    <dgm:pt modelId="{1BF79443-99C5-4588-95C7-F84EF5BB8822}" type="parTrans" cxnId="{4F17E282-3BFF-4F55-ADB9-412B87852ADF}">
      <dgm:prSet/>
      <dgm:spPr/>
      <dgm:t>
        <a:bodyPr/>
        <a:lstStyle/>
        <a:p>
          <a:endParaRPr lang="en-IN"/>
        </a:p>
      </dgm:t>
    </dgm:pt>
    <dgm:pt modelId="{EF2EFA99-2593-438F-9AB1-BDBCCAE9E916}" type="sibTrans" cxnId="{4F17E282-3BFF-4F55-ADB9-412B87852ADF}">
      <dgm:prSet/>
      <dgm:spPr/>
      <dgm:t>
        <a:bodyPr/>
        <a:lstStyle/>
        <a:p>
          <a:endParaRPr lang="en-IN"/>
        </a:p>
      </dgm:t>
    </dgm:pt>
    <dgm:pt modelId="{76FECE0A-52F6-44CF-8BF7-F1ED03802DE1}">
      <dgm:prSet phldrT="[Text]"/>
      <dgm:spPr/>
      <dgm:t>
        <a:bodyPr/>
        <a:lstStyle/>
        <a:p>
          <a:r>
            <a:rPr lang="en-IN" b="0" i="0" dirty="0"/>
            <a:t>Feature Engineering</a:t>
          </a:r>
          <a:endParaRPr lang="en-IN" dirty="0"/>
        </a:p>
      </dgm:t>
    </dgm:pt>
    <dgm:pt modelId="{D10BB00B-2A66-4095-B2A0-52460FF9AD08}" type="parTrans" cxnId="{21DE3985-0EDB-4BFC-AEAF-ED5B5B221D31}">
      <dgm:prSet/>
      <dgm:spPr/>
      <dgm:t>
        <a:bodyPr/>
        <a:lstStyle/>
        <a:p>
          <a:endParaRPr lang="en-IN"/>
        </a:p>
      </dgm:t>
    </dgm:pt>
    <dgm:pt modelId="{79E6F068-131C-4F61-B5EF-91747ECCDC3A}" type="sibTrans" cxnId="{21DE3985-0EDB-4BFC-AEAF-ED5B5B221D31}">
      <dgm:prSet/>
      <dgm:spPr/>
      <dgm:t>
        <a:bodyPr/>
        <a:lstStyle/>
        <a:p>
          <a:endParaRPr lang="en-IN"/>
        </a:p>
      </dgm:t>
    </dgm:pt>
    <dgm:pt modelId="{5181A6D3-10AA-48CF-A5EA-6484DC6FABCB}">
      <dgm:prSet phldrT="[Text]"/>
      <dgm:spPr/>
      <dgm:t>
        <a:bodyPr/>
        <a:lstStyle/>
        <a:p>
          <a:r>
            <a:rPr lang="en-US" b="0" i="0" dirty="0"/>
            <a:t>Ensure data quality by cleaning and standardizing</a:t>
          </a:r>
          <a:endParaRPr lang="en-IN" dirty="0"/>
        </a:p>
      </dgm:t>
    </dgm:pt>
    <dgm:pt modelId="{3FF3E415-236C-4E75-80FD-E971AC978E9C}" type="parTrans" cxnId="{EDB3C925-7B07-4B5A-9B6D-E5F60657A09A}">
      <dgm:prSet/>
      <dgm:spPr/>
      <dgm:t>
        <a:bodyPr/>
        <a:lstStyle/>
        <a:p>
          <a:endParaRPr lang="en-IN"/>
        </a:p>
      </dgm:t>
    </dgm:pt>
    <dgm:pt modelId="{1EDB537C-1023-46DB-86AD-930E6DFE266C}" type="sibTrans" cxnId="{EDB3C925-7B07-4B5A-9B6D-E5F60657A09A}">
      <dgm:prSet/>
      <dgm:spPr/>
      <dgm:t>
        <a:bodyPr/>
        <a:lstStyle/>
        <a:p>
          <a:endParaRPr lang="en-IN"/>
        </a:p>
      </dgm:t>
    </dgm:pt>
    <dgm:pt modelId="{6925FCF0-637F-43FB-B02D-ED7B983119AF}">
      <dgm:prSet phldrT="[Text]"/>
      <dgm:spPr/>
      <dgm:t>
        <a:bodyPr/>
        <a:lstStyle/>
        <a:p>
          <a:r>
            <a:rPr lang="en-US" b="0" i="0" dirty="0"/>
            <a:t>Consider textual analysis and categorization techniques.</a:t>
          </a:r>
          <a:endParaRPr lang="en-IN" dirty="0"/>
        </a:p>
      </dgm:t>
    </dgm:pt>
    <dgm:pt modelId="{EABF9935-C1A0-4405-B8C6-AA1827CA28BB}" type="parTrans" cxnId="{6DEBEAAB-0B2E-4B56-9208-3258DEFEAB96}">
      <dgm:prSet/>
      <dgm:spPr/>
      <dgm:t>
        <a:bodyPr/>
        <a:lstStyle/>
        <a:p>
          <a:endParaRPr lang="en-IN"/>
        </a:p>
      </dgm:t>
    </dgm:pt>
    <dgm:pt modelId="{497036CF-F336-4F72-B98B-0A8034742DFE}" type="sibTrans" cxnId="{6DEBEAAB-0B2E-4B56-9208-3258DEFEAB96}">
      <dgm:prSet/>
      <dgm:spPr/>
      <dgm:t>
        <a:bodyPr/>
        <a:lstStyle/>
        <a:p>
          <a:endParaRPr lang="en-IN"/>
        </a:p>
      </dgm:t>
    </dgm:pt>
    <dgm:pt modelId="{F79F1256-3A50-4BC2-A087-11E8DE27DEEF}">
      <dgm:prSet phldrT="[Text]"/>
      <dgm:spPr/>
      <dgm:t>
        <a:bodyPr/>
        <a:lstStyle/>
        <a:p>
          <a:r>
            <a:rPr lang="en-IN" b="0" i="0" dirty="0"/>
            <a:t>Model Selection</a:t>
          </a:r>
          <a:endParaRPr lang="en-IN" dirty="0"/>
        </a:p>
      </dgm:t>
    </dgm:pt>
    <dgm:pt modelId="{AAA52255-5DBD-4B28-AF7D-75DC9D8237BF}" type="parTrans" cxnId="{B5308043-E426-4522-B627-44E0C73FD5F9}">
      <dgm:prSet/>
      <dgm:spPr/>
      <dgm:t>
        <a:bodyPr/>
        <a:lstStyle/>
        <a:p>
          <a:endParaRPr lang="en-IN"/>
        </a:p>
      </dgm:t>
    </dgm:pt>
    <dgm:pt modelId="{1EF238DE-D279-4865-842A-791ADC8751BE}" type="sibTrans" cxnId="{B5308043-E426-4522-B627-44E0C73FD5F9}">
      <dgm:prSet/>
      <dgm:spPr/>
      <dgm:t>
        <a:bodyPr/>
        <a:lstStyle/>
        <a:p>
          <a:endParaRPr lang="en-IN"/>
        </a:p>
      </dgm:t>
    </dgm:pt>
    <dgm:pt modelId="{E68231B4-204D-4E7D-B2D2-F5D140A6EE81}">
      <dgm:prSet phldrT="[Text]"/>
      <dgm:spPr/>
      <dgm:t>
        <a:bodyPr/>
        <a:lstStyle/>
        <a:p>
          <a:r>
            <a:rPr lang="en-US" b="0" i="0" dirty="0"/>
            <a:t>Choose a suitable machine learning model, possibly leveraging natural language processing (NLP) for textual data.</a:t>
          </a:r>
          <a:endParaRPr lang="en-IN" dirty="0"/>
        </a:p>
      </dgm:t>
    </dgm:pt>
    <dgm:pt modelId="{6D59DC93-41E2-46F7-AFA2-C617250E1F7C}" type="parTrans" cxnId="{4DA2291A-DC8E-4223-87DF-4D355FC413D4}">
      <dgm:prSet/>
      <dgm:spPr/>
      <dgm:t>
        <a:bodyPr/>
        <a:lstStyle/>
        <a:p>
          <a:endParaRPr lang="en-IN"/>
        </a:p>
      </dgm:t>
    </dgm:pt>
    <dgm:pt modelId="{39AD9355-CB68-4D91-9975-7B2F787937E0}" type="sibTrans" cxnId="{4DA2291A-DC8E-4223-87DF-4D355FC413D4}">
      <dgm:prSet/>
      <dgm:spPr/>
      <dgm:t>
        <a:bodyPr/>
        <a:lstStyle/>
        <a:p>
          <a:endParaRPr lang="en-IN"/>
        </a:p>
      </dgm:t>
    </dgm:pt>
    <dgm:pt modelId="{5D19C2D0-AA50-45FD-BED3-51188D27E125}">
      <dgm:prSet phldrT="[Text]"/>
      <dgm:spPr/>
      <dgm:t>
        <a:bodyPr/>
        <a:lstStyle/>
        <a:p>
          <a:r>
            <a:rPr lang="en-US" b="0" i="0" dirty="0"/>
            <a:t>Since our data is mostly words, we'll focus on methods that understand language well.</a:t>
          </a:r>
          <a:endParaRPr lang="en-IN" dirty="0"/>
        </a:p>
      </dgm:t>
    </dgm:pt>
    <dgm:pt modelId="{D57A15C3-7D41-435D-9369-1FD6FA437B37}" type="parTrans" cxnId="{D6D0D6C1-9C29-48F7-9DC1-4AF3A0F74F2B}">
      <dgm:prSet/>
      <dgm:spPr/>
      <dgm:t>
        <a:bodyPr/>
        <a:lstStyle/>
        <a:p>
          <a:endParaRPr lang="en-IN"/>
        </a:p>
      </dgm:t>
    </dgm:pt>
    <dgm:pt modelId="{ECFCAA46-7735-4F69-92F4-BBBC8F8B3A38}" type="sibTrans" cxnId="{D6D0D6C1-9C29-48F7-9DC1-4AF3A0F74F2B}">
      <dgm:prSet/>
      <dgm:spPr/>
      <dgm:t>
        <a:bodyPr/>
        <a:lstStyle/>
        <a:p>
          <a:endParaRPr lang="en-IN"/>
        </a:p>
      </dgm:t>
    </dgm:pt>
    <dgm:pt modelId="{3C8291A4-F102-4C8D-979A-9349BD055FAB}">
      <dgm:prSet phldrT="[Text]"/>
      <dgm:spPr/>
      <dgm:t>
        <a:bodyPr/>
        <a:lstStyle/>
        <a:p>
          <a:r>
            <a:rPr lang="en-IN" b="0" i="0" dirty="0"/>
            <a:t>Training</a:t>
          </a:r>
          <a:endParaRPr lang="en-IN" dirty="0"/>
        </a:p>
      </dgm:t>
    </dgm:pt>
    <dgm:pt modelId="{63D915F7-A370-4310-98F7-323E807BF671}" type="parTrans" cxnId="{9612BBC5-72F7-41BA-97D9-9356FAE89338}">
      <dgm:prSet/>
      <dgm:spPr/>
      <dgm:t>
        <a:bodyPr/>
        <a:lstStyle/>
        <a:p>
          <a:endParaRPr lang="en-IN"/>
        </a:p>
      </dgm:t>
    </dgm:pt>
    <dgm:pt modelId="{C3BCD34A-FDDB-418D-932F-FD33DEED478A}" type="sibTrans" cxnId="{9612BBC5-72F7-41BA-97D9-9356FAE89338}">
      <dgm:prSet/>
      <dgm:spPr/>
      <dgm:t>
        <a:bodyPr/>
        <a:lstStyle/>
        <a:p>
          <a:endParaRPr lang="en-IN"/>
        </a:p>
      </dgm:t>
    </dgm:pt>
    <dgm:pt modelId="{E4F8F46B-3465-446D-ACB5-4D2E1A083145}">
      <dgm:prSet phldrT="[Text]"/>
      <dgm:spPr/>
      <dgm:t>
        <a:bodyPr/>
        <a:lstStyle/>
        <a:p>
          <a:r>
            <a:rPr lang="en-US" b="0" i="0" dirty="0"/>
            <a:t>Split the labeled dataset into training and validation sets.</a:t>
          </a:r>
          <a:endParaRPr lang="en-IN" dirty="0"/>
        </a:p>
      </dgm:t>
    </dgm:pt>
    <dgm:pt modelId="{04712F7F-08C0-4DA1-8D95-8C6C4C16390C}" type="parTrans" cxnId="{9810EE96-B205-4926-B71C-B10DF49BEDA2}">
      <dgm:prSet/>
      <dgm:spPr/>
      <dgm:t>
        <a:bodyPr/>
        <a:lstStyle/>
        <a:p>
          <a:endParaRPr lang="en-IN"/>
        </a:p>
      </dgm:t>
    </dgm:pt>
    <dgm:pt modelId="{C87F927D-8EA0-4138-83A8-0177AE468A40}" type="sibTrans" cxnId="{9810EE96-B205-4926-B71C-B10DF49BEDA2}">
      <dgm:prSet/>
      <dgm:spPr/>
      <dgm:t>
        <a:bodyPr/>
        <a:lstStyle/>
        <a:p>
          <a:endParaRPr lang="en-IN"/>
        </a:p>
      </dgm:t>
    </dgm:pt>
    <dgm:pt modelId="{A83E1CEC-B503-4874-818A-1733978C9DE7}">
      <dgm:prSet phldrT="[Text]"/>
      <dgm:spPr/>
      <dgm:t>
        <a:bodyPr/>
        <a:lstStyle/>
        <a:p>
          <a:r>
            <a:rPr lang="en-US" b="0" i="0" dirty="0"/>
            <a:t>Train the chosen model, fine-tuning parameters as necessary.</a:t>
          </a:r>
          <a:endParaRPr lang="en-IN" dirty="0"/>
        </a:p>
      </dgm:t>
    </dgm:pt>
    <dgm:pt modelId="{A2CA647C-6211-4680-9296-521C1EC4B159}" type="parTrans" cxnId="{D3EBED9E-EAA8-46BA-B4F6-BAA79F7A83CD}">
      <dgm:prSet/>
      <dgm:spPr/>
      <dgm:t>
        <a:bodyPr/>
        <a:lstStyle/>
        <a:p>
          <a:endParaRPr lang="en-IN"/>
        </a:p>
      </dgm:t>
    </dgm:pt>
    <dgm:pt modelId="{605F1F3C-942E-449F-909C-E9B513BB3419}" type="sibTrans" cxnId="{D3EBED9E-EAA8-46BA-B4F6-BAA79F7A83CD}">
      <dgm:prSet/>
      <dgm:spPr/>
      <dgm:t>
        <a:bodyPr/>
        <a:lstStyle/>
        <a:p>
          <a:endParaRPr lang="en-IN"/>
        </a:p>
      </dgm:t>
    </dgm:pt>
    <dgm:pt modelId="{4A1983C8-2E8B-47BA-926A-A318FF11C8E9}">
      <dgm:prSet phldrT="[Text]"/>
      <dgm:spPr/>
      <dgm:t>
        <a:bodyPr/>
        <a:lstStyle/>
        <a:p>
          <a:r>
            <a:rPr lang="en-IN" b="0" i="0" dirty="0"/>
            <a:t>Evaluation</a:t>
          </a:r>
          <a:endParaRPr lang="en-IN" dirty="0"/>
        </a:p>
      </dgm:t>
    </dgm:pt>
    <dgm:pt modelId="{7441752C-8505-4DBE-95DD-1F33D627F469}" type="parTrans" cxnId="{433CFE95-3C35-4833-9A70-808791F010CE}">
      <dgm:prSet/>
      <dgm:spPr/>
      <dgm:t>
        <a:bodyPr/>
        <a:lstStyle/>
        <a:p>
          <a:endParaRPr lang="en-IN"/>
        </a:p>
      </dgm:t>
    </dgm:pt>
    <dgm:pt modelId="{2FF9399A-115B-4C18-8939-A705888E2B02}" type="sibTrans" cxnId="{433CFE95-3C35-4833-9A70-808791F010CE}">
      <dgm:prSet/>
      <dgm:spPr/>
      <dgm:t>
        <a:bodyPr/>
        <a:lstStyle/>
        <a:p>
          <a:endParaRPr lang="en-IN"/>
        </a:p>
      </dgm:t>
    </dgm:pt>
    <dgm:pt modelId="{B076C4B2-1ABE-4AA3-BD1D-C3AFAAD3FB03}">
      <dgm:prSet phldrT="[Text]"/>
      <dgm:spPr/>
      <dgm:t>
        <a:bodyPr/>
        <a:lstStyle/>
        <a:p>
          <a:r>
            <a:rPr lang="en-IN" b="0" i="0" dirty="0"/>
            <a:t>Assess model performance using validation data.</a:t>
          </a:r>
          <a:endParaRPr lang="en-IN" dirty="0"/>
        </a:p>
      </dgm:t>
    </dgm:pt>
    <dgm:pt modelId="{7E7EF519-902C-4098-A16F-468CA5348A4D}" type="parTrans" cxnId="{9CBE27C0-105C-434B-BF9B-29453EE6E7C7}">
      <dgm:prSet/>
      <dgm:spPr/>
      <dgm:t>
        <a:bodyPr/>
        <a:lstStyle/>
        <a:p>
          <a:endParaRPr lang="en-IN"/>
        </a:p>
      </dgm:t>
    </dgm:pt>
    <dgm:pt modelId="{426A7B19-86DF-4582-9BF3-DE6BD4BDFB9C}" type="sibTrans" cxnId="{9CBE27C0-105C-434B-BF9B-29453EE6E7C7}">
      <dgm:prSet/>
      <dgm:spPr/>
      <dgm:t>
        <a:bodyPr/>
        <a:lstStyle/>
        <a:p>
          <a:endParaRPr lang="en-IN"/>
        </a:p>
      </dgm:t>
    </dgm:pt>
    <dgm:pt modelId="{355C0B4E-19E0-4ED4-9CDD-436EAF1C7BFD}">
      <dgm:prSet phldrT="[Text]"/>
      <dgm:spPr/>
      <dgm:t>
        <a:bodyPr/>
        <a:lstStyle/>
        <a:p>
          <a:pPr>
            <a:buFont typeface="Arial" panose="020B0604020202020204" pitchFamily="34" charset="0"/>
            <a:buChar char="•"/>
          </a:pPr>
          <a:r>
            <a:rPr lang="en-US" b="0" i="0" dirty="0"/>
            <a:t>Optimize based on metrics such as accuracy, precision, recall, and F1 score.</a:t>
          </a:r>
        </a:p>
      </dgm:t>
    </dgm:pt>
    <dgm:pt modelId="{984AD0A4-E938-40DA-817A-380DD394A4FA}" type="parTrans" cxnId="{53CAA76E-841E-4D67-909B-6C628D177D3C}">
      <dgm:prSet/>
      <dgm:spPr/>
      <dgm:t>
        <a:bodyPr/>
        <a:lstStyle/>
        <a:p>
          <a:endParaRPr lang="en-IN"/>
        </a:p>
      </dgm:t>
    </dgm:pt>
    <dgm:pt modelId="{5C7AE95F-B68E-4698-9886-B546AF123FDA}" type="sibTrans" cxnId="{53CAA76E-841E-4D67-909B-6C628D177D3C}">
      <dgm:prSet/>
      <dgm:spPr/>
      <dgm:t>
        <a:bodyPr/>
        <a:lstStyle/>
        <a:p>
          <a:endParaRPr lang="en-IN"/>
        </a:p>
      </dgm:t>
    </dgm:pt>
    <dgm:pt modelId="{0B5EDC86-4B9B-49B0-8B81-DB4955B96CC8}">
      <dgm:prSet phldrT="[Text]"/>
      <dgm:spPr/>
      <dgm:t>
        <a:bodyPr/>
        <a:lstStyle/>
        <a:p>
          <a:r>
            <a:rPr lang="en-IN" b="0" i="0" dirty="0"/>
            <a:t>Parameter Tuning</a:t>
          </a:r>
          <a:endParaRPr lang="en-IN" dirty="0"/>
        </a:p>
      </dgm:t>
    </dgm:pt>
    <dgm:pt modelId="{AECCA461-DF49-47AE-8D01-242B74F1B388}" type="parTrans" cxnId="{0B33B11C-8EC9-44F7-B9FB-84B8D39AC715}">
      <dgm:prSet/>
      <dgm:spPr/>
      <dgm:t>
        <a:bodyPr/>
        <a:lstStyle/>
        <a:p>
          <a:endParaRPr lang="en-IN"/>
        </a:p>
      </dgm:t>
    </dgm:pt>
    <dgm:pt modelId="{8E82925D-A180-4E93-B0DA-5814091EF3EA}" type="sibTrans" cxnId="{0B33B11C-8EC9-44F7-B9FB-84B8D39AC715}">
      <dgm:prSet/>
      <dgm:spPr/>
      <dgm:t>
        <a:bodyPr/>
        <a:lstStyle/>
        <a:p>
          <a:endParaRPr lang="en-IN"/>
        </a:p>
      </dgm:t>
    </dgm:pt>
    <dgm:pt modelId="{B8919B2C-81EC-4446-9A65-8181D0E05C5C}">
      <dgm:prSet phldrT="[Text]"/>
      <dgm:spPr/>
      <dgm:t>
        <a:bodyPr/>
        <a:lstStyle/>
        <a:p>
          <a:r>
            <a:rPr lang="en-US" b="0" i="0" dirty="0"/>
            <a:t>Once we pick a method for teaching our computer, we'll need to adjust some settings to make it work its best.</a:t>
          </a:r>
          <a:endParaRPr lang="en-IN" dirty="0"/>
        </a:p>
      </dgm:t>
    </dgm:pt>
    <dgm:pt modelId="{611D217F-5593-46B7-95DB-C17361346DE0}" type="parTrans" cxnId="{40921F40-4649-41D6-A1B9-AEA6D9B6886C}">
      <dgm:prSet/>
      <dgm:spPr/>
      <dgm:t>
        <a:bodyPr/>
        <a:lstStyle/>
        <a:p>
          <a:endParaRPr lang="en-IN"/>
        </a:p>
      </dgm:t>
    </dgm:pt>
    <dgm:pt modelId="{E0726C29-17D6-4FA4-BECB-957D65ADF51D}" type="sibTrans" cxnId="{40921F40-4649-41D6-A1B9-AEA6D9B6886C}">
      <dgm:prSet/>
      <dgm:spPr/>
      <dgm:t>
        <a:bodyPr/>
        <a:lstStyle/>
        <a:p>
          <a:endParaRPr lang="en-IN"/>
        </a:p>
      </dgm:t>
    </dgm:pt>
    <dgm:pt modelId="{A9B9F3CA-4E31-40DF-8A00-020BEB7EF2E1}">
      <dgm:prSet phldrT="[Text]"/>
      <dgm:spPr/>
      <dgm:t>
        <a:bodyPr/>
        <a:lstStyle/>
        <a:p>
          <a:r>
            <a:rPr lang="en-US" b="0" i="0" dirty="0"/>
            <a:t>Document the parameter tuning process and decisions made to facilitate reproducibility and future improvements.</a:t>
          </a:r>
          <a:endParaRPr lang="en-IN" dirty="0"/>
        </a:p>
      </dgm:t>
    </dgm:pt>
    <dgm:pt modelId="{0C091941-3B8E-4029-9145-253F8617DDD7}" type="parTrans" cxnId="{44DA9D15-E139-402E-826F-329475572B69}">
      <dgm:prSet/>
      <dgm:spPr/>
      <dgm:t>
        <a:bodyPr/>
        <a:lstStyle/>
        <a:p>
          <a:endParaRPr lang="en-IN"/>
        </a:p>
      </dgm:t>
    </dgm:pt>
    <dgm:pt modelId="{7AA537E6-2838-45C0-B332-EE79FC3A3783}" type="sibTrans" cxnId="{44DA9D15-E139-402E-826F-329475572B69}">
      <dgm:prSet/>
      <dgm:spPr/>
      <dgm:t>
        <a:bodyPr/>
        <a:lstStyle/>
        <a:p>
          <a:endParaRPr lang="en-IN"/>
        </a:p>
      </dgm:t>
    </dgm:pt>
    <dgm:pt modelId="{7C84D46A-7A7C-42DC-B42D-9BF072358D52}">
      <dgm:prSet phldrT="[Text]"/>
      <dgm:spPr/>
      <dgm:t>
        <a:bodyPr/>
        <a:lstStyle/>
        <a:p>
          <a:r>
            <a:rPr lang="en-IN" b="0" i="0" dirty="0"/>
            <a:t>Making Predictions &amp; Maintenance</a:t>
          </a:r>
          <a:endParaRPr lang="en-IN" dirty="0"/>
        </a:p>
      </dgm:t>
    </dgm:pt>
    <dgm:pt modelId="{267BEEEF-FE3E-40F4-8B7E-8506393CBE20}" type="parTrans" cxnId="{FBEC4262-61BA-4981-B42F-E5ED1FE217DA}">
      <dgm:prSet/>
      <dgm:spPr/>
      <dgm:t>
        <a:bodyPr/>
        <a:lstStyle/>
        <a:p>
          <a:endParaRPr lang="en-IN"/>
        </a:p>
      </dgm:t>
    </dgm:pt>
    <dgm:pt modelId="{343C78E3-B4D2-4F46-9022-6AA97FFC158F}" type="sibTrans" cxnId="{FBEC4262-61BA-4981-B42F-E5ED1FE217DA}">
      <dgm:prSet/>
      <dgm:spPr/>
      <dgm:t>
        <a:bodyPr/>
        <a:lstStyle/>
        <a:p>
          <a:endParaRPr lang="en-IN"/>
        </a:p>
      </dgm:t>
    </dgm:pt>
    <dgm:pt modelId="{BC983BD8-E03B-429C-BD6A-0CB1409F5C73}">
      <dgm:prSet phldrT="[Text]"/>
      <dgm:spPr/>
      <dgm:t>
        <a:bodyPr/>
        <a:lstStyle/>
        <a:p>
          <a:r>
            <a:rPr lang="en-US" b="0" i="0" dirty="0"/>
            <a:t>Once our computer has learned from the labeled data and we've fine-tuned the parameters, it's time to put it to work..</a:t>
          </a:r>
          <a:endParaRPr lang="en-IN" dirty="0"/>
        </a:p>
      </dgm:t>
    </dgm:pt>
    <dgm:pt modelId="{4D5CE915-6BA3-4446-9E46-B27FDB1AFAEC}" type="parTrans" cxnId="{3D86AF5B-C9C5-4B61-916A-FE1970FC1460}">
      <dgm:prSet/>
      <dgm:spPr/>
      <dgm:t>
        <a:bodyPr/>
        <a:lstStyle/>
        <a:p>
          <a:endParaRPr lang="en-IN"/>
        </a:p>
      </dgm:t>
    </dgm:pt>
    <dgm:pt modelId="{2BB7A182-0155-4F62-B651-B2A0D5876906}" type="sibTrans" cxnId="{3D86AF5B-C9C5-4B61-916A-FE1970FC1460}">
      <dgm:prSet/>
      <dgm:spPr/>
      <dgm:t>
        <a:bodyPr/>
        <a:lstStyle/>
        <a:p>
          <a:endParaRPr lang="en-IN"/>
        </a:p>
      </dgm:t>
    </dgm:pt>
    <dgm:pt modelId="{77131407-2609-4F6B-A7FB-F5CF929025B5}">
      <dgm:prSet phldrT="[Text]"/>
      <dgm:spPr/>
      <dgm:t>
        <a:bodyPr/>
        <a:lstStyle/>
        <a:p>
          <a:r>
            <a:rPr lang="en-US" b="0" i="0" dirty="0"/>
            <a:t>Periodically retrain the model with updated data to adapt to changes in the inventory.</a:t>
          </a:r>
          <a:endParaRPr lang="en-IN" dirty="0"/>
        </a:p>
      </dgm:t>
    </dgm:pt>
    <dgm:pt modelId="{3052BD22-B059-4886-9430-5919ADA7911F}" type="parTrans" cxnId="{ED39B43C-BDDB-49F0-BB21-1F44358E7BD5}">
      <dgm:prSet/>
      <dgm:spPr/>
      <dgm:t>
        <a:bodyPr/>
        <a:lstStyle/>
        <a:p>
          <a:endParaRPr lang="en-IN"/>
        </a:p>
      </dgm:t>
    </dgm:pt>
    <dgm:pt modelId="{A8A5D088-B20B-4F75-889D-50361E6EE5B2}" type="sibTrans" cxnId="{ED39B43C-BDDB-49F0-BB21-1F44358E7BD5}">
      <dgm:prSet/>
      <dgm:spPr/>
      <dgm:t>
        <a:bodyPr/>
        <a:lstStyle/>
        <a:p>
          <a:endParaRPr lang="en-IN"/>
        </a:p>
      </dgm:t>
    </dgm:pt>
    <dgm:pt modelId="{FBD4E9E6-411C-443C-94AF-36C846419FE8}" type="pres">
      <dgm:prSet presAssocID="{608863B2-35D1-4DC2-B0AE-860689767E83}" presName="Name0" presStyleCnt="0">
        <dgm:presLayoutVars>
          <dgm:dir/>
          <dgm:animLvl val="lvl"/>
          <dgm:resizeHandles val="exact"/>
        </dgm:presLayoutVars>
      </dgm:prSet>
      <dgm:spPr/>
    </dgm:pt>
    <dgm:pt modelId="{0EDAE601-621B-414D-98EC-7946EC140248}" type="pres">
      <dgm:prSet presAssocID="{CA5C5D4D-7C19-420F-B345-BEA6CA5E3DFE}" presName="composite" presStyleCnt="0"/>
      <dgm:spPr/>
    </dgm:pt>
    <dgm:pt modelId="{8004E9DC-B200-4A98-A675-AF12421BA01A}" type="pres">
      <dgm:prSet presAssocID="{CA5C5D4D-7C19-420F-B345-BEA6CA5E3DFE}" presName="parTx" presStyleLbl="alignNode1" presStyleIdx="0" presStyleCnt="7">
        <dgm:presLayoutVars>
          <dgm:chMax val="0"/>
          <dgm:chPref val="0"/>
          <dgm:bulletEnabled val="1"/>
        </dgm:presLayoutVars>
      </dgm:prSet>
      <dgm:spPr/>
    </dgm:pt>
    <dgm:pt modelId="{4EF14E96-71C4-46BC-9A7B-65632D1E3C4A}" type="pres">
      <dgm:prSet presAssocID="{CA5C5D4D-7C19-420F-B345-BEA6CA5E3DFE}" presName="desTx" presStyleLbl="alignAccFollowNode1" presStyleIdx="0" presStyleCnt="7">
        <dgm:presLayoutVars>
          <dgm:bulletEnabled val="1"/>
        </dgm:presLayoutVars>
      </dgm:prSet>
      <dgm:spPr/>
    </dgm:pt>
    <dgm:pt modelId="{EEBDE4EC-3CBF-4E4D-A7CC-F0904D15307A}" type="pres">
      <dgm:prSet presAssocID="{02937B72-5BBD-4E8B-87D1-FF983D44A800}" presName="space" presStyleCnt="0"/>
      <dgm:spPr/>
    </dgm:pt>
    <dgm:pt modelId="{89EDE408-69C5-4242-AFA1-067555A9DD20}" type="pres">
      <dgm:prSet presAssocID="{76FECE0A-52F6-44CF-8BF7-F1ED03802DE1}" presName="composite" presStyleCnt="0"/>
      <dgm:spPr/>
    </dgm:pt>
    <dgm:pt modelId="{FB281C52-115E-4D2C-9577-8CA3830FD81F}" type="pres">
      <dgm:prSet presAssocID="{76FECE0A-52F6-44CF-8BF7-F1ED03802DE1}" presName="parTx" presStyleLbl="alignNode1" presStyleIdx="1" presStyleCnt="7">
        <dgm:presLayoutVars>
          <dgm:chMax val="0"/>
          <dgm:chPref val="0"/>
          <dgm:bulletEnabled val="1"/>
        </dgm:presLayoutVars>
      </dgm:prSet>
      <dgm:spPr/>
    </dgm:pt>
    <dgm:pt modelId="{FF7388E5-5BE9-4DB1-84D3-9B8C28FAB35E}" type="pres">
      <dgm:prSet presAssocID="{76FECE0A-52F6-44CF-8BF7-F1ED03802DE1}" presName="desTx" presStyleLbl="alignAccFollowNode1" presStyleIdx="1" presStyleCnt="7">
        <dgm:presLayoutVars>
          <dgm:bulletEnabled val="1"/>
        </dgm:presLayoutVars>
      </dgm:prSet>
      <dgm:spPr/>
    </dgm:pt>
    <dgm:pt modelId="{6989DAB3-4717-4AEE-82A1-2D3C6E9E6C1D}" type="pres">
      <dgm:prSet presAssocID="{79E6F068-131C-4F61-B5EF-91747ECCDC3A}" presName="space" presStyleCnt="0"/>
      <dgm:spPr/>
    </dgm:pt>
    <dgm:pt modelId="{62BEB7D7-12C6-45CF-97F4-F97A5222DD1F}" type="pres">
      <dgm:prSet presAssocID="{F79F1256-3A50-4BC2-A087-11E8DE27DEEF}" presName="composite" presStyleCnt="0"/>
      <dgm:spPr/>
    </dgm:pt>
    <dgm:pt modelId="{9D62538E-4311-4E0B-8C70-A04618922D12}" type="pres">
      <dgm:prSet presAssocID="{F79F1256-3A50-4BC2-A087-11E8DE27DEEF}" presName="parTx" presStyleLbl="alignNode1" presStyleIdx="2" presStyleCnt="7">
        <dgm:presLayoutVars>
          <dgm:chMax val="0"/>
          <dgm:chPref val="0"/>
          <dgm:bulletEnabled val="1"/>
        </dgm:presLayoutVars>
      </dgm:prSet>
      <dgm:spPr/>
    </dgm:pt>
    <dgm:pt modelId="{6C0417C8-DACC-4155-BDF8-0E87E1245F01}" type="pres">
      <dgm:prSet presAssocID="{F79F1256-3A50-4BC2-A087-11E8DE27DEEF}" presName="desTx" presStyleLbl="alignAccFollowNode1" presStyleIdx="2" presStyleCnt="7">
        <dgm:presLayoutVars>
          <dgm:bulletEnabled val="1"/>
        </dgm:presLayoutVars>
      </dgm:prSet>
      <dgm:spPr/>
    </dgm:pt>
    <dgm:pt modelId="{744E69FA-9FB0-494C-B3E9-EFB1831803D3}" type="pres">
      <dgm:prSet presAssocID="{1EF238DE-D279-4865-842A-791ADC8751BE}" presName="space" presStyleCnt="0"/>
      <dgm:spPr/>
    </dgm:pt>
    <dgm:pt modelId="{8F321FF2-6BDC-4383-AE62-908CF3BA7DB3}" type="pres">
      <dgm:prSet presAssocID="{3C8291A4-F102-4C8D-979A-9349BD055FAB}" presName="composite" presStyleCnt="0"/>
      <dgm:spPr/>
    </dgm:pt>
    <dgm:pt modelId="{A6DE1349-75C7-47BB-A8E1-599FBC150E6E}" type="pres">
      <dgm:prSet presAssocID="{3C8291A4-F102-4C8D-979A-9349BD055FAB}" presName="parTx" presStyleLbl="alignNode1" presStyleIdx="3" presStyleCnt="7">
        <dgm:presLayoutVars>
          <dgm:chMax val="0"/>
          <dgm:chPref val="0"/>
          <dgm:bulletEnabled val="1"/>
        </dgm:presLayoutVars>
      </dgm:prSet>
      <dgm:spPr/>
    </dgm:pt>
    <dgm:pt modelId="{ED997F92-78D0-4C2A-BF5D-54D82CAA2E2B}" type="pres">
      <dgm:prSet presAssocID="{3C8291A4-F102-4C8D-979A-9349BD055FAB}" presName="desTx" presStyleLbl="alignAccFollowNode1" presStyleIdx="3" presStyleCnt="7">
        <dgm:presLayoutVars>
          <dgm:bulletEnabled val="1"/>
        </dgm:presLayoutVars>
      </dgm:prSet>
      <dgm:spPr/>
    </dgm:pt>
    <dgm:pt modelId="{D199FD64-0B29-4A2F-AC18-14DD8208177F}" type="pres">
      <dgm:prSet presAssocID="{C3BCD34A-FDDB-418D-932F-FD33DEED478A}" presName="space" presStyleCnt="0"/>
      <dgm:spPr/>
    </dgm:pt>
    <dgm:pt modelId="{717D9E6F-76E5-49A6-A9F9-22922BA29F22}" type="pres">
      <dgm:prSet presAssocID="{4A1983C8-2E8B-47BA-926A-A318FF11C8E9}" presName="composite" presStyleCnt="0"/>
      <dgm:spPr/>
    </dgm:pt>
    <dgm:pt modelId="{23C1929E-0215-4FFF-8EA2-F043578A1B1B}" type="pres">
      <dgm:prSet presAssocID="{4A1983C8-2E8B-47BA-926A-A318FF11C8E9}" presName="parTx" presStyleLbl="alignNode1" presStyleIdx="4" presStyleCnt="7">
        <dgm:presLayoutVars>
          <dgm:chMax val="0"/>
          <dgm:chPref val="0"/>
          <dgm:bulletEnabled val="1"/>
        </dgm:presLayoutVars>
      </dgm:prSet>
      <dgm:spPr/>
    </dgm:pt>
    <dgm:pt modelId="{423E9ACC-B2FD-4CE6-9F15-8AFBC002698D}" type="pres">
      <dgm:prSet presAssocID="{4A1983C8-2E8B-47BA-926A-A318FF11C8E9}" presName="desTx" presStyleLbl="alignAccFollowNode1" presStyleIdx="4" presStyleCnt="7">
        <dgm:presLayoutVars>
          <dgm:bulletEnabled val="1"/>
        </dgm:presLayoutVars>
      </dgm:prSet>
      <dgm:spPr/>
    </dgm:pt>
    <dgm:pt modelId="{074B309D-C18F-4697-8C62-EA80FAEA8F07}" type="pres">
      <dgm:prSet presAssocID="{2FF9399A-115B-4C18-8939-A705888E2B02}" presName="space" presStyleCnt="0"/>
      <dgm:spPr/>
    </dgm:pt>
    <dgm:pt modelId="{9FE32A45-E6F1-4FA6-A77A-C1960E7315E0}" type="pres">
      <dgm:prSet presAssocID="{0B5EDC86-4B9B-49B0-8B81-DB4955B96CC8}" presName="composite" presStyleCnt="0"/>
      <dgm:spPr/>
    </dgm:pt>
    <dgm:pt modelId="{A6158FC6-32A4-4DC2-B9DC-EF53356F66D7}" type="pres">
      <dgm:prSet presAssocID="{0B5EDC86-4B9B-49B0-8B81-DB4955B96CC8}" presName="parTx" presStyleLbl="alignNode1" presStyleIdx="5" presStyleCnt="7">
        <dgm:presLayoutVars>
          <dgm:chMax val="0"/>
          <dgm:chPref val="0"/>
          <dgm:bulletEnabled val="1"/>
        </dgm:presLayoutVars>
      </dgm:prSet>
      <dgm:spPr/>
    </dgm:pt>
    <dgm:pt modelId="{F8680F61-194B-473E-AA37-AE31B4259A6E}" type="pres">
      <dgm:prSet presAssocID="{0B5EDC86-4B9B-49B0-8B81-DB4955B96CC8}" presName="desTx" presStyleLbl="alignAccFollowNode1" presStyleIdx="5" presStyleCnt="7">
        <dgm:presLayoutVars>
          <dgm:bulletEnabled val="1"/>
        </dgm:presLayoutVars>
      </dgm:prSet>
      <dgm:spPr/>
    </dgm:pt>
    <dgm:pt modelId="{6865DEF0-5054-4288-A6B8-8DC184200B07}" type="pres">
      <dgm:prSet presAssocID="{8E82925D-A180-4E93-B0DA-5814091EF3EA}" presName="space" presStyleCnt="0"/>
      <dgm:spPr/>
    </dgm:pt>
    <dgm:pt modelId="{41067DD2-8746-48F3-BDBD-8CB14139FB61}" type="pres">
      <dgm:prSet presAssocID="{7C84D46A-7A7C-42DC-B42D-9BF072358D52}" presName="composite" presStyleCnt="0"/>
      <dgm:spPr/>
    </dgm:pt>
    <dgm:pt modelId="{BB76C2FE-9077-478F-AB05-365AA8EC85C3}" type="pres">
      <dgm:prSet presAssocID="{7C84D46A-7A7C-42DC-B42D-9BF072358D52}" presName="parTx" presStyleLbl="alignNode1" presStyleIdx="6" presStyleCnt="7">
        <dgm:presLayoutVars>
          <dgm:chMax val="0"/>
          <dgm:chPref val="0"/>
          <dgm:bulletEnabled val="1"/>
        </dgm:presLayoutVars>
      </dgm:prSet>
      <dgm:spPr/>
    </dgm:pt>
    <dgm:pt modelId="{FD07607E-1093-4521-B157-8345BE2C518E}" type="pres">
      <dgm:prSet presAssocID="{7C84D46A-7A7C-42DC-B42D-9BF072358D52}" presName="desTx" presStyleLbl="alignAccFollowNode1" presStyleIdx="6" presStyleCnt="7">
        <dgm:presLayoutVars>
          <dgm:bulletEnabled val="1"/>
        </dgm:presLayoutVars>
      </dgm:prSet>
      <dgm:spPr/>
    </dgm:pt>
  </dgm:ptLst>
  <dgm:cxnLst>
    <dgm:cxn modelId="{44DA9D15-E139-402E-826F-329475572B69}" srcId="{0B5EDC86-4B9B-49B0-8B81-DB4955B96CC8}" destId="{A9B9F3CA-4E31-40DF-8A00-020BEB7EF2E1}" srcOrd="1" destOrd="0" parTransId="{0C091941-3B8E-4029-9145-253F8617DDD7}" sibTransId="{7AA537E6-2838-45C0-B332-EE79FC3A3783}"/>
    <dgm:cxn modelId="{89D9A317-0B26-42DA-9DE3-A6606505BB73}" type="presOf" srcId="{77131407-2609-4F6B-A7FB-F5CF929025B5}" destId="{FD07607E-1093-4521-B157-8345BE2C518E}" srcOrd="0" destOrd="1" presId="urn:microsoft.com/office/officeart/2005/8/layout/hList1"/>
    <dgm:cxn modelId="{8C0F251A-CBD6-4A3B-A522-963C96B94C03}" type="presOf" srcId="{E4F8F46B-3465-446D-ACB5-4D2E1A083145}" destId="{ED997F92-78D0-4C2A-BF5D-54D82CAA2E2B}" srcOrd="0" destOrd="0" presId="urn:microsoft.com/office/officeart/2005/8/layout/hList1"/>
    <dgm:cxn modelId="{4DA2291A-DC8E-4223-87DF-4D355FC413D4}" srcId="{F79F1256-3A50-4BC2-A087-11E8DE27DEEF}" destId="{E68231B4-204D-4E7D-B2D2-F5D140A6EE81}" srcOrd="0" destOrd="0" parTransId="{6D59DC93-41E2-46F7-AFA2-C617250E1F7C}" sibTransId="{39AD9355-CB68-4D91-9975-7B2F787937E0}"/>
    <dgm:cxn modelId="{769DB41A-D471-4FEE-BD8F-5C9DD0E8EDCA}" type="presOf" srcId="{A9B9F3CA-4E31-40DF-8A00-020BEB7EF2E1}" destId="{F8680F61-194B-473E-AA37-AE31B4259A6E}" srcOrd="0" destOrd="1" presId="urn:microsoft.com/office/officeart/2005/8/layout/hList1"/>
    <dgm:cxn modelId="{0B33B11C-8EC9-44F7-B9FB-84B8D39AC715}" srcId="{608863B2-35D1-4DC2-B0AE-860689767E83}" destId="{0B5EDC86-4B9B-49B0-8B81-DB4955B96CC8}" srcOrd="5" destOrd="0" parTransId="{AECCA461-DF49-47AE-8D01-242B74F1B388}" sibTransId="{8E82925D-A180-4E93-B0DA-5814091EF3EA}"/>
    <dgm:cxn modelId="{213DEC23-7F4D-4980-9786-3413B40A2555}" type="presOf" srcId="{E68231B4-204D-4E7D-B2D2-F5D140A6EE81}" destId="{6C0417C8-DACC-4155-BDF8-0E87E1245F01}" srcOrd="0" destOrd="0" presId="urn:microsoft.com/office/officeart/2005/8/layout/hList1"/>
    <dgm:cxn modelId="{37ADF123-CF81-46BD-9EF7-F5EA850DCBC4}" type="presOf" srcId="{4A1983C8-2E8B-47BA-926A-A318FF11C8E9}" destId="{23C1929E-0215-4FFF-8EA2-F043578A1B1B}" srcOrd="0" destOrd="0" presId="urn:microsoft.com/office/officeart/2005/8/layout/hList1"/>
    <dgm:cxn modelId="{EDB3C925-7B07-4B5A-9B6D-E5F60657A09A}" srcId="{76FECE0A-52F6-44CF-8BF7-F1ED03802DE1}" destId="{5181A6D3-10AA-48CF-A5EA-6484DC6FABCB}" srcOrd="0" destOrd="0" parTransId="{3FF3E415-236C-4E75-80FD-E971AC978E9C}" sibTransId="{1EDB537C-1023-46DB-86AD-930E6DFE266C}"/>
    <dgm:cxn modelId="{12B14730-2183-491D-B423-02E6F6C706FA}" type="presOf" srcId="{355C0B4E-19E0-4ED4-9CDD-436EAF1C7BFD}" destId="{423E9ACC-B2FD-4CE6-9F15-8AFBC002698D}" srcOrd="0" destOrd="1" presId="urn:microsoft.com/office/officeart/2005/8/layout/hList1"/>
    <dgm:cxn modelId="{ED39B43C-BDDB-49F0-BB21-1F44358E7BD5}" srcId="{7C84D46A-7A7C-42DC-B42D-9BF072358D52}" destId="{77131407-2609-4F6B-A7FB-F5CF929025B5}" srcOrd="1" destOrd="0" parTransId="{3052BD22-B059-4886-9430-5919ADA7911F}" sibTransId="{A8A5D088-B20B-4F75-889D-50361E6EE5B2}"/>
    <dgm:cxn modelId="{40921F40-4649-41D6-A1B9-AEA6D9B6886C}" srcId="{0B5EDC86-4B9B-49B0-8B81-DB4955B96CC8}" destId="{B8919B2C-81EC-4446-9A65-8181D0E05C5C}" srcOrd="0" destOrd="0" parTransId="{611D217F-5593-46B7-95DB-C17361346DE0}" sibTransId="{E0726C29-17D6-4FA4-BECB-957D65ADF51D}"/>
    <dgm:cxn modelId="{3D86AF5B-C9C5-4B61-916A-FE1970FC1460}" srcId="{7C84D46A-7A7C-42DC-B42D-9BF072358D52}" destId="{BC983BD8-E03B-429C-BD6A-0CB1409F5C73}" srcOrd="0" destOrd="0" parTransId="{4D5CE915-6BA3-4446-9E46-B27FDB1AFAEC}" sibTransId="{2BB7A182-0155-4F62-B651-B2A0D5876906}"/>
    <dgm:cxn modelId="{FBEC4262-61BA-4981-B42F-E5ED1FE217DA}" srcId="{608863B2-35D1-4DC2-B0AE-860689767E83}" destId="{7C84D46A-7A7C-42DC-B42D-9BF072358D52}" srcOrd="6" destOrd="0" parTransId="{267BEEEF-FE3E-40F4-8B7E-8506393CBE20}" sibTransId="{343C78E3-B4D2-4F46-9022-6AA97FFC158F}"/>
    <dgm:cxn modelId="{B5308043-E426-4522-B627-44E0C73FD5F9}" srcId="{608863B2-35D1-4DC2-B0AE-860689767E83}" destId="{F79F1256-3A50-4BC2-A087-11E8DE27DEEF}" srcOrd="2" destOrd="0" parTransId="{AAA52255-5DBD-4B28-AF7D-75DC9D8237BF}" sibTransId="{1EF238DE-D279-4865-842A-791ADC8751BE}"/>
    <dgm:cxn modelId="{6B4BED6C-EAA8-4C0C-A2B0-BCF30B0DDEFF}" type="presOf" srcId="{608863B2-35D1-4DC2-B0AE-860689767E83}" destId="{FBD4E9E6-411C-443C-94AF-36C846419FE8}" srcOrd="0" destOrd="0" presId="urn:microsoft.com/office/officeart/2005/8/layout/hList1"/>
    <dgm:cxn modelId="{EBB63B4D-471B-4E71-BC6F-1049DED1B684}" type="presOf" srcId="{A83E1CEC-B503-4874-818A-1733978C9DE7}" destId="{ED997F92-78D0-4C2A-BF5D-54D82CAA2E2B}" srcOrd="0" destOrd="1" presId="urn:microsoft.com/office/officeart/2005/8/layout/hList1"/>
    <dgm:cxn modelId="{53CAA76E-841E-4D67-909B-6C628D177D3C}" srcId="{4A1983C8-2E8B-47BA-926A-A318FF11C8E9}" destId="{355C0B4E-19E0-4ED4-9CDD-436EAF1C7BFD}" srcOrd="1" destOrd="0" parTransId="{984AD0A4-E938-40DA-817A-380DD394A4FA}" sibTransId="{5C7AE95F-B68E-4698-9886-B546AF123FDA}"/>
    <dgm:cxn modelId="{4C5E7A79-9DB9-4C20-A469-8AA67B69FBFE}" srcId="{608863B2-35D1-4DC2-B0AE-860689767E83}" destId="{CA5C5D4D-7C19-420F-B345-BEA6CA5E3DFE}" srcOrd="0" destOrd="0" parTransId="{25F6B7BE-3D5D-42FD-B5C6-A8A5E494856E}" sibTransId="{02937B72-5BBD-4E8B-87D1-FF983D44A800}"/>
    <dgm:cxn modelId="{F4CF3581-A6CA-431D-B8FF-606E67BE778E}" type="presOf" srcId="{BC983BD8-E03B-429C-BD6A-0CB1409F5C73}" destId="{FD07607E-1093-4521-B157-8345BE2C518E}" srcOrd="0" destOrd="0" presId="urn:microsoft.com/office/officeart/2005/8/layout/hList1"/>
    <dgm:cxn modelId="{25D86482-3D62-40C7-8FBB-F02C22898F2B}" type="presOf" srcId="{5181A6D3-10AA-48CF-A5EA-6484DC6FABCB}" destId="{FF7388E5-5BE9-4DB1-84D3-9B8C28FAB35E}" srcOrd="0" destOrd="0" presId="urn:microsoft.com/office/officeart/2005/8/layout/hList1"/>
    <dgm:cxn modelId="{4F17E282-3BFF-4F55-ADB9-412B87852ADF}" srcId="{CA5C5D4D-7C19-420F-B345-BEA6CA5E3DFE}" destId="{5451C977-39DE-404A-ACBD-8B2EABA7204E}" srcOrd="1" destOrd="0" parTransId="{1BF79443-99C5-4588-95C7-F84EF5BB8822}" sibTransId="{EF2EFA99-2593-438F-9AB1-BDBCCAE9E916}"/>
    <dgm:cxn modelId="{21DE3985-0EDB-4BFC-AEAF-ED5B5B221D31}" srcId="{608863B2-35D1-4DC2-B0AE-860689767E83}" destId="{76FECE0A-52F6-44CF-8BF7-F1ED03802DE1}" srcOrd="1" destOrd="0" parTransId="{D10BB00B-2A66-4095-B2A0-52460FF9AD08}" sibTransId="{79E6F068-131C-4F61-B5EF-91747ECCDC3A}"/>
    <dgm:cxn modelId="{B7C21889-86CE-43AD-A2A7-C6129CF340A1}" type="presOf" srcId="{B076C4B2-1ABE-4AA3-BD1D-C3AFAAD3FB03}" destId="{423E9ACC-B2FD-4CE6-9F15-8AFBC002698D}" srcOrd="0" destOrd="0" presId="urn:microsoft.com/office/officeart/2005/8/layout/hList1"/>
    <dgm:cxn modelId="{33C8168C-3B3E-4DE5-8492-213362AC7702}" type="presOf" srcId="{3C8291A4-F102-4C8D-979A-9349BD055FAB}" destId="{A6DE1349-75C7-47BB-A8E1-599FBC150E6E}" srcOrd="0" destOrd="0" presId="urn:microsoft.com/office/officeart/2005/8/layout/hList1"/>
    <dgm:cxn modelId="{2C5E6A91-D49A-42CA-9B31-B403C3A48B86}" type="presOf" srcId="{B8919B2C-81EC-4446-9A65-8181D0E05C5C}" destId="{F8680F61-194B-473E-AA37-AE31B4259A6E}" srcOrd="0" destOrd="0" presId="urn:microsoft.com/office/officeart/2005/8/layout/hList1"/>
    <dgm:cxn modelId="{433CFE95-3C35-4833-9A70-808791F010CE}" srcId="{608863B2-35D1-4DC2-B0AE-860689767E83}" destId="{4A1983C8-2E8B-47BA-926A-A318FF11C8E9}" srcOrd="4" destOrd="0" parTransId="{7441752C-8505-4DBE-95DD-1F33D627F469}" sibTransId="{2FF9399A-115B-4C18-8939-A705888E2B02}"/>
    <dgm:cxn modelId="{9810EE96-B205-4926-B71C-B10DF49BEDA2}" srcId="{3C8291A4-F102-4C8D-979A-9349BD055FAB}" destId="{E4F8F46B-3465-446D-ACB5-4D2E1A083145}" srcOrd="0" destOrd="0" parTransId="{04712F7F-08C0-4DA1-8D95-8C6C4C16390C}" sibTransId="{C87F927D-8EA0-4138-83A8-0177AE468A40}"/>
    <dgm:cxn modelId="{D3EBED9E-EAA8-46BA-B4F6-BAA79F7A83CD}" srcId="{3C8291A4-F102-4C8D-979A-9349BD055FAB}" destId="{A83E1CEC-B503-4874-818A-1733978C9DE7}" srcOrd="1" destOrd="0" parTransId="{A2CA647C-6211-4680-9296-521C1EC4B159}" sibTransId="{605F1F3C-942E-449F-909C-E9B513BB3419}"/>
    <dgm:cxn modelId="{B6D46EA2-7AD2-4904-B76A-408587BA8920}" type="presOf" srcId="{5D19C2D0-AA50-45FD-BED3-51188D27E125}" destId="{6C0417C8-DACC-4155-BDF8-0E87E1245F01}" srcOrd="0" destOrd="1" presId="urn:microsoft.com/office/officeart/2005/8/layout/hList1"/>
    <dgm:cxn modelId="{6DEBEAAB-0B2E-4B56-9208-3258DEFEAB96}" srcId="{76FECE0A-52F6-44CF-8BF7-F1ED03802DE1}" destId="{6925FCF0-637F-43FB-B02D-ED7B983119AF}" srcOrd="1" destOrd="0" parTransId="{EABF9935-C1A0-4405-B8C6-AA1827CA28BB}" sibTransId="{497036CF-F336-4F72-B98B-0A8034742DFE}"/>
    <dgm:cxn modelId="{49EEC9B4-6DC9-4C9B-BFF6-22E66FE258DD}" type="presOf" srcId="{F79F1256-3A50-4BC2-A087-11E8DE27DEEF}" destId="{9D62538E-4311-4E0B-8C70-A04618922D12}" srcOrd="0" destOrd="0" presId="urn:microsoft.com/office/officeart/2005/8/layout/hList1"/>
    <dgm:cxn modelId="{D39C58B5-3B09-4C76-9750-F55A1980D91E}" type="presOf" srcId="{C93FE184-976D-4EBB-8B46-18A72468A76D}" destId="{4EF14E96-71C4-46BC-9A7B-65632D1E3C4A}" srcOrd="0" destOrd="0" presId="urn:microsoft.com/office/officeart/2005/8/layout/hList1"/>
    <dgm:cxn modelId="{CE9460BB-D673-4C8C-89AA-47DFD678E54D}" type="presOf" srcId="{7C84D46A-7A7C-42DC-B42D-9BF072358D52}" destId="{BB76C2FE-9077-478F-AB05-365AA8EC85C3}" srcOrd="0" destOrd="0" presId="urn:microsoft.com/office/officeart/2005/8/layout/hList1"/>
    <dgm:cxn modelId="{5BD584BC-A68D-459E-9ECF-271EA98CF721}" srcId="{CA5C5D4D-7C19-420F-B345-BEA6CA5E3DFE}" destId="{C93FE184-976D-4EBB-8B46-18A72468A76D}" srcOrd="0" destOrd="0" parTransId="{B416EE30-3C9E-4830-9F06-46B9906AFBA7}" sibTransId="{58C72FF9-70D3-434F-88E5-2253A4888FA6}"/>
    <dgm:cxn modelId="{9CBE27C0-105C-434B-BF9B-29453EE6E7C7}" srcId="{4A1983C8-2E8B-47BA-926A-A318FF11C8E9}" destId="{B076C4B2-1ABE-4AA3-BD1D-C3AFAAD3FB03}" srcOrd="0" destOrd="0" parTransId="{7E7EF519-902C-4098-A16F-468CA5348A4D}" sibTransId="{426A7B19-86DF-4582-9BF3-DE6BD4BDFB9C}"/>
    <dgm:cxn modelId="{D6D0D6C1-9C29-48F7-9DC1-4AF3A0F74F2B}" srcId="{F79F1256-3A50-4BC2-A087-11E8DE27DEEF}" destId="{5D19C2D0-AA50-45FD-BED3-51188D27E125}" srcOrd="1" destOrd="0" parTransId="{D57A15C3-7D41-435D-9369-1FD6FA437B37}" sibTransId="{ECFCAA46-7735-4F69-92F4-BBBC8F8B3A38}"/>
    <dgm:cxn modelId="{9612BBC5-72F7-41BA-97D9-9356FAE89338}" srcId="{608863B2-35D1-4DC2-B0AE-860689767E83}" destId="{3C8291A4-F102-4C8D-979A-9349BD055FAB}" srcOrd="3" destOrd="0" parTransId="{63D915F7-A370-4310-98F7-323E807BF671}" sibTransId="{C3BCD34A-FDDB-418D-932F-FD33DEED478A}"/>
    <dgm:cxn modelId="{944644CF-AF0D-4528-958A-85BFCE4FD0FA}" type="presOf" srcId="{6925FCF0-637F-43FB-B02D-ED7B983119AF}" destId="{FF7388E5-5BE9-4DB1-84D3-9B8C28FAB35E}" srcOrd="0" destOrd="1" presId="urn:microsoft.com/office/officeart/2005/8/layout/hList1"/>
    <dgm:cxn modelId="{FB2201D3-AF64-4FD5-8E9B-D32D53EABAB1}" type="presOf" srcId="{CA5C5D4D-7C19-420F-B345-BEA6CA5E3DFE}" destId="{8004E9DC-B200-4A98-A675-AF12421BA01A}" srcOrd="0" destOrd="0" presId="urn:microsoft.com/office/officeart/2005/8/layout/hList1"/>
    <dgm:cxn modelId="{B1707AD6-0D84-4CA0-A022-297F2736E4FF}" type="presOf" srcId="{76FECE0A-52F6-44CF-8BF7-F1ED03802DE1}" destId="{FB281C52-115E-4D2C-9577-8CA3830FD81F}" srcOrd="0" destOrd="0" presId="urn:microsoft.com/office/officeart/2005/8/layout/hList1"/>
    <dgm:cxn modelId="{002DB4DC-2EDA-41A8-A3D7-38CC3334ACEC}" type="presOf" srcId="{5451C977-39DE-404A-ACBD-8B2EABA7204E}" destId="{4EF14E96-71C4-46BC-9A7B-65632D1E3C4A}" srcOrd="0" destOrd="1" presId="urn:microsoft.com/office/officeart/2005/8/layout/hList1"/>
    <dgm:cxn modelId="{D1DE26E2-EE52-4AFE-A0D8-48EEF9245B30}" type="presOf" srcId="{0B5EDC86-4B9B-49B0-8B81-DB4955B96CC8}" destId="{A6158FC6-32A4-4DC2-B9DC-EF53356F66D7}" srcOrd="0" destOrd="0" presId="urn:microsoft.com/office/officeart/2005/8/layout/hList1"/>
    <dgm:cxn modelId="{4A2C132B-69D9-4434-A3A0-1E2EC44E6058}" type="presParOf" srcId="{FBD4E9E6-411C-443C-94AF-36C846419FE8}" destId="{0EDAE601-621B-414D-98EC-7946EC140248}" srcOrd="0" destOrd="0" presId="urn:microsoft.com/office/officeart/2005/8/layout/hList1"/>
    <dgm:cxn modelId="{14FB99CF-0BFE-418F-90F3-3E078223D5BA}" type="presParOf" srcId="{0EDAE601-621B-414D-98EC-7946EC140248}" destId="{8004E9DC-B200-4A98-A675-AF12421BA01A}" srcOrd="0" destOrd="0" presId="urn:microsoft.com/office/officeart/2005/8/layout/hList1"/>
    <dgm:cxn modelId="{7B99EC68-4221-41A6-BE72-EDD28ED9A8B9}" type="presParOf" srcId="{0EDAE601-621B-414D-98EC-7946EC140248}" destId="{4EF14E96-71C4-46BC-9A7B-65632D1E3C4A}" srcOrd="1" destOrd="0" presId="urn:microsoft.com/office/officeart/2005/8/layout/hList1"/>
    <dgm:cxn modelId="{CDE26902-D7F2-4A92-BE71-AB1D726E0E01}" type="presParOf" srcId="{FBD4E9E6-411C-443C-94AF-36C846419FE8}" destId="{EEBDE4EC-3CBF-4E4D-A7CC-F0904D15307A}" srcOrd="1" destOrd="0" presId="urn:microsoft.com/office/officeart/2005/8/layout/hList1"/>
    <dgm:cxn modelId="{B6FBD6D3-2F3F-4AF9-A421-2FCD8A0E8FC8}" type="presParOf" srcId="{FBD4E9E6-411C-443C-94AF-36C846419FE8}" destId="{89EDE408-69C5-4242-AFA1-067555A9DD20}" srcOrd="2" destOrd="0" presId="urn:microsoft.com/office/officeart/2005/8/layout/hList1"/>
    <dgm:cxn modelId="{817B868E-B9B2-49EA-BFF0-DDF0D551493A}" type="presParOf" srcId="{89EDE408-69C5-4242-AFA1-067555A9DD20}" destId="{FB281C52-115E-4D2C-9577-8CA3830FD81F}" srcOrd="0" destOrd="0" presId="urn:microsoft.com/office/officeart/2005/8/layout/hList1"/>
    <dgm:cxn modelId="{5B2CFAB7-5E35-4F26-8C33-A7A209F7E37D}" type="presParOf" srcId="{89EDE408-69C5-4242-AFA1-067555A9DD20}" destId="{FF7388E5-5BE9-4DB1-84D3-9B8C28FAB35E}" srcOrd="1" destOrd="0" presId="urn:microsoft.com/office/officeart/2005/8/layout/hList1"/>
    <dgm:cxn modelId="{C728A01E-4B00-43AB-AA45-BD69ACCEEA77}" type="presParOf" srcId="{FBD4E9E6-411C-443C-94AF-36C846419FE8}" destId="{6989DAB3-4717-4AEE-82A1-2D3C6E9E6C1D}" srcOrd="3" destOrd="0" presId="urn:microsoft.com/office/officeart/2005/8/layout/hList1"/>
    <dgm:cxn modelId="{CB3F5275-1CB0-4BAC-B3B7-C50B3F43C4A2}" type="presParOf" srcId="{FBD4E9E6-411C-443C-94AF-36C846419FE8}" destId="{62BEB7D7-12C6-45CF-97F4-F97A5222DD1F}" srcOrd="4" destOrd="0" presId="urn:microsoft.com/office/officeart/2005/8/layout/hList1"/>
    <dgm:cxn modelId="{831A59C2-A5E3-471F-AF9B-9560234E9ECA}" type="presParOf" srcId="{62BEB7D7-12C6-45CF-97F4-F97A5222DD1F}" destId="{9D62538E-4311-4E0B-8C70-A04618922D12}" srcOrd="0" destOrd="0" presId="urn:microsoft.com/office/officeart/2005/8/layout/hList1"/>
    <dgm:cxn modelId="{F0AFBEF7-8D5B-4659-853E-51B182BBB353}" type="presParOf" srcId="{62BEB7D7-12C6-45CF-97F4-F97A5222DD1F}" destId="{6C0417C8-DACC-4155-BDF8-0E87E1245F01}" srcOrd="1" destOrd="0" presId="urn:microsoft.com/office/officeart/2005/8/layout/hList1"/>
    <dgm:cxn modelId="{3642E17E-BF32-4CE0-BEC3-B065DBA17645}" type="presParOf" srcId="{FBD4E9E6-411C-443C-94AF-36C846419FE8}" destId="{744E69FA-9FB0-494C-B3E9-EFB1831803D3}" srcOrd="5" destOrd="0" presId="urn:microsoft.com/office/officeart/2005/8/layout/hList1"/>
    <dgm:cxn modelId="{1A7E4E02-5A08-4F38-A4C4-3BA3932EF8AB}" type="presParOf" srcId="{FBD4E9E6-411C-443C-94AF-36C846419FE8}" destId="{8F321FF2-6BDC-4383-AE62-908CF3BA7DB3}" srcOrd="6" destOrd="0" presId="urn:microsoft.com/office/officeart/2005/8/layout/hList1"/>
    <dgm:cxn modelId="{F40364B6-864E-45D4-ACE1-CDB7D367ED23}" type="presParOf" srcId="{8F321FF2-6BDC-4383-AE62-908CF3BA7DB3}" destId="{A6DE1349-75C7-47BB-A8E1-599FBC150E6E}" srcOrd="0" destOrd="0" presId="urn:microsoft.com/office/officeart/2005/8/layout/hList1"/>
    <dgm:cxn modelId="{13D7FA37-7CE4-4643-8C22-64D058E737AF}" type="presParOf" srcId="{8F321FF2-6BDC-4383-AE62-908CF3BA7DB3}" destId="{ED997F92-78D0-4C2A-BF5D-54D82CAA2E2B}" srcOrd="1" destOrd="0" presId="urn:microsoft.com/office/officeart/2005/8/layout/hList1"/>
    <dgm:cxn modelId="{71CF1665-6404-421C-881F-76E295F21E53}" type="presParOf" srcId="{FBD4E9E6-411C-443C-94AF-36C846419FE8}" destId="{D199FD64-0B29-4A2F-AC18-14DD8208177F}" srcOrd="7" destOrd="0" presId="urn:microsoft.com/office/officeart/2005/8/layout/hList1"/>
    <dgm:cxn modelId="{9D5CB26E-FE94-47DB-AFD8-B4DB68BF5A80}" type="presParOf" srcId="{FBD4E9E6-411C-443C-94AF-36C846419FE8}" destId="{717D9E6F-76E5-49A6-A9F9-22922BA29F22}" srcOrd="8" destOrd="0" presId="urn:microsoft.com/office/officeart/2005/8/layout/hList1"/>
    <dgm:cxn modelId="{2F7FAE69-F739-4C0D-8B80-16EED8452262}" type="presParOf" srcId="{717D9E6F-76E5-49A6-A9F9-22922BA29F22}" destId="{23C1929E-0215-4FFF-8EA2-F043578A1B1B}" srcOrd="0" destOrd="0" presId="urn:microsoft.com/office/officeart/2005/8/layout/hList1"/>
    <dgm:cxn modelId="{C81F1585-5A39-4F37-82D8-BDB32255FDBF}" type="presParOf" srcId="{717D9E6F-76E5-49A6-A9F9-22922BA29F22}" destId="{423E9ACC-B2FD-4CE6-9F15-8AFBC002698D}" srcOrd="1" destOrd="0" presId="urn:microsoft.com/office/officeart/2005/8/layout/hList1"/>
    <dgm:cxn modelId="{782E4E7F-D6DC-453B-844E-C97E62AF498E}" type="presParOf" srcId="{FBD4E9E6-411C-443C-94AF-36C846419FE8}" destId="{074B309D-C18F-4697-8C62-EA80FAEA8F07}" srcOrd="9" destOrd="0" presId="urn:microsoft.com/office/officeart/2005/8/layout/hList1"/>
    <dgm:cxn modelId="{53B65180-A6CB-4F54-A4F3-DD99A536A4D6}" type="presParOf" srcId="{FBD4E9E6-411C-443C-94AF-36C846419FE8}" destId="{9FE32A45-E6F1-4FA6-A77A-C1960E7315E0}" srcOrd="10" destOrd="0" presId="urn:microsoft.com/office/officeart/2005/8/layout/hList1"/>
    <dgm:cxn modelId="{59728A2F-A57A-41F0-AB17-5F19B221A222}" type="presParOf" srcId="{9FE32A45-E6F1-4FA6-A77A-C1960E7315E0}" destId="{A6158FC6-32A4-4DC2-B9DC-EF53356F66D7}" srcOrd="0" destOrd="0" presId="urn:microsoft.com/office/officeart/2005/8/layout/hList1"/>
    <dgm:cxn modelId="{446DA374-48F9-4A0E-926D-24CFDC08DFE0}" type="presParOf" srcId="{9FE32A45-E6F1-4FA6-A77A-C1960E7315E0}" destId="{F8680F61-194B-473E-AA37-AE31B4259A6E}" srcOrd="1" destOrd="0" presId="urn:microsoft.com/office/officeart/2005/8/layout/hList1"/>
    <dgm:cxn modelId="{AA0BAE35-5B2C-4F47-A010-F6BDA514EE2A}" type="presParOf" srcId="{FBD4E9E6-411C-443C-94AF-36C846419FE8}" destId="{6865DEF0-5054-4288-A6B8-8DC184200B07}" srcOrd="11" destOrd="0" presId="urn:microsoft.com/office/officeart/2005/8/layout/hList1"/>
    <dgm:cxn modelId="{1C0E27A6-3CB3-4E45-912C-D57576DCBAD6}" type="presParOf" srcId="{FBD4E9E6-411C-443C-94AF-36C846419FE8}" destId="{41067DD2-8746-48F3-BDBD-8CB14139FB61}" srcOrd="12" destOrd="0" presId="urn:microsoft.com/office/officeart/2005/8/layout/hList1"/>
    <dgm:cxn modelId="{D74FACBF-CA37-4A40-B368-7B29291AC5D3}" type="presParOf" srcId="{41067DD2-8746-48F3-BDBD-8CB14139FB61}" destId="{BB76C2FE-9077-478F-AB05-365AA8EC85C3}" srcOrd="0" destOrd="0" presId="urn:microsoft.com/office/officeart/2005/8/layout/hList1"/>
    <dgm:cxn modelId="{0120FCFE-EEE8-4FC6-9D9D-CC0B42460C47}" type="presParOf" srcId="{41067DD2-8746-48F3-BDBD-8CB14139FB61}" destId="{FD07607E-1093-4521-B157-8345BE2C518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59B940-577D-443D-A203-AB956FDBAA5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78F743DF-FA88-40F9-B547-102D4445955E}">
      <dgm:prSet phldrT="[Text]"/>
      <dgm:spPr/>
      <dgm:t>
        <a:bodyPr/>
        <a:lstStyle/>
        <a:p>
          <a:r>
            <a:rPr lang="en-US" dirty="0"/>
            <a:t>Benefits</a:t>
          </a:r>
          <a:endParaRPr lang="en-IN" dirty="0"/>
        </a:p>
      </dgm:t>
    </dgm:pt>
    <dgm:pt modelId="{5D058274-AEC3-4BE1-805B-4446E04E2302}" type="parTrans" cxnId="{2D12DE35-80B7-40D6-BEB0-B1036F359FA9}">
      <dgm:prSet/>
      <dgm:spPr/>
      <dgm:t>
        <a:bodyPr/>
        <a:lstStyle/>
        <a:p>
          <a:endParaRPr lang="en-IN"/>
        </a:p>
      </dgm:t>
    </dgm:pt>
    <dgm:pt modelId="{819B223F-9B64-4809-9EA0-EFDA33A61815}" type="sibTrans" cxnId="{2D12DE35-80B7-40D6-BEB0-B1036F359FA9}">
      <dgm:prSet/>
      <dgm:spPr/>
      <dgm:t>
        <a:bodyPr/>
        <a:lstStyle/>
        <a:p>
          <a:endParaRPr lang="en-IN"/>
        </a:p>
      </dgm:t>
    </dgm:pt>
    <dgm:pt modelId="{218A1295-3E9A-4289-A49C-1BF89CF53B8C}">
      <dgm:prSet phldrT="[Text]"/>
      <dgm:spPr/>
      <dgm:t>
        <a:bodyPr/>
        <a:lstStyle/>
        <a:p>
          <a:r>
            <a:rPr lang="en-US" dirty="0">
              <a:solidFill>
                <a:prstClr val="white"/>
              </a:solidFill>
              <a:latin typeface="+mn-lt"/>
              <a:ea typeface="+mn-ea"/>
              <a:cs typeface="+mn-cs"/>
            </a:rPr>
            <a:t>Enhanced</a:t>
          </a:r>
          <a:r>
            <a:rPr lang="en-US" b="0" i="0" dirty="0">
              <a:solidFill>
                <a:srgbClr val="0D0D0D"/>
              </a:solidFill>
              <a:effectLst/>
              <a:latin typeface="+mn-lt"/>
            </a:rPr>
            <a:t> </a:t>
          </a:r>
          <a:r>
            <a:rPr lang="en-US" dirty="0">
              <a:solidFill>
                <a:prstClr val="white"/>
              </a:solidFill>
              <a:latin typeface="+mn-lt"/>
              <a:ea typeface="+mn-ea"/>
              <a:cs typeface="+mn-cs"/>
            </a:rPr>
            <a:t>Understanding</a:t>
          </a:r>
          <a:endParaRPr lang="en-IN" dirty="0"/>
        </a:p>
      </dgm:t>
    </dgm:pt>
    <dgm:pt modelId="{00529D5C-ECB5-4D13-A325-2352B574B290}" type="parTrans" cxnId="{877AB2FC-14C0-482D-8AD1-F8F120DE9CC3}">
      <dgm:prSet/>
      <dgm:spPr/>
      <dgm:t>
        <a:bodyPr/>
        <a:lstStyle/>
        <a:p>
          <a:endParaRPr lang="en-IN"/>
        </a:p>
      </dgm:t>
    </dgm:pt>
    <dgm:pt modelId="{409B7E62-4939-403D-9349-5F6DF2494B73}" type="sibTrans" cxnId="{877AB2FC-14C0-482D-8AD1-F8F120DE9CC3}">
      <dgm:prSet/>
      <dgm:spPr/>
      <dgm:t>
        <a:bodyPr/>
        <a:lstStyle/>
        <a:p>
          <a:endParaRPr lang="en-IN"/>
        </a:p>
      </dgm:t>
    </dgm:pt>
    <dgm:pt modelId="{DFA791E4-FD37-451C-9049-360AEB52FAE3}">
      <dgm:prSet phldrT="[Text]"/>
      <dgm:spPr/>
      <dgm:t>
        <a:bodyPr/>
        <a:lstStyle/>
        <a:p>
          <a:pPr>
            <a:buNone/>
          </a:pPr>
          <a:r>
            <a:rPr lang="en-US" dirty="0">
              <a:solidFill>
                <a:prstClr val="white"/>
              </a:solidFill>
              <a:latin typeface="Calibri" panose="020F0502020204030204"/>
              <a:ea typeface="+mn-ea"/>
              <a:cs typeface="+mn-cs"/>
            </a:rPr>
            <a:t>Improved Forecasting</a:t>
          </a:r>
          <a:endParaRPr lang="en-IN" dirty="0"/>
        </a:p>
      </dgm:t>
    </dgm:pt>
    <dgm:pt modelId="{5A0448E2-2E7B-4B4A-9B03-91D45750FE0F}" type="parTrans" cxnId="{B04EFAD3-75EE-4088-926C-38665C7A15CD}">
      <dgm:prSet/>
      <dgm:spPr/>
      <dgm:t>
        <a:bodyPr/>
        <a:lstStyle/>
        <a:p>
          <a:endParaRPr lang="en-IN"/>
        </a:p>
      </dgm:t>
    </dgm:pt>
    <dgm:pt modelId="{2A6CE448-6E5D-4745-A4DC-F43CAC2943B8}" type="sibTrans" cxnId="{B04EFAD3-75EE-4088-926C-38665C7A15CD}">
      <dgm:prSet/>
      <dgm:spPr/>
      <dgm:t>
        <a:bodyPr/>
        <a:lstStyle/>
        <a:p>
          <a:endParaRPr lang="en-IN"/>
        </a:p>
      </dgm:t>
    </dgm:pt>
    <dgm:pt modelId="{8B859A80-6DE6-469E-AF10-5925C8E33120}">
      <dgm:prSet phldrT="[Text]"/>
      <dgm:spPr/>
      <dgm:t>
        <a:bodyPr/>
        <a:lstStyle/>
        <a:p>
          <a:r>
            <a:rPr lang="en-US" dirty="0">
              <a:solidFill>
                <a:prstClr val="white"/>
              </a:solidFill>
              <a:latin typeface="+mn-lt"/>
              <a:ea typeface="+mn-ea"/>
              <a:cs typeface="+mn-cs"/>
            </a:rPr>
            <a:t>Facilitated</a:t>
          </a:r>
          <a:r>
            <a:rPr lang="en-US" b="0" i="0" dirty="0">
              <a:solidFill>
                <a:srgbClr val="0D0D0D"/>
              </a:solidFill>
              <a:effectLst/>
              <a:latin typeface="+mn-lt"/>
            </a:rPr>
            <a:t> </a:t>
          </a:r>
          <a:r>
            <a:rPr lang="en-US" dirty="0">
              <a:solidFill>
                <a:prstClr val="white"/>
              </a:solidFill>
              <a:latin typeface="+mn-lt"/>
              <a:ea typeface="+mn-ea"/>
              <a:cs typeface="+mn-cs"/>
            </a:rPr>
            <a:t>Material Classification</a:t>
          </a:r>
          <a:endParaRPr lang="en-IN" dirty="0"/>
        </a:p>
      </dgm:t>
    </dgm:pt>
    <dgm:pt modelId="{10A53CFC-50FE-4BC9-984C-A147C1BFC3FD}" type="parTrans" cxnId="{32FA7EBF-D62F-4E82-A129-8FF99A472A2A}">
      <dgm:prSet/>
      <dgm:spPr/>
      <dgm:t>
        <a:bodyPr/>
        <a:lstStyle/>
        <a:p>
          <a:endParaRPr lang="en-IN"/>
        </a:p>
      </dgm:t>
    </dgm:pt>
    <dgm:pt modelId="{00493934-A677-41A6-B64E-7E1497B7912C}" type="sibTrans" cxnId="{32FA7EBF-D62F-4E82-A129-8FF99A472A2A}">
      <dgm:prSet/>
      <dgm:spPr/>
      <dgm:t>
        <a:bodyPr/>
        <a:lstStyle/>
        <a:p>
          <a:endParaRPr lang="en-IN"/>
        </a:p>
      </dgm:t>
    </dgm:pt>
    <dgm:pt modelId="{19BD2308-BC7D-494E-BD3E-97DFFEA04A48}">
      <dgm:prSet phldrT="[Text]"/>
      <dgm:spPr/>
      <dgm:t>
        <a:bodyPr/>
        <a:lstStyle/>
        <a:p>
          <a:pPr>
            <a:buNone/>
          </a:pPr>
          <a:r>
            <a:rPr lang="en-US" dirty="0">
              <a:solidFill>
                <a:prstClr val="white"/>
              </a:solidFill>
              <a:latin typeface="Calibri" panose="020F0502020204030204"/>
              <a:ea typeface="+mn-ea"/>
              <a:cs typeface="+mn-cs"/>
            </a:rPr>
            <a:t>Precise Cost Estimation</a:t>
          </a:r>
          <a:endParaRPr lang="en-IN" dirty="0"/>
        </a:p>
      </dgm:t>
    </dgm:pt>
    <dgm:pt modelId="{56B1A497-1B0C-4492-9B2C-D7F3042A17C1}" type="parTrans" cxnId="{0EAC0356-B3F3-435B-AC7D-331F5CFC0974}">
      <dgm:prSet/>
      <dgm:spPr/>
      <dgm:t>
        <a:bodyPr/>
        <a:lstStyle/>
        <a:p>
          <a:endParaRPr lang="en-IN"/>
        </a:p>
      </dgm:t>
    </dgm:pt>
    <dgm:pt modelId="{7DFA73D5-F386-4019-BEB6-B57AA999B87B}" type="sibTrans" cxnId="{0EAC0356-B3F3-435B-AC7D-331F5CFC0974}">
      <dgm:prSet/>
      <dgm:spPr/>
      <dgm:t>
        <a:bodyPr/>
        <a:lstStyle/>
        <a:p>
          <a:endParaRPr lang="en-IN"/>
        </a:p>
      </dgm:t>
    </dgm:pt>
    <dgm:pt modelId="{A8416CEA-9611-483D-A7C3-C7DE1B328FCD}">
      <dgm:prSet phldrT="[Text]"/>
      <dgm:spPr/>
      <dgm:t>
        <a:bodyPr/>
        <a:lstStyle/>
        <a:p>
          <a:pPr>
            <a:buNone/>
          </a:pPr>
          <a:r>
            <a:rPr lang="en-US" dirty="0">
              <a:solidFill>
                <a:prstClr val="white"/>
              </a:solidFill>
              <a:latin typeface="Calibri" panose="020F0502020204030204"/>
              <a:ea typeface="+mn-ea"/>
              <a:cs typeface="+mn-cs"/>
            </a:rPr>
            <a:t>For our Future Analysis</a:t>
          </a:r>
          <a:endParaRPr lang="en-IN" dirty="0"/>
        </a:p>
      </dgm:t>
    </dgm:pt>
    <dgm:pt modelId="{CD951DCC-64F4-4710-AB3E-19E4EBF5E26E}" type="parTrans" cxnId="{80A7A9B0-93EB-421A-912F-7728561466D0}">
      <dgm:prSet/>
      <dgm:spPr/>
      <dgm:t>
        <a:bodyPr/>
        <a:lstStyle/>
        <a:p>
          <a:endParaRPr lang="en-IN"/>
        </a:p>
      </dgm:t>
    </dgm:pt>
    <dgm:pt modelId="{76253B07-D843-4E57-AF2B-76EF6AC8D783}" type="sibTrans" cxnId="{80A7A9B0-93EB-421A-912F-7728561466D0}">
      <dgm:prSet/>
      <dgm:spPr/>
      <dgm:t>
        <a:bodyPr/>
        <a:lstStyle/>
        <a:p>
          <a:endParaRPr lang="en-IN"/>
        </a:p>
      </dgm:t>
    </dgm:pt>
    <dgm:pt modelId="{7F446A21-CBEC-46C3-AA39-395F98EBA221}" type="pres">
      <dgm:prSet presAssocID="{8C59B940-577D-443D-A203-AB956FDBAA5B}" presName="hierChild1" presStyleCnt="0">
        <dgm:presLayoutVars>
          <dgm:orgChart val="1"/>
          <dgm:chPref val="1"/>
          <dgm:dir/>
          <dgm:animOne val="branch"/>
          <dgm:animLvl val="lvl"/>
          <dgm:resizeHandles/>
        </dgm:presLayoutVars>
      </dgm:prSet>
      <dgm:spPr/>
    </dgm:pt>
    <dgm:pt modelId="{5C38E99D-52ED-4E45-B760-5C1CAA99DDE1}" type="pres">
      <dgm:prSet presAssocID="{78F743DF-FA88-40F9-B547-102D4445955E}" presName="hierRoot1" presStyleCnt="0">
        <dgm:presLayoutVars>
          <dgm:hierBranch val="init"/>
        </dgm:presLayoutVars>
      </dgm:prSet>
      <dgm:spPr/>
    </dgm:pt>
    <dgm:pt modelId="{8F88A817-7739-4263-844F-EBDB44BB6D3E}" type="pres">
      <dgm:prSet presAssocID="{78F743DF-FA88-40F9-B547-102D4445955E}" presName="rootComposite1" presStyleCnt="0"/>
      <dgm:spPr/>
    </dgm:pt>
    <dgm:pt modelId="{E2D0852F-A6A9-48A8-BDFF-3260442876B5}" type="pres">
      <dgm:prSet presAssocID="{78F743DF-FA88-40F9-B547-102D4445955E}" presName="rootText1" presStyleLbl="node0" presStyleIdx="0" presStyleCnt="1">
        <dgm:presLayoutVars>
          <dgm:chPref val="3"/>
        </dgm:presLayoutVars>
      </dgm:prSet>
      <dgm:spPr/>
    </dgm:pt>
    <dgm:pt modelId="{38698D3C-67C4-4467-86D4-616B18DC4F83}" type="pres">
      <dgm:prSet presAssocID="{78F743DF-FA88-40F9-B547-102D4445955E}" presName="rootConnector1" presStyleLbl="node1" presStyleIdx="0" presStyleCnt="0"/>
      <dgm:spPr/>
    </dgm:pt>
    <dgm:pt modelId="{FBF6DA40-C3F2-44D9-BAE1-1D0F127B1303}" type="pres">
      <dgm:prSet presAssocID="{78F743DF-FA88-40F9-B547-102D4445955E}" presName="hierChild2" presStyleCnt="0"/>
      <dgm:spPr/>
    </dgm:pt>
    <dgm:pt modelId="{EAA7D635-C913-4740-9240-7D35E25BC027}" type="pres">
      <dgm:prSet presAssocID="{00529D5C-ECB5-4D13-A325-2352B574B290}" presName="Name37" presStyleLbl="parChTrans1D2" presStyleIdx="0" presStyleCnt="5"/>
      <dgm:spPr/>
    </dgm:pt>
    <dgm:pt modelId="{C304F0E4-7ECD-4D2A-A92E-3F2D93FD6779}" type="pres">
      <dgm:prSet presAssocID="{218A1295-3E9A-4289-A49C-1BF89CF53B8C}" presName="hierRoot2" presStyleCnt="0">
        <dgm:presLayoutVars>
          <dgm:hierBranch val="init"/>
        </dgm:presLayoutVars>
      </dgm:prSet>
      <dgm:spPr/>
    </dgm:pt>
    <dgm:pt modelId="{A5F3A1CF-0A4C-4779-BF6D-2F4956DC1D91}" type="pres">
      <dgm:prSet presAssocID="{218A1295-3E9A-4289-A49C-1BF89CF53B8C}" presName="rootComposite" presStyleCnt="0"/>
      <dgm:spPr/>
    </dgm:pt>
    <dgm:pt modelId="{3FCDE249-5CE8-40C0-9399-5F991B0E378F}" type="pres">
      <dgm:prSet presAssocID="{218A1295-3E9A-4289-A49C-1BF89CF53B8C}" presName="rootText" presStyleLbl="node2" presStyleIdx="0" presStyleCnt="5">
        <dgm:presLayoutVars>
          <dgm:chPref val="3"/>
        </dgm:presLayoutVars>
      </dgm:prSet>
      <dgm:spPr/>
    </dgm:pt>
    <dgm:pt modelId="{28B19BB7-416C-4469-AB52-D60D17EA444A}" type="pres">
      <dgm:prSet presAssocID="{218A1295-3E9A-4289-A49C-1BF89CF53B8C}" presName="rootConnector" presStyleLbl="node2" presStyleIdx="0" presStyleCnt="5"/>
      <dgm:spPr/>
    </dgm:pt>
    <dgm:pt modelId="{B8D6B305-D04F-4471-93B5-78DA70B8CCCF}" type="pres">
      <dgm:prSet presAssocID="{218A1295-3E9A-4289-A49C-1BF89CF53B8C}" presName="hierChild4" presStyleCnt="0"/>
      <dgm:spPr/>
    </dgm:pt>
    <dgm:pt modelId="{95AB6408-320C-452E-B50A-E491914F98F3}" type="pres">
      <dgm:prSet presAssocID="{218A1295-3E9A-4289-A49C-1BF89CF53B8C}" presName="hierChild5" presStyleCnt="0"/>
      <dgm:spPr/>
    </dgm:pt>
    <dgm:pt modelId="{56411B9E-BB55-48D7-9171-EFF539162EDC}" type="pres">
      <dgm:prSet presAssocID="{5A0448E2-2E7B-4B4A-9B03-91D45750FE0F}" presName="Name37" presStyleLbl="parChTrans1D2" presStyleIdx="1" presStyleCnt="5"/>
      <dgm:spPr/>
    </dgm:pt>
    <dgm:pt modelId="{2D8FA274-4B60-41F1-9756-FA82BB15EFD8}" type="pres">
      <dgm:prSet presAssocID="{DFA791E4-FD37-451C-9049-360AEB52FAE3}" presName="hierRoot2" presStyleCnt="0">
        <dgm:presLayoutVars>
          <dgm:hierBranch val="init"/>
        </dgm:presLayoutVars>
      </dgm:prSet>
      <dgm:spPr/>
    </dgm:pt>
    <dgm:pt modelId="{B6F728F5-D57F-424A-999F-166090CA83A0}" type="pres">
      <dgm:prSet presAssocID="{DFA791E4-FD37-451C-9049-360AEB52FAE3}" presName="rootComposite" presStyleCnt="0"/>
      <dgm:spPr/>
    </dgm:pt>
    <dgm:pt modelId="{C948854C-A42C-4F2B-8EB9-3EF87327A6B4}" type="pres">
      <dgm:prSet presAssocID="{DFA791E4-FD37-451C-9049-360AEB52FAE3}" presName="rootText" presStyleLbl="node2" presStyleIdx="1" presStyleCnt="5">
        <dgm:presLayoutVars>
          <dgm:chPref val="3"/>
        </dgm:presLayoutVars>
      </dgm:prSet>
      <dgm:spPr/>
    </dgm:pt>
    <dgm:pt modelId="{5CF762C1-A8AA-4AEC-BE2F-821848EE2CE6}" type="pres">
      <dgm:prSet presAssocID="{DFA791E4-FD37-451C-9049-360AEB52FAE3}" presName="rootConnector" presStyleLbl="node2" presStyleIdx="1" presStyleCnt="5"/>
      <dgm:spPr/>
    </dgm:pt>
    <dgm:pt modelId="{1422FDB3-6E75-4268-B510-F34C28F36667}" type="pres">
      <dgm:prSet presAssocID="{DFA791E4-FD37-451C-9049-360AEB52FAE3}" presName="hierChild4" presStyleCnt="0"/>
      <dgm:spPr/>
    </dgm:pt>
    <dgm:pt modelId="{B859AFE6-8E28-4903-AA47-AB8A12590BA0}" type="pres">
      <dgm:prSet presAssocID="{DFA791E4-FD37-451C-9049-360AEB52FAE3}" presName="hierChild5" presStyleCnt="0"/>
      <dgm:spPr/>
    </dgm:pt>
    <dgm:pt modelId="{63E54439-5E1B-4717-98DF-0A3F4AB393D2}" type="pres">
      <dgm:prSet presAssocID="{10A53CFC-50FE-4BC9-984C-A147C1BFC3FD}" presName="Name37" presStyleLbl="parChTrans1D2" presStyleIdx="2" presStyleCnt="5"/>
      <dgm:spPr/>
    </dgm:pt>
    <dgm:pt modelId="{C869BC2F-12BC-46C0-8603-C4567F062C56}" type="pres">
      <dgm:prSet presAssocID="{8B859A80-6DE6-469E-AF10-5925C8E33120}" presName="hierRoot2" presStyleCnt="0">
        <dgm:presLayoutVars>
          <dgm:hierBranch val="init"/>
        </dgm:presLayoutVars>
      </dgm:prSet>
      <dgm:spPr/>
    </dgm:pt>
    <dgm:pt modelId="{680893DA-FD99-4B04-9380-DE9F07235EC1}" type="pres">
      <dgm:prSet presAssocID="{8B859A80-6DE6-469E-AF10-5925C8E33120}" presName="rootComposite" presStyleCnt="0"/>
      <dgm:spPr/>
    </dgm:pt>
    <dgm:pt modelId="{385D55AB-553A-471C-98DE-39446FAF5F9A}" type="pres">
      <dgm:prSet presAssocID="{8B859A80-6DE6-469E-AF10-5925C8E33120}" presName="rootText" presStyleLbl="node2" presStyleIdx="2" presStyleCnt="5">
        <dgm:presLayoutVars>
          <dgm:chPref val="3"/>
        </dgm:presLayoutVars>
      </dgm:prSet>
      <dgm:spPr/>
    </dgm:pt>
    <dgm:pt modelId="{81D174A2-FC2E-4D73-826C-E985A7A907B0}" type="pres">
      <dgm:prSet presAssocID="{8B859A80-6DE6-469E-AF10-5925C8E33120}" presName="rootConnector" presStyleLbl="node2" presStyleIdx="2" presStyleCnt="5"/>
      <dgm:spPr/>
    </dgm:pt>
    <dgm:pt modelId="{E66D95FA-18B4-4D78-951B-DC1AE0155350}" type="pres">
      <dgm:prSet presAssocID="{8B859A80-6DE6-469E-AF10-5925C8E33120}" presName="hierChild4" presStyleCnt="0"/>
      <dgm:spPr/>
    </dgm:pt>
    <dgm:pt modelId="{63E5390F-61A3-4E41-947C-C733F143206C}" type="pres">
      <dgm:prSet presAssocID="{8B859A80-6DE6-469E-AF10-5925C8E33120}" presName="hierChild5" presStyleCnt="0"/>
      <dgm:spPr/>
    </dgm:pt>
    <dgm:pt modelId="{4EEE4198-2369-4A91-AD71-F1A0F9253C4F}" type="pres">
      <dgm:prSet presAssocID="{56B1A497-1B0C-4492-9B2C-D7F3042A17C1}" presName="Name37" presStyleLbl="parChTrans1D2" presStyleIdx="3" presStyleCnt="5"/>
      <dgm:spPr/>
    </dgm:pt>
    <dgm:pt modelId="{5FCA96CA-CB31-4083-859D-7155E72253D6}" type="pres">
      <dgm:prSet presAssocID="{19BD2308-BC7D-494E-BD3E-97DFFEA04A48}" presName="hierRoot2" presStyleCnt="0">
        <dgm:presLayoutVars>
          <dgm:hierBranch val="init"/>
        </dgm:presLayoutVars>
      </dgm:prSet>
      <dgm:spPr/>
    </dgm:pt>
    <dgm:pt modelId="{E3615731-8902-4D8B-AE7D-8B6F2CDFFF84}" type="pres">
      <dgm:prSet presAssocID="{19BD2308-BC7D-494E-BD3E-97DFFEA04A48}" presName="rootComposite" presStyleCnt="0"/>
      <dgm:spPr/>
    </dgm:pt>
    <dgm:pt modelId="{7DD0BE26-CCFF-47ED-8A89-F242F5527E77}" type="pres">
      <dgm:prSet presAssocID="{19BD2308-BC7D-494E-BD3E-97DFFEA04A48}" presName="rootText" presStyleLbl="node2" presStyleIdx="3" presStyleCnt="5">
        <dgm:presLayoutVars>
          <dgm:chPref val="3"/>
        </dgm:presLayoutVars>
      </dgm:prSet>
      <dgm:spPr/>
    </dgm:pt>
    <dgm:pt modelId="{FBA03259-21B2-4D59-A815-65BF52FA1CAC}" type="pres">
      <dgm:prSet presAssocID="{19BD2308-BC7D-494E-BD3E-97DFFEA04A48}" presName="rootConnector" presStyleLbl="node2" presStyleIdx="3" presStyleCnt="5"/>
      <dgm:spPr/>
    </dgm:pt>
    <dgm:pt modelId="{63A83ABD-7EBF-44D5-B086-48492E0BA1CD}" type="pres">
      <dgm:prSet presAssocID="{19BD2308-BC7D-494E-BD3E-97DFFEA04A48}" presName="hierChild4" presStyleCnt="0"/>
      <dgm:spPr/>
    </dgm:pt>
    <dgm:pt modelId="{43AE428A-B416-40E6-B3B1-786554441F29}" type="pres">
      <dgm:prSet presAssocID="{19BD2308-BC7D-494E-BD3E-97DFFEA04A48}" presName="hierChild5" presStyleCnt="0"/>
      <dgm:spPr/>
    </dgm:pt>
    <dgm:pt modelId="{1FE8F579-45D7-4F66-B708-8F23C9463562}" type="pres">
      <dgm:prSet presAssocID="{CD951DCC-64F4-4710-AB3E-19E4EBF5E26E}" presName="Name37" presStyleLbl="parChTrans1D2" presStyleIdx="4" presStyleCnt="5"/>
      <dgm:spPr/>
    </dgm:pt>
    <dgm:pt modelId="{BB5ADD04-29FD-45CE-834E-299883F6C475}" type="pres">
      <dgm:prSet presAssocID="{A8416CEA-9611-483D-A7C3-C7DE1B328FCD}" presName="hierRoot2" presStyleCnt="0">
        <dgm:presLayoutVars>
          <dgm:hierBranch val="init"/>
        </dgm:presLayoutVars>
      </dgm:prSet>
      <dgm:spPr/>
    </dgm:pt>
    <dgm:pt modelId="{B7D1466E-AD49-476B-A208-544B1CDBD798}" type="pres">
      <dgm:prSet presAssocID="{A8416CEA-9611-483D-A7C3-C7DE1B328FCD}" presName="rootComposite" presStyleCnt="0"/>
      <dgm:spPr/>
    </dgm:pt>
    <dgm:pt modelId="{FAA52491-DD52-4646-86CC-B29037003892}" type="pres">
      <dgm:prSet presAssocID="{A8416CEA-9611-483D-A7C3-C7DE1B328FCD}" presName="rootText" presStyleLbl="node2" presStyleIdx="4" presStyleCnt="5">
        <dgm:presLayoutVars>
          <dgm:chPref val="3"/>
        </dgm:presLayoutVars>
      </dgm:prSet>
      <dgm:spPr/>
    </dgm:pt>
    <dgm:pt modelId="{EF726B18-E0BF-4E31-B872-98F8242CF9D2}" type="pres">
      <dgm:prSet presAssocID="{A8416CEA-9611-483D-A7C3-C7DE1B328FCD}" presName="rootConnector" presStyleLbl="node2" presStyleIdx="4" presStyleCnt="5"/>
      <dgm:spPr/>
    </dgm:pt>
    <dgm:pt modelId="{5E81D337-4909-4236-928E-5FCFCFAA944E}" type="pres">
      <dgm:prSet presAssocID="{A8416CEA-9611-483D-A7C3-C7DE1B328FCD}" presName="hierChild4" presStyleCnt="0"/>
      <dgm:spPr/>
    </dgm:pt>
    <dgm:pt modelId="{74B5CCB6-DD59-4AFF-BCB4-CC1537F4C736}" type="pres">
      <dgm:prSet presAssocID="{A8416CEA-9611-483D-A7C3-C7DE1B328FCD}" presName="hierChild5" presStyleCnt="0"/>
      <dgm:spPr/>
    </dgm:pt>
    <dgm:pt modelId="{E5748C76-7C38-49B2-9863-E07871D886D8}" type="pres">
      <dgm:prSet presAssocID="{78F743DF-FA88-40F9-B547-102D4445955E}" presName="hierChild3" presStyleCnt="0"/>
      <dgm:spPr/>
    </dgm:pt>
  </dgm:ptLst>
  <dgm:cxnLst>
    <dgm:cxn modelId="{BA298A02-071A-41C7-962E-5D6CEB4D8CFF}" type="presOf" srcId="{A8416CEA-9611-483D-A7C3-C7DE1B328FCD}" destId="{EF726B18-E0BF-4E31-B872-98F8242CF9D2}" srcOrd="1" destOrd="0" presId="urn:microsoft.com/office/officeart/2005/8/layout/orgChart1"/>
    <dgm:cxn modelId="{3BBBB815-95C3-48A0-8EA5-41177FB7E7A1}" type="presOf" srcId="{A8416CEA-9611-483D-A7C3-C7DE1B328FCD}" destId="{FAA52491-DD52-4646-86CC-B29037003892}" srcOrd="0" destOrd="0" presId="urn:microsoft.com/office/officeart/2005/8/layout/orgChart1"/>
    <dgm:cxn modelId="{EC402424-E288-4781-9DE6-FE791552E12A}" type="presOf" srcId="{8B859A80-6DE6-469E-AF10-5925C8E33120}" destId="{385D55AB-553A-471C-98DE-39446FAF5F9A}" srcOrd="0" destOrd="0" presId="urn:microsoft.com/office/officeart/2005/8/layout/orgChart1"/>
    <dgm:cxn modelId="{743E6A2A-C776-4274-B15C-DAE5DCBDEABD}" type="presOf" srcId="{19BD2308-BC7D-494E-BD3E-97DFFEA04A48}" destId="{7DD0BE26-CCFF-47ED-8A89-F242F5527E77}" srcOrd="0" destOrd="0" presId="urn:microsoft.com/office/officeart/2005/8/layout/orgChart1"/>
    <dgm:cxn modelId="{2D12DE35-80B7-40D6-BEB0-B1036F359FA9}" srcId="{8C59B940-577D-443D-A203-AB956FDBAA5B}" destId="{78F743DF-FA88-40F9-B547-102D4445955E}" srcOrd="0" destOrd="0" parTransId="{5D058274-AEC3-4BE1-805B-4446E04E2302}" sibTransId="{819B223F-9B64-4809-9EA0-EFDA33A61815}"/>
    <dgm:cxn modelId="{E5DAD93F-A572-4240-A578-A4717F792B23}" type="presOf" srcId="{00529D5C-ECB5-4D13-A325-2352B574B290}" destId="{EAA7D635-C913-4740-9240-7D35E25BC027}" srcOrd="0" destOrd="0" presId="urn:microsoft.com/office/officeart/2005/8/layout/orgChart1"/>
    <dgm:cxn modelId="{B7C5C06F-AF89-499C-A1C1-322D56D1AAA7}" type="presOf" srcId="{56B1A497-1B0C-4492-9B2C-D7F3042A17C1}" destId="{4EEE4198-2369-4A91-AD71-F1A0F9253C4F}" srcOrd="0" destOrd="0" presId="urn:microsoft.com/office/officeart/2005/8/layout/orgChart1"/>
    <dgm:cxn modelId="{A2DBE170-6C02-44CE-BBB6-C1967A2A3AC9}" type="presOf" srcId="{78F743DF-FA88-40F9-B547-102D4445955E}" destId="{E2D0852F-A6A9-48A8-BDFF-3260442876B5}" srcOrd="0" destOrd="0" presId="urn:microsoft.com/office/officeart/2005/8/layout/orgChart1"/>
    <dgm:cxn modelId="{BC8FED54-4DCE-46C2-8929-9B811AAD6B1C}" type="presOf" srcId="{218A1295-3E9A-4289-A49C-1BF89CF53B8C}" destId="{3FCDE249-5CE8-40C0-9399-5F991B0E378F}" srcOrd="0" destOrd="0" presId="urn:microsoft.com/office/officeart/2005/8/layout/orgChart1"/>
    <dgm:cxn modelId="{0EAC0356-B3F3-435B-AC7D-331F5CFC0974}" srcId="{78F743DF-FA88-40F9-B547-102D4445955E}" destId="{19BD2308-BC7D-494E-BD3E-97DFFEA04A48}" srcOrd="3" destOrd="0" parTransId="{56B1A497-1B0C-4492-9B2C-D7F3042A17C1}" sibTransId="{7DFA73D5-F386-4019-BEB6-B57AA999B87B}"/>
    <dgm:cxn modelId="{ED4FF779-E0AD-48BB-B77C-4AF5ED48B162}" type="presOf" srcId="{5A0448E2-2E7B-4B4A-9B03-91D45750FE0F}" destId="{56411B9E-BB55-48D7-9171-EFF539162EDC}" srcOrd="0" destOrd="0" presId="urn:microsoft.com/office/officeart/2005/8/layout/orgChart1"/>
    <dgm:cxn modelId="{B0F7077A-87EB-42E8-A5B8-A5C07B303D2B}" type="presOf" srcId="{8C59B940-577D-443D-A203-AB956FDBAA5B}" destId="{7F446A21-CBEC-46C3-AA39-395F98EBA221}" srcOrd="0" destOrd="0" presId="urn:microsoft.com/office/officeart/2005/8/layout/orgChart1"/>
    <dgm:cxn modelId="{6FEFBC88-BCE0-482F-8502-D54DE5A1437C}" type="presOf" srcId="{DFA791E4-FD37-451C-9049-360AEB52FAE3}" destId="{C948854C-A42C-4F2B-8EB9-3EF87327A6B4}" srcOrd="0" destOrd="0" presId="urn:microsoft.com/office/officeart/2005/8/layout/orgChart1"/>
    <dgm:cxn modelId="{BA94DE88-126F-4D74-BFFA-C73FC1FFFC63}" type="presOf" srcId="{CD951DCC-64F4-4710-AB3E-19E4EBF5E26E}" destId="{1FE8F579-45D7-4F66-B708-8F23C9463562}" srcOrd="0" destOrd="0" presId="urn:microsoft.com/office/officeart/2005/8/layout/orgChart1"/>
    <dgm:cxn modelId="{99E7AD94-DD5A-4B69-BF0D-11049E475703}" type="presOf" srcId="{8B859A80-6DE6-469E-AF10-5925C8E33120}" destId="{81D174A2-FC2E-4D73-826C-E985A7A907B0}" srcOrd="1" destOrd="0" presId="urn:microsoft.com/office/officeart/2005/8/layout/orgChart1"/>
    <dgm:cxn modelId="{981375A0-8677-43A6-A39F-3DB8D917C6DB}" type="presOf" srcId="{10A53CFC-50FE-4BC9-984C-A147C1BFC3FD}" destId="{63E54439-5E1B-4717-98DF-0A3F4AB393D2}" srcOrd="0" destOrd="0" presId="urn:microsoft.com/office/officeart/2005/8/layout/orgChart1"/>
    <dgm:cxn modelId="{68B8E6A8-BA13-4CDE-A58F-D133E7834617}" type="presOf" srcId="{19BD2308-BC7D-494E-BD3E-97DFFEA04A48}" destId="{FBA03259-21B2-4D59-A815-65BF52FA1CAC}" srcOrd="1" destOrd="0" presId="urn:microsoft.com/office/officeart/2005/8/layout/orgChart1"/>
    <dgm:cxn modelId="{80A7A9B0-93EB-421A-912F-7728561466D0}" srcId="{78F743DF-FA88-40F9-B547-102D4445955E}" destId="{A8416CEA-9611-483D-A7C3-C7DE1B328FCD}" srcOrd="4" destOrd="0" parTransId="{CD951DCC-64F4-4710-AB3E-19E4EBF5E26E}" sibTransId="{76253B07-D843-4E57-AF2B-76EF6AC8D783}"/>
    <dgm:cxn modelId="{32FA7EBF-D62F-4E82-A129-8FF99A472A2A}" srcId="{78F743DF-FA88-40F9-B547-102D4445955E}" destId="{8B859A80-6DE6-469E-AF10-5925C8E33120}" srcOrd="2" destOrd="0" parTransId="{10A53CFC-50FE-4BC9-984C-A147C1BFC3FD}" sibTransId="{00493934-A677-41A6-B64E-7E1497B7912C}"/>
    <dgm:cxn modelId="{22B51AC9-7D41-4033-9475-291CB21AD2C1}" type="presOf" srcId="{218A1295-3E9A-4289-A49C-1BF89CF53B8C}" destId="{28B19BB7-416C-4469-AB52-D60D17EA444A}" srcOrd="1" destOrd="0" presId="urn:microsoft.com/office/officeart/2005/8/layout/orgChart1"/>
    <dgm:cxn modelId="{CF27C7D2-958D-4C92-8550-76E2F3DE1CB7}" type="presOf" srcId="{DFA791E4-FD37-451C-9049-360AEB52FAE3}" destId="{5CF762C1-A8AA-4AEC-BE2F-821848EE2CE6}" srcOrd="1" destOrd="0" presId="urn:microsoft.com/office/officeart/2005/8/layout/orgChart1"/>
    <dgm:cxn modelId="{B04EFAD3-75EE-4088-926C-38665C7A15CD}" srcId="{78F743DF-FA88-40F9-B547-102D4445955E}" destId="{DFA791E4-FD37-451C-9049-360AEB52FAE3}" srcOrd="1" destOrd="0" parTransId="{5A0448E2-2E7B-4B4A-9B03-91D45750FE0F}" sibTransId="{2A6CE448-6E5D-4745-A4DC-F43CAC2943B8}"/>
    <dgm:cxn modelId="{9BA8DED7-CEAA-43BA-B763-B7B9F7B9CADC}" type="presOf" srcId="{78F743DF-FA88-40F9-B547-102D4445955E}" destId="{38698D3C-67C4-4467-86D4-616B18DC4F83}" srcOrd="1" destOrd="0" presId="urn:microsoft.com/office/officeart/2005/8/layout/orgChart1"/>
    <dgm:cxn modelId="{877AB2FC-14C0-482D-8AD1-F8F120DE9CC3}" srcId="{78F743DF-FA88-40F9-B547-102D4445955E}" destId="{218A1295-3E9A-4289-A49C-1BF89CF53B8C}" srcOrd="0" destOrd="0" parTransId="{00529D5C-ECB5-4D13-A325-2352B574B290}" sibTransId="{409B7E62-4939-403D-9349-5F6DF2494B73}"/>
    <dgm:cxn modelId="{AE1C9859-AA8A-49E3-9411-9E5CF334B07E}" type="presParOf" srcId="{7F446A21-CBEC-46C3-AA39-395F98EBA221}" destId="{5C38E99D-52ED-4E45-B760-5C1CAA99DDE1}" srcOrd="0" destOrd="0" presId="urn:microsoft.com/office/officeart/2005/8/layout/orgChart1"/>
    <dgm:cxn modelId="{910379D4-E1C1-4A50-8626-09CF82C07E42}" type="presParOf" srcId="{5C38E99D-52ED-4E45-B760-5C1CAA99DDE1}" destId="{8F88A817-7739-4263-844F-EBDB44BB6D3E}" srcOrd="0" destOrd="0" presId="urn:microsoft.com/office/officeart/2005/8/layout/orgChart1"/>
    <dgm:cxn modelId="{B06A6D05-2C25-442C-86DC-0E809FD478B5}" type="presParOf" srcId="{8F88A817-7739-4263-844F-EBDB44BB6D3E}" destId="{E2D0852F-A6A9-48A8-BDFF-3260442876B5}" srcOrd="0" destOrd="0" presId="urn:microsoft.com/office/officeart/2005/8/layout/orgChart1"/>
    <dgm:cxn modelId="{EBEEB560-5A8C-48B7-AA9D-FA1CABB8A8EC}" type="presParOf" srcId="{8F88A817-7739-4263-844F-EBDB44BB6D3E}" destId="{38698D3C-67C4-4467-86D4-616B18DC4F83}" srcOrd="1" destOrd="0" presId="urn:microsoft.com/office/officeart/2005/8/layout/orgChart1"/>
    <dgm:cxn modelId="{C0492C07-9E2C-46A3-8B4D-BBBC13956608}" type="presParOf" srcId="{5C38E99D-52ED-4E45-B760-5C1CAA99DDE1}" destId="{FBF6DA40-C3F2-44D9-BAE1-1D0F127B1303}" srcOrd="1" destOrd="0" presId="urn:microsoft.com/office/officeart/2005/8/layout/orgChart1"/>
    <dgm:cxn modelId="{908E3DA4-6DEA-4D6A-8646-D58A9DA0DBC6}" type="presParOf" srcId="{FBF6DA40-C3F2-44D9-BAE1-1D0F127B1303}" destId="{EAA7D635-C913-4740-9240-7D35E25BC027}" srcOrd="0" destOrd="0" presId="urn:microsoft.com/office/officeart/2005/8/layout/orgChart1"/>
    <dgm:cxn modelId="{44CA0A57-F104-4085-94E5-88868254B4F7}" type="presParOf" srcId="{FBF6DA40-C3F2-44D9-BAE1-1D0F127B1303}" destId="{C304F0E4-7ECD-4D2A-A92E-3F2D93FD6779}" srcOrd="1" destOrd="0" presId="urn:microsoft.com/office/officeart/2005/8/layout/orgChart1"/>
    <dgm:cxn modelId="{ED66CA9D-CE0E-473D-B37F-21ED9955B6CC}" type="presParOf" srcId="{C304F0E4-7ECD-4D2A-A92E-3F2D93FD6779}" destId="{A5F3A1CF-0A4C-4779-BF6D-2F4956DC1D91}" srcOrd="0" destOrd="0" presId="urn:microsoft.com/office/officeart/2005/8/layout/orgChart1"/>
    <dgm:cxn modelId="{03BB9671-D788-493A-B539-2C473F91EB4F}" type="presParOf" srcId="{A5F3A1CF-0A4C-4779-BF6D-2F4956DC1D91}" destId="{3FCDE249-5CE8-40C0-9399-5F991B0E378F}" srcOrd="0" destOrd="0" presId="urn:microsoft.com/office/officeart/2005/8/layout/orgChart1"/>
    <dgm:cxn modelId="{2FAE5EDF-F365-4474-90F5-6031F9BBA60F}" type="presParOf" srcId="{A5F3A1CF-0A4C-4779-BF6D-2F4956DC1D91}" destId="{28B19BB7-416C-4469-AB52-D60D17EA444A}" srcOrd="1" destOrd="0" presId="urn:microsoft.com/office/officeart/2005/8/layout/orgChart1"/>
    <dgm:cxn modelId="{65846964-E3DC-4EC8-B800-89B63AEC9459}" type="presParOf" srcId="{C304F0E4-7ECD-4D2A-A92E-3F2D93FD6779}" destId="{B8D6B305-D04F-4471-93B5-78DA70B8CCCF}" srcOrd="1" destOrd="0" presId="urn:microsoft.com/office/officeart/2005/8/layout/orgChart1"/>
    <dgm:cxn modelId="{257010FD-20C6-4F4B-A5F9-47D38D7C30BC}" type="presParOf" srcId="{C304F0E4-7ECD-4D2A-A92E-3F2D93FD6779}" destId="{95AB6408-320C-452E-B50A-E491914F98F3}" srcOrd="2" destOrd="0" presId="urn:microsoft.com/office/officeart/2005/8/layout/orgChart1"/>
    <dgm:cxn modelId="{F2B8E86F-F930-4052-8564-D4E02ECE6A77}" type="presParOf" srcId="{FBF6DA40-C3F2-44D9-BAE1-1D0F127B1303}" destId="{56411B9E-BB55-48D7-9171-EFF539162EDC}" srcOrd="2" destOrd="0" presId="urn:microsoft.com/office/officeart/2005/8/layout/orgChart1"/>
    <dgm:cxn modelId="{EA770069-EE89-445F-8B7B-762AE27EDA08}" type="presParOf" srcId="{FBF6DA40-C3F2-44D9-BAE1-1D0F127B1303}" destId="{2D8FA274-4B60-41F1-9756-FA82BB15EFD8}" srcOrd="3" destOrd="0" presId="urn:microsoft.com/office/officeart/2005/8/layout/orgChart1"/>
    <dgm:cxn modelId="{1C5C0C82-E91E-407D-AD9A-1D17FDE4E4AC}" type="presParOf" srcId="{2D8FA274-4B60-41F1-9756-FA82BB15EFD8}" destId="{B6F728F5-D57F-424A-999F-166090CA83A0}" srcOrd="0" destOrd="0" presId="urn:microsoft.com/office/officeart/2005/8/layout/orgChart1"/>
    <dgm:cxn modelId="{955071C6-10DA-498C-9B26-0EED04C042B7}" type="presParOf" srcId="{B6F728F5-D57F-424A-999F-166090CA83A0}" destId="{C948854C-A42C-4F2B-8EB9-3EF87327A6B4}" srcOrd="0" destOrd="0" presId="urn:microsoft.com/office/officeart/2005/8/layout/orgChart1"/>
    <dgm:cxn modelId="{7235970A-464F-47DF-B9D4-1622DF1EDE8B}" type="presParOf" srcId="{B6F728F5-D57F-424A-999F-166090CA83A0}" destId="{5CF762C1-A8AA-4AEC-BE2F-821848EE2CE6}" srcOrd="1" destOrd="0" presId="urn:microsoft.com/office/officeart/2005/8/layout/orgChart1"/>
    <dgm:cxn modelId="{FAA69B77-A811-4AEC-87B3-7E275A4B225E}" type="presParOf" srcId="{2D8FA274-4B60-41F1-9756-FA82BB15EFD8}" destId="{1422FDB3-6E75-4268-B510-F34C28F36667}" srcOrd="1" destOrd="0" presId="urn:microsoft.com/office/officeart/2005/8/layout/orgChart1"/>
    <dgm:cxn modelId="{9F236062-06B2-42B3-8BCB-0B67C05504F1}" type="presParOf" srcId="{2D8FA274-4B60-41F1-9756-FA82BB15EFD8}" destId="{B859AFE6-8E28-4903-AA47-AB8A12590BA0}" srcOrd="2" destOrd="0" presId="urn:microsoft.com/office/officeart/2005/8/layout/orgChart1"/>
    <dgm:cxn modelId="{5CF55858-85AC-475C-BCFF-15C8E64A4C00}" type="presParOf" srcId="{FBF6DA40-C3F2-44D9-BAE1-1D0F127B1303}" destId="{63E54439-5E1B-4717-98DF-0A3F4AB393D2}" srcOrd="4" destOrd="0" presId="urn:microsoft.com/office/officeart/2005/8/layout/orgChart1"/>
    <dgm:cxn modelId="{890C06D4-3C37-4B0A-B5A3-64A532592BE5}" type="presParOf" srcId="{FBF6DA40-C3F2-44D9-BAE1-1D0F127B1303}" destId="{C869BC2F-12BC-46C0-8603-C4567F062C56}" srcOrd="5" destOrd="0" presId="urn:microsoft.com/office/officeart/2005/8/layout/orgChart1"/>
    <dgm:cxn modelId="{83C6EB76-C8B9-4057-897B-9B17A313D761}" type="presParOf" srcId="{C869BC2F-12BC-46C0-8603-C4567F062C56}" destId="{680893DA-FD99-4B04-9380-DE9F07235EC1}" srcOrd="0" destOrd="0" presId="urn:microsoft.com/office/officeart/2005/8/layout/orgChart1"/>
    <dgm:cxn modelId="{7EC2A185-0AD1-4C35-B172-927F4A67C508}" type="presParOf" srcId="{680893DA-FD99-4B04-9380-DE9F07235EC1}" destId="{385D55AB-553A-471C-98DE-39446FAF5F9A}" srcOrd="0" destOrd="0" presId="urn:microsoft.com/office/officeart/2005/8/layout/orgChart1"/>
    <dgm:cxn modelId="{2E625AC4-299A-487B-B272-4E704828D4A6}" type="presParOf" srcId="{680893DA-FD99-4B04-9380-DE9F07235EC1}" destId="{81D174A2-FC2E-4D73-826C-E985A7A907B0}" srcOrd="1" destOrd="0" presId="urn:microsoft.com/office/officeart/2005/8/layout/orgChart1"/>
    <dgm:cxn modelId="{08F2F2F7-B782-41B8-A5BB-BC57B2A8353C}" type="presParOf" srcId="{C869BC2F-12BC-46C0-8603-C4567F062C56}" destId="{E66D95FA-18B4-4D78-951B-DC1AE0155350}" srcOrd="1" destOrd="0" presId="urn:microsoft.com/office/officeart/2005/8/layout/orgChart1"/>
    <dgm:cxn modelId="{73487426-C3A2-492D-8703-C04DC8EBAAB1}" type="presParOf" srcId="{C869BC2F-12BC-46C0-8603-C4567F062C56}" destId="{63E5390F-61A3-4E41-947C-C733F143206C}" srcOrd="2" destOrd="0" presId="urn:microsoft.com/office/officeart/2005/8/layout/orgChart1"/>
    <dgm:cxn modelId="{40F6DC96-3BB3-4E54-994A-D8160926FA33}" type="presParOf" srcId="{FBF6DA40-C3F2-44D9-BAE1-1D0F127B1303}" destId="{4EEE4198-2369-4A91-AD71-F1A0F9253C4F}" srcOrd="6" destOrd="0" presId="urn:microsoft.com/office/officeart/2005/8/layout/orgChart1"/>
    <dgm:cxn modelId="{1EF14A29-2BE9-46B5-855A-5DCD09A2A358}" type="presParOf" srcId="{FBF6DA40-C3F2-44D9-BAE1-1D0F127B1303}" destId="{5FCA96CA-CB31-4083-859D-7155E72253D6}" srcOrd="7" destOrd="0" presId="urn:microsoft.com/office/officeart/2005/8/layout/orgChart1"/>
    <dgm:cxn modelId="{F35A9A2C-8A04-4A0C-B868-32AA631694FD}" type="presParOf" srcId="{5FCA96CA-CB31-4083-859D-7155E72253D6}" destId="{E3615731-8902-4D8B-AE7D-8B6F2CDFFF84}" srcOrd="0" destOrd="0" presId="urn:microsoft.com/office/officeart/2005/8/layout/orgChart1"/>
    <dgm:cxn modelId="{7CCA3B7A-C459-44EF-9F3D-6E31D680C2F5}" type="presParOf" srcId="{E3615731-8902-4D8B-AE7D-8B6F2CDFFF84}" destId="{7DD0BE26-CCFF-47ED-8A89-F242F5527E77}" srcOrd="0" destOrd="0" presId="urn:microsoft.com/office/officeart/2005/8/layout/orgChart1"/>
    <dgm:cxn modelId="{2E49B00E-BA2A-4EB6-BD14-767091EB179A}" type="presParOf" srcId="{E3615731-8902-4D8B-AE7D-8B6F2CDFFF84}" destId="{FBA03259-21B2-4D59-A815-65BF52FA1CAC}" srcOrd="1" destOrd="0" presId="urn:microsoft.com/office/officeart/2005/8/layout/orgChart1"/>
    <dgm:cxn modelId="{C2BC5AF3-13CD-4FCA-A74F-05D21C30D7EB}" type="presParOf" srcId="{5FCA96CA-CB31-4083-859D-7155E72253D6}" destId="{63A83ABD-7EBF-44D5-B086-48492E0BA1CD}" srcOrd="1" destOrd="0" presId="urn:microsoft.com/office/officeart/2005/8/layout/orgChart1"/>
    <dgm:cxn modelId="{EE7F1CA2-EF82-4AAA-B5BE-518E02A018AC}" type="presParOf" srcId="{5FCA96CA-CB31-4083-859D-7155E72253D6}" destId="{43AE428A-B416-40E6-B3B1-786554441F29}" srcOrd="2" destOrd="0" presId="urn:microsoft.com/office/officeart/2005/8/layout/orgChart1"/>
    <dgm:cxn modelId="{F44F7B01-98BB-4F68-871E-0539C27AF602}" type="presParOf" srcId="{FBF6DA40-C3F2-44D9-BAE1-1D0F127B1303}" destId="{1FE8F579-45D7-4F66-B708-8F23C9463562}" srcOrd="8" destOrd="0" presId="urn:microsoft.com/office/officeart/2005/8/layout/orgChart1"/>
    <dgm:cxn modelId="{37B1B07B-31F8-4794-A26C-FE446CDA6E82}" type="presParOf" srcId="{FBF6DA40-C3F2-44D9-BAE1-1D0F127B1303}" destId="{BB5ADD04-29FD-45CE-834E-299883F6C475}" srcOrd="9" destOrd="0" presId="urn:microsoft.com/office/officeart/2005/8/layout/orgChart1"/>
    <dgm:cxn modelId="{C735E9F2-4FB0-4A7C-9F5C-818D0A6CED40}" type="presParOf" srcId="{BB5ADD04-29FD-45CE-834E-299883F6C475}" destId="{B7D1466E-AD49-476B-A208-544B1CDBD798}" srcOrd="0" destOrd="0" presId="urn:microsoft.com/office/officeart/2005/8/layout/orgChart1"/>
    <dgm:cxn modelId="{DB9F183F-F656-43AD-B43B-340858A64F7B}" type="presParOf" srcId="{B7D1466E-AD49-476B-A208-544B1CDBD798}" destId="{FAA52491-DD52-4646-86CC-B29037003892}" srcOrd="0" destOrd="0" presId="urn:microsoft.com/office/officeart/2005/8/layout/orgChart1"/>
    <dgm:cxn modelId="{97AE4BA7-8AE9-42C7-B18B-79B30FC7FDEA}" type="presParOf" srcId="{B7D1466E-AD49-476B-A208-544B1CDBD798}" destId="{EF726B18-E0BF-4E31-B872-98F8242CF9D2}" srcOrd="1" destOrd="0" presId="urn:microsoft.com/office/officeart/2005/8/layout/orgChart1"/>
    <dgm:cxn modelId="{D0F8BFA5-5AE3-4704-8D18-8BD1478D3D3E}" type="presParOf" srcId="{BB5ADD04-29FD-45CE-834E-299883F6C475}" destId="{5E81D337-4909-4236-928E-5FCFCFAA944E}" srcOrd="1" destOrd="0" presId="urn:microsoft.com/office/officeart/2005/8/layout/orgChart1"/>
    <dgm:cxn modelId="{B2F5056B-872B-4536-A202-AB660CF8D41B}" type="presParOf" srcId="{BB5ADD04-29FD-45CE-834E-299883F6C475}" destId="{74B5CCB6-DD59-4AFF-BCB4-CC1537F4C736}" srcOrd="2" destOrd="0" presId="urn:microsoft.com/office/officeart/2005/8/layout/orgChart1"/>
    <dgm:cxn modelId="{E1D87C4C-6B24-496B-9E61-3E61DC411605}" type="presParOf" srcId="{5C38E99D-52ED-4E45-B760-5C1CAA99DDE1}" destId="{E5748C76-7C38-49B2-9863-E07871D886D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197C7E-69DA-48A4-A9F1-4D05740B4E0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D74A601-089A-49CF-B0FA-E9F49EF89E00}">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18110" tIns="118110" rIns="118110" bIns="118110" numCol="1" spcCol="1270" anchor="ctr" anchorCtr="0"/>
        <a:lstStyle/>
        <a:p>
          <a:pPr algn="just"/>
          <a:r>
            <a:rPr lang="en-US" sz="2400" kern="1200" dirty="0">
              <a:solidFill>
                <a:prstClr val="white"/>
              </a:solidFill>
              <a:latin typeface="+mn-lt"/>
              <a:ea typeface="+mn-ea"/>
              <a:cs typeface="+mn-cs"/>
            </a:rPr>
            <a:t>Enhanced</a:t>
          </a:r>
          <a:r>
            <a:rPr lang="en-US" sz="2400" b="0" i="0" kern="1200" dirty="0">
              <a:solidFill>
                <a:srgbClr val="0D0D0D"/>
              </a:solidFill>
              <a:effectLst/>
              <a:latin typeface="+mn-lt"/>
            </a:rPr>
            <a:t> </a:t>
          </a:r>
          <a:r>
            <a:rPr lang="en-US" sz="2400" kern="1200" dirty="0">
              <a:solidFill>
                <a:prstClr val="white"/>
              </a:solidFill>
              <a:latin typeface="+mn-lt"/>
              <a:ea typeface="+mn-ea"/>
              <a:cs typeface="+mn-cs"/>
            </a:rPr>
            <a:t>Understanding</a:t>
          </a:r>
          <a:endParaRPr lang="en-IN" sz="2400" kern="1200" dirty="0">
            <a:solidFill>
              <a:prstClr val="white"/>
            </a:solidFill>
            <a:latin typeface="+mn-lt"/>
            <a:ea typeface="+mn-ea"/>
            <a:cs typeface="+mn-cs"/>
          </a:endParaRPr>
        </a:p>
      </dgm:t>
    </dgm:pt>
    <dgm:pt modelId="{E7C6733A-2268-4C94-839C-BD6876B086CC}" type="parTrans" cxnId="{EF884AE9-8FD7-4553-8840-32F406FEE32E}">
      <dgm:prSet/>
      <dgm:spPr/>
      <dgm:t>
        <a:bodyPr/>
        <a:lstStyle/>
        <a:p>
          <a:pPr algn="just"/>
          <a:endParaRPr lang="en-IN"/>
        </a:p>
      </dgm:t>
    </dgm:pt>
    <dgm:pt modelId="{368D793D-25C9-44A7-BFD3-9B7AA85199F8}" type="sibTrans" cxnId="{EF884AE9-8FD7-4553-8840-32F406FEE32E}">
      <dgm:prSet/>
      <dgm:spPr/>
      <dgm:t>
        <a:bodyPr/>
        <a:lstStyle/>
        <a:p>
          <a:pPr algn="just"/>
          <a:endParaRPr lang="en-IN"/>
        </a:p>
      </dgm:t>
    </dgm:pt>
    <dgm:pt modelId="{8E7EC42C-63B2-462D-B4DC-D92AFE727AC2}">
      <dgm:prSet phldrT="[Text]" custT="1"/>
      <dgm:spPr/>
      <dgm:t>
        <a:bodyPr/>
        <a:lstStyle/>
        <a:p>
          <a:pPr algn="just">
            <a:buFont typeface="Arial" panose="020B0604020202020204" pitchFamily="34" charset="0"/>
            <a:buChar char="•"/>
          </a:pPr>
          <a:r>
            <a:rPr lang="en-US" sz="1600" b="0" i="0" dirty="0">
              <a:solidFill>
                <a:srgbClr val="0D0D0D"/>
              </a:solidFill>
              <a:effectLst/>
              <a:latin typeface="+mn-lt"/>
            </a:rPr>
            <a:t>Clear labels make it easier for everyone to understand the nature and purpose of each item, even those without technical expertise.</a:t>
          </a:r>
          <a:endParaRPr lang="en-IN" sz="1600" dirty="0">
            <a:latin typeface="+mn-lt"/>
          </a:endParaRPr>
        </a:p>
      </dgm:t>
    </dgm:pt>
    <dgm:pt modelId="{850DABEA-4AF7-4CDE-96C0-CAA0A9EBFAE4}" type="parTrans" cxnId="{F9145A82-DB37-4D1D-BB68-4DBD083B6960}">
      <dgm:prSet/>
      <dgm:spPr/>
      <dgm:t>
        <a:bodyPr/>
        <a:lstStyle/>
        <a:p>
          <a:pPr algn="just"/>
          <a:endParaRPr lang="en-IN"/>
        </a:p>
      </dgm:t>
    </dgm:pt>
    <dgm:pt modelId="{6464C12D-5A08-48B9-B6BB-9C8AE39E2B70}" type="sibTrans" cxnId="{F9145A82-DB37-4D1D-BB68-4DBD083B6960}">
      <dgm:prSet/>
      <dgm:spPr/>
      <dgm:t>
        <a:bodyPr/>
        <a:lstStyle/>
        <a:p>
          <a:pPr algn="just"/>
          <a:endParaRPr lang="en-IN"/>
        </a:p>
      </dgm:t>
    </dgm:pt>
    <dgm:pt modelId="{19337ED7-ED2A-4F3B-8F2D-DB5EBFA45A31}">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18110" tIns="118110" rIns="118110" bIns="118110" numCol="1" spcCol="1270" anchor="ctr" anchorCtr="0"/>
        <a:lstStyle/>
        <a:p>
          <a:pPr marL="0" lvl="0" indent="0" algn="just" defTabSz="1377950">
            <a:lnSpc>
              <a:spcPct val="90000"/>
            </a:lnSpc>
            <a:spcBef>
              <a:spcPct val="0"/>
            </a:spcBef>
            <a:spcAft>
              <a:spcPct val="35000"/>
            </a:spcAft>
            <a:buNone/>
          </a:pPr>
          <a:r>
            <a:rPr lang="en-US" sz="2400" kern="1200" dirty="0">
              <a:solidFill>
                <a:prstClr val="white"/>
              </a:solidFill>
              <a:latin typeface="Calibri" panose="020F0502020204030204"/>
              <a:ea typeface="+mn-ea"/>
              <a:cs typeface="+mn-cs"/>
            </a:rPr>
            <a:t>Improved Forecasting</a:t>
          </a:r>
          <a:endParaRPr lang="en-IN" sz="2400" kern="1200" dirty="0">
            <a:solidFill>
              <a:prstClr val="white"/>
            </a:solidFill>
            <a:latin typeface="Calibri" panose="020F0502020204030204"/>
            <a:ea typeface="+mn-ea"/>
            <a:cs typeface="+mn-cs"/>
          </a:endParaRPr>
        </a:p>
      </dgm:t>
    </dgm:pt>
    <dgm:pt modelId="{DE0AB910-DE5D-4AFA-8427-7490B85893F3}" type="parTrans" cxnId="{F4ECEE4F-F9E4-4579-91AE-7FFF27098997}">
      <dgm:prSet/>
      <dgm:spPr/>
      <dgm:t>
        <a:bodyPr/>
        <a:lstStyle/>
        <a:p>
          <a:pPr algn="just"/>
          <a:endParaRPr lang="en-IN"/>
        </a:p>
      </dgm:t>
    </dgm:pt>
    <dgm:pt modelId="{71BA5D55-2845-46A5-B801-7457B6E08ADE}" type="sibTrans" cxnId="{F4ECEE4F-F9E4-4579-91AE-7FFF27098997}">
      <dgm:prSet/>
      <dgm:spPr/>
      <dgm:t>
        <a:bodyPr/>
        <a:lstStyle/>
        <a:p>
          <a:pPr algn="just"/>
          <a:endParaRPr lang="en-IN"/>
        </a:p>
      </dgm:t>
    </dgm:pt>
    <dgm:pt modelId="{D8A0E8C1-0015-4E6A-A721-66B2DC884B49}">
      <dgm:prSet phldrT="[Text]" custT="1"/>
      <dgm:spPr/>
      <dgm:t>
        <a:bodyPr/>
        <a:lstStyle/>
        <a:p>
          <a:pPr algn="just">
            <a:buFont typeface="Arial" panose="020B0604020202020204" pitchFamily="34" charset="0"/>
            <a:buChar char="•"/>
          </a:pPr>
          <a:r>
            <a:rPr lang="en-US" sz="1600" b="0" i="0" kern="1200" dirty="0">
              <a:solidFill>
                <a:srgbClr val="0D0D0D"/>
              </a:solidFill>
              <a:effectLst/>
              <a:latin typeface="+mn-lt"/>
            </a:rPr>
            <a:t>By categorizing items into groups like Hardware, Electronics, etc., forecasting becomes more insightful and actionable.</a:t>
          </a:r>
          <a:endParaRPr lang="en-IN" sz="1600" kern="1200" dirty="0">
            <a:latin typeface="+mn-lt"/>
          </a:endParaRPr>
        </a:p>
      </dgm:t>
    </dgm:pt>
    <dgm:pt modelId="{6D799691-B828-4765-B723-6F21E5311915}" type="parTrans" cxnId="{0F10763C-718F-4B16-9B53-BDB0A66BF36B}">
      <dgm:prSet/>
      <dgm:spPr/>
      <dgm:t>
        <a:bodyPr/>
        <a:lstStyle/>
        <a:p>
          <a:pPr algn="just"/>
          <a:endParaRPr lang="en-IN"/>
        </a:p>
      </dgm:t>
    </dgm:pt>
    <dgm:pt modelId="{40D834AB-9D68-4E3E-8CD1-CE94EBE3DCB3}" type="sibTrans" cxnId="{0F10763C-718F-4B16-9B53-BDB0A66BF36B}">
      <dgm:prSet/>
      <dgm:spPr/>
      <dgm:t>
        <a:bodyPr/>
        <a:lstStyle/>
        <a:p>
          <a:pPr algn="just"/>
          <a:endParaRPr lang="en-IN"/>
        </a:p>
      </dgm:t>
    </dgm:pt>
    <dgm:pt modelId="{BDC8BEAD-399A-435D-91BD-6BD74B4110CF}">
      <dgm:prSet phldrT="[Text]" custT="1"/>
      <dgm:spPr/>
      <dgm:t>
        <a:bodyPr/>
        <a:lstStyle/>
        <a:p>
          <a:pPr algn="just">
            <a:buFont typeface="Arial" panose="020B0604020202020204" pitchFamily="34" charset="0"/>
            <a:buChar char="•"/>
          </a:pPr>
          <a:r>
            <a:rPr lang="en-US" sz="1600" b="0" i="0" dirty="0">
              <a:solidFill>
                <a:srgbClr val="0D0D0D"/>
              </a:solidFill>
              <a:effectLst/>
              <a:latin typeface="+mn-lt"/>
            </a:rPr>
            <a:t>For instance, an item described as "M2.5-0.45X6MM TORX T8 PAN M/S STEEL DRI-LOC 202 REACH/ROHS PER PRT REV.B" might be confusing to non-technical staff, but with labeling, it is recognized as a screw.</a:t>
          </a:r>
          <a:endParaRPr lang="en-IN" sz="1600" dirty="0">
            <a:latin typeface="+mn-lt"/>
          </a:endParaRPr>
        </a:p>
      </dgm:t>
    </dgm:pt>
    <dgm:pt modelId="{DDA6AD37-7386-45D6-B5B5-A006C5E76F3B}" type="parTrans" cxnId="{92C61538-0833-4898-9547-624DC4484577}">
      <dgm:prSet/>
      <dgm:spPr/>
      <dgm:t>
        <a:bodyPr/>
        <a:lstStyle/>
        <a:p>
          <a:pPr algn="just"/>
          <a:endParaRPr lang="en-IN"/>
        </a:p>
      </dgm:t>
    </dgm:pt>
    <dgm:pt modelId="{E1DD1B0F-5742-4208-B682-FC720765AF7D}" type="sibTrans" cxnId="{92C61538-0833-4898-9547-624DC4484577}">
      <dgm:prSet/>
      <dgm:spPr/>
      <dgm:t>
        <a:bodyPr/>
        <a:lstStyle/>
        <a:p>
          <a:pPr algn="just"/>
          <a:endParaRPr lang="en-IN"/>
        </a:p>
      </dgm:t>
    </dgm:pt>
    <dgm:pt modelId="{62980943-D79B-476E-850A-ACDFD670E09F}">
      <dgm:prSet phldrT="[Text]" custT="1"/>
      <dgm:spPr/>
      <dgm:t>
        <a:bodyPr/>
        <a:lstStyle/>
        <a:p>
          <a:pPr algn="just">
            <a:buFont typeface="Arial" panose="020B0604020202020204" pitchFamily="34" charset="0"/>
            <a:buChar char="•"/>
          </a:pPr>
          <a:r>
            <a:rPr lang="en-US" sz="1600" b="0" i="0" kern="1200" dirty="0">
              <a:solidFill>
                <a:srgbClr val="0D0D0D"/>
              </a:solidFill>
              <a:effectLst/>
              <a:latin typeface="+mn-lt"/>
              <a:ea typeface="+mn-ea"/>
              <a:cs typeface="+mn-cs"/>
            </a:rPr>
            <a:t>Labeling allows us to identify each part's category, aiding in demand analysis and forecasting. This categorization simplifies the process of understanding which items are in high demand and need closer attention.</a:t>
          </a:r>
          <a:endParaRPr lang="en-IN" sz="1600" b="0" i="0" kern="1200" dirty="0">
            <a:solidFill>
              <a:srgbClr val="0D0D0D"/>
            </a:solidFill>
            <a:effectLst/>
            <a:latin typeface="+mn-lt"/>
            <a:ea typeface="+mn-ea"/>
            <a:cs typeface="+mn-cs"/>
          </a:endParaRPr>
        </a:p>
      </dgm:t>
    </dgm:pt>
    <dgm:pt modelId="{5F49DEE8-58C8-4667-A146-14BB50D431BB}" type="parTrans" cxnId="{6A145ECF-B51B-413C-BDFC-9BDA2F3EE90D}">
      <dgm:prSet/>
      <dgm:spPr/>
      <dgm:t>
        <a:bodyPr/>
        <a:lstStyle/>
        <a:p>
          <a:pPr algn="just"/>
          <a:endParaRPr lang="en-IN"/>
        </a:p>
      </dgm:t>
    </dgm:pt>
    <dgm:pt modelId="{D6746890-1D16-45EB-92C2-E0C191B6BAA8}" type="sibTrans" cxnId="{6A145ECF-B51B-413C-BDFC-9BDA2F3EE90D}">
      <dgm:prSet/>
      <dgm:spPr/>
      <dgm:t>
        <a:bodyPr/>
        <a:lstStyle/>
        <a:p>
          <a:pPr algn="just"/>
          <a:endParaRPr lang="en-IN"/>
        </a:p>
      </dgm:t>
    </dgm:pt>
    <dgm:pt modelId="{A0216CD4-B4A2-4CF3-9BEC-8A52B9069822}">
      <dgm:prSet phldrT="[Text]" custT="1"/>
      <dgm:spPr/>
      <dgm:t>
        <a:bodyPr/>
        <a:lstStyle/>
        <a:p>
          <a:pPr algn="just">
            <a:buFont typeface="Arial" panose="020B0604020202020204" pitchFamily="34" charset="0"/>
            <a:buChar char="•"/>
          </a:pPr>
          <a:r>
            <a:rPr lang="en-US" sz="1600" dirty="0">
              <a:latin typeface="+mn-lt"/>
            </a:rPr>
            <a:t>Also it helps in further analysis as well.  </a:t>
          </a:r>
          <a:endParaRPr lang="en-IN" sz="1600" dirty="0">
            <a:latin typeface="+mn-lt"/>
          </a:endParaRPr>
        </a:p>
      </dgm:t>
    </dgm:pt>
    <dgm:pt modelId="{7A355EF1-1E70-4881-918C-3BA6AD98BC51}" type="parTrans" cxnId="{98949DA7-9089-4EEE-ADF2-051F2082548C}">
      <dgm:prSet/>
      <dgm:spPr/>
      <dgm:t>
        <a:bodyPr/>
        <a:lstStyle/>
        <a:p>
          <a:endParaRPr lang="en-IN"/>
        </a:p>
      </dgm:t>
    </dgm:pt>
    <dgm:pt modelId="{3533FEEA-E8F9-402B-BC1F-B39A7B1A02BA}" type="sibTrans" cxnId="{98949DA7-9089-4EEE-ADF2-051F2082548C}">
      <dgm:prSet/>
      <dgm:spPr/>
      <dgm:t>
        <a:bodyPr/>
        <a:lstStyle/>
        <a:p>
          <a:endParaRPr lang="en-IN"/>
        </a:p>
      </dgm:t>
    </dgm:pt>
    <dgm:pt modelId="{A4665871-9B5A-4020-842F-0D12EC3B802B}">
      <dgm:prSet phldrT="[Text]" custT="1"/>
      <dgm:spPr/>
      <dgm:t>
        <a:bodyPr/>
        <a:lstStyle/>
        <a:p>
          <a:pPr algn="just">
            <a:buFont typeface="Arial" panose="020B0604020202020204" pitchFamily="34" charset="0"/>
            <a:buChar char="•"/>
          </a:pPr>
          <a:r>
            <a:rPr lang="en-US" sz="1600" b="0" i="0" kern="1200" dirty="0">
              <a:solidFill>
                <a:srgbClr val="0D0D0D"/>
              </a:solidFill>
              <a:effectLst/>
              <a:latin typeface="+mn-lt"/>
              <a:ea typeface="+mn-ea"/>
              <a:cs typeface="+mn-cs"/>
            </a:rPr>
            <a:t>This helps which group is </a:t>
          </a:r>
          <a:endParaRPr lang="en-IN" sz="1600" b="0" i="0" kern="1200" dirty="0">
            <a:solidFill>
              <a:srgbClr val="0D0D0D"/>
            </a:solidFill>
            <a:effectLst/>
            <a:latin typeface="+mn-lt"/>
            <a:ea typeface="+mn-ea"/>
            <a:cs typeface="+mn-cs"/>
          </a:endParaRPr>
        </a:p>
      </dgm:t>
    </dgm:pt>
    <dgm:pt modelId="{5A6F1850-D9A3-4685-B24E-C43C9A266442}" type="parTrans" cxnId="{0C3BD84D-38D2-418F-94C6-FFF826D20BC1}">
      <dgm:prSet/>
      <dgm:spPr/>
      <dgm:t>
        <a:bodyPr/>
        <a:lstStyle/>
        <a:p>
          <a:endParaRPr lang="en-IN"/>
        </a:p>
      </dgm:t>
    </dgm:pt>
    <dgm:pt modelId="{7170EA1C-0025-4D27-ABF7-445AEBAF961A}" type="sibTrans" cxnId="{0C3BD84D-38D2-418F-94C6-FFF826D20BC1}">
      <dgm:prSet/>
      <dgm:spPr/>
      <dgm:t>
        <a:bodyPr/>
        <a:lstStyle/>
        <a:p>
          <a:endParaRPr lang="en-IN"/>
        </a:p>
      </dgm:t>
    </dgm:pt>
    <dgm:pt modelId="{F8690B0B-A17E-4549-8022-924CF977A333}" type="pres">
      <dgm:prSet presAssocID="{10197C7E-69DA-48A4-A9F1-4D05740B4E0E}" presName="linear" presStyleCnt="0">
        <dgm:presLayoutVars>
          <dgm:animLvl val="lvl"/>
          <dgm:resizeHandles val="exact"/>
        </dgm:presLayoutVars>
      </dgm:prSet>
      <dgm:spPr/>
    </dgm:pt>
    <dgm:pt modelId="{C1E29701-28C2-4800-9263-076BBD7D01DA}" type="pres">
      <dgm:prSet presAssocID="{FD74A601-089A-49CF-B0FA-E9F49EF89E00}" presName="parentText" presStyleLbl="node1" presStyleIdx="0" presStyleCnt="2" custScaleX="51287" custScaleY="37552" custLinFactNeighborX="-24520" custLinFactNeighborY="-65282">
        <dgm:presLayoutVars>
          <dgm:chMax val="0"/>
          <dgm:bulletEnabled val="1"/>
        </dgm:presLayoutVars>
      </dgm:prSet>
      <dgm:spPr>
        <a:xfrm>
          <a:off x="0" y="329999"/>
          <a:ext cx="4413956" cy="743535"/>
        </a:xfrm>
        <a:prstGeom prst="roundRect">
          <a:avLst/>
        </a:prstGeom>
      </dgm:spPr>
    </dgm:pt>
    <dgm:pt modelId="{33FA9942-DD43-4AA8-A511-8F4F60D55886}" type="pres">
      <dgm:prSet presAssocID="{FD74A601-089A-49CF-B0FA-E9F49EF89E00}" presName="childText" presStyleLbl="revTx" presStyleIdx="0" presStyleCnt="2" custLinFactNeighborX="1238" custLinFactNeighborY="-57477">
        <dgm:presLayoutVars>
          <dgm:bulletEnabled val="1"/>
        </dgm:presLayoutVars>
      </dgm:prSet>
      <dgm:spPr/>
    </dgm:pt>
    <dgm:pt modelId="{101575CF-7F22-4324-A1D2-97870C55BBA0}" type="pres">
      <dgm:prSet presAssocID="{19337ED7-ED2A-4F3B-8F2D-DB5EBFA45A31}" presName="parentText" presStyleLbl="node1" presStyleIdx="1" presStyleCnt="2" custScaleX="51287" custScaleY="37552" custLinFactNeighborX="-24357" custLinFactNeighborY="-37265">
        <dgm:presLayoutVars>
          <dgm:chMax val="0"/>
          <dgm:bulletEnabled val="1"/>
        </dgm:presLayoutVars>
      </dgm:prSet>
      <dgm:spPr>
        <a:xfrm>
          <a:off x="0" y="1587500"/>
          <a:ext cx="4413956" cy="876622"/>
        </a:xfrm>
        <a:prstGeom prst="roundRect">
          <a:avLst/>
        </a:prstGeom>
      </dgm:spPr>
    </dgm:pt>
    <dgm:pt modelId="{7B2E0BA3-D972-4879-8014-CC8FECAE8D3B}" type="pres">
      <dgm:prSet presAssocID="{19337ED7-ED2A-4F3B-8F2D-DB5EBFA45A31}" presName="childText" presStyleLbl="revTx" presStyleIdx="1" presStyleCnt="2" custLinFactNeighborY="-13135">
        <dgm:presLayoutVars>
          <dgm:bulletEnabled val="1"/>
        </dgm:presLayoutVars>
      </dgm:prSet>
      <dgm:spPr/>
    </dgm:pt>
  </dgm:ptLst>
  <dgm:cxnLst>
    <dgm:cxn modelId="{92C61538-0833-4898-9547-624DC4484577}" srcId="{FD74A601-089A-49CF-B0FA-E9F49EF89E00}" destId="{BDC8BEAD-399A-435D-91BD-6BD74B4110CF}" srcOrd="1" destOrd="0" parTransId="{DDA6AD37-7386-45D6-B5B5-A006C5E76F3B}" sibTransId="{E1DD1B0F-5742-4208-B682-FC720765AF7D}"/>
    <dgm:cxn modelId="{C2C0083A-3BDB-4647-8006-94107F4458EE}" type="presOf" srcId="{FD74A601-089A-49CF-B0FA-E9F49EF89E00}" destId="{C1E29701-28C2-4800-9263-076BBD7D01DA}" srcOrd="0" destOrd="0" presId="urn:microsoft.com/office/officeart/2005/8/layout/vList2"/>
    <dgm:cxn modelId="{0F10763C-718F-4B16-9B53-BDB0A66BF36B}" srcId="{19337ED7-ED2A-4F3B-8F2D-DB5EBFA45A31}" destId="{D8A0E8C1-0015-4E6A-A721-66B2DC884B49}" srcOrd="0" destOrd="0" parTransId="{6D799691-B828-4765-B723-6F21E5311915}" sibTransId="{40D834AB-9D68-4E3E-8CD1-CE94EBE3DCB3}"/>
    <dgm:cxn modelId="{0C3BD84D-38D2-418F-94C6-FFF826D20BC1}" srcId="{19337ED7-ED2A-4F3B-8F2D-DB5EBFA45A31}" destId="{A4665871-9B5A-4020-842F-0D12EC3B802B}" srcOrd="2" destOrd="0" parTransId="{5A6F1850-D9A3-4685-B24E-C43C9A266442}" sibTransId="{7170EA1C-0025-4D27-ABF7-445AEBAF961A}"/>
    <dgm:cxn modelId="{F4ECEE4F-F9E4-4579-91AE-7FFF27098997}" srcId="{10197C7E-69DA-48A4-A9F1-4D05740B4E0E}" destId="{19337ED7-ED2A-4F3B-8F2D-DB5EBFA45A31}" srcOrd="1" destOrd="0" parTransId="{DE0AB910-DE5D-4AFA-8427-7490B85893F3}" sibTransId="{71BA5D55-2845-46A5-B801-7457B6E08ADE}"/>
    <dgm:cxn modelId="{F9145A82-DB37-4D1D-BB68-4DBD083B6960}" srcId="{FD74A601-089A-49CF-B0FA-E9F49EF89E00}" destId="{8E7EC42C-63B2-462D-B4DC-D92AFE727AC2}" srcOrd="0" destOrd="0" parTransId="{850DABEA-4AF7-4CDE-96C0-CAA0A9EBFAE4}" sibTransId="{6464C12D-5A08-48B9-B6BB-9C8AE39E2B70}"/>
    <dgm:cxn modelId="{48736386-11F5-4046-B4F2-2F1288EB7E5E}" type="presOf" srcId="{A4665871-9B5A-4020-842F-0D12EC3B802B}" destId="{7B2E0BA3-D972-4879-8014-CC8FECAE8D3B}" srcOrd="0" destOrd="2" presId="urn:microsoft.com/office/officeart/2005/8/layout/vList2"/>
    <dgm:cxn modelId="{3B05409C-311D-42F8-ABB8-CEF2BC94ABF1}" type="presOf" srcId="{D8A0E8C1-0015-4E6A-A721-66B2DC884B49}" destId="{7B2E0BA3-D972-4879-8014-CC8FECAE8D3B}" srcOrd="0" destOrd="0" presId="urn:microsoft.com/office/officeart/2005/8/layout/vList2"/>
    <dgm:cxn modelId="{98949DA7-9089-4EEE-ADF2-051F2082548C}" srcId="{FD74A601-089A-49CF-B0FA-E9F49EF89E00}" destId="{A0216CD4-B4A2-4CF3-9BEC-8A52B9069822}" srcOrd="2" destOrd="0" parTransId="{7A355EF1-1E70-4881-918C-3BA6AD98BC51}" sibTransId="{3533FEEA-E8F9-402B-BC1F-B39A7B1A02BA}"/>
    <dgm:cxn modelId="{6A145ECF-B51B-413C-BDFC-9BDA2F3EE90D}" srcId="{19337ED7-ED2A-4F3B-8F2D-DB5EBFA45A31}" destId="{62980943-D79B-476E-850A-ACDFD670E09F}" srcOrd="1" destOrd="0" parTransId="{5F49DEE8-58C8-4667-A146-14BB50D431BB}" sibTransId="{D6746890-1D16-45EB-92C2-E0C191B6BAA8}"/>
    <dgm:cxn modelId="{0CB35EDC-EC15-442B-87C5-07D4A418E308}" type="presOf" srcId="{19337ED7-ED2A-4F3B-8F2D-DB5EBFA45A31}" destId="{101575CF-7F22-4324-A1D2-97870C55BBA0}" srcOrd="0" destOrd="0" presId="urn:microsoft.com/office/officeart/2005/8/layout/vList2"/>
    <dgm:cxn modelId="{191916E9-2544-4FFF-BA6B-22E4E456F415}" type="presOf" srcId="{BDC8BEAD-399A-435D-91BD-6BD74B4110CF}" destId="{33FA9942-DD43-4AA8-A511-8F4F60D55886}" srcOrd="0" destOrd="1" presId="urn:microsoft.com/office/officeart/2005/8/layout/vList2"/>
    <dgm:cxn modelId="{EF884AE9-8FD7-4553-8840-32F406FEE32E}" srcId="{10197C7E-69DA-48A4-A9F1-4D05740B4E0E}" destId="{FD74A601-089A-49CF-B0FA-E9F49EF89E00}" srcOrd="0" destOrd="0" parTransId="{E7C6733A-2268-4C94-839C-BD6876B086CC}" sibTransId="{368D793D-25C9-44A7-BFD3-9B7AA85199F8}"/>
    <dgm:cxn modelId="{1EE57EF1-C2C0-401E-B611-42F8014F15E6}" type="presOf" srcId="{8E7EC42C-63B2-462D-B4DC-D92AFE727AC2}" destId="{33FA9942-DD43-4AA8-A511-8F4F60D55886}" srcOrd="0" destOrd="0" presId="urn:microsoft.com/office/officeart/2005/8/layout/vList2"/>
    <dgm:cxn modelId="{EBE0FFF3-E557-4C92-A57C-41FBB551AC7A}" type="presOf" srcId="{10197C7E-69DA-48A4-A9F1-4D05740B4E0E}" destId="{F8690B0B-A17E-4549-8022-924CF977A333}" srcOrd="0" destOrd="0" presId="urn:microsoft.com/office/officeart/2005/8/layout/vList2"/>
    <dgm:cxn modelId="{798539F4-6393-461C-ACDC-907547CAC513}" type="presOf" srcId="{62980943-D79B-476E-850A-ACDFD670E09F}" destId="{7B2E0BA3-D972-4879-8014-CC8FECAE8D3B}" srcOrd="0" destOrd="1" presId="urn:microsoft.com/office/officeart/2005/8/layout/vList2"/>
    <dgm:cxn modelId="{F4B297FC-0D87-4203-B964-87BB5DE3F8FA}" type="presOf" srcId="{A0216CD4-B4A2-4CF3-9BEC-8A52B9069822}" destId="{33FA9942-DD43-4AA8-A511-8F4F60D55886}" srcOrd="0" destOrd="2" presId="urn:microsoft.com/office/officeart/2005/8/layout/vList2"/>
    <dgm:cxn modelId="{4FFE334B-3F83-4C4C-9839-50C77C2A82F3}" type="presParOf" srcId="{F8690B0B-A17E-4549-8022-924CF977A333}" destId="{C1E29701-28C2-4800-9263-076BBD7D01DA}" srcOrd="0" destOrd="0" presId="urn:microsoft.com/office/officeart/2005/8/layout/vList2"/>
    <dgm:cxn modelId="{439FCEF1-1A9B-45D1-88B5-6AAA2DD6EE3B}" type="presParOf" srcId="{F8690B0B-A17E-4549-8022-924CF977A333}" destId="{33FA9942-DD43-4AA8-A511-8F4F60D55886}" srcOrd="1" destOrd="0" presId="urn:microsoft.com/office/officeart/2005/8/layout/vList2"/>
    <dgm:cxn modelId="{9E0F1503-16FE-424B-81C3-C44289C561FB}" type="presParOf" srcId="{F8690B0B-A17E-4549-8022-924CF977A333}" destId="{101575CF-7F22-4324-A1D2-97870C55BBA0}" srcOrd="2" destOrd="0" presId="urn:microsoft.com/office/officeart/2005/8/layout/vList2"/>
    <dgm:cxn modelId="{E599FB27-3C1D-4D49-B972-BFAB9663B5F7}" type="presParOf" srcId="{F8690B0B-A17E-4549-8022-924CF977A333}" destId="{7B2E0BA3-D972-4879-8014-CC8FECAE8D3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197C7E-69DA-48A4-A9F1-4D05740B4E0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D74A601-089A-49CF-B0FA-E9F49EF89E00}">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18110" tIns="118110" rIns="118110" bIns="118110" numCol="1" spcCol="1270" anchor="ctr" anchorCtr="0"/>
        <a:lstStyle/>
        <a:p>
          <a:pPr algn="just"/>
          <a:r>
            <a:rPr lang="en-US" sz="2400" kern="1200" dirty="0">
              <a:solidFill>
                <a:prstClr val="white"/>
              </a:solidFill>
              <a:latin typeface="+mn-lt"/>
              <a:ea typeface="+mn-ea"/>
              <a:cs typeface="+mn-cs"/>
            </a:rPr>
            <a:t>Facilitated</a:t>
          </a:r>
          <a:r>
            <a:rPr lang="en-US" sz="2400" b="0" i="0" kern="1200" dirty="0">
              <a:solidFill>
                <a:srgbClr val="0D0D0D"/>
              </a:solidFill>
              <a:effectLst/>
              <a:latin typeface="+mn-lt"/>
            </a:rPr>
            <a:t> </a:t>
          </a:r>
          <a:r>
            <a:rPr lang="en-US" sz="2400" kern="1200" dirty="0">
              <a:solidFill>
                <a:prstClr val="white"/>
              </a:solidFill>
              <a:latin typeface="+mn-lt"/>
              <a:ea typeface="+mn-ea"/>
              <a:cs typeface="+mn-cs"/>
            </a:rPr>
            <a:t>Material Classification</a:t>
          </a:r>
          <a:endParaRPr lang="en-IN" sz="2400" kern="1200" dirty="0">
            <a:solidFill>
              <a:prstClr val="white"/>
            </a:solidFill>
            <a:latin typeface="+mn-lt"/>
            <a:ea typeface="+mn-ea"/>
            <a:cs typeface="+mn-cs"/>
          </a:endParaRPr>
        </a:p>
      </dgm:t>
    </dgm:pt>
    <dgm:pt modelId="{E7C6733A-2268-4C94-839C-BD6876B086CC}" type="parTrans" cxnId="{EF884AE9-8FD7-4553-8840-32F406FEE32E}">
      <dgm:prSet/>
      <dgm:spPr/>
      <dgm:t>
        <a:bodyPr/>
        <a:lstStyle/>
        <a:p>
          <a:pPr algn="just"/>
          <a:endParaRPr lang="en-IN"/>
        </a:p>
      </dgm:t>
    </dgm:pt>
    <dgm:pt modelId="{368D793D-25C9-44A7-BFD3-9B7AA85199F8}" type="sibTrans" cxnId="{EF884AE9-8FD7-4553-8840-32F406FEE32E}">
      <dgm:prSet/>
      <dgm:spPr/>
      <dgm:t>
        <a:bodyPr/>
        <a:lstStyle/>
        <a:p>
          <a:pPr algn="just"/>
          <a:endParaRPr lang="en-IN"/>
        </a:p>
      </dgm:t>
    </dgm:pt>
    <dgm:pt modelId="{8E7EC42C-63B2-462D-B4DC-D92AFE727AC2}">
      <dgm:prSet phldrT="[Text]" custT="1"/>
      <dgm:spPr/>
      <dgm:t>
        <a:bodyPr/>
        <a:lstStyle/>
        <a:p>
          <a:pPr marL="114300" lvl="1" indent="-114300" algn="just" defTabSz="666750">
            <a:lnSpc>
              <a:spcPct val="90000"/>
            </a:lnSpc>
            <a:spcBef>
              <a:spcPct val="0"/>
            </a:spcBef>
            <a:spcAft>
              <a:spcPct val="20000"/>
            </a:spcAft>
            <a:buFont typeface="Arial" panose="020B0604020202020204" pitchFamily="34" charset="0"/>
            <a:buChar char="•"/>
          </a:pPr>
          <a:r>
            <a:rPr lang="en-US" sz="1500" b="0" i="0" kern="1200" dirty="0">
              <a:solidFill>
                <a:srgbClr val="0D0D0D"/>
              </a:solidFill>
              <a:effectLst/>
              <a:latin typeface="Calibri" panose="020F0502020204030204"/>
              <a:ea typeface="+mn-ea"/>
              <a:cs typeface="+mn-cs"/>
            </a:rPr>
            <a:t>Labeling enables us to associate parts with specific materials, a crucial step in material classification for future ML models.</a:t>
          </a:r>
          <a:endParaRPr lang="en-IN" sz="1500" b="0" i="0" kern="1200" dirty="0">
            <a:solidFill>
              <a:srgbClr val="0D0D0D"/>
            </a:solidFill>
            <a:effectLst/>
            <a:latin typeface="Calibri" panose="020F0502020204030204"/>
            <a:ea typeface="+mn-ea"/>
            <a:cs typeface="+mn-cs"/>
          </a:endParaRPr>
        </a:p>
      </dgm:t>
    </dgm:pt>
    <dgm:pt modelId="{850DABEA-4AF7-4CDE-96C0-CAA0A9EBFAE4}" type="parTrans" cxnId="{F9145A82-DB37-4D1D-BB68-4DBD083B6960}">
      <dgm:prSet/>
      <dgm:spPr/>
      <dgm:t>
        <a:bodyPr/>
        <a:lstStyle/>
        <a:p>
          <a:pPr algn="just"/>
          <a:endParaRPr lang="en-IN"/>
        </a:p>
      </dgm:t>
    </dgm:pt>
    <dgm:pt modelId="{6464C12D-5A08-48B9-B6BB-9C8AE39E2B70}" type="sibTrans" cxnId="{F9145A82-DB37-4D1D-BB68-4DBD083B6960}">
      <dgm:prSet/>
      <dgm:spPr/>
      <dgm:t>
        <a:bodyPr/>
        <a:lstStyle/>
        <a:p>
          <a:pPr algn="just"/>
          <a:endParaRPr lang="en-IN"/>
        </a:p>
      </dgm:t>
    </dgm:pt>
    <dgm:pt modelId="{19337ED7-ED2A-4F3B-8F2D-DB5EBFA45A31}">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18110" tIns="118110" rIns="118110" bIns="118110" numCol="1" spcCol="1270" anchor="ctr" anchorCtr="0"/>
        <a:lstStyle/>
        <a:p>
          <a:pPr marL="0" lvl="0" indent="0" algn="just" defTabSz="1377950">
            <a:lnSpc>
              <a:spcPct val="90000"/>
            </a:lnSpc>
            <a:spcBef>
              <a:spcPct val="0"/>
            </a:spcBef>
            <a:spcAft>
              <a:spcPct val="35000"/>
            </a:spcAft>
            <a:buNone/>
          </a:pPr>
          <a:r>
            <a:rPr lang="en-US" sz="2400" kern="1200" dirty="0">
              <a:solidFill>
                <a:prstClr val="white"/>
              </a:solidFill>
              <a:latin typeface="Calibri" panose="020F0502020204030204"/>
              <a:ea typeface="+mn-ea"/>
              <a:cs typeface="+mn-cs"/>
            </a:rPr>
            <a:t>Precise Cost Estimation</a:t>
          </a:r>
          <a:endParaRPr lang="en-IN" sz="2400" kern="1200" dirty="0">
            <a:solidFill>
              <a:prstClr val="white"/>
            </a:solidFill>
            <a:latin typeface="Calibri" panose="020F0502020204030204"/>
            <a:ea typeface="+mn-ea"/>
            <a:cs typeface="+mn-cs"/>
          </a:endParaRPr>
        </a:p>
      </dgm:t>
    </dgm:pt>
    <dgm:pt modelId="{DE0AB910-DE5D-4AFA-8427-7490B85893F3}" type="parTrans" cxnId="{F4ECEE4F-F9E4-4579-91AE-7FFF27098997}">
      <dgm:prSet/>
      <dgm:spPr/>
      <dgm:t>
        <a:bodyPr/>
        <a:lstStyle/>
        <a:p>
          <a:pPr algn="just"/>
          <a:endParaRPr lang="en-IN"/>
        </a:p>
      </dgm:t>
    </dgm:pt>
    <dgm:pt modelId="{71BA5D55-2845-46A5-B801-7457B6E08ADE}" type="sibTrans" cxnId="{F4ECEE4F-F9E4-4579-91AE-7FFF27098997}">
      <dgm:prSet/>
      <dgm:spPr/>
      <dgm:t>
        <a:bodyPr/>
        <a:lstStyle/>
        <a:p>
          <a:pPr algn="just"/>
          <a:endParaRPr lang="en-IN"/>
        </a:p>
      </dgm:t>
    </dgm:pt>
    <dgm:pt modelId="{D8A0E8C1-0015-4E6A-A721-66B2DC884B49}">
      <dgm:prSet phldrT="[Text]" custT="1"/>
      <dgm:spPr/>
      <dgm:t>
        <a:bodyPr/>
        <a:lstStyle/>
        <a:p>
          <a:pPr marL="114300" lvl="1" indent="-114300" algn="just" defTabSz="666750">
            <a:lnSpc>
              <a:spcPct val="90000"/>
            </a:lnSpc>
            <a:spcBef>
              <a:spcPct val="0"/>
            </a:spcBef>
            <a:spcAft>
              <a:spcPct val="20000"/>
            </a:spcAft>
            <a:buFont typeface="Arial" panose="020B0604020202020204" pitchFamily="34" charset="0"/>
            <a:buChar char="•"/>
          </a:pPr>
          <a:r>
            <a:rPr lang="en-US" sz="1500" b="0" i="0" kern="1200" dirty="0">
              <a:solidFill>
                <a:srgbClr val="0D0D0D"/>
              </a:solidFill>
              <a:effectLst/>
              <a:latin typeface="Calibri" panose="020F0502020204030204"/>
              <a:ea typeface="+mn-ea"/>
              <a:cs typeface="+mn-cs"/>
            </a:rPr>
            <a:t>With labeled materials, we can approximate manufacturing costs more effectively. This allows us to negotiate vendor rebates based on accurate cost calculations.</a:t>
          </a:r>
          <a:endParaRPr lang="en-IN" sz="1500" b="0" i="0" kern="1200" dirty="0">
            <a:solidFill>
              <a:srgbClr val="0D0D0D"/>
            </a:solidFill>
            <a:effectLst/>
            <a:latin typeface="Calibri" panose="020F0502020204030204"/>
            <a:ea typeface="+mn-ea"/>
            <a:cs typeface="+mn-cs"/>
          </a:endParaRPr>
        </a:p>
      </dgm:t>
    </dgm:pt>
    <dgm:pt modelId="{6D799691-B828-4765-B723-6F21E5311915}" type="parTrans" cxnId="{0F10763C-718F-4B16-9B53-BDB0A66BF36B}">
      <dgm:prSet/>
      <dgm:spPr/>
      <dgm:t>
        <a:bodyPr/>
        <a:lstStyle/>
        <a:p>
          <a:pPr algn="just"/>
          <a:endParaRPr lang="en-IN"/>
        </a:p>
      </dgm:t>
    </dgm:pt>
    <dgm:pt modelId="{40D834AB-9D68-4E3E-8CD1-CE94EBE3DCB3}" type="sibTrans" cxnId="{0F10763C-718F-4B16-9B53-BDB0A66BF36B}">
      <dgm:prSet/>
      <dgm:spPr/>
      <dgm:t>
        <a:bodyPr/>
        <a:lstStyle/>
        <a:p>
          <a:pPr algn="just"/>
          <a:endParaRPr lang="en-IN"/>
        </a:p>
      </dgm:t>
    </dgm:pt>
    <dgm:pt modelId="{BDC8BEAD-399A-435D-91BD-6BD74B4110CF}">
      <dgm:prSet phldrT="[Text]" custT="1"/>
      <dgm:spPr/>
      <dgm:t>
        <a:bodyPr/>
        <a:lstStyle/>
        <a:p>
          <a:pPr marL="114300" lvl="1" indent="-114300" algn="just" defTabSz="666750">
            <a:lnSpc>
              <a:spcPct val="90000"/>
            </a:lnSpc>
            <a:spcBef>
              <a:spcPct val="0"/>
            </a:spcBef>
            <a:spcAft>
              <a:spcPct val="20000"/>
            </a:spcAft>
            <a:buFont typeface="Arial" panose="020B0604020202020204" pitchFamily="34" charset="0"/>
            <a:buChar char="•"/>
          </a:pPr>
          <a:r>
            <a:rPr lang="en-US" sz="1500" b="0" i="0" kern="1200" dirty="0">
              <a:solidFill>
                <a:srgbClr val="0D0D0D"/>
              </a:solidFill>
              <a:effectLst/>
              <a:latin typeface="Calibri" panose="020F0502020204030204"/>
              <a:ea typeface="+mn-ea"/>
              <a:cs typeface="+mn-cs"/>
            </a:rPr>
            <a:t>Understanding the materials used in each part helps in predicting manufacturing costs more approximately. We can use this information to negotiate better deals with vendors, leveraging our knowledge of market indices for various metals.</a:t>
          </a:r>
          <a:endParaRPr lang="en-IN" sz="1500" b="0" i="0" kern="1200" dirty="0">
            <a:solidFill>
              <a:srgbClr val="0D0D0D"/>
            </a:solidFill>
            <a:effectLst/>
            <a:latin typeface="Calibri" panose="020F0502020204030204"/>
            <a:ea typeface="+mn-ea"/>
            <a:cs typeface="+mn-cs"/>
          </a:endParaRPr>
        </a:p>
      </dgm:t>
    </dgm:pt>
    <dgm:pt modelId="{DDA6AD37-7386-45D6-B5B5-A006C5E76F3B}" type="parTrans" cxnId="{92C61538-0833-4898-9547-624DC4484577}">
      <dgm:prSet/>
      <dgm:spPr/>
      <dgm:t>
        <a:bodyPr/>
        <a:lstStyle/>
        <a:p>
          <a:pPr algn="just"/>
          <a:endParaRPr lang="en-IN"/>
        </a:p>
      </dgm:t>
    </dgm:pt>
    <dgm:pt modelId="{E1DD1B0F-5742-4208-B682-FC720765AF7D}" type="sibTrans" cxnId="{92C61538-0833-4898-9547-624DC4484577}">
      <dgm:prSet/>
      <dgm:spPr/>
      <dgm:t>
        <a:bodyPr/>
        <a:lstStyle/>
        <a:p>
          <a:pPr algn="just"/>
          <a:endParaRPr lang="en-IN"/>
        </a:p>
      </dgm:t>
    </dgm:pt>
    <dgm:pt modelId="{62980943-D79B-476E-850A-ACDFD670E09F}">
      <dgm:prSet phldrT="[Text]" custT="1"/>
      <dgm:spPr/>
      <dgm:t>
        <a:bodyPr/>
        <a:lstStyle/>
        <a:p>
          <a:pPr marL="114300" lvl="1" indent="-114300" algn="just" defTabSz="666750">
            <a:lnSpc>
              <a:spcPct val="90000"/>
            </a:lnSpc>
            <a:spcBef>
              <a:spcPct val="0"/>
            </a:spcBef>
            <a:spcAft>
              <a:spcPct val="20000"/>
            </a:spcAft>
            <a:buFont typeface="Arial" panose="020B0604020202020204" pitchFamily="34" charset="0"/>
            <a:buChar char="•"/>
          </a:pPr>
          <a:r>
            <a:rPr lang="en-US" sz="1500" b="0" i="0" kern="1200" dirty="0">
              <a:solidFill>
                <a:srgbClr val="0D0D0D"/>
              </a:solidFill>
              <a:effectLst/>
              <a:latin typeface="Calibri" panose="020F0502020204030204"/>
              <a:ea typeface="+mn-ea"/>
              <a:cs typeface="+mn-cs"/>
            </a:rPr>
            <a:t>Keeping track of metal market indices further enhances our ability to estimate costs, empowering us to make informed decisions and optimize expenses.</a:t>
          </a:r>
          <a:endParaRPr lang="en-IN" sz="1500" b="0" i="0" kern="1200" dirty="0">
            <a:solidFill>
              <a:srgbClr val="0D0D0D"/>
            </a:solidFill>
            <a:effectLst/>
            <a:latin typeface="Calibri" panose="020F0502020204030204"/>
            <a:ea typeface="+mn-ea"/>
            <a:cs typeface="+mn-cs"/>
          </a:endParaRPr>
        </a:p>
      </dgm:t>
    </dgm:pt>
    <dgm:pt modelId="{5F49DEE8-58C8-4667-A146-14BB50D431BB}" type="parTrans" cxnId="{6A145ECF-B51B-413C-BDFC-9BDA2F3EE90D}">
      <dgm:prSet/>
      <dgm:spPr/>
      <dgm:t>
        <a:bodyPr/>
        <a:lstStyle/>
        <a:p>
          <a:pPr algn="just"/>
          <a:endParaRPr lang="en-IN"/>
        </a:p>
      </dgm:t>
    </dgm:pt>
    <dgm:pt modelId="{D6746890-1D16-45EB-92C2-E0C191B6BAA8}" type="sibTrans" cxnId="{6A145ECF-B51B-413C-BDFC-9BDA2F3EE90D}">
      <dgm:prSet/>
      <dgm:spPr/>
      <dgm:t>
        <a:bodyPr/>
        <a:lstStyle/>
        <a:p>
          <a:pPr algn="just"/>
          <a:endParaRPr lang="en-IN"/>
        </a:p>
      </dgm:t>
    </dgm:pt>
    <dgm:pt modelId="{B1445912-F977-46D3-ACC4-1A966F14841D}">
      <dgm:prSet phldrT="[Text]" custT="1"/>
      <dgm:spPr>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18110" tIns="118110" rIns="118110" bIns="118110" numCol="1" spcCol="1270" anchor="ctr" anchorCtr="0"/>
        <a:lstStyle/>
        <a:p>
          <a:pPr algn="just">
            <a:buNone/>
          </a:pPr>
          <a:r>
            <a:rPr lang="en-US" sz="2400" kern="1200" dirty="0">
              <a:solidFill>
                <a:prstClr val="white"/>
              </a:solidFill>
              <a:latin typeface="Calibri" panose="020F0502020204030204"/>
              <a:ea typeface="+mn-ea"/>
              <a:cs typeface="+mn-cs"/>
            </a:rPr>
            <a:t>For our Future Analysis</a:t>
          </a:r>
          <a:endParaRPr lang="en-IN" sz="1300" kern="1200" dirty="0">
            <a:solidFill>
              <a:prstClr val="white"/>
            </a:solidFill>
            <a:latin typeface="Calibri" panose="020F0502020204030204"/>
            <a:ea typeface="+mn-ea"/>
            <a:cs typeface="+mn-cs"/>
          </a:endParaRPr>
        </a:p>
      </dgm:t>
    </dgm:pt>
    <dgm:pt modelId="{51664269-DC2B-40D9-A1C1-73ED2F50EA12}" type="parTrans" cxnId="{2D296033-4E96-498A-8AC6-B9444EF4B495}">
      <dgm:prSet/>
      <dgm:spPr/>
      <dgm:t>
        <a:bodyPr/>
        <a:lstStyle/>
        <a:p>
          <a:pPr algn="just"/>
          <a:endParaRPr lang="en-IN"/>
        </a:p>
      </dgm:t>
    </dgm:pt>
    <dgm:pt modelId="{460C5683-3EA1-47F6-8A2F-7288D0C3CE9C}" type="sibTrans" cxnId="{2D296033-4E96-498A-8AC6-B9444EF4B495}">
      <dgm:prSet/>
      <dgm:spPr/>
      <dgm:t>
        <a:bodyPr/>
        <a:lstStyle/>
        <a:p>
          <a:pPr algn="just"/>
          <a:endParaRPr lang="en-IN"/>
        </a:p>
      </dgm:t>
    </dgm:pt>
    <dgm:pt modelId="{F923B507-A947-4067-A07D-F37373F05394}">
      <dgm:prSet phldrT="[Text]" custT="1"/>
      <dgm:spPr/>
      <dgm:t>
        <a:bodyPr/>
        <a:lstStyle/>
        <a:p>
          <a:pPr algn="just">
            <a:buFont typeface="Arial" panose="020B0604020202020204" pitchFamily="34" charset="0"/>
            <a:buChar char="•"/>
          </a:pPr>
          <a:r>
            <a:rPr lang="en-US" sz="1500" b="0" i="0" dirty="0">
              <a:solidFill>
                <a:srgbClr val="0D0D0D"/>
              </a:solidFill>
              <a:effectLst/>
              <a:latin typeface="+mn-lt"/>
            </a:rPr>
            <a:t>Labeling our inventory is an initial step that sets the stage for more advanced analyses and optimizations.</a:t>
          </a:r>
          <a:endParaRPr lang="en-IN" sz="1500" dirty="0">
            <a:latin typeface="+mn-lt"/>
          </a:endParaRPr>
        </a:p>
      </dgm:t>
    </dgm:pt>
    <dgm:pt modelId="{727B0B07-54B4-494D-B3DA-CF9C5DFF64EF}" type="parTrans" cxnId="{B6806F16-74BF-4E98-962F-60B5F23F157D}">
      <dgm:prSet/>
      <dgm:spPr/>
      <dgm:t>
        <a:bodyPr/>
        <a:lstStyle/>
        <a:p>
          <a:pPr algn="just"/>
          <a:endParaRPr lang="en-IN"/>
        </a:p>
      </dgm:t>
    </dgm:pt>
    <dgm:pt modelId="{F07729F9-C0CD-4925-A92E-2C2FA3C51B2F}" type="sibTrans" cxnId="{B6806F16-74BF-4E98-962F-60B5F23F157D}">
      <dgm:prSet/>
      <dgm:spPr/>
      <dgm:t>
        <a:bodyPr/>
        <a:lstStyle/>
        <a:p>
          <a:pPr algn="just"/>
          <a:endParaRPr lang="en-IN"/>
        </a:p>
      </dgm:t>
    </dgm:pt>
    <dgm:pt modelId="{DD467390-A119-41BB-95A0-C2A6C7B5A382}">
      <dgm:prSet phldrT="[Text]" custT="1"/>
      <dgm:spPr/>
      <dgm:t>
        <a:bodyPr/>
        <a:lstStyle/>
        <a:p>
          <a:pPr algn="just">
            <a:buFont typeface="Arial" panose="020B0604020202020204" pitchFamily="34" charset="0"/>
            <a:buChar char="•"/>
          </a:pPr>
          <a:r>
            <a:rPr lang="en-US" sz="1500" b="0" i="0" dirty="0">
              <a:solidFill>
                <a:srgbClr val="0D0D0D"/>
              </a:solidFill>
              <a:effectLst/>
              <a:latin typeface="+mn-lt"/>
            </a:rPr>
            <a:t>This structured approach lays the groundwork for future endeavors such as advanced ML-based classification models and comprehensive supply chain optimizations.</a:t>
          </a:r>
          <a:endParaRPr lang="en-IN" sz="1500" dirty="0">
            <a:latin typeface="+mn-lt"/>
          </a:endParaRPr>
        </a:p>
      </dgm:t>
    </dgm:pt>
    <dgm:pt modelId="{A61FD252-44E0-479F-BB25-8F78C958471A}" type="parTrans" cxnId="{CC538CEE-EDB9-4656-B552-7800BC2C7EC2}">
      <dgm:prSet/>
      <dgm:spPr/>
      <dgm:t>
        <a:bodyPr/>
        <a:lstStyle/>
        <a:p>
          <a:pPr algn="just"/>
          <a:endParaRPr lang="en-IN"/>
        </a:p>
      </dgm:t>
    </dgm:pt>
    <dgm:pt modelId="{895853EE-7065-4612-9F4F-AD8C4549C4D2}" type="sibTrans" cxnId="{CC538CEE-EDB9-4656-B552-7800BC2C7EC2}">
      <dgm:prSet/>
      <dgm:spPr/>
      <dgm:t>
        <a:bodyPr/>
        <a:lstStyle/>
        <a:p>
          <a:pPr algn="just"/>
          <a:endParaRPr lang="en-IN"/>
        </a:p>
      </dgm:t>
    </dgm:pt>
    <dgm:pt modelId="{54627600-7CC4-410C-A907-6A6EED9F9962}">
      <dgm:prSet phldrT="[Text]" custT="1"/>
      <dgm:spPr/>
      <dgm:t>
        <a:bodyPr/>
        <a:lstStyle/>
        <a:p>
          <a:pPr marL="114300" lvl="1" indent="-114300" algn="just" defTabSz="666750">
            <a:lnSpc>
              <a:spcPct val="90000"/>
            </a:lnSpc>
            <a:spcBef>
              <a:spcPct val="0"/>
            </a:spcBef>
            <a:spcAft>
              <a:spcPct val="20000"/>
            </a:spcAft>
            <a:buFont typeface="Arial" panose="020B0604020202020204" pitchFamily="34" charset="0"/>
            <a:buChar char="•"/>
          </a:pPr>
          <a:endParaRPr lang="en-IN" sz="1500" b="0" i="0" kern="1200" dirty="0">
            <a:solidFill>
              <a:srgbClr val="0D0D0D"/>
            </a:solidFill>
            <a:effectLst/>
            <a:latin typeface="Calibri" panose="020F0502020204030204"/>
            <a:ea typeface="+mn-ea"/>
            <a:cs typeface="+mn-cs"/>
          </a:endParaRPr>
        </a:p>
      </dgm:t>
    </dgm:pt>
    <dgm:pt modelId="{89955353-167C-46B9-B221-704B19C8C8DE}" type="parTrans" cxnId="{70267CF5-FE6C-476E-B930-744A443DC643}">
      <dgm:prSet/>
      <dgm:spPr/>
      <dgm:t>
        <a:bodyPr/>
        <a:lstStyle/>
        <a:p>
          <a:pPr algn="just"/>
          <a:endParaRPr lang="en-IN"/>
        </a:p>
      </dgm:t>
    </dgm:pt>
    <dgm:pt modelId="{6D0F2DF2-802C-4D9A-84E4-BD97B4CF56F1}" type="sibTrans" cxnId="{70267CF5-FE6C-476E-B930-744A443DC643}">
      <dgm:prSet/>
      <dgm:spPr/>
      <dgm:t>
        <a:bodyPr/>
        <a:lstStyle/>
        <a:p>
          <a:pPr algn="just"/>
          <a:endParaRPr lang="en-IN"/>
        </a:p>
      </dgm:t>
    </dgm:pt>
    <dgm:pt modelId="{1C62742D-53D0-405D-8959-3BCDB12EB45C}">
      <dgm:prSet phldrT="[Text]" custT="1"/>
      <dgm:spPr/>
      <dgm:t>
        <a:bodyPr/>
        <a:lstStyle/>
        <a:p>
          <a:pPr marL="114300" lvl="1" indent="-114300" algn="just" defTabSz="666750">
            <a:lnSpc>
              <a:spcPct val="90000"/>
            </a:lnSpc>
            <a:spcBef>
              <a:spcPct val="0"/>
            </a:spcBef>
            <a:spcAft>
              <a:spcPct val="20000"/>
            </a:spcAft>
            <a:buFont typeface="Arial" panose="020B0604020202020204" pitchFamily="34" charset="0"/>
            <a:buChar char="•"/>
          </a:pPr>
          <a:endParaRPr lang="en-IN" sz="1500" b="0" i="0" kern="1200" dirty="0">
            <a:solidFill>
              <a:srgbClr val="0D0D0D"/>
            </a:solidFill>
            <a:effectLst/>
            <a:latin typeface="Calibri" panose="020F0502020204030204"/>
            <a:ea typeface="+mn-ea"/>
            <a:cs typeface="+mn-cs"/>
          </a:endParaRPr>
        </a:p>
      </dgm:t>
    </dgm:pt>
    <dgm:pt modelId="{8BCFAE98-97F3-434A-A922-35EA0AE9480D}" type="parTrans" cxnId="{5E10BFB0-84BA-4322-B9EA-3017F46756C2}">
      <dgm:prSet/>
      <dgm:spPr/>
      <dgm:t>
        <a:bodyPr/>
        <a:lstStyle/>
        <a:p>
          <a:pPr algn="just"/>
          <a:endParaRPr lang="en-IN"/>
        </a:p>
      </dgm:t>
    </dgm:pt>
    <dgm:pt modelId="{1CE51F08-46A2-4976-8B07-FBB9B522009F}" type="sibTrans" cxnId="{5E10BFB0-84BA-4322-B9EA-3017F46756C2}">
      <dgm:prSet/>
      <dgm:spPr/>
      <dgm:t>
        <a:bodyPr/>
        <a:lstStyle/>
        <a:p>
          <a:pPr algn="just"/>
          <a:endParaRPr lang="en-IN"/>
        </a:p>
      </dgm:t>
    </dgm:pt>
    <dgm:pt modelId="{773BA596-01D9-47F5-933E-4DC53EA1E021}">
      <dgm:prSet phldrT="[Text]" custT="1"/>
      <dgm:spPr/>
      <dgm:t>
        <a:bodyPr/>
        <a:lstStyle/>
        <a:p>
          <a:pPr algn="just">
            <a:buFont typeface="Arial" panose="020B0604020202020204" pitchFamily="34" charset="0"/>
            <a:buChar char="•"/>
          </a:pPr>
          <a:endParaRPr lang="en-IN" sz="1500" dirty="0">
            <a:latin typeface="+mn-lt"/>
          </a:endParaRPr>
        </a:p>
      </dgm:t>
    </dgm:pt>
    <dgm:pt modelId="{AF52AC83-5917-44A1-8895-D5404EC6D601}" type="parTrans" cxnId="{5489A365-8635-4E94-909C-5BBD0E79167C}">
      <dgm:prSet/>
      <dgm:spPr/>
      <dgm:t>
        <a:bodyPr/>
        <a:lstStyle/>
        <a:p>
          <a:pPr algn="just"/>
          <a:endParaRPr lang="en-IN"/>
        </a:p>
      </dgm:t>
    </dgm:pt>
    <dgm:pt modelId="{69384086-8068-4DFD-AA3A-97571E746373}" type="sibTrans" cxnId="{5489A365-8635-4E94-909C-5BBD0E79167C}">
      <dgm:prSet/>
      <dgm:spPr/>
      <dgm:t>
        <a:bodyPr/>
        <a:lstStyle/>
        <a:p>
          <a:pPr algn="just"/>
          <a:endParaRPr lang="en-IN"/>
        </a:p>
      </dgm:t>
    </dgm:pt>
    <dgm:pt modelId="{F8690B0B-A17E-4549-8022-924CF977A333}" type="pres">
      <dgm:prSet presAssocID="{10197C7E-69DA-48A4-A9F1-4D05740B4E0E}" presName="linear" presStyleCnt="0">
        <dgm:presLayoutVars>
          <dgm:animLvl val="lvl"/>
          <dgm:resizeHandles val="exact"/>
        </dgm:presLayoutVars>
      </dgm:prSet>
      <dgm:spPr/>
    </dgm:pt>
    <dgm:pt modelId="{C1E29701-28C2-4800-9263-076BBD7D01DA}" type="pres">
      <dgm:prSet presAssocID="{FD74A601-089A-49CF-B0FA-E9F49EF89E00}" presName="parentText" presStyleLbl="node1" presStyleIdx="0" presStyleCnt="3" custScaleX="68735" custScaleY="33650" custLinFactNeighborX="-26355" custLinFactNeighborY="-4009">
        <dgm:presLayoutVars>
          <dgm:chMax val="0"/>
          <dgm:bulletEnabled val="1"/>
        </dgm:presLayoutVars>
      </dgm:prSet>
      <dgm:spPr>
        <a:xfrm>
          <a:off x="0" y="213021"/>
          <a:ext cx="9317568" cy="745290"/>
        </a:xfrm>
        <a:prstGeom prst="roundRect">
          <a:avLst/>
        </a:prstGeom>
      </dgm:spPr>
    </dgm:pt>
    <dgm:pt modelId="{33FA9942-DD43-4AA8-A511-8F4F60D55886}" type="pres">
      <dgm:prSet presAssocID="{FD74A601-089A-49CF-B0FA-E9F49EF89E00}" presName="childText" presStyleLbl="revTx" presStyleIdx="0" presStyleCnt="3" custLinFactNeighborX="266" custLinFactNeighborY="7538">
        <dgm:presLayoutVars>
          <dgm:bulletEnabled val="1"/>
        </dgm:presLayoutVars>
      </dgm:prSet>
      <dgm:spPr/>
    </dgm:pt>
    <dgm:pt modelId="{101575CF-7F22-4324-A1D2-97870C55BBA0}" type="pres">
      <dgm:prSet presAssocID="{19337ED7-ED2A-4F3B-8F2D-DB5EBFA45A31}" presName="parentText" presStyleLbl="node1" presStyleIdx="1" presStyleCnt="3" custScaleX="68735" custScaleY="33650" custLinFactNeighborX="-26303" custLinFactNeighborY="1939">
        <dgm:presLayoutVars>
          <dgm:chMax val="0"/>
          <dgm:bulletEnabled val="1"/>
        </dgm:presLayoutVars>
      </dgm:prSet>
      <dgm:spPr>
        <a:xfrm>
          <a:off x="0" y="1587500"/>
          <a:ext cx="4413956" cy="876622"/>
        </a:xfrm>
        <a:prstGeom prst="roundRect">
          <a:avLst/>
        </a:prstGeom>
      </dgm:spPr>
    </dgm:pt>
    <dgm:pt modelId="{7B2E0BA3-D972-4879-8014-CC8FECAE8D3B}" type="pres">
      <dgm:prSet presAssocID="{19337ED7-ED2A-4F3B-8F2D-DB5EBFA45A31}" presName="childText" presStyleLbl="revTx" presStyleIdx="1" presStyleCnt="3" custLinFactNeighborX="0" custLinFactNeighborY="13192">
        <dgm:presLayoutVars>
          <dgm:bulletEnabled val="1"/>
        </dgm:presLayoutVars>
      </dgm:prSet>
      <dgm:spPr/>
    </dgm:pt>
    <dgm:pt modelId="{045676EE-ACDE-49C3-B9A5-F0FCCB89A4CD}" type="pres">
      <dgm:prSet presAssocID="{B1445912-F977-46D3-ACC4-1A966F14841D}" presName="parentText" presStyleLbl="node1" presStyleIdx="2" presStyleCnt="3" custScaleX="68735" custScaleY="33650" custLinFactNeighborX="-26547" custLinFactNeighborY="15975">
        <dgm:presLayoutVars>
          <dgm:chMax val="0"/>
          <dgm:bulletEnabled val="1"/>
        </dgm:presLayoutVars>
      </dgm:prSet>
      <dgm:spPr>
        <a:xfrm>
          <a:off x="0" y="2706776"/>
          <a:ext cx="9317568" cy="745290"/>
        </a:xfrm>
        <a:prstGeom prst="roundRect">
          <a:avLst/>
        </a:prstGeom>
      </dgm:spPr>
    </dgm:pt>
    <dgm:pt modelId="{C20C56BD-3B7A-4A80-886B-840974FE9B7F}" type="pres">
      <dgm:prSet presAssocID="{B1445912-F977-46D3-ACC4-1A966F14841D}" presName="childText" presStyleLbl="revTx" presStyleIdx="2" presStyleCnt="3" custLinFactNeighborX="0" custLinFactNeighborY="23553">
        <dgm:presLayoutVars>
          <dgm:bulletEnabled val="1"/>
        </dgm:presLayoutVars>
      </dgm:prSet>
      <dgm:spPr/>
    </dgm:pt>
  </dgm:ptLst>
  <dgm:cxnLst>
    <dgm:cxn modelId="{00840207-5024-4422-9FBC-A3471911C5E0}" type="presOf" srcId="{1C62742D-53D0-405D-8959-3BCDB12EB45C}" destId="{7B2E0BA3-D972-4879-8014-CC8FECAE8D3B}" srcOrd="0" destOrd="2" presId="urn:microsoft.com/office/officeart/2005/8/layout/vList2"/>
    <dgm:cxn modelId="{B6806F16-74BF-4E98-962F-60B5F23F157D}" srcId="{B1445912-F977-46D3-ACC4-1A966F14841D}" destId="{F923B507-A947-4067-A07D-F37373F05394}" srcOrd="0" destOrd="0" parTransId="{727B0B07-54B4-494D-B3DA-CF9C5DFF64EF}" sibTransId="{F07729F9-C0CD-4925-A92E-2C2FA3C51B2F}"/>
    <dgm:cxn modelId="{0830351C-925E-4F22-BAE4-FA130ACE95A9}" type="presOf" srcId="{773BA596-01D9-47F5-933E-4DC53EA1E021}" destId="{C20C56BD-3B7A-4A80-886B-840974FE9B7F}" srcOrd="0" destOrd="2" presId="urn:microsoft.com/office/officeart/2005/8/layout/vList2"/>
    <dgm:cxn modelId="{3848AE1C-9F76-4671-B512-2D90D81BAF50}" type="presOf" srcId="{54627600-7CC4-410C-A907-6A6EED9F9962}" destId="{33FA9942-DD43-4AA8-A511-8F4F60D55886}" srcOrd="0" destOrd="2" presId="urn:microsoft.com/office/officeart/2005/8/layout/vList2"/>
    <dgm:cxn modelId="{2D296033-4E96-498A-8AC6-B9444EF4B495}" srcId="{10197C7E-69DA-48A4-A9F1-4D05740B4E0E}" destId="{B1445912-F977-46D3-ACC4-1A966F14841D}" srcOrd="2" destOrd="0" parTransId="{51664269-DC2B-40D9-A1C1-73ED2F50EA12}" sibTransId="{460C5683-3EA1-47F6-8A2F-7288D0C3CE9C}"/>
    <dgm:cxn modelId="{92C61538-0833-4898-9547-624DC4484577}" srcId="{FD74A601-089A-49CF-B0FA-E9F49EF89E00}" destId="{BDC8BEAD-399A-435D-91BD-6BD74B4110CF}" srcOrd="1" destOrd="0" parTransId="{DDA6AD37-7386-45D6-B5B5-A006C5E76F3B}" sibTransId="{E1DD1B0F-5742-4208-B682-FC720765AF7D}"/>
    <dgm:cxn modelId="{C2C0083A-3BDB-4647-8006-94107F4458EE}" type="presOf" srcId="{FD74A601-089A-49CF-B0FA-E9F49EF89E00}" destId="{C1E29701-28C2-4800-9263-076BBD7D01DA}" srcOrd="0" destOrd="0" presId="urn:microsoft.com/office/officeart/2005/8/layout/vList2"/>
    <dgm:cxn modelId="{0F10763C-718F-4B16-9B53-BDB0A66BF36B}" srcId="{19337ED7-ED2A-4F3B-8F2D-DB5EBFA45A31}" destId="{D8A0E8C1-0015-4E6A-A721-66B2DC884B49}" srcOrd="0" destOrd="0" parTransId="{6D799691-B828-4765-B723-6F21E5311915}" sibTransId="{40D834AB-9D68-4E3E-8CD1-CE94EBE3DCB3}"/>
    <dgm:cxn modelId="{5489A365-8635-4E94-909C-5BBD0E79167C}" srcId="{B1445912-F977-46D3-ACC4-1A966F14841D}" destId="{773BA596-01D9-47F5-933E-4DC53EA1E021}" srcOrd="2" destOrd="0" parTransId="{AF52AC83-5917-44A1-8895-D5404EC6D601}" sibTransId="{69384086-8068-4DFD-AA3A-97571E746373}"/>
    <dgm:cxn modelId="{F4ECEE4F-F9E4-4579-91AE-7FFF27098997}" srcId="{10197C7E-69DA-48A4-A9F1-4D05740B4E0E}" destId="{19337ED7-ED2A-4F3B-8F2D-DB5EBFA45A31}" srcOrd="1" destOrd="0" parTransId="{DE0AB910-DE5D-4AFA-8427-7490B85893F3}" sibTransId="{71BA5D55-2845-46A5-B801-7457B6E08ADE}"/>
    <dgm:cxn modelId="{F9145A82-DB37-4D1D-BB68-4DBD083B6960}" srcId="{FD74A601-089A-49CF-B0FA-E9F49EF89E00}" destId="{8E7EC42C-63B2-462D-B4DC-D92AFE727AC2}" srcOrd="0" destOrd="0" parTransId="{850DABEA-4AF7-4CDE-96C0-CAA0A9EBFAE4}" sibTransId="{6464C12D-5A08-48B9-B6BB-9C8AE39E2B70}"/>
    <dgm:cxn modelId="{3B05409C-311D-42F8-ABB8-CEF2BC94ABF1}" type="presOf" srcId="{D8A0E8C1-0015-4E6A-A721-66B2DC884B49}" destId="{7B2E0BA3-D972-4879-8014-CC8FECAE8D3B}" srcOrd="0" destOrd="0" presId="urn:microsoft.com/office/officeart/2005/8/layout/vList2"/>
    <dgm:cxn modelId="{088DDE9E-0969-425D-AEB8-18D4A1A77629}" type="presOf" srcId="{F923B507-A947-4067-A07D-F37373F05394}" destId="{C20C56BD-3B7A-4A80-886B-840974FE9B7F}" srcOrd="0" destOrd="0" presId="urn:microsoft.com/office/officeart/2005/8/layout/vList2"/>
    <dgm:cxn modelId="{D51FD2A8-3303-4894-B63C-35DECCC21F8B}" type="presOf" srcId="{B1445912-F977-46D3-ACC4-1A966F14841D}" destId="{045676EE-ACDE-49C3-B9A5-F0FCCB89A4CD}" srcOrd="0" destOrd="0" presId="urn:microsoft.com/office/officeart/2005/8/layout/vList2"/>
    <dgm:cxn modelId="{5E10BFB0-84BA-4322-B9EA-3017F46756C2}" srcId="{19337ED7-ED2A-4F3B-8F2D-DB5EBFA45A31}" destId="{1C62742D-53D0-405D-8959-3BCDB12EB45C}" srcOrd="2" destOrd="0" parTransId="{8BCFAE98-97F3-434A-A922-35EA0AE9480D}" sibTransId="{1CE51F08-46A2-4976-8B07-FBB9B522009F}"/>
    <dgm:cxn modelId="{897061BB-A277-4AFB-A7CA-65D006136CA3}" type="presOf" srcId="{DD467390-A119-41BB-95A0-C2A6C7B5A382}" destId="{C20C56BD-3B7A-4A80-886B-840974FE9B7F}" srcOrd="0" destOrd="1" presId="urn:microsoft.com/office/officeart/2005/8/layout/vList2"/>
    <dgm:cxn modelId="{6A145ECF-B51B-413C-BDFC-9BDA2F3EE90D}" srcId="{19337ED7-ED2A-4F3B-8F2D-DB5EBFA45A31}" destId="{62980943-D79B-476E-850A-ACDFD670E09F}" srcOrd="1" destOrd="0" parTransId="{5F49DEE8-58C8-4667-A146-14BB50D431BB}" sibTransId="{D6746890-1D16-45EB-92C2-E0C191B6BAA8}"/>
    <dgm:cxn modelId="{0CB35EDC-EC15-442B-87C5-07D4A418E308}" type="presOf" srcId="{19337ED7-ED2A-4F3B-8F2D-DB5EBFA45A31}" destId="{101575CF-7F22-4324-A1D2-97870C55BBA0}" srcOrd="0" destOrd="0" presId="urn:microsoft.com/office/officeart/2005/8/layout/vList2"/>
    <dgm:cxn modelId="{191916E9-2544-4FFF-BA6B-22E4E456F415}" type="presOf" srcId="{BDC8BEAD-399A-435D-91BD-6BD74B4110CF}" destId="{33FA9942-DD43-4AA8-A511-8F4F60D55886}" srcOrd="0" destOrd="1" presId="urn:microsoft.com/office/officeart/2005/8/layout/vList2"/>
    <dgm:cxn modelId="{EF884AE9-8FD7-4553-8840-32F406FEE32E}" srcId="{10197C7E-69DA-48A4-A9F1-4D05740B4E0E}" destId="{FD74A601-089A-49CF-B0FA-E9F49EF89E00}" srcOrd="0" destOrd="0" parTransId="{E7C6733A-2268-4C94-839C-BD6876B086CC}" sibTransId="{368D793D-25C9-44A7-BFD3-9B7AA85199F8}"/>
    <dgm:cxn modelId="{CC538CEE-EDB9-4656-B552-7800BC2C7EC2}" srcId="{B1445912-F977-46D3-ACC4-1A966F14841D}" destId="{DD467390-A119-41BB-95A0-C2A6C7B5A382}" srcOrd="1" destOrd="0" parTransId="{A61FD252-44E0-479F-BB25-8F78C958471A}" sibTransId="{895853EE-7065-4612-9F4F-AD8C4549C4D2}"/>
    <dgm:cxn modelId="{1EE57EF1-C2C0-401E-B611-42F8014F15E6}" type="presOf" srcId="{8E7EC42C-63B2-462D-B4DC-D92AFE727AC2}" destId="{33FA9942-DD43-4AA8-A511-8F4F60D55886}" srcOrd="0" destOrd="0" presId="urn:microsoft.com/office/officeart/2005/8/layout/vList2"/>
    <dgm:cxn modelId="{EBE0FFF3-E557-4C92-A57C-41FBB551AC7A}" type="presOf" srcId="{10197C7E-69DA-48A4-A9F1-4D05740B4E0E}" destId="{F8690B0B-A17E-4549-8022-924CF977A333}" srcOrd="0" destOrd="0" presId="urn:microsoft.com/office/officeart/2005/8/layout/vList2"/>
    <dgm:cxn modelId="{798539F4-6393-461C-ACDC-907547CAC513}" type="presOf" srcId="{62980943-D79B-476E-850A-ACDFD670E09F}" destId="{7B2E0BA3-D972-4879-8014-CC8FECAE8D3B}" srcOrd="0" destOrd="1" presId="urn:microsoft.com/office/officeart/2005/8/layout/vList2"/>
    <dgm:cxn modelId="{70267CF5-FE6C-476E-B930-744A443DC643}" srcId="{FD74A601-089A-49CF-B0FA-E9F49EF89E00}" destId="{54627600-7CC4-410C-A907-6A6EED9F9962}" srcOrd="2" destOrd="0" parTransId="{89955353-167C-46B9-B221-704B19C8C8DE}" sibTransId="{6D0F2DF2-802C-4D9A-84E4-BD97B4CF56F1}"/>
    <dgm:cxn modelId="{4FFE334B-3F83-4C4C-9839-50C77C2A82F3}" type="presParOf" srcId="{F8690B0B-A17E-4549-8022-924CF977A333}" destId="{C1E29701-28C2-4800-9263-076BBD7D01DA}" srcOrd="0" destOrd="0" presId="urn:microsoft.com/office/officeart/2005/8/layout/vList2"/>
    <dgm:cxn modelId="{439FCEF1-1A9B-45D1-88B5-6AAA2DD6EE3B}" type="presParOf" srcId="{F8690B0B-A17E-4549-8022-924CF977A333}" destId="{33FA9942-DD43-4AA8-A511-8F4F60D55886}" srcOrd="1" destOrd="0" presId="urn:microsoft.com/office/officeart/2005/8/layout/vList2"/>
    <dgm:cxn modelId="{9E0F1503-16FE-424B-81C3-C44289C561FB}" type="presParOf" srcId="{F8690B0B-A17E-4549-8022-924CF977A333}" destId="{101575CF-7F22-4324-A1D2-97870C55BBA0}" srcOrd="2" destOrd="0" presId="urn:microsoft.com/office/officeart/2005/8/layout/vList2"/>
    <dgm:cxn modelId="{E599FB27-3C1D-4D49-B972-BFAB9663B5F7}" type="presParOf" srcId="{F8690B0B-A17E-4549-8022-924CF977A333}" destId="{7B2E0BA3-D972-4879-8014-CC8FECAE8D3B}" srcOrd="3" destOrd="0" presId="urn:microsoft.com/office/officeart/2005/8/layout/vList2"/>
    <dgm:cxn modelId="{612A5FEC-E26C-41CE-99BD-F69E9267FEFA}" type="presParOf" srcId="{F8690B0B-A17E-4549-8022-924CF977A333}" destId="{045676EE-ACDE-49C3-B9A5-F0FCCB89A4CD}" srcOrd="4" destOrd="0" presId="urn:microsoft.com/office/officeart/2005/8/layout/vList2"/>
    <dgm:cxn modelId="{D66E1653-78F7-4539-A7AA-CDD7A8FA6C92}" type="presParOf" srcId="{F8690B0B-A17E-4549-8022-924CF977A333}" destId="{C20C56BD-3B7A-4A80-886B-840974FE9B7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E2B5030-2227-435D-A43A-EBC73DF0ED8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03AB257D-4239-4116-884E-F7F8C066ED48}">
      <dgm:prSet phldrT="[Text]"/>
      <dgm:spPr/>
      <dgm:t>
        <a:bodyPr/>
        <a:lstStyle/>
        <a:p>
          <a:r>
            <a:rPr lang="en-IN" b="1" dirty="0"/>
            <a:t>Multinomial</a:t>
          </a:r>
          <a:r>
            <a:rPr lang="en-IN" dirty="0"/>
            <a:t> </a:t>
          </a:r>
          <a:r>
            <a:rPr lang="en-IN" b="1" i="0" dirty="0"/>
            <a:t>Naive Bayes model</a:t>
          </a:r>
          <a:endParaRPr lang="en-IN" dirty="0"/>
        </a:p>
      </dgm:t>
    </dgm:pt>
    <dgm:pt modelId="{C98A4C1D-6A86-4C41-9F9C-1070F71080A3}" type="parTrans" cxnId="{DE459F59-AE14-42AD-8134-DBCA2CE39741}">
      <dgm:prSet/>
      <dgm:spPr/>
      <dgm:t>
        <a:bodyPr/>
        <a:lstStyle/>
        <a:p>
          <a:endParaRPr lang="en-IN"/>
        </a:p>
      </dgm:t>
    </dgm:pt>
    <dgm:pt modelId="{6B50DD1C-09DC-4254-B859-A4A9D1261F01}" type="sibTrans" cxnId="{DE459F59-AE14-42AD-8134-DBCA2CE39741}">
      <dgm:prSet/>
      <dgm:spPr/>
      <dgm:t>
        <a:bodyPr/>
        <a:lstStyle/>
        <a:p>
          <a:endParaRPr lang="en-IN"/>
        </a:p>
      </dgm:t>
    </dgm:pt>
    <dgm:pt modelId="{F4FBE74E-AD74-4FE3-A73E-F453585A5A17}">
      <dgm:prSet phldrT="[Text]"/>
      <dgm:spPr/>
      <dgm:t>
        <a:bodyPr/>
        <a:lstStyle/>
        <a:p>
          <a:r>
            <a:rPr lang="en-US" dirty="0"/>
            <a:t>Accuracy of train and test model in 69%</a:t>
          </a:r>
          <a:endParaRPr lang="en-IN" dirty="0"/>
        </a:p>
      </dgm:t>
    </dgm:pt>
    <dgm:pt modelId="{A60F89F3-A837-4A6A-9876-CCB5084E6E29}" type="parTrans" cxnId="{324BA31B-D929-4822-8AB5-CA37AA01F3A4}">
      <dgm:prSet/>
      <dgm:spPr/>
      <dgm:t>
        <a:bodyPr/>
        <a:lstStyle/>
        <a:p>
          <a:endParaRPr lang="en-IN"/>
        </a:p>
      </dgm:t>
    </dgm:pt>
    <dgm:pt modelId="{F9FA66C9-EEF8-4A38-B75E-142C2B8BED25}" type="sibTrans" cxnId="{324BA31B-D929-4822-8AB5-CA37AA01F3A4}">
      <dgm:prSet/>
      <dgm:spPr/>
      <dgm:t>
        <a:bodyPr/>
        <a:lstStyle/>
        <a:p>
          <a:endParaRPr lang="en-IN"/>
        </a:p>
      </dgm:t>
    </dgm:pt>
    <dgm:pt modelId="{AEB448A6-E698-4F6C-A369-4BF104BECC8C}">
      <dgm:prSet phldrT="[Text]"/>
      <dgm:spPr/>
      <dgm:t>
        <a:bodyPr/>
        <a:lstStyle/>
        <a:p>
          <a:r>
            <a:rPr lang="en-IN" b="1" i="0" dirty="0"/>
            <a:t>Support Vector Machine (SVM) model</a:t>
          </a:r>
          <a:endParaRPr lang="en-IN" dirty="0"/>
        </a:p>
      </dgm:t>
    </dgm:pt>
    <dgm:pt modelId="{05DF829F-02CA-43F5-AA1C-62CE63101459}" type="parTrans" cxnId="{DCE28CFA-DB20-44C9-AE3C-F5D21461037A}">
      <dgm:prSet/>
      <dgm:spPr/>
      <dgm:t>
        <a:bodyPr/>
        <a:lstStyle/>
        <a:p>
          <a:endParaRPr lang="en-IN"/>
        </a:p>
      </dgm:t>
    </dgm:pt>
    <dgm:pt modelId="{452778F5-5247-4E48-95C9-4C99FE66BDDF}" type="sibTrans" cxnId="{DCE28CFA-DB20-44C9-AE3C-F5D21461037A}">
      <dgm:prSet/>
      <dgm:spPr/>
      <dgm:t>
        <a:bodyPr/>
        <a:lstStyle/>
        <a:p>
          <a:endParaRPr lang="en-IN"/>
        </a:p>
      </dgm:t>
    </dgm:pt>
    <dgm:pt modelId="{008A3D7B-3CB0-4654-BCF7-F4EAFEEFB43D}">
      <dgm:prSet phldrT="[Text]"/>
      <dgm:spPr/>
      <dgm:t>
        <a:bodyPr/>
        <a:lstStyle/>
        <a:p>
          <a:r>
            <a:rPr lang="en-US" dirty="0"/>
            <a:t>Accuracy of train and test model in 95%</a:t>
          </a:r>
          <a:endParaRPr lang="en-IN" dirty="0"/>
        </a:p>
      </dgm:t>
    </dgm:pt>
    <dgm:pt modelId="{446637C1-53C5-4DB1-B28D-038C70767F04}" type="parTrans" cxnId="{256725CE-0927-4924-8881-6EB67AF01301}">
      <dgm:prSet/>
      <dgm:spPr/>
      <dgm:t>
        <a:bodyPr/>
        <a:lstStyle/>
        <a:p>
          <a:endParaRPr lang="en-IN"/>
        </a:p>
      </dgm:t>
    </dgm:pt>
    <dgm:pt modelId="{6E297749-449A-4CB3-923E-5EA46E0079EF}" type="sibTrans" cxnId="{256725CE-0927-4924-8881-6EB67AF01301}">
      <dgm:prSet/>
      <dgm:spPr/>
      <dgm:t>
        <a:bodyPr/>
        <a:lstStyle/>
        <a:p>
          <a:endParaRPr lang="en-IN"/>
        </a:p>
      </dgm:t>
    </dgm:pt>
    <dgm:pt modelId="{DC2F3721-097A-4FFE-8957-9C43C8BE0F83}">
      <dgm:prSet phldrT="[Text]"/>
      <dgm:spPr/>
      <dgm:t>
        <a:bodyPr/>
        <a:lstStyle/>
        <a:p>
          <a:r>
            <a:rPr lang="en-IN" b="1" i="0" dirty="0"/>
            <a:t>Random Forest model</a:t>
          </a:r>
          <a:endParaRPr lang="en-IN" dirty="0"/>
        </a:p>
      </dgm:t>
    </dgm:pt>
    <dgm:pt modelId="{BCE37E00-BD70-4A6B-A084-7A9A5D5BEB12}" type="parTrans" cxnId="{A628C122-3245-4B25-8385-EA91D815F854}">
      <dgm:prSet/>
      <dgm:spPr/>
      <dgm:t>
        <a:bodyPr/>
        <a:lstStyle/>
        <a:p>
          <a:endParaRPr lang="en-IN"/>
        </a:p>
      </dgm:t>
    </dgm:pt>
    <dgm:pt modelId="{52067C74-C4E9-40D4-B733-7ACFD0817803}" type="sibTrans" cxnId="{A628C122-3245-4B25-8385-EA91D815F854}">
      <dgm:prSet/>
      <dgm:spPr/>
      <dgm:t>
        <a:bodyPr/>
        <a:lstStyle/>
        <a:p>
          <a:endParaRPr lang="en-IN"/>
        </a:p>
      </dgm:t>
    </dgm:pt>
    <dgm:pt modelId="{FADD37A6-6324-4932-937B-C263B1778478}">
      <dgm:prSet phldrT="[Text]"/>
      <dgm:spPr/>
      <dgm:t>
        <a:bodyPr/>
        <a:lstStyle/>
        <a:p>
          <a:r>
            <a:rPr lang="en-US" dirty="0"/>
            <a:t>Accuracy of train and test model in 94%</a:t>
          </a:r>
          <a:endParaRPr lang="en-IN" dirty="0"/>
        </a:p>
      </dgm:t>
    </dgm:pt>
    <dgm:pt modelId="{E868169C-AFC2-4EE8-B5C0-5FB157B6122E}" type="parTrans" cxnId="{E52A8C6D-BA21-4D4C-9ABF-BE31C4BB715F}">
      <dgm:prSet/>
      <dgm:spPr/>
      <dgm:t>
        <a:bodyPr/>
        <a:lstStyle/>
        <a:p>
          <a:endParaRPr lang="en-IN"/>
        </a:p>
      </dgm:t>
    </dgm:pt>
    <dgm:pt modelId="{9FB27F72-8D5F-490B-9B81-CF75A4CA1E32}" type="sibTrans" cxnId="{E52A8C6D-BA21-4D4C-9ABF-BE31C4BB715F}">
      <dgm:prSet/>
      <dgm:spPr/>
      <dgm:t>
        <a:bodyPr/>
        <a:lstStyle/>
        <a:p>
          <a:endParaRPr lang="en-IN"/>
        </a:p>
      </dgm:t>
    </dgm:pt>
    <dgm:pt modelId="{8EFCB510-CAE0-48DD-B05A-EF343AFC0076}">
      <dgm:prSet phldrT="[Text]"/>
      <dgm:spPr/>
      <dgm:t>
        <a:bodyPr/>
        <a:lstStyle/>
        <a:p>
          <a:r>
            <a:rPr lang="en-US" b="1" dirty="0"/>
            <a:t>RNN model</a:t>
          </a:r>
          <a:endParaRPr lang="en-IN" dirty="0"/>
        </a:p>
      </dgm:t>
    </dgm:pt>
    <dgm:pt modelId="{9BD940BE-8A3B-4829-A7EA-D90D6CDA5D77}" type="parTrans" cxnId="{6795CA54-C844-4814-8B2C-779890F73625}">
      <dgm:prSet/>
      <dgm:spPr/>
      <dgm:t>
        <a:bodyPr/>
        <a:lstStyle/>
        <a:p>
          <a:endParaRPr lang="en-IN"/>
        </a:p>
      </dgm:t>
    </dgm:pt>
    <dgm:pt modelId="{D66D7364-F03F-4185-BBC8-A2F80F16E8A0}" type="sibTrans" cxnId="{6795CA54-C844-4814-8B2C-779890F73625}">
      <dgm:prSet/>
      <dgm:spPr/>
      <dgm:t>
        <a:bodyPr/>
        <a:lstStyle/>
        <a:p>
          <a:endParaRPr lang="en-IN"/>
        </a:p>
      </dgm:t>
    </dgm:pt>
    <dgm:pt modelId="{A843A629-4082-4359-92F6-B0DA1DA8CE57}">
      <dgm:prSet phldrT="[Text]"/>
      <dgm:spPr/>
      <dgm:t>
        <a:bodyPr/>
        <a:lstStyle/>
        <a:p>
          <a:r>
            <a:rPr lang="en-US" dirty="0"/>
            <a:t>Accuracy of train and test model in 93%</a:t>
          </a:r>
          <a:endParaRPr lang="en-IN" dirty="0"/>
        </a:p>
      </dgm:t>
    </dgm:pt>
    <dgm:pt modelId="{B238268B-1C5D-4D2C-B477-EE05E12A4A94}" type="parTrans" cxnId="{30759EF5-EAB2-48CE-9430-B5F58A609279}">
      <dgm:prSet/>
      <dgm:spPr/>
      <dgm:t>
        <a:bodyPr/>
        <a:lstStyle/>
        <a:p>
          <a:endParaRPr lang="en-IN"/>
        </a:p>
      </dgm:t>
    </dgm:pt>
    <dgm:pt modelId="{16B6F90F-7E75-428C-9357-25AA97EDCFE0}" type="sibTrans" cxnId="{30759EF5-EAB2-48CE-9430-B5F58A609279}">
      <dgm:prSet/>
      <dgm:spPr/>
      <dgm:t>
        <a:bodyPr/>
        <a:lstStyle/>
        <a:p>
          <a:endParaRPr lang="en-IN"/>
        </a:p>
      </dgm:t>
    </dgm:pt>
    <dgm:pt modelId="{F91AD42C-1C4B-49C1-AC1B-28437A04EC52}">
      <dgm:prSet phldrT="[Text]" custT="1"/>
      <dgm:spPr/>
      <dgm:t>
        <a:bodyPr/>
        <a:lstStyle/>
        <a:p>
          <a:r>
            <a:rPr lang="en-US" sz="2500" b="1" kern="1200" dirty="0">
              <a:solidFill>
                <a:prstClr val="white"/>
              </a:solidFill>
              <a:latin typeface="Calibri" panose="020F0502020204030204"/>
              <a:ea typeface="+mn-ea"/>
              <a:cs typeface="+mn-cs"/>
            </a:rPr>
            <a:t>XGBOOST</a:t>
          </a:r>
          <a:r>
            <a:rPr lang="en-US" sz="2500" kern="1200" dirty="0"/>
            <a:t> </a:t>
          </a:r>
          <a:r>
            <a:rPr lang="en-US" sz="2500" b="1" kern="1200" dirty="0">
              <a:solidFill>
                <a:prstClr val="white"/>
              </a:solidFill>
              <a:latin typeface="Calibri" panose="020F0502020204030204"/>
              <a:ea typeface="+mn-ea"/>
              <a:cs typeface="+mn-cs"/>
            </a:rPr>
            <a:t>Model</a:t>
          </a:r>
          <a:endParaRPr lang="en-IN" sz="2500" b="1" kern="1200" dirty="0">
            <a:solidFill>
              <a:prstClr val="white"/>
            </a:solidFill>
            <a:latin typeface="Calibri" panose="020F0502020204030204"/>
            <a:ea typeface="+mn-ea"/>
            <a:cs typeface="+mn-cs"/>
          </a:endParaRPr>
        </a:p>
      </dgm:t>
    </dgm:pt>
    <dgm:pt modelId="{19644D13-ACB1-44B6-AFEC-E93E0AA1FDE8}" type="parTrans" cxnId="{8AEDAC5F-AC90-422B-9E91-608F040AE922}">
      <dgm:prSet/>
      <dgm:spPr/>
      <dgm:t>
        <a:bodyPr/>
        <a:lstStyle/>
        <a:p>
          <a:endParaRPr lang="en-IN"/>
        </a:p>
      </dgm:t>
    </dgm:pt>
    <dgm:pt modelId="{C7853AFE-0583-4302-B8EC-6752E3315284}" type="sibTrans" cxnId="{8AEDAC5F-AC90-422B-9E91-608F040AE922}">
      <dgm:prSet/>
      <dgm:spPr/>
      <dgm:t>
        <a:bodyPr/>
        <a:lstStyle/>
        <a:p>
          <a:endParaRPr lang="en-IN"/>
        </a:p>
      </dgm:t>
    </dgm:pt>
    <dgm:pt modelId="{BA5DB2FF-741A-4C58-9E3C-E63373F80A3C}">
      <dgm:prSet phldrT="[Text]"/>
      <dgm:spPr/>
      <dgm:t>
        <a:bodyPr/>
        <a:lstStyle/>
        <a:p>
          <a:r>
            <a:rPr lang="en-US" dirty="0"/>
            <a:t>Accuracy of train and test model in 93%</a:t>
          </a:r>
          <a:endParaRPr lang="en-IN" dirty="0"/>
        </a:p>
      </dgm:t>
    </dgm:pt>
    <dgm:pt modelId="{6C62E371-DC87-4771-B015-1CBC4248AB8D}" type="parTrans" cxnId="{3F43764C-002D-4BC2-B344-4139B7027662}">
      <dgm:prSet/>
      <dgm:spPr/>
      <dgm:t>
        <a:bodyPr/>
        <a:lstStyle/>
        <a:p>
          <a:endParaRPr lang="en-IN"/>
        </a:p>
      </dgm:t>
    </dgm:pt>
    <dgm:pt modelId="{18F4826F-AF68-4C2C-B133-289C0B6A1D8B}" type="sibTrans" cxnId="{3F43764C-002D-4BC2-B344-4139B7027662}">
      <dgm:prSet/>
      <dgm:spPr/>
      <dgm:t>
        <a:bodyPr/>
        <a:lstStyle/>
        <a:p>
          <a:endParaRPr lang="en-IN"/>
        </a:p>
      </dgm:t>
    </dgm:pt>
    <dgm:pt modelId="{3B4200CF-B95E-4423-8089-EB3AD093AA29}" type="pres">
      <dgm:prSet presAssocID="{1E2B5030-2227-435D-A43A-EBC73DF0ED88}" presName="linear" presStyleCnt="0">
        <dgm:presLayoutVars>
          <dgm:animLvl val="lvl"/>
          <dgm:resizeHandles val="exact"/>
        </dgm:presLayoutVars>
      </dgm:prSet>
      <dgm:spPr/>
    </dgm:pt>
    <dgm:pt modelId="{A1751E88-A4BB-44E2-98DC-868433DB5BF4}" type="pres">
      <dgm:prSet presAssocID="{03AB257D-4239-4116-884E-F7F8C066ED48}" presName="parentText" presStyleLbl="node1" presStyleIdx="0" presStyleCnt="5">
        <dgm:presLayoutVars>
          <dgm:chMax val="0"/>
          <dgm:bulletEnabled val="1"/>
        </dgm:presLayoutVars>
      </dgm:prSet>
      <dgm:spPr/>
    </dgm:pt>
    <dgm:pt modelId="{2B9B6442-A0DB-42DD-A20A-93C114ED2268}" type="pres">
      <dgm:prSet presAssocID="{03AB257D-4239-4116-884E-F7F8C066ED48}" presName="childText" presStyleLbl="revTx" presStyleIdx="0" presStyleCnt="5">
        <dgm:presLayoutVars>
          <dgm:bulletEnabled val="1"/>
        </dgm:presLayoutVars>
      </dgm:prSet>
      <dgm:spPr/>
    </dgm:pt>
    <dgm:pt modelId="{16CB36F8-2B31-416A-A5C3-0BFA2AF024DB}" type="pres">
      <dgm:prSet presAssocID="{AEB448A6-E698-4F6C-A369-4BF104BECC8C}" presName="parentText" presStyleLbl="node1" presStyleIdx="1" presStyleCnt="5">
        <dgm:presLayoutVars>
          <dgm:chMax val="0"/>
          <dgm:bulletEnabled val="1"/>
        </dgm:presLayoutVars>
      </dgm:prSet>
      <dgm:spPr/>
    </dgm:pt>
    <dgm:pt modelId="{78156501-62F9-44D5-A980-2798BFA01B98}" type="pres">
      <dgm:prSet presAssocID="{AEB448A6-E698-4F6C-A369-4BF104BECC8C}" presName="childText" presStyleLbl="revTx" presStyleIdx="1" presStyleCnt="5">
        <dgm:presLayoutVars>
          <dgm:bulletEnabled val="1"/>
        </dgm:presLayoutVars>
      </dgm:prSet>
      <dgm:spPr/>
    </dgm:pt>
    <dgm:pt modelId="{780700D1-E904-4943-914C-55ABE55A6511}" type="pres">
      <dgm:prSet presAssocID="{DC2F3721-097A-4FFE-8957-9C43C8BE0F83}" presName="parentText" presStyleLbl="node1" presStyleIdx="2" presStyleCnt="5">
        <dgm:presLayoutVars>
          <dgm:chMax val="0"/>
          <dgm:bulletEnabled val="1"/>
        </dgm:presLayoutVars>
      </dgm:prSet>
      <dgm:spPr/>
    </dgm:pt>
    <dgm:pt modelId="{AC4F2C1D-6540-4748-A4E6-69A57F6222CD}" type="pres">
      <dgm:prSet presAssocID="{DC2F3721-097A-4FFE-8957-9C43C8BE0F83}" presName="childText" presStyleLbl="revTx" presStyleIdx="2" presStyleCnt="5">
        <dgm:presLayoutVars>
          <dgm:bulletEnabled val="1"/>
        </dgm:presLayoutVars>
      </dgm:prSet>
      <dgm:spPr/>
    </dgm:pt>
    <dgm:pt modelId="{6B348E12-DDB1-4E81-89A2-B57A83963B3E}" type="pres">
      <dgm:prSet presAssocID="{8EFCB510-CAE0-48DD-B05A-EF343AFC0076}" presName="parentText" presStyleLbl="node1" presStyleIdx="3" presStyleCnt="5">
        <dgm:presLayoutVars>
          <dgm:chMax val="0"/>
          <dgm:bulletEnabled val="1"/>
        </dgm:presLayoutVars>
      </dgm:prSet>
      <dgm:spPr/>
    </dgm:pt>
    <dgm:pt modelId="{02E1A7F9-6997-4BB2-A3B9-5CA448D4E1BA}" type="pres">
      <dgm:prSet presAssocID="{8EFCB510-CAE0-48DD-B05A-EF343AFC0076}" presName="childText" presStyleLbl="revTx" presStyleIdx="3" presStyleCnt="5">
        <dgm:presLayoutVars>
          <dgm:bulletEnabled val="1"/>
        </dgm:presLayoutVars>
      </dgm:prSet>
      <dgm:spPr/>
    </dgm:pt>
    <dgm:pt modelId="{477F92BA-7096-4491-BCD4-E1D909A5120E}" type="pres">
      <dgm:prSet presAssocID="{F91AD42C-1C4B-49C1-AC1B-28437A04EC52}" presName="parentText" presStyleLbl="node1" presStyleIdx="4" presStyleCnt="5">
        <dgm:presLayoutVars>
          <dgm:chMax val="0"/>
          <dgm:bulletEnabled val="1"/>
        </dgm:presLayoutVars>
      </dgm:prSet>
      <dgm:spPr/>
    </dgm:pt>
    <dgm:pt modelId="{0EBB8F54-0908-4F57-907F-88822C8ACB67}" type="pres">
      <dgm:prSet presAssocID="{F91AD42C-1C4B-49C1-AC1B-28437A04EC52}" presName="childText" presStyleLbl="revTx" presStyleIdx="4" presStyleCnt="5">
        <dgm:presLayoutVars>
          <dgm:bulletEnabled val="1"/>
        </dgm:presLayoutVars>
      </dgm:prSet>
      <dgm:spPr/>
    </dgm:pt>
  </dgm:ptLst>
  <dgm:cxnLst>
    <dgm:cxn modelId="{A0D4D600-0CFF-499C-A206-83B7F2DDE343}" type="presOf" srcId="{F4FBE74E-AD74-4FE3-A73E-F453585A5A17}" destId="{2B9B6442-A0DB-42DD-A20A-93C114ED2268}" srcOrd="0" destOrd="0" presId="urn:microsoft.com/office/officeart/2005/8/layout/vList2"/>
    <dgm:cxn modelId="{5553D903-61D4-40E9-9673-673B4C42C594}" type="presOf" srcId="{BA5DB2FF-741A-4C58-9E3C-E63373F80A3C}" destId="{0EBB8F54-0908-4F57-907F-88822C8ACB67}" srcOrd="0" destOrd="0" presId="urn:microsoft.com/office/officeart/2005/8/layout/vList2"/>
    <dgm:cxn modelId="{2FC3EA0C-599B-4E44-ADCF-0B4711DDC147}" type="presOf" srcId="{8EFCB510-CAE0-48DD-B05A-EF343AFC0076}" destId="{6B348E12-DDB1-4E81-89A2-B57A83963B3E}" srcOrd="0" destOrd="0" presId="urn:microsoft.com/office/officeart/2005/8/layout/vList2"/>
    <dgm:cxn modelId="{324BA31B-D929-4822-8AB5-CA37AA01F3A4}" srcId="{03AB257D-4239-4116-884E-F7F8C066ED48}" destId="{F4FBE74E-AD74-4FE3-A73E-F453585A5A17}" srcOrd="0" destOrd="0" parTransId="{A60F89F3-A837-4A6A-9876-CCB5084E6E29}" sibTransId="{F9FA66C9-EEF8-4A38-B75E-142C2B8BED25}"/>
    <dgm:cxn modelId="{18B3B41D-C764-45A8-B3DE-93142458E780}" type="presOf" srcId="{008A3D7B-3CB0-4654-BCF7-F4EAFEEFB43D}" destId="{78156501-62F9-44D5-A980-2798BFA01B98}" srcOrd="0" destOrd="0" presId="urn:microsoft.com/office/officeart/2005/8/layout/vList2"/>
    <dgm:cxn modelId="{A628C122-3245-4B25-8385-EA91D815F854}" srcId="{1E2B5030-2227-435D-A43A-EBC73DF0ED88}" destId="{DC2F3721-097A-4FFE-8957-9C43C8BE0F83}" srcOrd="2" destOrd="0" parTransId="{BCE37E00-BD70-4A6B-A084-7A9A5D5BEB12}" sibTransId="{52067C74-C4E9-40D4-B733-7ACFD0817803}"/>
    <dgm:cxn modelId="{7CBE603D-677E-45FB-BBF1-06BCE6BBAA84}" type="presOf" srcId="{AEB448A6-E698-4F6C-A369-4BF104BECC8C}" destId="{16CB36F8-2B31-416A-A5C3-0BFA2AF024DB}" srcOrd="0" destOrd="0" presId="urn:microsoft.com/office/officeart/2005/8/layout/vList2"/>
    <dgm:cxn modelId="{8AEDAC5F-AC90-422B-9E91-608F040AE922}" srcId="{1E2B5030-2227-435D-A43A-EBC73DF0ED88}" destId="{F91AD42C-1C4B-49C1-AC1B-28437A04EC52}" srcOrd="4" destOrd="0" parTransId="{19644D13-ACB1-44B6-AFEC-E93E0AA1FDE8}" sibTransId="{C7853AFE-0583-4302-B8EC-6752E3315284}"/>
    <dgm:cxn modelId="{3F43764C-002D-4BC2-B344-4139B7027662}" srcId="{F91AD42C-1C4B-49C1-AC1B-28437A04EC52}" destId="{BA5DB2FF-741A-4C58-9E3C-E63373F80A3C}" srcOrd="0" destOrd="0" parTransId="{6C62E371-DC87-4771-B015-1CBC4248AB8D}" sibTransId="{18F4826F-AF68-4C2C-B133-289C0B6A1D8B}"/>
    <dgm:cxn modelId="{E52A8C6D-BA21-4D4C-9ABF-BE31C4BB715F}" srcId="{DC2F3721-097A-4FFE-8957-9C43C8BE0F83}" destId="{FADD37A6-6324-4932-937B-C263B1778478}" srcOrd="0" destOrd="0" parTransId="{E868169C-AFC2-4EE8-B5C0-5FB157B6122E}" sibTransId="{9FB27F72-8D5F-490B-9B81-CF75A4CA1E32}"/>
    <dgm:cxn modelId="{9C734E72-76CC-4D9B-85CC-45AC7C4CB6A2}" type="presOf" srcId="{F91AD42C-1C4B-49C1-AC1B-28437A04EC52}" destId="{477F92BA-7096-4491-BCD4-E1D909A5120E}" srcOrd="0" destOrd="0" presId="urn:microsoft.com/office/officeart/2005/8/layout/vList2"/>
    <dgm:cxn modelId="{3176DC73-8750-4562-AFA7-C86F465D91DA}" type="presOf" srcId="{FADD37A6-6324-4932-937B-C263B1778478}" destId="{AC4F2C1D-6540-4748-A4E6-69A57F6222CD}" srcOrd="0" destOrd="0" presId="urn:microsoft.com/office/officeart/2005/8/layout/vList2"/>
    <dgm:cxn modelId="{6795CA54-C844-4814-8B2C-779890F73625}" srcId="{1E2B5030-2227-435D-A43A-EBC73DF0ED88}" destId="{8EFCB510-CAE0-48DD-B05A-EF343AFC0076}" srcOrd="3" destOrd="0" parTransId="{9BD940BE-8A3B-4829-A7EA-D90D6CDA5D77}" sibTransId="{D66D7364-F03F-4185-BBC8-A2F80F16E8A0}"/>
    <dgm:cxn modelId="{03325B58-D3D2-49A5-8195-F493411E8E6A}" type="presOf" srcId="{1E2B5030-2227-435D-A43A-EBC73DF0ED88}" destId="{3B4200CF-B95E-4423-8089-EB3AD093AA29}" srcOrd="0" destOrd="0" presId="urn:microsoft.com/office/officeart/2005/8/layout/vList2"/>
    <dgm:cxn modelId="{DE459F59-AE14-42AD-8134-DBCA2CE39741}" srcId="{1E2B5030-2227-435D-A43A-EBC73DF0ED88}" destId="{03AB257D-4239-4116-884E-F7F8C066ED48}" srcOrd="0" destOrd="0" parTransId="{C98A4C1D-6A86-4C41-9F9C-1070F71080A3}" sibTransId="{6B50DD1C-09DC-4254-B859-A4A9D1261F01}"/>
    <dgm:cxn modelId="{C7C0D380-76D3-4FCF-8FB7-B025C4445A20}" type="presOf" srcId="{A843A629-4082-4359-92F6-B0DA1DA8CE57}" destId="{02E1A7F9-6997-4BB2-A3B9-5CA448D4E1BA}" srcOrd="0" destOrd="0" presId="urn:microsoft.com/office/officeart/2005/8/layout/vList2"/>
    <dgm:cxn modelId="{256725CE-0927-4924-8881-6EB67AF01301}" srcId="{AEB448A6-E698-4F6C-A369-4BF104BECC8C}" destId="{008A3D7B-3CB0-4654-BCF7-F4EAFEEFB43D}" srcOrd="0" destOrd="0" parTransId="{446637C1-53C5-4DB1-B28D-038C70767F04}" sibTransId="{6E297749-449A-4CB3-923E-5EA46E0079EF}"/>
    <dgm:cxn modelId="{54E916CF-7D56-4C1B-BA33-E234CD3A83BA}" type="presOf" srcId="{03AB257D-4239-4116-884E-F7F8C066ED48}" destId="{A1751E88-A4BB-44E2-98DC-868433DB5BF4}" srcOrd="0" destOrd="0" presId="urn:microsoft.com/office/officeart/2005/8/layout/vList2"/>
    <dgm:cxn modelId="{30759EF5-EAB2-48CE-9430-B5F58A609279}" srcId="{8EFCB510-CAE0-48DD-B05A-EF343AFC0076}" destId="{A843A629-4082-4359-92F6-B0DA1DA8CE57}" srcOrd="0" destOrd="0" parTransId="{B238268B-1C5D-4D2C-B477-EE05E12A4A94}" sibTransId="{16B6F90F-7E75-428C-9357-25AA97EDCFE0}"/>
    <dgm:cxn modelId="{DCE28CFA-DB20-44C9-AE3C-F5D21461037A}" srcId="{1E2B5030-2227-435D-A43A-EBC73DF0ED88}" destId="{AEB448A6-E698-4F6C-A369-4BF104BECC8C}" srcOrd="1" destOrd="0" parTransId="{05DF829F-02CA-43F5-AA1C-62CE63101459}" sibTransId="{452778F5-5247-4E48-95C9-4C99FE66BDDF}"/>
    <dgm:cxn modelId="{6C7663FD-55F2-4EB0-9B6A-83201B2FDFDE}" type="presOf" srcId="{DC2F3721-097A-4FFE-8957-9C43C8BE0F83}" destId="{780700D1-E904-4943-914C-55ABE55A6511}" srcOrd="0" destOrd="0" presId="urn:microsoft.com/office/officeart/2005/8/layout/vList2"/>
    <dgm:cxn modelId="{E7C76994-5DF8-4F22-BE93-803469171426}" type="presParOf" srcId="{3B4200CF-B95E-4423-8089-EB3AD093AA29}" destId="{A1751E88-A4BB-44E2-98DC-868433DB5BF4}" srcOrd="0" destOrd="0" presId="urn:microsoft.com/office/officeart/2005/8/layout/vList2"/>
    <dgm:cxn modelId="{C7A46499-6756-4010-880F-56CF0CBFE219}" type="presParOf" srcId="{3B4200CF-B95E-4423-8089-EB3AD093AA29}" destId="{2B9B6442-A0DB-42DD-A20A-93C114ED2268}" srcOrd="1" destOrd="0" presId="urn:microsoft.com/office/officeart/2005/8/layout/vList2"/>
    <dgm:cxn modelId="{ED00C38F-B47B-4F07-AFAD-30293729B108}" type="presParOf" srcId="{3B4200CF-B95E-4423-8089-EB3AD093AA29}" destId="{16CB36F8-2B31-416A-A5C3-0BFA2AF024DB}" srcOrd="2" destOrd="0" presId="urn:microsoft.com/office/officeart/2005/8/layout/vList2"/>
    <dgm:cxn modelId="{DAE9FDAA-6880-4CB6-A891-80A88D6D0261}" type="presParOf" srcId="{3B4200CF-B95E-4423-8089-EB3AD093AA29}" destId="{78156501-62F9-44D5-A980-2798BFA01B98}" srcOrd="3" destOrd="0" presId="urn:microsoft.com/office/officeart/2005/8/layout/vList2"/>
    <dgm:cxn modelId="{A11BE495-E268-4B92-9F6D-18354D5AA780}" type="presParOf" srcId="{3B4200CF-B95E-4423-8089-EB3AD093AA29}" destId="{780700D1-E904-4943-914C-55ABE55A6511}" srcOrd="4" destOrd="0" presId="urn:microsoft.com/office/officeart/2005/8/layout/vList2"/>
    <dgm:cxn modelId="{79A74723-D803-463F-A875-C44DA5B0E35D}" type="presParOf" srcId="{3B4200CF-B95E-4423-8089-EB3AD093AA29}" destId="{AC4F2C1D-6540-4748-A4E6-69A57F6222CD}" srcOrd="5" destOrd="0" presId="urn:microsoft.com/office/officeart/2005/8/layout/vList2"/>
    <dgm:cxn modelId="{31D654FA-5A7F-4EDD-94DC-82EAE66CAE0B}" type="presParOf" srcId="{3B4200CF-B95E-4423-8089-EB3AD093AA29}" destId="{6B348E12-DDB1-4E81-89A2-B57A83963B3E}" srcOrd="6" destOrd="0" presId="urn:microsoft.com/office/officeart/2005/8/layout/vList2"/>
    <dgm:cxn modelId="{F55ED811-A83A-4277-AC75-907EEEEF1287}" type="presParOf" srcId="{3B4200CF-B95E-4423-8089-EB3AD093AA29}" destId="{02E1A7F9-6997-4BB2-A3B9-5CA448D4E1BA}" srcOrd="7" destOrd="0" presId="urn:microsoft.com/office/officeart/2005/8/layout/vList2"/>
    <dgm:cxn modelId="{5DD43982-CF09-403D-992F-7C0B243AFE63}" type="presParOf" srcId="{3B4200CF-B95E-4423-8089-EB3AD093AA29}" destId="{477F92BA-7096-4491-BCD4-E1D909A5120E}" srcOrd="8" destOrd="0" presId="urn:microsoft.com/office/officeart/2005/8/layout/vList2"/>
    <dgm:cxn modelId="{0DE1B894-B550-4384-A7C1-9925AF050D2D}" type="presParOf" srcId="{3B4200CF-B95E-4423-8089-EB3AD093AA29}" destId="{0EBB8F54-0908-4F57-907F-88822C8ACB67}"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7811B-B778-444E-9551-A3D099B069AA}">
      <dsp:nvSpPr>
        <dsp:cNvPr id="0" name=""/>
        <dsp:cNvSpPr/>
      </dsp:nvSpPr>
      <dsp:spPr>
        <a:xfrm>
          <a:off x="2952" y="174203"/>
          <a:ext cx="1118052" cy="8595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Collecting</a:t>
          </a:r>
          <a:endParaRPr lang="en-IN" sz="1600" kern="1200" dirty="0"/>
        </a:p>
      </dsp:txBody>
      <dsp:txXfrm>
        <a:off x="28126" y="199377"/>
        <a:ext cx="1067704" cy="809154"/>
      </dsp:txXfrm>
    </dsp:sp>
    <dsp:sp modelId="{F8363D3A-9C0F-49F3-A705-60B328A98DB6}">
      <dsp:nvSpPr>
        <dsp:cNvPr id="0" name=""/>
        <dsp:cNvSpPr/>
      </dsp:nvSpPr>
      <dsp:spPr>
        <a:xfrm>
          <a:off x="1232810" y="465316"/>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1232810" y="520771"/>
        <a:ext cx="165919" cy="166367"/>
      </dsp:txXfrm>
    </dsp:sp>
    <dsp:sp modelId="{39D20114-2BF6-4B72-AB60-3B1F850FABDF}">
      <dsp:nvSpPr>
        <dsp:cNvPr id="0" name=""/>
        <dsp:cNvSpPr/>
      </dsp:nvSpPr>
      <dsp:spPr>
        <a:xfrm>
          <a:off x="1568225" y="174203"/>
          <a:ext cx="1118052" cy="8595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Preparing</a:t>
          </a:r>
          <a:endParaRPr lang="en-IN" sz="1600" kern="1200" dirty="0"/>
        </a:p>
      </dsp:txBody>
      <dsp:txXfrm>
        <a:off x="1593399" y="199377"/>
        <a:ext cx="1067704" cy="809154"/>
      </dsp:txXfrm>
    </dsp:sp>
    <dsp:sp modelId="{349A4526-E21D-4DF3-A999-8B6C18E126DD}">
      <dsp:nvSpPr>
        <dsp:cNvPr id="0" name=""/>
        <dsp:cNvSpPr/>
      </dsp:nvSpPr>
      <dsp:spPr>
        <a:xfrm>
          <a:off x="2798083" y="465316"/>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2798083" y="520771"/>
        <a:ext cx="165919" cy="166367"/>
      </dsp:txXfrm>
    </dsp:sp>
    <dsp:sp modelId="{EC1DD4AC-DC9D-4549-B242-9E905180FCE0}">
      <dsp:nvSpPr>
        <dsp:cNvPr id="0" name=""/>
        <dsp:cNvSpPr/>
      </dsp:nvSpPr>
      <dsp:spPr>
        <a:xfrm>
          <a:off x="3133499" y="174203"/>
          <a:ext cx="1118052" cy="8595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Choosing a model / Algorithm</a:t>
          </a:r>
          <a:endParaRPr lang="en-IN" sz="1600" kern="1200" dirty="0"/>
        </a:p>
      </dsp:txBody>
      <dsp:txXfrm>
        <a:off x="3158673" y="199377"/>
        <a:ext cx="1067704" cy="809154"/>
      </dsp:txXfrm>
    </dsp:sp>
    <dsp:sp modelId="{CC94826A-B386-4CC9-B62F-BA7249326FA4}">
      <dsp:nvSpPr>
        <dsp:cNvPr id="0" name=""/>
        <dsp:cNvSpPr/>
      </dsp:nvSpPr>
      <dsp:spPr>
        <a:xfrm>
          <a:off x="4363357" y="465316"/>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4363357" y="520771"/>
        <a:ext cx="165919" cy="166367"/>
      </dsp:txXfrm>
    </dsp:sp>
    <dsp:sp modelId="{B21CB53F-D81B-4EDB-8675-89F2C2F96B43}">
      <dsp:nvSpPr>
        <dsp:cNvPr id="0" name=""/>
        <dsp:cNvSpPr/>
      </dsp:nvSpPr>
      <dsp:spPr>
        <a:xfrm>
          <a:off x="4698773" y="174203"/>
          <a:ext cx="1118052" cy="8595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Training the Model</a:t>
          </a:r>
          <a:endParaRPr lang="en-IN" sz="1600" kern="1200" dirty="0"/>
        </a:p>
      </dsp:txBody>
      <dsp:txXfrm>
        <a:off x="4723947" y="199377"/>
        <a:ext cx="1067704" cy="809154"/>
      </dsp:txXfrm>
    </dsp:sp>
    <dsp:sp modelId="{2DBE3E33-10ED-451F-8530-EECF94149B74}">
      <dsp:nvSpPr>
        <dsp:cNvPr id="0" name=""/>
        <dsp:cNvSpPr/>
      </dsp:nvSpPr>
      <dsp:spPr>
        <a:xfrm>
          <a:off x="5928631" y="465316"/>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5928631" y="520771"/>
        <a:ext cx="165919" cy="166367"/>
      </dsp:txXfrm>
    </dsp:sp>
    <dsp:sp modelId="{D3903CF1-D18B-4905-A569-101C8A00312D}">
      <dsp:nvSpPr>
        <dsp:cNvPr id="0" name=""/>
        <dsp:cNvSpPr/>
      </dsp:nvSpPr>
      <dsp:spPr>
        <a:xfrm>
          <a:off x="6264046" y="174203"/>
          <a:ext cx="1118052" cy="8595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Evaluating the model</a:t>
          </a:r>
          <a:endParaRPr lang="en-IN" sz="1600" kern="1200" dirty="0"/>
        </a:p>
      </dsp:txBody>
      <dsp:txXfrm>
        <a:off x="6289220" y="199377"/>
        <a:ext cx="1067704" cy="809154"/>
      </dsp:txXfrm>
    </dsp:sp>
    <dsp:sp modelId="{907C618D-9E59-4A5D-999F-66DD765147D4}">
      <dsp:nvSpPr>
        <dsp:cNvPr id="0" name=""/>
        <dsp:cNvSpPr/>
      </dsp:nvSpPr>
      <dsp:spPr>
        <a:xfrm>
          <a:off x="7493904" y="465316"/>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7493904" y="520771"/>
        <a:ext cx="165919" cy="166367"/>
      </dsp:txXfrm>
    </dsp:sp>
    <dsp:sp modelId="{8992F6C9-06CD-4B98-B023-7B48453B56EB}">
      <dsp:nvSpPr>
        <dsp:cNvPr id="0" name=""/>
        <dsp:cNvSpPr/>
      </dsp:nvSpPr>
      <dsp:spPr>
        <a:xfrm>
          <a:off x="7829320" y="174203"/>
          <a:ext cx="1118052" cy="8595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0" i="0" kern="1200" dirty="0"/>
            <a:t>Parameter Tuning</a:t>
          </a:r>
          <a:endParaRPr lang="en-IN" sz="1600" kern="1200" dirty="0"/>
        </a:p>
      </dsp:txBody>
      <dsp:txXfrm>
        <a:off x="7854494" y="199377"/>
        <a:ext cx="1067704" cy="809154"/>
      </dsp:txXfrm>
    </dsp:sp>
    <dsp:sp modelId="{A6F0018A-1D64-4593-857E-CC31B5B67BA1}">
      <dsp:nvSpPr>
        <dsp:cNvPr id="0" name=""/>
        <dsp:cNvSpPr/>
      </dsp:nvSpPr>
      <dsp:spPr>
        <a:xfrm>
          <a:off x="9059178" y="465316"/>
          <a:ext cx="237027" cy="2772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9059178" y="520771"/>
        <a:ext cx="165919" cy="166367"/>
      </dsp:txXfrm>
    </dsp:sp>
    <dsp:sp modelId="{C0E98BEA-63BF-4CBC-BECF-CEDCCA0999A5}">
      <dsp:nvSpPr>
        <dsp:cNvPr id="0" name=""/>
        <dsp:cNvSpPr/>
      </dsp:nvSpPr>
      <dsp:spPr>
        <a:xfrm>
          <a:off x="9394594" y="174203"/>
          <a:ext cx="1118052" cy="8595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0" i="0" kern="1200" dirty="0"/>
            <a:t>Making Predictions</a:t>
          </a:r>
          <a:endParaRPr lang="en-IN" sz="1600" kern="1200" dirty="0"/>
        </a:p>
      </dsp:txBody>
      <dsp:txXfrm>
        <a:off x="9419768" y="199377"/>
        <a:ext cx="1067704" cy="809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4E9DC-B200-4A98-A675-AF12421BA01A}">
      <dsp:nvSpPr>
        <dsp:cNvPr id="0" name=""/>
        <dsp:cNvSpPr/>
      </dsp:nvSpPr>
      <dsp:spPr>
        <a:xfrm>
          <a:off x="4991" y="110283"/>
          <a:ext cx="1480393" cy="4696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IN" sz="1300" b="0" i="0" kern="1200" dirty="0"/>
            <a:t>Data Collection</a:t>
          </a:r>
          <a:endParaRPr lang="en-IN" sz="1300" kern="1200" dirty="0"/>
        </a:p>
      </dsp:txBody>
      <dsp:txXfrm>
        <a:off x="4991" y="110283"/>
        <a:ext cx="1480393" cy="469668"/>
      </dsp:txXfrm>
    </dsp:sp>
    <dsp:sp modelId="{4EF14E96-71C4-46BC-9A7B-65632D1E3C4A}">
      <dsp:nvSpPr>
        <dsp:cNvPr id="0" name=""/>
        <dsp:cNvSpPr/>
      </dsp:nvSpPr>
      <dsp:spPr>
        <a:xfrm>
          <a:off x="4991" y="579952"/>
          <a:ext cx="1480393" cy="317620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Gather data for the 100,000 labeled items, including part numbers and descriptions.</a:t>
          </a:r>
          <a:endParaRPr lang="en-IN" sz="1300" kern="1200" dirty="0"/>
        </a:p>
        <a:p>
          <a:pPr marL="114300" lvl="1" indent="-114300" algn="l" defTabSz="577850">
            <a:lnSpc>
              <a:spcPct val="90000"/>
            </a:lnSpc>
            <a:spcBef>
              <a:spcPct val="0"/>
            </a:spcBef>
            <a:spcAft>
              <a:spcPct val="15000"/>
            </a:spcAft>
            <a:buChar char="•"/>
          </a:pPr>
          <a:r>
            <a:rPr lang="en-US" sz="1300" b="0" i="0" kern="1200" dirty="0"/>
            <a:t>Ensure data quality by cleaning and standardizing</a:t>
          </a:r>
          <a:endParaRPr lang="en-IN" sz="1300" kern="1200" dirty="0"/>
        </a:p>
      </dsp:txBody>
      <dsp:txXfrm>
        <a:off x="4991" y="579952"/>
        <a:ext cx="1480393" cy="3176208"/>
      </dsp:txXfrm>
    </dsp:sp>
    <dsp:sp modelId="{FB281C52-115E-4D2C-9577-8CA3830FD81F}">
      <dsp:nvSpPr>
        <dsp:cNvPr id="0" name=""/>
        <dsp:cNvSpPr/>
      </dsp:nvSpPr>
      <dsp:spPr>
        <a:xfrm>
          <a:off x="1692639" y="110283"/>
          <a:ext cx="1480393" cy="4696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IN" sz="1300" b="0" i="0" kern="1200" dirty="0"/>
            <a:t>Feature Engineering</a:t>
          </a:r>
          <a:endParaRPr lang="en-IN" sz="1300" kern="1200" dirty="0"/>
        </a:p>
      </dsp:txBody>
      <dsp:txXfrm>
        <a:off x="1692639" y="110283"/>
        <a:ext cx="1480393" cy="469668"/>
      </dsp:txXfrm>
    </dsp:sp>
    <dsp:sp modelId="{FF7388E5-5BE9-4DB1-84D3-9B8C28FAB35E}">
      <dsp:nvSpPr>
        <dsp:cNvPr id="0" name=""/>
        <dsp:cNvSpPr/>
      </dsp:nvSpPr>
      <dsp:spPr>
        <a:xfrm>
          <a:off x="1692639" y="579952"/>
          <a:ext cx="1480393" cy="317620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Ensure data quality by cleaning and standardizing</a:t>
          </a:r>
          <a:endParaRPr lang="en-IN" sz="1300" kern="1200" dirty="0"/>
        </a:p>
        <a:p>
          <a:pPr marL="114300" lvl="1" indent="-114300" algn="l" defTabSz="577850">
            <a:lnSpc>
              <a:spcPct val="90000"/>
            </a:lnSpc>
            <a:spcBef>
              <a:spcPct val="0"/>
            </a:spcBef>
            <a:spcAft>
              <a:spcPct val="15000"/>
            </a:spcAft>
            <a:buChar char="•"/>
          </a:pPr>
          <a:r>
            <a:rPr lang="en-US" sz="1300" b="0" i="0" kern="1200" dirty="0"/>
            <a:t>Consider textual analysis and categorization techniques.</a:t>
          </a:r>
          <a:endParaRPr lang="en-IN" sz="1300" kern="1200" dirty="0"/>
        </a:p>
      </dsp:txBody>
      <dsp:txXfrm>
        <a:off x="1692639" y="579952"/>
        <a:ext cx="1480393" cy="3176208"/>
      </dsp:txXfrm>
    </dsp:sp>
    <dsp:sp modelId="{9D62538E-4311-4E0B-8C70-A04618922D12}">
      <dsp:nvSpPr>
        <dsp:cNvPr id="0" name=""/>
        <dsp:cNvSpPr/>
      </dsp:nvSpPr>
      <dsp:spPr>
        <a:xfrm>
          <a:off x="3380288" y="110283"/>
          <a:ext cx="1480393" cy="4696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IN" sz="1300" b="0" i="0" kern="1200" dirty="0"/>
            <a:t>Model Selection</a:t>
          </a:r>
          <a:endParaRPr lang="en-IN" sz="1300" kern="1200" dirty="0"/>
        </a:p>
      </dsp:txBody>
      <dsp:txXfrm>
        <a:off x="3380288" y="110283"/>
        <a:ext cx="1480393" cy="469668"/>
      </dsp:txXfrm>
    </dsp:sp>
    <dsp:sp modelId="{6C0417C8-DACC-4155-BDF8-0E87E1245F01}">
      <dsp:nvSpPr>
        <dsp:cNvPr id="0" name=""/>
        <dsp:cNvSpPr/>
      </dsp:nvSpPr>
      <dsp:spPr>
        <a:xfrm>
          <a:off x="3380288" y="579952"/>
          <a:ext cx="1480393" cy="317620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Choose a suitable machine learning model, possibly leveraging natural language processing (NLP) for textual data.</a:t>
          </a:r>
          <a:endParaRPr lang="en-IN" sz="1300" kern="1200" dirty="0"/>
        </a:p>
        <a:p>
          <a:pPr marL="114300" lvl="1" indent="-114300" algn="l" defTabSz="577850">
            <a:lnSpc>
              <a:spcPct val="90000"/>
            </a:lnSpc>
            <a:spcBef>
              <a:spcPct val="0"/>
            </a:spcBef>
            <a:spcAft>
              <a:spcPct val="15000"/>
            </a:spcAft>
            <a:buChar char="•"/>
          </a:pPr>
          <a:r>
            <a:rPr lang="en-US" sz="1300" b="0" i="0" kern="1200" dirty="0"/>
            <a:t>Since our data is mostly words, we'll focus on methods that understand language well.</a:t>
          </a:r>
          <a:endParaRPr lang="en-IN" sz="1300" kern="1200" dirty="0"/>
        </a:p>
      </dsp:txBody>
      <dsp:txXfrm>
        <a:off x="3380288" y="579952"/>
        <a:ext cx="1480393" cy="3176208"/>
      </dsp:txXfrm>
    </dsp:sp>
    <dsp:sp modelId="{A6DE1349-75C7-47BB-A8E1-599FBC150E6E}">
      <dsp:nvSpPr>
        <dsp:cNvPr id="0" name=""/>
        <dsp:cNvSpPr/>
      </dsp:nvSpPr>
      <dsp:spPr>
        <a:xfrm>
          <a:off x="5067936" y="110283"/>
          <a:ext cx="1480393" cy="4696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IN" sz="1300" b="0" i="0" kern="1200" dirty="0"/>
            <a:t>Training</a:t>
          </a:r>
          <a:endParaRPr lang="en-IN" sz="1300" kern="1200" dirty="0"/>
        </a:p>
      </dsp:txBody>
      <dsp:txXfrm>
        <a:off x="5067936" y="110283"/>
        <a:ext cx="1480393" cy="469668"/>
      </dsp:txXfrm>
    </dsp:sp>
    <dsp:sp modelId="{ED997F92-78D0-4C2A-BF5D-54D82CAA2E2B}">
      <dsp:nvSpPr>
        <dsp:cNvPr id="0" name=""/>
        <dsp:cNvSpPr/>
      </dsp:nvSpPr>
      <dsp:spPr>
        <a:xfrm>
          <a:off x="5067936" y="579952"/>
          <a:ext cx="1480393" cy="317620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Split the labeled dataset into training and validation sets.</a:t>
          </a:r>
          <a:endParaRPr lang="en-IN" sz="1300" kern="1200" dirty="0"/>
        </a:p>
        <a:p>
          <a:pPr marL="114300" lvl="1" indent="-114300" algn="l" defTabSz="577850">
            <a:lnSpc>
              <a:spcPct val="90000"/>
            </a:lnSpc>
            <a:spcBef>
              <a:spcPct val="0"/>
            </a:spcBef>
            <a:spcAft>
              <a:spcPct val="15000"/>
            </a:spcAft>
            <a:buChar char="•"/>
          </a:pPr>
          <a:r>
            <a:rPr lang="en-US" sz="1300" b="0" i="0" kern="1200" dirty="0"/>
            <a:t>Train the chosen model, fine-tuning parameters as necessary.</a:t>
          </a:r>
          <a:endParaRPr lang="en-IN" sz="1300" kern="1200" dirty="0"/>
        </a:p>
      </dsp:txBody>
      <dsp:txXfrm>
        <a:off x="5067936" y="579952"/>
        <a:ext cx="1480393" cy="3176208"/>
      </dsp:txXfrm>
    </dsp:sp>
    <dsp:sp modelId="{23C1929E-0215-4FFF-8EA2-F043578A1B1B}">
      <dsp:nvSpPr>
        <dsp:cNvPr id="0" name=""/>
        <dsp:cNvSpPr/>
      </dsp:nvSpPr>
      <dsp:spPr>
        <a:xfrm>
          <a:off x="6755584" y="110283"/>
          <a:ext cx="1480393" cy="4696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IN" sz="1300" b="0" i="0" kern="1200" dirty="0"/>
            <a:t>Evaluation</a:t>
          </a:r>
          <a:endParaRPr lang="en-IN" sz="1300" kern="1200" dirty="0"/>
        </a:p>
      </dsp:txBody>
      <dsp:txXfrm>
        <a:off x="6755584" y="110283"/>
        <a:ext cx="1480393" cy="469668"/>
      </dsp:txXfrm>
    </dsp:sp>
    <dsp:sp modelId="{423E9ACC-B2FD-4CE6-9F15-8AFBC002698D}">
      <dsp:nvSpPr>
        <dsp:cNvPr id="0" name=""/>
        <dsp:cNvSpPr/>
      </dsp:nvSpPr>
      <dsp:spPr>
        <a:xfrm>
          <a:off x="6755584" y="579952"/>
          <a:ext cx="1480393" cy="317620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IN" sz="1300" b="0" i="0" kern="1200" dirty="0"/>
            <a:t>Assess model performance using validation data.</a:t>
          </a:r>
          <a:endParaRPr lang="en-IN" sz="1300" kern="1200" dirty="0"/>
        </a:p>
        <a:p>
          <a:pPr marL="114300" lvl="1" indent="-114300" algn="l" defTabSz="577850">
            <a:lnSpc>
              <a:spcPct val="90000"/>
            </a:lnSpc>
            <a:spcBef>
              <a:spcPct val="0"/>
            </a:spcBef>
            <a:spcAft>
              <a:spcPct val="15000"/>
            </a:spcAft>
            <a:buFont typeface="Arial" panose="020B0604020202020204" pitchFamily="34" charset="0"/>
            <a:buChar char="•"/>
          </a:pPr>
          <a:r>
            <a:rPr lang="en-US" sz="1300" b="0" i="0" kern="1200" dirty="0"/>
            <a:t>Optimize based on metrics such as accuracy, precision, recall, and F1 score.</a:t>
          </a:r>
        </a:p>
      </dsp:txBody>
      <dsp:txXfrm>
        <a:off x="6755584" y="579952"/>
        <a:ext cx="1480393" cy="3176208"/>
      </dsp:txXfrm>
    </dsp:sp>
    <dsp:sp modelId="{A6158FC6-32A4-4DC2-B9DC-EF53356F66D7}">
      <dsp:nvSpPr>
        <dsp:cNvPr id="0" name=""/>
        <dsp:cNvSpPr/>
      </dsp:nvSpPr>
      <dsp:spPr>
        <a:xfrm>
          <a:off x="8443233" y="110283"/>
          <a:ext cx="1480393" cy="4696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IN" sz="1300" b="0" i="0" kern="1200" dirty="0"/>
            <a:t>Parameter Tuning</a:t>
          </a:r>
          <a:endParaRPr lang="en-IN" sz="1300" kern="1200" dirty="0"/>
        </a:p>
      </dsp:txBody>
      <dsp:txXfrm>
        <a:off x="8443233" y="110283"/>
        <a:ext cx="1480393" cy="469668"/>
      </dsp:txXfrm>
    </dsp:sp>
    <dsp:sp modelId="{F8680F61-194B-473E-AA37-AE31B4259A6E}">
      <dsp:nvSpPr>
        <dsp:cNvPr id="0" name=""/>
        <dsp:cNvSpPr/>
      </dsp:nvSpPr>
      <dsp:spPr>
        <a:xfrm>
          <a:off x="8443233" y="579952"/>
          <a:ext cx="1480393" cy="317620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Once we pick a method for teaching our computer, we'll need to adjust some settings to make it work its best.</a:t>
          </a:r>
          <a:endParaRPr lang="en-IN" sz="1300" kern="1200" dirty="0"/>
        </a:p>
        <a:p>
          <a:pPr marL="114300" lvl="1" indent="-114300" algn="l" defTabSz="577850">
            <a:lnSpc>
              <a:spcPct val="90000"/>
            </a:lnSpc>
            <a:spcBef>
              <a:spcPct val="0"/>
            </a:spcBef>
            <a:spcAft>
              <a:spcPct val="15000"/>
            </a:spcAft>
            <a:buChar char="•"/>
          </a:pPr>
          <a:r>
            <a:rPr lang="en-US" sz="1300" b="0" i="0" kern="1200" dirty="0"/>
            <a:t>Document the parameter tuning process and decisions made to facilitate reproducibility and future improvements.</a:t>
          </a:r>
          <a:endParaRPr lang="en-IN" sz="1300" kern="1200" dirty="0"/>
        </a:p>
      </dsp:txBody>
      <dsp:txXfrm>
        <a:off x="8443233" y="579952"/>
        <a:ext cx="1480393" cy="3176208"/>
      </dsp:txXfrm>
    </dsp:sp>
    <dsp:sp modelId="{BB76C2FE-9077-478F-AB05-365AA8EC85C3}">
      <dsp:nvSpPr>
        <dsp:cNvPr id="0" name=""/>
        <dsp:cNvSpPr/>
      </dsp:nvSpPr>
      <dsp:spPr>
        <a:xfrm>
          <a:off x="10130881" y="110283"/>
          <a:ext cx="1480393" cy="46966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IN" sz="1300" b="0" i="0" kern="1200" dirty="0"/>
            <a:t>Making Predictions &amp; Maintenance</a:t>
          </a:r>
          <a:endParaRPr lang="en-IN" sz="1300" kern="1200" dirty="0"/>
        </a:p>
      </dsp:txBody>
      <dsp:txXfrm>
        <a:off x="10130881" y="110283"/>
        <a:ext cx="1480393" cy="469668"/>
      </dsp:txXfrm>
    </dsp:sp>
    <dsp:sp modelId="{FD07607E-1093-4521-B157-8345BE2C518E}">
      <dsp:nvSpPr>
        <dsp:cNvPr id="0" name=""/>
        <dsp:cNvSpPr/>
      </dsp:nvSpPr>
      <dsp:spPr>
        <a:xfrm>
          <a:off x="10130881" y="579952"/>
          <a:ext cx="1480393" cy="317620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Once our computer has learned from the labeled data and we've fine-tuned the parameters, it's time to put it to work..</a:t>
          </a:r>
          <a:endParaRPr lang="en-IN" sz="1300" kern="1200" dirty="0"/>
        </a:p>
        <a:p>
          <a:pPr marL="114300" lvl="1" indent="-114300" algn="l" defTabSz="577850">
            <a:lnSpc>
              <a:spcPct val="90000"/>
            </a:lnSpc>
            <a:spcBef>
              <a:spcPct val="0"/>
            </a:spcBef>
            <a:spcAft>
              <a:spcPct val="15000"/>
            </a:spcAft>
            <a:buChar char="•"/>
          </a:pPr>
          <a:r>
            <a:rPr lang="en-US" sz="1300" b="0" i="0" kern="1200" dirty="0"/>
            <a:t>Periodically retrain the model with updated data to adapt to changes in the inventory.</a:t>
          </a:r>
          <a:endParaRPr lang="en-IN" sz="1300" kern="1200" dirty="0"/>
        </a:p>
      </dsp:txBody>
      <dsp:txXfrm>
        <a:off x="10130881" y="579952"/>
        <a:ext cx="1480393" cy="31762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8F579-45D7-4F66-B708-8F23C9463562}">
      <dsp:nvSpPr>
        <dsp:cNvPr id="0" name=""/>
        <dsp:cNvSpPr/>
      </dsp:nvSpPr>
      <dsp:spPr>
        <a:xfrm>
          <a:off x="5257800" y="1233367"/>
          <a:ext cx="4356747" cy="378064"/>
        </a:xfrm>
        <a:custGeom>
          <a:avLst/>
          <a:gdLst/>
          <a:ahLst/>
          <a:cxnLst/>
          <a:rect l="0" t="0" r="0" b="0"/>
          <a:pathLst>
            <a:path>
              <a:moveTo>
                <a:pt x="0" y="0"/>
              </a:moveTo>
              <a:lnTo>
                <a:pt x="0" y="189032"/>
              </a:lnTo>
              <a:lnTo>
                <a:pt x="4356747" y="189032"/>
              </a:lnTo>
              <a:lnTo>
                <a:pt x="4356747" y="3780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EE4198-2369-4A91-AD71-F1A0F9253C4F}">
      <dsp:nvSpPr>
        <dsp:cNvPr id="0" name=""/>
        <dsp:cNvSpPr/>
      </dsp:nvSpPr>
      <dsp:spPr>
        <a:xfrm>
          <a:off x="5257800" y="1233367"/>
          <a:ext cx="2178373" cy="378064"/>
        </a:xfrm>
        <a:custGeom>
          <a:avLst/>
          <a:gdLst/>
          <a:ahLst/>
          <a:cxnLst/>
          <a:rect l="0" t="0" r="0" b="0"/>
          <a:pathLst>
            <a:path>
              <a:moveTo>
                <a:pt x="0" y="0"/>
              </a:moveTo>
              <a:lnTo>
                <a:pt x="0" y="189032"/>
              </a:lnTo>
              <a:lnTo>
                <a:pt x="2178373" y="189032"/>
              </a:lnTo>
              <a:lnTo>
                <a:pt x="2178373" y="3780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E54439-5E1B-4717-98DF-0A3F4AB393D2}">
      <dsp:nvSpPr>
        <dsp:cNvPr id="0" name=""/>
        <dsp:cNvSpPr/>
      </dsp:nvSpPr>
      <dsp:spPr>
        <a:xfrm>
          <a:off x="5212080" y="1233367"/>
          <a:ext cx="91440" cy="378064"/>
        </a:xfrm>
        <a:custGeom>
          <a:avLst/>
          <a:gdLst/>
          <a:ahLst/>
          <a:cxnLst/>
          <a:rect l="0" t="0" r="0" b="0"/>
          <a:pathLst>
            <a:path>
              <a:moveTo>
                <a:pt x="45720" y="0"/>
              </a:moveTo>
              <a:lnTo>
                <a:pt x="45720" y="3780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411B9E-BB55-48D7-9171-EFF539162EDC}">
      <dsp:nvSpPr>
        <dsp:cNvPr id="0" name=""/>
        <dsp:cNvSpPr/>
      </dsp:nvSpPr>
      <dsp:spPr>
        <a:xfrm>
          <a:off x="3079426" y="1233367"/>
          <a:ext cx="2178373" cy="378064"/>
        </a:xfrm>
        <a:custGeom>
          <a:avLst/>
          <a:gdLst/>
          <a:ahLst/>
          <a:cxnLst/>
          <a:rect l="0" t="0" r="0" b="0"/>
          <a:pathLst>
            <a:path>
              <a:moveTo>
                <a:pt x="2178373" y="0"/>
              </a:moveTo>
              <a:lnTo>
                <a:pt x="2178373" y="189032"/>
              </a:lnTo>
              <a:lnTo>
                <a:pt x="0" y="189032"/>
              </a:lnTo>
              <a:lnTo>
                <a:pt x="0" y="3780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A7D635-C913-4740-9240-7D35E25BC027}">
      <dsp:nvSpPr>
        <dsp:cNvPr id="0" name=""/>
        <dsp:cNvSpPr/>
      </dsp:nvSpPr>
      <dsp:spPr>
        <a:xfrm>
          <a:off x="901052" y="1233367"/>
          <a:ext cx="4356747" cy="378064"/>
        </a:xfrm>
        <a:custGeom>
          <a:avLst/>
          <a:gdLst/>
          <a:ahLst/>
          <a:cxnLst/>
          <a:rect l="0" t="0" r="0" b="0"/>
          <a:pathLst>
            <a:path>
              <a:moveTo>
                <a:pt x="4356747" y="0"/>
              </a:moveTo>
              <a:lnTo>
                <a:pt x="4356747" y="189032"/>
              </a:lnTo>
              <a:lnTo>
                <a:pt x="0" y="189032"/>
              </a:lnTo>
              <a:lnTo>
                <a:pt x="0" y="3780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D0852F-A6A9-48A8-BDFF-3260442876B5}">
      <dsp:nvSpPr>
        <dsp:cNvPr id="0" name=""/>
        <dsp:cNvSpPr/>
      </dsp:nvSpPr>
      <dsp:spPr>
        <a:xfrm>
          <a:off x="4357645" y="333213"/>
          <a:ext cx="1800308" cy="9001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Benefits</a:t>
          </a:r>
          <a:endParaRPr lang="en-IN" sz="2000" kern="1200" dirty="0"/>
        </a:p>
      </dsp:txBody>
      <dsp:txXfrm>
        <a:off x="4357645" y="333213"/>
        <a:ext cx="1800308" cy="900154"/>
      </dsp:txXfrm>
    </dsp:sp>
    <dsp:sp modelId="{3FCDE249-5CE8-40C0-9399-5F991B0E378F}">
      <dsp:nvSpPr>
        <dsp:cNvPr id="0" name=""/>
        <dsp:cNvSpPr/>
      </dsp:nvSpPr>
      <dsp:spPr>
        <a:xfrm>
          <a:off x="898" y="1611432"/>
          <a:ext cx="1800308" cy="9001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prstClr val="white"/>
              </a:solidFill>
              <a:latin typeface="+mn-lt"/>
              <a:ea typeface="+mn-ea"/>
              <a:cs typeface="+mn-cs"/>
            </a:rPr>
            <a:t>Enhanced</a:t>
          </a:r>
          <a:r>
            <a:rPr lang="en-US" sz="2000" b="0" i="0" kern="1200" dirty="0">
              <a:solidFill>
                <a:srgbClr val="0D0D0D"/>
              </a:solidFill>
              <a:effectLst/>
              <a:latin typeface="+mn-lt"/>
            </a:rPr>
            <a:t> </a:t>
          </a:r>
          <a:r>
            <a:rPr lang="en-US" sz="2000" kern="1200" dirty="0">
              <a:solidFill>
                <a:prstClr val="white"/>
              </a:solidFill>
              <a:latin typeface="+mn-lt"/>
              <a:ea typeface="+mn-ea"/>
              <a:cs typeface="+mn-cs"/>
            </a:rPr>
            <a:t>Understanding</a:t>
          </a:r>
          <a:endParaRPr lang="en-IN" sz="2000" kern="1200" dirty="0"/>
        </a:p>
      </dsp:txBody>
      <dsp:txXfrm>
        <a:off x="898" y="1611432"/>
        <a:ext cx="1800308" cy="900154"/>
      </dsp:txXfrm>
    </dsp:sp>
    <dsp:sp modelId="{C948854C-A42C-4F2B-8EB9-3EF87327A6B4}">
      <dsp:nvSpPr>
        <dsp:cNvPr id="0" name=""/>
        <dsp:cNvSpPr/>
      </dsp:nvSpPr>
      <dsp:spPr>
        <a:xfrm>
          <a:off x="2179272" y="1611432"/>
          <a:ext cx="1800308" cy="9001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prstClr val="white"/>
              </a:solidFill>
              <a:latin typeface="Calibri" panose="020F0502020204030204"/>
              <a:ea typeface="+mn-ea"/>
              <a:cs typeface="+mn-cs"/>
            </a:rPr>
            <a:t>Improved Forecasting</a:t>
          </a:r>
          <a:endParaRPr lang="en-IN" sz="2000" kern="1200" dirty="0"/>
        </a:p>
      </dsp:txBody>
      <dsp:txXfrm>
        <a:off x="2179272" y="1611432"/>
        <a:ext cx="1800308" cy="900154"/>
      </dsp:txXfrm>
    </dsp:sp>
    <dsp:sp modelId="{385D55AB-553A-471C-98DE-39446FAF5F9A}">
      <dsp:nvSpPr>
        <dsp:cNvPr id="0" name=""/>
        <dsp:cNvSpPr/>
      </dsp:nvSpPr>
      <dsp:spPr>
        <a:xfrm>
          <a:off x="4357645" y="1611432"/>
          <a:ext cx="1800308" cy="9001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prstClr val="white"/>
              </a:solidFill>
              <a:latin typeface="+mn-lt"/>
              <a:ea typeface="+mn-ea"/>
              <a:cs typeface="+mn-cs"/>
            </a:rPr>
            <a:t>Facilitated</a:t>
          </a:r>
          <a:r>
            <a:rPr lang="en-US" sz="2000" b="0" i="0" kern="1200" dirty="0">
              <a:solidFill>
                <a:srgbClr val="0D0D0D"/>
              </a:solidFill>
              <a:effectLst/>
              <a:latin typeface="+mn-lt"/>
            </a:rPr>
            <a:t> </a:t>
          </a:r>
          <a:r>
            <a:rPr lang="en-US" sz="2000" kern="1200" dirty="0">
              <a:solidFill>
                <a:prstClr val="white"/>
              </a:solidFill>
              <a:latin typeface="+mn-lt"/>
              <a:ea typeface="+mn-ea"/>
              <a:cs typeface="+mn-cs"/>
            </a:rPr>
            <a:t>Material Classification</a:t>
          </a:r>
          <a:endParaRPr lang="en-IN" sz="2000" kern="1200" dirty="0"/>
        </a:p>
      </dsp:txBody>
      <dsp:txXfrm>
        <a:off x="4357645" y="1611432"/>
        <a:ext cx="1800308" cy="900154"/>
      </dsp:txXfrm>
    </dsp:sp>
    <dsp:sp modelId="{7DD0BE26-CCFF-47ED-8A89-F242F5527E77}">
      <dsp:nvSpPr>
        <dsp:cNvPr id="0" name=""/>
        <dsp:cNvSpPr/>
      </dsp:nvSpPr>
      <dsp:spPr>
        <a:xfrm>
          <a:off x="6536019" y="1611432"/>
          <a:ext cx="1800308" cy="9001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prstClr val="white"/>
              </a:solidFill>
              <a:latin typeface="Calibri" panose="020F0502020204030204"/>
              <a:ea typeface="+mn-ea"/>
              <a:cs typeface="+mn-cs"/>
            </a:rPr>
            <a:t>Precise Cost Estimation</a:t>
          </a:r>
          <a:endParaRPr lang="en-IN" sz="2000" kern="1200" dirty="0"/>
        </a:p>
      </dsp:txBody>
      <dsp:txXfrm>
        <a:off x="6536019" y="1611432"/>
        <a:ext cx="1800308" cy="900154"/>
      </dsp:txXfrm>
    </dsp:sp>
    <dsp:sp modelId="{FAA52491-DD52-4646-86CC-B29037003892}">
      <dsp:nvSpPr>
        <dsp:cNvPr id="0" name=""/>
        <dsp:cNvSpPr/>
      </dsp:nvSpPr>
      <dsp:spPr>
        <a:xfrm>
          <a:off x="8714392" y="1611432"/>
          <a:ext cx="1800308" cy="9001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prstClr val="white"/>
              </a:solidFill>
              <a:latin typeface="Calibri" panose="020F0502020204030204"/>
              <a:ea typeface="+mn-ea"/>
              <a:cs typeface="+mn-cs"/>
            </a:rPr>
            <a:t>For our Future Analysis</a:t>
          </a:r>
          <a:endParaRPr lang="en-IN" sz="2000" kern="1200" dirty="0"/>
        </a:p>
      </dsp:txBody>
      <dsp:txXfrm>
        <a:off x="8714392" y="1611432"/>
        <a:ext cx="1800308" cy="9001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29701-28C2-4800-9263-076BBD7D01DA}">
      <dsp:nvSpPr>
        <dsp:cNvPr id="0" name=""/>
        <dsp:cNvSpPr/>
      </dsp:nvSpPr>
      <dsp:spPr>
        <a:xfrm>
          <a:off x="0" y="287134"/>
          <a:ext cx="3537525" cy="449903"/>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just" defTabSz="1066800">
            <a:lnSpc>
              <a:spcPct val="90000"/>
            </a:lnSpc>
            <a:spcBef>
              <a:spcPct val="0"/>
            </a:spcBef>
            <a:spcAft>
              <a:spcPct val="35000"/>
            </a:spcAft>
            <a:buNone/>
          </a:pPr>
          <a:r>
            <a:rPr lang="en-US" sz="2400" kern="1200" dirty="0">
              <a:solidFill>
                <a:prstClr val="white"/>
              </a:solidFill>
              <a:latin typeface="+mn-lt"/>
              <a:ea typeface="+mn-ea"/>
              <a:cs typeface="+mn-cs"/>
            </a:rPr>
            <a:t>Enhanced</a:t>
          </a:r>
          <a:r>
            <a:rPr lang="en-US" sz="2400" b="0" i="0" kern="1200" dirty="0">
              <a:solidFill>
                <a:srgbClr val="0D0D0D"/>
              </a:solidFill>
              <a:effectLst/>
              <a:latin typeface="+mn-lt"/>
            </a:rPr>
            <a:t> </a:t>
          </a:r>
          <a:r>
            <a:rPr lang="en-US" sz="2400" kern="1200" dirty="0">
              <a:solidFill>
                <a:prstClr val="white"/>
              </a:solidFill>
              <a:latin typeface="+mn-lt"/>
              <a:ea typeface="+mn-ea"/>
              <a:cs typeface="+mn-cs"/>
            </a:rPr>
            <a:t>Understanding</a:t>
          </a:r>
          <a:endParaRPr lang="en-IN" sz="2400" kern="1200" dirty="0">
            <a:solidFill>
              <a:prstClr val="white"/>
            </a:solidFill>
            <a:latin typeface="+mn-lt"/>
            <a:ea typeface="+mn-ea"/>
            <a:cs typeface="+mn-cs"/>
          </a:endParaRPr>
        </a:p>
      </dsp:txBody>
      <dsp:txXfrm>
        <a:off x="21962" y="309096"/>
        <a:ext cx="3493601" cy="405979"/>
      </dsp:txXfrm>
    </dsp:sp>
    <dsp:sp modelId="{33FA9942-DD43-4AA8-A511-8F4F60D55886}">
      <dsp:nvSpPr>
        <dsp:cNvPr id="0" name=""/>
        <dsp:cNvSpPr/>
      </dsp:nvSpPr>
      <dsp:spPr>
        <a:xfrm>
          <a:off x="0" y="1021380"/>
          <a:ext cx="6897510" cy="149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996" tIns="20320" rIns="113792" bIns="20320" numCol="1" spcCol="1270" anchor="t" anchorCtr="0">
          <a:noAutofit/>
        </a:bodyPr>
        <a:lstStyle/>
        <a:p>
          <a:pPr marL="171450" lvl="1" indent="-171450" algn="just" defTabSz="711200">
            <a:lnSpc>
              <a:spcPct val="90000"/>
            </a:lnSpc>
            <a:spcBef>
              <a:spcPct val="0"/>
            </a:spcBef>
            <a:spcAft>
              <a:spcPct val="20000"/>
            </a:spcAft>
            <a:buFont typeface="Arial" panose="020B0604020202020204" pitchFamily="34" charset="0"/>
            <a:buChar char="•"/>
          </a:pPr>
          <a:r>
            <a:rPr lang="en-US" sz="1600" b="0" i="0" kern="1200" dirty="0">
              <a:solidFill>
                <a:srgbClr val="0D0D0D"/>
              </a:solidFill>
              <a:effectLst/>
              <a:latin typeface="+mn-lt"/>
            </a:rPr>
            <a:t>Clear labels make it easier for everyone to understand the nature and purpose of each item, even those without technical expertise.</a:t>
          </a:r>
          <a:endParaRPr lang="en-IN" sz="1600" kern="1200" dirty="0">
            <a:latin typeface="+mn-lt"/>
          </a:endParaRPr>
        </a:p>
        <a:p>
          <a:pPr marL="171450" lvl="1" indent="-171450" algn="just" defTabSz="711200">
            <a:lnSpc>
              <a:spcPct val="90000"/>
            </a:lnSpc>
            <a:spcBef>
              <a:spcPct val="0"/>
            </a:spcBef>
            <a:spcAft>
              <a:spcPct val="20000"/>
            </a:spcAft>
            <a:buFont typeface="Arial" panose="020B0604020202020204" pitchFamily="34" charset="0"/>
            <a:buChar char="•"/>
          </a:pPr>
          <a:r>
            <a:rPr lang="en-US" sz="1600" b="0" i="0" kern="1200" dirty="0">
              <a:solidFill>
                <a:srgbClr val="0D0D0D"/>
              </a:solidFill>
              <a:effectLst/>
              <a:latin typeface="+mn-lt"/>
            </a:rPr>
            <a:t>For instance, an item described as "M2.5-0.45X6MM TORX T8 PAN M/S STEEL DRI-LOC 202 REACH/ROHS PER PRT REV.B" might be confusing to non-technical staff, but with labeling, it is recognized as a screw.</a:t>
          </a:r>
          <a:endParaRPr lang="en-IN" sz="1600" kern="1200" dirty="0">
            <a:latin typeface="+mn-lt"/>
          </a:endParaRPr>
        </a:p>
        <a:p>
          <a:pPr marL="171450" lvl="1" indent="-171450" algn="just" defTabSz="711200">
            <a:lnSpc>
              <a:spcPct val="90000"/>
            </a:lnSpc>
            <a:spcBef>
              <a:spcPct val="0"/>
            </a:spcBef>
            <a:spcAft>
              <a:spcPct val="20000"/>
            </a:spcAft>
            <a:buFont typeface="Arial" panose="020B0604020202020204" pitchFamily="34" charset="0"/>
            <a:buChar char="•"/>
          </a:pPr>
          <a:r>
            <a:rPr lang="en-US" sz="1600" kern="1200" dirty="0">
              <a:latin typeface="+mn-lt"/>
            </a:rPr>
            <a:t>Also it helps in further analysis as well.  </a:t>
          </a:r>
          <a:endParaRPr lang="en-IN" sz="1600" kern="1200" dirty="0">
            <a:latin typeface="+mn-lt"/>
          </a:endParaRPr>
        </a:p>
      </dsp:txBody>
      <dsp:txXfrm>
        <a:off x="0" y="1021380"/>
        <a:ext cx="6897510" cy="1490400"/>
      </dsp:txXfrm>
    </dsp:sp>
    <dsp:sp modelId="{101575CF-7F22-4324-A1D2-97870C55BBA0}">
      <dsp:nvSpPr>
        <dsp:cNvPr id="0" name=""/>
        <dsp:cNvSpPr/>
      </dsp:nvSpPr>
      <dsp:spPr>
        <a:xfrm>
          <a:off x="0" y="2645002"/>
          <a:ext cx="3537525" cy="449903"/>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just" defTabSz="1377950">
            <a:lnSpc>
              <a:spcPct val="90000"/>
            </a:lnSpc>
            <a:spcBef>
              <a:spcPct val="0"/>
            </a:spcBef>
            <a:spcAft>
              <a:spcPct val="35000"/>
            </a:spcAft>
            <a:buNone/>
          </a:pPr>
          <a:r>
            <a:rPr lang="en-US" sz="2400" kern="1200" dirty="0">
              <a:solidFill>
                <a:prstClr val="white"/>
              </a:solidFill>
              <a:latin typeface="Calibri" panose="020F0502020204030204"/>
              <a:ea typeface="+mn-ea"/>
              <a:cs typeface="+mn-cs"/>
            </a:rPr>
            <a:t>Improved Forecasting</a:t>
          </a:r>
          <a:endParaRPr lang="en-IN" sz="2400" kern="1200" dirty="0">
            <a:solidFill>
              <a:prstClr val="white"/>
            </a:solidFill>
            <a:latin typeface="Calibri" panose="020F0502020204030204"/>
            <a:ea typeface="+mn-ea"/>
            <a:cs typeface="+mn-cs"/>
          </a:endParaRPr>
        </a:p>
      </dsp:txBody>
      <dsp:txXfrm>
        <a:off x="21962" y="2666964"/>
        <a:ext cx="3493601" cy="405979"/>
      </dsp:txXfrm>
    </dsp:sp>
    <dsp:sp modelId="{7B2E0BA3-D972-4879-8014-CC8FECAE8D3B}">
      <dsp:nvSpPr>
        <dsp:cNvPr id="0" name=""/>
        <dsp:cNvSpPr/>
      </dsp:nvSpPr>
      <dsp:spPr>
        <a:xfrm>
          <a:off x="0" y="3492935"/>
          <a:ext cx="6897510" cy="149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996" tIns="20320" rIns="113792" bIns="20320" numCol="1" spcCol="1270" anchor="t" anchorCtr="0">
          <a:noAutofit/>
        </a:bodyPr>
        <a:lstStyle/>
        <a:p>
          <a:pPr marL="171450" lvl="1" indent="-171450" algn="just" defTabSz="711200">
            <a:lnSpc>
              <a:spcPct val="90000"/>
            </a:lnSpc>
            <a:spcBef>
              <a:spcPct val="0"/>
            </a:spcBef>
            <a:spcAft>
              <a:spcPct val="20000"/>
            </a:spcAft>
            <a:buFont typeface="Arial" panose="020B0604020202020204" pitchFamily="34" charset="0"/>
            <a:buChar char="•"/>
          </a:pPr>
          <a:r>
            <a:rPr lang="en-US" sz="1600" b="0" i="0" kern="1200" dirty="0">
              <a:solidFill>
                <a:srgbClr val="0D0D0D"/>
              </a:solidFill>
              <a:effectLst/>
              <a:latin typeface="+mn-lt"/>
            </a:rPr>
            <a:t>By categorizing items into groups like Hardware, Electronics, etc., forecasting becomes more insightful and actionable.</a:t>
          </a:r>
          <a:endParaRPr lang="en-IN" sz="1600" kern="1200" dirty="0">
            <a:latin typeface="+mn-lt"/>
          </a:endParaRPr>
        </a:p>
        <a:p>
          <a:pPr marL="171450" lvl="1" indent="-171450" algn="just" defTabSz="711200">
            <a:lnSpc>
              <a:spcPct val="90000"/>
            </a:lnSpc>
            <a:spcBef>
              <a:spcPct val="0"/>
            </a:spcBef>
            <a:spcAft>
              <a:spcPct val="20000"/>
            </a:spcAft>
            <a:buFont typeface="Arial" panose="020B0604020202020204" pitchFamily="34" charset="0"/>
            <a:buChar char="•"/>
          </a:pPr>
          <a:r>
            <a:rPr lang="en-US" sz="1600" b="0" i="0" kern="1200" dirty="0">
              <a:solidFill>
                <a:srgbClr val="0D0D0D"/>
              </a:solidFill>
              <a:effectLst/>
              <a:latin typeface="+mn-lt"/>
              <a:ea typeface="+mn-ea"/>
              <a:cs typeface="+mn-cs"/>
            </a:rPr>
            <a:t>Labeling allows us to identify each part's category, aiding in demand analysis and forecasting. This categorization simplifies the process of understanding which items are in high demand and need closer attention.</a:t>
          </a:r>
          <a:endParaRPr lang="en-IN" sz="1600" b="0" i="0" kern="1200" dirty="0">
            <a:solidFill>
              <a:srgbClr val="0D0D0D"/>
            </a:solidFill>
            <a:effectLst/>
            <a:latin typeface="+mn-lt"/>
            <a:ea typeface="+mn-ea"/>
            <a:cs typeface="+mn-cs"/>
          </a:endParaRPr>
        </a:p>
        <a:p>
          <a:pPr marL="171450" lvl="1" indent="-171450" algn="just" defTabSz="711200">
            <a:lnSpc>
              <a:spcPct val="90000"/>
            </a:lnSpc>
            <a:spcBef>
              <a:spcPct val="0"/>
            </a:spcBef>
            <a:spcAft>
              <a:spcPct val="20000"/>
            </a:spcAft>
            <a:buFont typeface="Arial" panose="020B0604020202020204" pitchFamily="34" charset="0"/>
            <a:buChar char="•"/>
          </a:pPr>
          <a:r>
            <a:rPr lang="en-US" sz="1600" b="0" i="0" kern="1200" dirty="0">
              <a:solidFill>
                <a:srgbClr val="0D0D0D"/>
              </a:solidFill>
              <a:effectLst/>
              <a:latin typeface="+mn-lt"/>
              <a:ea typeface="+mn-ea"/>
              <a:cs typeface="+mn-cs"/>
            </a:rPr>
            <a:t>This helps which group is </a:t>
          </a:r>
          <a:endParaRPr lang="en-IN" sz="1600" b="0" i="0" kern="1200" dirty="0">
            <a:solidFill>
              <a:srgbClr val="0D0D0D"/>
            </a:solidFill>
            <a:effectLst/>
            <a:latin typeface="+mn-lt"/>
            <a:ea typeface="+mn-ea"/>
            <a:cs typeface="+mn-cs"/>
          </a:endParaRPr>
        </a:p>
      </dsp:txBody>
      <dsp:txXfrm>
        <a:off x="0" y="3492935"/>
        <a:ext cx="6897510" cy="1490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29701-28C2-4800-9263-076BBD7D01DA}">
      <dsp:nvSpPr>
        <dsp:cNvPr id="0" name=""/>
        <dsp:cNvSpPr/>
      </dsp:nvSpPr>
      <dsp:spPr>
        <a:xfrm>
          <a:off x="0" y="604208"/>
          <a:ext cx="4675048" cy="403153"/>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just" defTabSz="1066800">
            <a:lnSpc>
              <a:spcPct val="90000"/>
            </a:lnSpc>
            <a:spcBef>
              <a:spcPct val="0"/>
            </a:spcBef>
            <a:spcAft>
              <a:spcPct val="35000"/>
            </a:spcAft>
            <a:buNone/>
          </a:pPr>
          <a:r>
            <a:rPr lang="en-US" sz="2400" kern="1200" dirty="0">
              <a:solidFill>
                <a:prstClr val="white"/>
              </a:solidFill>
              <a:latin typeface="+mn-lt"/>
              <a:ea typeface="+mn-ea"/>
              <a:cs typeface="+mn-cs"/>
            </a:rPr>
            <a:t>Facilitated</a:t>
          </a:r>
          <a:r>
            <a:rPr lang="en-US" sz="2400" b="0" i="0" kern="1200" dirty="0">
              <a:solidFill>
                <a:srgbClr val="0D0D0D"/>
              </a:solidFill>
              <a:effectLst/>
              <a:latin typeface="+mn-lt"/>
            </a:rPr>
            <a:t> </a:t>
          </a:r>
          <a:r>
            <a:rPr lang="en-US" sz="2400" kern="1200" dirty="0">
              <a:solidFill>
                <a:prstClr val="white"/>
              </a:solidFill>
              <a:latin typeface="+mn-lt"/>
              <a:ea typeface="+mn-ea"/>
              <a:cs typeface="+mn-cs"/>
            </a:rPr>
            <a:t>Material Classification</a:t>
          </a:r>
          <a:endParaRPr lang="en-IN" sz="2400" kern="1200" dirty="0">
            <a:solidFill>
              <a:prstClr val="white"/>
            </a:solidFill>
            <a:latin typeface="+mn-lt"/>
            <a:ea typeface="+mn-ea"/>
            <a:cs typeface="+mn-cs"/>
          </a:endParaRPr>
        </a:p>
      </dsp:txBody>
      <dsp:txXfrm>
        <a:off x="19680" y="623888"/>
        <a:ext cx="4635688" cy="363793"/>
      </dsp:txXfrm>
    </dsp:sp>
    <dsp:sp modelId="{33FA9942-DD43-4AA8-A511-8F4F60D55886}">
      <dsp:nvSpPr>
        <dsp:cNvPr id="0" name=""/>
        <dsp:cNvSpPr/>
      </dsp:nvSpPr>
      <dsp:spPr>
        <a:xfrm>
          <a:off x="0" y="1153440"/>
          <a:ext cx="6801554" cy="139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49" tIns="19050" rIns="106680" bIns="19050" numCol="1" spcCol="1270" anchor="t" anchorCtr="0">
          <a:noAutofit/>
        </a:bodyPr>
        <a:lstStyle/>
        <a:p>
          <a:pPr marL="114300" lvl="1" indent="-114300" algn="just" defTabSz="666750">
            <a:lnSpc>
              <a:spcPct val="90000"/>
            </a:lnSpc>
            <a:spcBef>
              <a:spcPct val="0"/>
            </a:spcBef>
            <a:spcAft>
              <a:spcPct val="20000"/>
            </a:spcAft>
            <a:buFont typeface="Arial" panose="020B0604020202020204" pitchFamily="34" charset="0"/>
            <a:buChar char="•"/>
          </a:pPr>
          <a:r>
            <a:rPr lang="en-US" sz="1500" b="0" i="0" kern="1200" dirty="0">
              <a:solidFill>
                <a:srgbClr val="0D0D0D"/>
              </a:solidFill>
              <a:effectLst/>
              <a:latin typeface="Calibri" panose="020F0502020204030204"/>
              <a:ea typeface="+mn-ea"/>
              <a:cs typeface="+mn-cs"/>
            </a:rPr>
            <a:t>Labeling enables us to associate parts with specific materials, a crucial step in material classification for future ML models.</a:t>
          </a:r>
          <a:endParaRPr lang="en-IN" sz="1500" b="0" i="0" kern="1200" dirty="0">
            <a:solidFill>
              <a:srgbClr val="0D0D0D"/>
            </a:solidFill>
            <a:effectLst/>
            <a:latin typeface="Calibri" panose="020F0502020204030204"/>
            <a:ea typeface="+mn-ea"/>
            <a:cs typeface="+mn-cs"/>
          </a:endParaRPr>
        </a:p>
        <a:p>
          <a:pPr marL="114300" lvl="1" indent="-114300" algn="just" defTabSz="666750">
            <a:lnSpc>
              <a:spcPct val="90000"/>
            </a:lnSpc>
            <a:spcBef>
              <a:spcPct val="0"/>
            </a:spcBef>
            <a:spcAft>
              <a:spcPct val="20000"/>
            </a:spcAft>
            <a:buFont typeface="Arial" panose="020B0604020202020204" pitchFamily="34" charset="0"/>
            <a:buChar char="•"/>
          </a:pPr>
          <a:r>
            <a:rPr lang="en-US" sz="1500" b="0" i="0" kern="1200" dirty="0">
              <a:solidFill>
                <a:srgbClr val="0D0D0D"/>
              </a:solidFill>
              <a:effectLst/>
              <a:latin typeface="Calibri" panose="020F0502020204030204"/>
              <a:ea typeface="+mn-ea"/>
              <a:cs typeface="+mn-cs"/>
            </a:rPr>
            <a:t>Understanding the materials used in each part helps in predicting manufacturing costs more approximately. We can use this information to negotiate better deals with vendors, leveraging our knowledge of market indices for various metals.</a:t>
          </a:r>
          <a:endParaRPr lang="en-IN" sz="1500" b="0" i="0" kern="1200" dirty="0">
            <a:solidFill>
              <a:srgbClr val="0D0D0D"/>
            </a:solidFill>
            <a:effectLst/>
            <a:latin typeface="Calibri" panose="020F0502020204030204"/>
            <a:ea typeface="+mn-ea"/>
            <a:cs typeface="+mn-cs"/>
          </a:endParaRPr>
        </a:p>
        <a:p>
          <a:pPr marL="114300" lvl="1" indent="-114300" algn="just" defTabSz="666750">
            <a:lnSpc>
              <a:spcPct val="90000"/>
            </a:lnSpc>
            <a:spcBef>
              <a:spcPct val="0"/>
            </a:spcBef>
            <a:spcAft>
              <a:spcPct val="20000"/>
            </a:spcAft>
            <a:buFont typeface="Arial" panose="020B0604020202020204" pitchFamily="34" charset="0"/>
            <a:buChar char="•"/>
          </a:pPr>
          <a:endParaRPr lang="en-IN" sz="1500" b="0" i="0" kern="1200" dirty="0">
            <a:solidFill>
              <a:srgbClr val="0D0D0D"/>
            </a:solidFill>
            <a:effectLst/>
            <a:latin typeface="Calibri" panose="020F0502020204030204"/>
            <a:ea typeface="+mn-ea"/>
            <a:cs typeface="+mn-cs"/>
          </a:endParaRPr>
        </a:p>
      </dsp:txBody>
      <dsp:txXfrm>
        <a:off x="0" y="1153440"/>
        <a:ext cx="6801554" cy="1391040"/>
      </dsp:txXfrm>
    </dsp:sp>
    <dsp:sp modelId="{101575CF-7F22-4324-A1D2-97870C55BBA0}">
      <dsp:nvSpPr>
        <dsp:cNvPr id="0" name=""/>
        <dsp:cNvSpPr/>
      </dsp:nvSpPr>
      <dsp:spPr>
        <a:xfrm>
          <a:off x="0" y="2477288"/>
          <a:ext cx="4675048" cy="403153"/>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just" defTabSz="1377950">
            <a:lnSpc>
              <a:spcPct val="90000"/>
            </a:lnSpc>
            <a:spcBef>
              <a:spcPct val="0"/>
            </a:spcBef>
            <a:spcAft>
              <a:spcPct val="35000"/>
            </a:spcAft>
            <a:buNone/>
          </a:pPr>
          <a:r>
            <a:rPr lang="en-US" sz="2400" kern="1200" dirty="0">
              <a:solidFill>
                <a:prstClr val="white"/>
              </a:solidFill>
              <a:latin typeface="Calibri" panose="020F0502020204030204"/>
              <a:ea typeface="+mn-ea"/>
              <a:cs typeface="+mn-cs"/>
            </a:rPr>
            <a:t>Precise Cost Estimation</a:t>
          </a:r>
          <a:endParaRPr lang="en-IN" sz="2400" kern="1200" dirty="0">
            <a:solidFill>
              <a:prstClr val="white"/>
            </a:solidFill>
            <a:latin typeface="Calibri" panose="020F0502020204030204"/>
            <a:ea typeface="+mn-ea"/>
            <a:cs typeface="+mn-cs"/>
          </a:endParaRPr>
        </a:p>
      </dsp:txBody>
      <dsp:txXfrm>
        <a:off x="19680" y="2496968"/>
        <a:ext cx="4635688" cy="363793"/>
      </dsp:txXfrm>
    </dsp:sp>
    <dsp:sp modelId="{7B2E0BA3-D972-4879-8014-CC8FECAE8D3B}">
      <dsp:nvSpPr>
        <dsp:cNvPr id="0" name=""/>
        <dsp:cNvSpPr/>
      </dsp:nvSpPr>
      <dsp:spPr>
        <a:xfrm>
          <a:off x="0" y="3015373"/>
          <a:ext cx="6801554"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49" tIns="19050" rIns="106680" bIns="19050" numCol="1" spcCol="1270" anchor="t" anchorCtr="0">
          <a:noAutofit/>
        </a:bodyPr>
        <a:lstStyle/>
        <a:p>
          <a:pPr marL="114300" lvl="1" indent="-114300" algn="just" defTabSz="666750">
            <a:lnSpc>
              <a:spcPct val="90000"/>
            </a:lnSpc>
            <a:spcBef>
              <a:spcPct val="0"/>
            </a:spcBef>
            <a:spcAft>
              <a:spcPct val="20000"/>
            </a:spcAft>
            <a:buFont typeface="Arial" panose="020B0604020202020204" pitchFamily="34" charset="0"/>
            <a:buChar char="•"/>
          </a:pPr>
          <a:r>
            <a:rPr lang="en-US" sz="1500" b="0" i="0" kern="1200" dirty="0">
              <a:solidFill>
                <a:srgbClr val="0D0D0D"/>
              </a:solidFill>
              <a:effectLst/>
              <a:latin typeface="Calibri" panose="020F0502020204030204"/>
              <a:ea typeface="+mn-ea"/>
              <a:cs typeface="+mn-cs"/>
            </a:rPr>
            <a:t>With labeled materials, we can approximate manufacturing costs more effectively. This allows us to negotiate vendor rebates based on accurate cost calculations.</a:t>
          </a:r>
          <a:endParaRPr lang="en-IN" sz="1500" b="0" i="0" kern="1200" dirty="0">
            <a:solidFill>
              <a:srgbClr val="0D0D0D"/>
            </a:solidFill>
            <a:effectLst/>
            <a:latin typeface="Calibri" panose="020F0502020204030204"/>
            <a:ea typeface="+mn-ea"/>
            <a:cs typeface="+mn-cs"/>
          </a:endParaRPr>
        </a:p>
        <a:p>
          <a:pPr marL="114300" lvl="1" indent="-114300" algn="just" defTabSz="666750">
            <a:lnSpc>
              <a:spcPct val="90000"/>
            </a:lnSpc>
            <a:spcBef>
              <a:spcPct val="0"/>
            </a:spcBef>
            <a:spcAft>
              <a:spcPct val="20000"/>
            </a:spcAft>
            <a:buFont typeface="Arial" panose="020B0604020202020204" pitchFamily="34" charset="0"/>
            <a:buChar char="•"/>
          </a:pPr>
          <a:r>
            <a:rPr lang="en-US" sz="1500" b="0" i="0" kern="1200" dirty="0">
              <a:solidFill>
                <a:srgbClr val="0D0D0D"/>
              </a:solidFill>
              <a:effectLst/>
              <a:latin typeface="Calibri" panose="020F0502020204030204"/>
              <a:ea typeface="+mn-ea"/>
              <a:cs typeface="+mn-cs"/>
            </a:rPr>
            <a:t>Keeping track of metal market indices further enhances our ability to estimate costs, empowering us to make informed decisions and optimize expenses.</a:t>
          </a:r>
          <a:endParaRPr lang="en-IN" sz="1500" b="0" i="0" kern="1200" dirty="0">
            <a:solidFill>
              <a:srgbClr val="0D0D0D"/>
            </a:solidFill>
            <a:effectLst/>
            <a:latin typeface="Calibri" panose="020F0502020204030204"/>
            <a:ea typeface="+mn-ea"/>
            <a:cs typeface="+mn-cs"/>
          </a:endParaRPr>
        </a:p>
        <a:p>
          <a:pPr marL="114300" lvl="1" indent="-114300" algn="just" defTabSz="666750">
            <a:lnSpc>
              <a:spcPct val="90000"/>
            </a:lnSpc>
            <a:spcBef>
              <a:spcPct val="0"/>
            </a:spcBef>
            <a:spcAft>
              <a:spcPct val="20000"/>
            </a:spcAft>
            <a:buFont typeface="Arial" panose="020B0604020202020204" pitchFamily="34" charset="0"/>
            <a:buChar char="•"/>
          </a:pPr>
          <a:endParaRPr lang="en-IN" sz="1500" b="0" i="0" kern="1200" dirty="0">
            <a:solidFill>
              <a:srgbClr val="0D0D0D"/>
            </a:solidFill>
            <a:effectLst/>
            <a:latin typeface="Calibri" panose="020F0502020204030204"/>
            <a:ea typeface="+mn-ea"/>
            <a:cs typeface="+mn-cs"/>
          </a:endParaRPr>
        </a:p>
      </dsp:txBody>
      <dsp:txXfrm>
        <a:off x="0" y="3015373"/>
        <a:ext cx="6801554" cy="1192320"/>
      </dsp:txXfrm>
    </dsp:sp>
    <dsp:sp modelId="{045676EE-ACDE-49C3-B9A5-F0FCCB89A4CD}">
      <dsp:nvSpPr>
        <dsp:cNvPr id="0" name=""/>
        <dsp:cNvSpPr/>
      </dsp:nvSpPr>
      <dsp:spPr>
        <a:xfrm>
          <a:off x="0" y="4271861"/>
          <a:ext cx="4675048" cy="403153"/>
        </a:xfrm>
        <a:prstGeom prst="roundRect">
          <a:avLst/>
        </a:prstGeom>
        <a:solidFill>
          <a:srgbClr val="4472C4">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just" defTabSz="1066800">
            <a:lnSpc>
              <a:spcPct val="90000"/>
            </a:lnSpc>
            <a:spcBef>
              <a:spcPct val="0"/>
            </a:spcBef>
            <a:spcAft>
              <a:spcPct val="35000"/>
            </a:spcAft>
            <a:buNone/>
          </a:pPr>
          <a:r>
            <a:rPr lang="en-US" sz="2400" kern="1200" dirty="0">
              <a:solidFill>
                <a:prstClr val="white"/>
              </a:solidFill>
              <a:latin typeface="Calibri" panose="020F0502020204030204"/>
              <a:ea typeface="+mn-ea"/>
              <a:cs typeface="+mn-cs"/>
            </a:rPr>
            <a:t>For our Future Analysis</a:t>
          </a:r>
          <a:endParaRPr lang="en-IN" sz="1300" kern="1200" dirty="0">
            <a:solidFill>
              <a:prstClr val="white"/>
            </a:solidFill>
            <a:latin typeface="Calibri" panose="020F0502020204030204"/>
            <a:ea typeface="+mn-ea"/>
            <a:cs typeface="+mn-cs"/>
          </a:endParaRPr>
        </a:p>
      </dsp:txBody>
      <dsp:txXfrm>
        <a:off x="19680" y="4291541"/>
        <a:ext cx="4635688" cy="363793"/>
      </dsp:txXfrm>
    </dsp:sp>
    <dsp:sp modelId="{C20C56BD-3B7A-4A80-886B-840974FE9B7F}">
      <dsp:nvSpPr>
        <dsp:cNvPr id="0" name=""/>
        <dsp:cNvSpPr/>
      </dsp:nvSpPr>
      <dsp:spPr>
        <a:xfrm>
          <a:off x="0" y="4734980"/>
          <a:ext cx="6801554" cy="139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49" tIns="19050" rIns="106680" bIns="19050" numCol="1" spcCol="1270" anchor="t" anchorCtr="0">
          <a:noAutofit/>
        </a:bodyPr>
        <a:lstStyle/>
        <a:p>
          <a:pPr marL="114300" lvl="1" indent="-114300" algn="just" defTabSz="666750">
            <a:lnSpc>
              <a:spcPct val="90000"/>
            </a:lnSpc>
            <a:spcBef>
              <a:spcPct val="0"/>
            </a:spcBef>
            <a:spcAft>
              <a:spcPct val="20000"/>
            </a:spcAft>
            <a:buFont typeface="Arial" panose="020B0604020202020204" pitchFamily="34" charset="0"/>
            <a:buChar char="•"/>
          </a:pPr>
          <a:r>
            <a:rPr lang="en-US" sz="1500" b="0" i="0" kern="1200" dirty="0">
              <a:solidFill>
                <a:srgbClr val="0D0D0D"/>
              </a:solidFill>
              <a:effectLst/>
              <a:latin typeface="+mn-lt"/>
            </a:rPr>
            <a:t>Labeling our inventory is an initial step that sets the stage for more advanced analyses and optimizations.</a:t>
          </a:r>
          <a:endParaRPr lang="en-IN" sz="1500" kern="1200" dirty="0">
            <a:latin typeface="+mn-lt"/>
          </a:endParaRPr>
        </a:p>
        <a:p>
          <a:pPr marL="114300" lvl="1" indent="-114300" algn="just" defTabSz="666750">
            <a:lnSpc>
              <a:spcPct val="90000"/>
            </a:lnSpc>
            <a:spcBef>
              <a:spcPct val="0"/>
            </a:spcBef>
            <a:spcAft>
              <a:spcPct val="20000"/>
            </a:spcAft>
            <a:buFont typeface="Arial" panose="020B0604020202020204" pitchFamily="34" charset="0"/>
            <a:buChar char="•"/>
          </a:pPr>
          <a:r>
            <a:rPr lang="en-US" sz="1500" b="0" i="0" kern="1200" dirty="0">
              <a:solidFill>
                <a:srgbClr val="0D0D0D"/>
              </a:solidFill>
              <a:effectLst/>
              <a:latin typeface="+mn-lt"/>
            </a:rPr>
            <a:t>This structured approach lays the groundwork for future endeavors such as advanced ML-based classification models and comprehensive supply chain optimizations.</a:t>
          </a:r>
          <a:endParaRPr lang="en-IN" sz="1500" kern="1200" dirty="0">
            <a:latin typeface="+mn-lt"/>
          </a:endParaRPr>
        </a:p>
        <a:p>
          <a:pPr marL="114300" lvl="1" indent="-114300" algn="just" defTabSz="666750">
            <a:lnSpc>
              <a:spcPct val="90000"/>
            </a:lnSpc>
            <a:spcBef>
              <a:spcPct val="0"/>
            </a:spcBef>
            <a:spcAft>
              <a:spcPct val="20000"/>
            </a:spcAft>
            <a:buFont typeface="Arial" panose="020B0604020202020204" pitchFamily="34" charset="0"/>
            <a:buChar char="•"/>
          </a:pPr>
          <a:endParaRPr lang="en-IN" sz="1500" kern="1200" dirty="0">
            <a:latin typeface="+mn-lt"/>
          </a:endParaRPr>
        </a:p>
      </dsp:txBody>
      <dsp:txXfrm>
        <a:off x="0" y="4734980"/>
        <a:ext cx="6801554" cy="1391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51E88-A4BB-44E2-98DC-868433DB5BF4}">
      <dsp:nvSpPr>
        <dsp:cNvPr id="0" name=""/>
        <dsp:cNvSpPr/>
      </dsp:nvSpPr>
      <dsp:spPr>
        <a:xfrm>
          <a:off x="0" y="94836"/>
          <a:ext cx="5373511"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1" kern="1200" dirty="0"/>
            <a:t>Multinomial</a:t>
          </a:r>
          <a:r>
            <a:rPr lang="en-IN" sz="2500" kern="1200" dirty="0"/>
            <a:t> </a:t>
          </a:r>
          <a:r>
            <a:rPr lang="en-IN" sz="2500" b="1" i="0" kern="1200" dirty="0"/>
            <a:t>Naive Bayes model</a:t>
          </a:r>
          <a:endParaRPr lang="en-IN" sz="2500" kern="1200" dirty="0"/>
        </a:p>
      </dsp:txBody>
      <dsp:txXfrm>
        <a:off x="29271" y="124107"/>
        <a:ext cx="5314969" cy="541083"/>
      </dsp:txXfrm>
    </dsp:sp>
    <dsp:sp modelId="{2B9B6442-A0DB-42DD-A20A-93C114ED2268}">
      <dsp:nvSpPr>
        <dsp:cNvPr id="0" name=""/>
        <dsp:cNvSpPr/>
      </dsp:nvSpPr>
      <dsp:spPr>
        <a:xfrm>
          <a:off x="0" y="694461"/>
          <a:ext cx="5373511"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09"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Accuracy of train and test model in 69%</a:t>
          </a:r>
          <a:endParaRPr lang="en-IN" sz="2000" kern="1200" dirty="0"/>
        </a:p>
      </dsp:txBody>
      <dsp:txXfrm>
        <a:off x="0" y="694461"/>
        <a:ext cx="5373511" cy="414000"/>
      </dsp:txXfrm>
    </dsp:sp>
    <dsp:sp modelId="{16CB36F8-2B31-416A-A5C3-0BFA2AF024DB}">
      <dsp:nvSpPr>
        <dsp:cNvPr id="0" name=""/>
        <dsp:cNvSpPr/>
      </dsp:nvSpPr>
      <dsp:spPr>
        <a:xfrm>
          <a:off x="0" y="1108461"/>
          <a:ext cx="5373511"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1" i="0" kern="1200" dirty="0"/>
            <a:t>Support Vector Machine (SVM) model</a:t>
          </a:r>
          <a:endParaRPr lang="en-IN" sz="2500" kern="1200" dirty="0"/>
        </a:p>
      </dsp:txBody>
      <dsp:txXfrm>
        <a:off x="29271" y="1137732"/>
        <a:ext cx="5314969" cy="541083"/>
      </dsp:txXfrm>
    </dsp:sp>
    <dsp:sp modelId="{78156501-62F9-44D5-A980-2798BFA01B98}">
      <dsp:nvSpPr>
        <dsp:cNvPr id="0" name=""/>
        <dsp:cNvSpPr/>
      </dsp:nvSpPr>
      <dsp:spPr>
        <a:xfrm>
          <a:off x="0" y="1708086"/>
          <a:ext cx="5373511"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09"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Accuracy of train and test model in 95%</a:t>
          </a:r>
          <a:endParaRPr lang="en-IN" sz="2000" kern="1200" dirty="0"/>
        </a:p>
      </dsp:txBody>
      <dsp:txXfrm>
        <a:off x="0" y="1708086"/>
        <a:ext cx="5373511" cy="414000"/>
      </dsp:txXfrm>
    </dsp:sp>
    <dsp:sp modelId="{780700D1-E904-4943-914C-55ABE55A6511}">
      <dsp:nvSpPr>
        <dsp:cNvPr id="0" name=""/>
        <dsp:cNvSpPr/>
      </dsp:nvSpPr>
      <dsp:spPr>
        <a:xfrm>
          <a:off x="0" y="2122086"/>
          <a:ext cx="5373511"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1" i="0" kern="1200" dirty="0"/>
            <a:t>Random Forest model</a:t>
          </a:r>
          <a:endParaRPr lang="en-IN" sz="2500" kern="1200" dirty="0"/>
        </a:p>
      </dsp:txBody>
      <dsp:txXfrm>
        <a:off x="29271" y="2151357"/>
        <a:ext cx="5314969" cy="541083"/>
      </dsp:txXfrm>
    </dsp:sp>
    <dsp:sp modelId="{AC4F2C1D-6540-4748-A4E6-69A57F6222CD}">
      <dsp:nvSpPr>
        <dsp:cNvPr id="0" name=""/>
        <dsp:cNvSpPr/>
      </dsp:nvSpPr>
      <dsp:spPr>
        <a:xfrm>
          <a:off x="0" y="2721711"/>
          <a:ext cx="5373511"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09"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Accuracy of train and test model in 94%</a:t>
          </a:r>
          <a:endParaRPr lang="en-IN" sz="2000" kern="1200" dirty="0"/>
        </a:p>
      </dsp:txBody>
      <dsp:txXfrm>
        <a:off x="0" y="2721711"/>
        <a:ext cx="5373511" cy="414000"/>
      </dsp:txXfrm>
    </dsp:sp>
    <dsp:sp modelId="{6B348E12-DDB1-4E81-89A2-B57A83963B3E}">
      <dsp:nvSpPr>
        <dsp:cNvPr id="0" name=""/>
        <dsp:cNvSpPr/>
      </dsp:nvSpPr>
      <dsp:spPr>
        <a:xfrm>
          <a:off x="0" y="3135711"/>
          <a:ext cx="5373511"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a:t>RNN model</a:t>
          </a:r>
          <a:endParaRPr lang="en-IN" sz="2500" kern="1200" dirty="0"/>
        </a:p>
      </dsp:txBody>
      <dsp:txXfrm>
        <a:off x="29271" y="3164982"/>
        <a:ext cx="5314969" cy="541083"/>
      </dsp:txXfrm>
    </dsp:sp>
    <dsp:sp modelId="{02E1A7F9-6997-4BB2-A3B9-5CA448D4E1BA}">
      <dsp:nvSpPr>
        <dsp:cNvPr id="0" name=""/>
        <dsp:cNvSpPr/>
      </dsp:nvSpPr>
      <dsp:spPr>
        <a:xfrm>
          <a:off x="0" y="3735337"/>
          <a:ext cx="5373511"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09"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Accuracy of train and test model in 93%</a:t>
          </a:r>
          <a:endParaRPr lang="en-IN" sz="2000" kern="1200" dirty="0"/>
        </a:p>
      </dsp:txBody>
      <dsp:txXfrm>
        <a:off x="0" y="3735337"/>
        <a:ext cx="5373511" cy="414000"/>
      </dsp:txXfrm>
    </dsp:sp>
    <dsp:sp modelId="{477F92BA-7096-4491-BCD4-E1D909A5120E}">
      <dsp:nvSpPr>
        <dsp:cNvPr id="0" name=""/>
        <dsp:cNvSpPr/>
      </dsp:nvSpPr>
      <dsp:spPr>
        <a:xfrm>
          <a:off x="0" y="4149337"/>
          <a:ext cx="5373511"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a:solidFill>
                <a:prstClr val="white"/>
              </a:solidFill>
              <a:latin typeface="Calibri" panose="020F0502020204030204"/>
              <a:ea typeface="+mn-ea"/>
              <a:cs typeface="+mn-cs"/>
            </a:rPr>
            <a:t>XGBOOST</a:t>
          </a:r>
          <a:r>
            <a:rPr lang="en-US" sz="2500" kern="1200" dirty="0"/>
            <a:t> </a:t>
          </a:r>
          <a:r>
            <a:rPr lang="en-US" sz="2500" b="1" kern="1200" dirty="0">
              <a:solidFill>
                <a:prstClr val="white"/>
              </a:solidFill>
              <a:latin typeface="Calibri" panose="020F0502020204030204"/>
              <a:ea typeface="+mn-ea"/>
              <a:cs typeface="+mn-cs"/>
            </a:rPr>
            <a:t>Model</a:t>
          </a:r>
          <a:endParaRPr lang="en-IN" sz="2500" b="1" kern="1200" dirty="0">
            <a:solidFill>
              <a:prstClr val="white"/>
            </a:solidFill>
            <a:latin typeface="Calibri" panose="020F0502020204030204"/>
            <a:ea typeface="+mn-ea"/>
            <a:cs typeface="+mn-cs"/>
          </a:endParaRPr>
        </a:p>
      </dsp:txBody>
      <dsp:txXfrm>
        <a:off x="29271" y="4178608"/>
        <a:ext cx="5314969" cy="541083"/>
      </dsp:txXfrm>
    </dsp:sp>
    <dsp:sp modelId="{0EBB8F54-0908-4F57-907F-88822C8ACB67}">
      <dsp:nvSpPr>
        <dsp:cNvPr id="0" name=""/>
        <dsp:cNvSpPr/>
      </dsp:nvSpPr>
      <dsp:spPr>
        <a:xfrm>
          <a:off x="0" y="4748962"/>
          <a:ext cx="5373511"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09"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Accuracy of train and test model in 93%</a:t>
          </a:r>
          <a:endParaRPr lang="en-IN" sz="2000" kern="1200" dirty="0"/>
        </a:p>
      </dsp:txBody>
      <dsp:txXfrm>
        <a:off x="0" y="4748962"/>
        <a:ext cx="5373511" cy="414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8D80-8C30-95D3-AD35-532F720ADB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488ED8-231D-ACE6-8B63-34930D0342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50823D-CE82-0954-952B-F361E3D9DBE4}"/>
              </a:ext>
            </a:extLst>
          </p:cNvPr>
          <p:cNvSpPr>
            <a:spLocks noGrp="1"/>
          </p:cNvSpPr>
          <p:nvPr>
            <p:ph type="dt" sz="half" idx="10"/>
          </p:nvPr>
        </p:nvSpPr>
        <p:spPr/>
        <p:txBody>
          <a:bodyPr/>
          <a:lstStyle/>
          <a:p>
            <a:fld id="{D07A1DAC-F0E6-4BED-B187-EEAC748614D8}" type="datetimeFigureOut">
              <a:rPr lang="en-IN" smtClean="0"/>
              <a:t>22-03-2024</a:t>
            </a:fld>
            <a:endParaRPr lang="en-IN"/>
          </a:p>
        </p:txBody>
      </p:sp>
      <p:sp>
        <p:nvSpPr>
          <p:cNvPr id="5" name="Footer Placeholder 4">
            <a:extLst>
              <a:ext uri="{FF2B5EF4-FFF2-40B4-BE49-F238E27FC236}">
                <a16:creationId xmlns:a16="http://schemas.microsoft.com/office/drawing/2014/main" id="{5F9087B3-0275-FFAF-CFA4-43BDE00606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1B64B4-A6DC-FB08-0C93-145814E0853A}"/>
              </a:ext>
            </a:extLst>
          </p:cNvPr>
          <p:cNvSpPr>
            <a:spLocks noGrp="1"/>
          </p:cNvSpPr>
          <p:nvPr>
            <p:ph type="sldNum" sz="quarter" idx="12"/>
          </p:nvPr>
        </p:nvSpPr>
        <p:spPr/>
        <p:txBody>
          <a:bodyPr/>
          <a:lstStyle/>
          <a:p>
            <a:fld id="{BE4D016C-3728-4354-BA93-7B68D3DB6E41}" type="slidenum">
              <a:rPr lang="en-IN" smtClean="0"/>
              <a:t>‹#›</a:t>
            </a:fld>
            <a:endParaRPr lang="en-IN"/>
          </a:p>
        </p:txBody>
      </p:sp>
    </p:spTree>
    <p:extLst>
      <p:ext uri="{BB962C8B-B14F-4D97-AF65-F5344CB8AC3E}">
        <p14:creationId xmlns:p14="http://schemas.microsoft.com/office/powerpoint/2010/main" val="109198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C9C2-C38C-1E86-D10A-B211F25F90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003907-BE15-C633-7DD4-2EC2D18E1A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46FBA0-E0D0-1810-00A2-169620D09CCE}"/>
              </a:ext>
            </a:extLst>
          </p:cNvPr>
          <p:cNvSpPr>
            <a:spLocks noGrp="1"/>
          </p:cNvSpPr>
          <p:nvPr>
            <p:ph type="dt" sz="half" idx="10"/>
          </p:nvPr>
        </p:nvSpPr>
        <p:spPr/>
        <p:txBody>
          <a:bodyPr/>
          <a:lstStyle/>
          <a:p>
            <a:fld id="{D07A1DAC-F0E6-4BED-B187-EEAC748614D8}" type="datetimeFigureOut">
              <a:rPr lang="en-IN" smtClean="0"/>
              <a:t>22-03-2024</a:t>
            </a:fld>
            <a:endParaRPr lang="en-IN"/>
          </a:p>
        </p:txBody>
      </p:sp>
      <p:sp>
        <p:nvSpPr>
          <p:cNvPr id="5" name="Footer Placeholder 4">
            <a:extLst>
              <a:ext uri="{FF2B5EF4-FFF2-40B4-BE49-F238E27FC236}">
                <a16:creationId xmlns:a16="http://schemas.microsoft.com/office/drawing/2014/main" id="{0579A04F-7316-4BF5-46DA-13A0408C4D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C0D4D6-7195-C76B-37BF-367B5FF4570E}"/>
              </a:ext>
            </a:extLst>
          </p:cNvPr>
          <p:cNvSpPr>
            <a:spLocks noGrp="1"/>
          </p:cNvSpPr>
          <p:nvPr>
            <p:ph type="sldNum" sz="quarter" idx="12"/>
          </p:nvPr>
        </p:nvSpPr>
        <p:spPr/>
        <p:txBody>
          <a:bodyPr/>
          <a:lstStyle/>
          <a:p>
            <a:fld id="{BE4D016C-3728-4354-BA93-7B68D3DB6E41}" type="slidenum">
              <a:rPr lang="en-IN" smtClean="0"/>
              <a:t>‹#›</a:t>
            </a:fld>
            <a:endParaRPr lang="en-IN"/>
          </a:p>
        </p:txBody>
      </p:sp>
    </p:spTree>
    <p:extLst>
      <p:ext uri="{BB962C8B-B14F-4D97-AF65-F5344CB8AC3E}">
        <p14:creationId xmlns:p14="http://schemas.microsoft.com/office/powerpoint/2010/main" val="414637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94A6E8-B93D-9FA4-42E4-D24FBFD5C5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E1A82D-A5C5-65C2-F374-35C45993A5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17B9B8-FFAC-441A-D286-45A8074355BB}"/>
              </a:ext>
            </a:extLst>
          </p:cNvPr>
          <p:cNvSpPr>
            <a:spLocks noGrp="1"/>
          </p:cNvSpPr>
          <p:nvPr>
            <p:ph type="dt" sz="half" idx="10"/>
          </p:nvPr>
        </p:nvSpPr>
        <p:spPr/>
        <p:txBody>
          <a:bodyPr/>
          <a:lstStyle/>
          <a:p>
            <a:fld id="{D07A1DAC-F0E6-4BED-B187-EEAC748614D8}" type="datetimeFigureOut">
              <a:rPr lang="en-IN" smtClean="0"/>
              <a:t>22-03-2024</a:t>
            </a:fld>
            <a:endParaRPr lang="en-IN"/>
          </a:p>
        </p:txBody>
      </p:sp>
      <p:sp>
        <p:nvSpPr>
          <p:cNvPr id="5" name="Footer Placeholder 4">
            <a:extLst>
              <a:ext uri="{FF2B5EF4-FFF2-40B4-BE49-F238E27FC236}">
                <a16:creationId xmlns:a16="http://schemas.microsoft.com/office/drawing/2014/main" id="{A422A848-E74B-4B1F-4978-AFCF1741E3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55B08F-7638-38FC-757A-0C2EEA0E7D46}"/>
              </a:ext>
            </a:extLst>
          </p:cNvPr>
          <p:cNvSpPr>
            <a:spLocks noGrp="1"/>
          </p:cNvSpPr>
          <p:nvPr>
            <p:ph type="sldNum" sz="quarter" idx="12"/>
          </p:nvPr>
        </p:nvSpPr>
        <p:spPr/>
        <p:txBody>
          <a:bodyPr/>
          <a:lstStyle/>
          <a:p>
            <a:fld id="{BE4D016C-3728-4354-BA93-7B68D3DB6E41}" type="slidenum">
              <a:rPr lang="en-IN" smtClean="0"/>
              <a:t>‹#›</a:t>
            </a:fld>
            <a:endParaRPr lang="en-IN"/>
          </a:p>
        </p:txBody>
      </p:sp>
    </p:spTree>
    <p:extLst>
      <p:ext uri="{BB962C8B-B14F-4D97-AF65-F5344CB8AC3E}">
        <p14:creationId xmlns:p14="http://schemas.microsoft.com/office/powerpoint/2010/main" val="2787893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DA2E-D96E-FBAB-8601-DB61069836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25A6F8-9648-3251-E8CF-C45DF522DF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D428A6-866C-3AC8-E706-6A34E907C44F}"/>
              </a:ext>
            </a:extLst>
          </p:cNvPr>
          <p:cNvSpPr>
            <a:spLocks noGrp="1"/>
          </p:cNvSpPr>
          <p:nvPr>
            <p:ph type="dt" sz="half" idx="10"/>
          </p:nvPr>
        </p:nvSpPr>
        <p:spPr/>
        <p:txBody>
          <a:bodyPr/>
          <a:lstStyle/>
          <a:p>
            <a:fld id="{D07A1DAC-F0E6-4BED-B187-EEAC748614D8}" type="datetimeFigureOut">
              <a:rPr lang="en-IN" smtClean="0"/>
              <a:t>22-03-2024</a:t>
            </a:fld>
            <a:endParaRPr lang="en-IN"/>
          </a:p>
        </p:txBody>
      </p:sp>
      <p:sp>
        <p:nvSpPr>
          <p:cNvPr id="5" name="Footer Placeholder 4">
            <a:extLst>
              <a:ext uri="{FF2B5EF4-FFF2-40B4-BE49-F238E27FC236}">
                <a16:creationId xmlns:a16="http://schemas.microsoft.com/office/drawing/2014/main" id="{3AFA4FF7-2129-F8FC-7B94-F09710511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384140-EA6C-4331-9523-09A77C2B54A8}"/>
              </a:ext>
            </a:extLst>
          </p:cNvPr>
          <p:cNvSpPr>
            <a:spLocks noGrp="1"/>
          </p:cNvSpPr>
          <p:nvPr>
            <p:ph type="sldNum" sz="quarter" idx="12"/>
          </p:nvPr>
        </p:nvSpPr>
        <p:spPr/>
        <p:txBody>
          <a:bodyPr/>
          <a:lstStyle/>
          <a:p>
            <a:fld id="{BE4D016C-3728-4354-BA93-7B68D3DB6E41}" type="slidenum">
              <a:rPr lang="en-IN" smtClean="0"/>
              <a:t>‹#›</a:t>
            </a:fld>
            <a:endParaRPr lang="en-IN"/>
          </a:p>
        </p:txBody>
      </p:sp>
    </p:spTree>
    <p:extLst>
      <p:ext uri="{BB962C8B-B14F-4D97-AF65-F5344CB8AC3E}">
        <p14:creationId xmlns:p14="http://schemas.microsoft.com/office/powerpoint/2010/main" val="274846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BD4A9-35E1-6086-ECF9-A9CFE5888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D670D2-8BB7-45DB-FDDE-DDF02C4FED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0A47FB-A238-CF4C-3F9A-ADA8D055F56F}"/>
              </a:ext>
            </a:extLst>
          </p:cNvPr>
          <p:cNvSpPr>
            <a:spLocks noGrp="1"/>
          </p:cNvSpPr>
          <p:nvPr>
            <p:ph type="dt" sz="half" idx="10"/>
          </p:nvPr>
        </p:nvSpPr>
        <p:spPr/>
        <p:txBody>
          <a:bodyPr/>
          <a:lstStyle/>
          <a:p>
            <a:fld id="{D07A1DAC-F0E6-4BED-B187-EEAC748614D8}" type="datetimeFigureOut">
              <a:rPr lang="en-IN" smtClean="0"/>
              <a:t>22-03-2024</a:t>
            </a:fld>
            <a:endParaRPr lang="en-IN"/>
          </a:p>
        </p:txBody>
      </p:sp>
      <p:sp>
        <p:nvSpPr>
          <p:cNvPr id="5" name="Footer Placeholder 4">
            <a:extLst>
              <a:ext uri="{FF2B5EF4-FFF2-40B4-BE49-F238E27FC236}">
                <a16:creationId xmlns:a16="http://schemas.microsoft.com/office/drawing/2014/main" id="{9BE7C956-901D-9B85-38B0-8E7368C92B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285FAA-487C-C840-1F01-251F32D04F6F}"/>
              </a:ext>
            </a:extLst>
          </p:cNvPr>
          <p:cNvSpPr>
            <a:spLocks noGrp="1"/>
          </p:cNvSpPr>
          <p:nvPr>
            <p:ph type="sldNum" sz="quarter" idx="12"/>
          </p:nvPr>
        </p:nvSpPr>
        <p:spPr/>
        <p:txBody>
          <a:bodyPr/>
          <a:lstStyle/>
          <a:p>
            <a:fld id="{BE4D016C-3728-4354-BA93-7B68D3DB6E41}" type="slidenum">
              <a:rPr lang="en-IN" smtClean="0"/>
              <a:t>‹#›</a:t>
            </a:fld>
            <a:endParaRPr lang="en-IN"/>
          </a:p>
        </p:txBody>
      </p:sp>
    </p:spTree>
    <p:extLst>
      <p:ext uri="{BB962C8B-B14F-4D97-AF65-F5344CB8AC3E}">
        <p14:creationId xmlns:p14="http://schemas.microsoft.com/office/powerpoint/2010/main" val="3471468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42C9B-23C5-71AD-5BE6-487D3D025A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3556F8-7692-671D-0F1D-F859367D49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F1380E-23AC-EC3C-9C76-528869376E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72BE0A-FFEF-5463-BDDE-5C752610E966}"/>
              </a:ext>
            </a:extLst>
          </p:cNvPr>
          <p:cNvSpPr>
            <a:spLocks noGrp="1"/>
          </p:cNvSpPr>
          <p:nvPr>
            <p:ph type="dt" sz="half" idx="10"/>
          </p:nvPr>
        </p:nvSpPr>
        <p:spPr/>
        <p:txBody>
          <a:bodyPr/>
          <a:lstStyle/>
          <a:p>
            <a:fld id="{D07A1DAC-F0E6-4BED-B187-EEAC748614D8}" type="datetimeFigureOut">
              <a:rPr lang="en-IN" smtClean="0"/>
              <a:t>22-03-2024</a:t>
            </a:fld>
            <a:endParaRPr lang="en-IN"/>
          </a:p>
        </p:txBody>
      </p:sp>
      <p:sp>
        <p:nvSpPr>
          <p:cNvPr id="6" name="Footer Placeholder 5">
            <a:extLst>
              <a:ext uri="{FF2B5EF4-FFF2-40B4-BE49-F238E27FC236}">
                <a16:creationId xmlns:a16="http://schemas.microsoft.com/office/drawing/2014/main" id="{01FC9BB4-9219-8B81-408C-E276C1F800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055D78-CB97-73EE-D920-037592413F7F}"/>
              </a:ext>
            </a:extLst>
          </p:cNvPr>
          <p:cNvSpPr>
            <a:spLocks noGrp="1"/>
          </p:cNvSpPr>
          <p:nvPr>
            <p:ph type="sldNum" sz="quarter" idx="12"/>
          </p:nvPr>
        </p:nvSpPr>
        <p:spPr/>
        <p:txBody>
          <a:bodyPr/>
          <a:lstStyle/>
          <a:p>
            <a:fld id="{BE4D016C-3728-4354-BA93-7B68D3DB6E41}" type="slidenum">
              <a:rPr lang="en-IN" smtClean="0"/>
              <a:t>‹#›</a:t>
            </a:fld>
            <a:endParaRPr lang="en-IN"/>
          </a:p>
        </p:txBody>
      </p:sp>
    </p:spTree>
    <p:extLst>
      <p:ext uri="{BB962C8B-B14F-4D97-AF65-F5344CB8AC3E}">
        <p14:creationId xmlns:p14="http://schemas.microsoft.com/office/powerpoint/2010/main" val="170860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2687-7EEA-BB52-77DD-257473C10D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045515-BEF5-8D48-91C9-24F0E02E8A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EEBD27-733C-C4F9-5CC5-6D4D37944E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78BC7A-9BB5-A89F-65C0-C9C49C6E7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F91D94-F8C2-B8D8-52D2-E45DB4819D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5054C4-8D37-7A69-0428-AD3284FF9647}"/>
              </a:ext>
            </a:extLst>
          </p:cNvPr>
          <p:cNvSpPr>
            <a:spLocks noGrp="1"/>
          </p:cNvSpPr>
          <p:nvPr>
            <p:ph type="dt" sz="half" idx="10"/>
          </p:nvPr>
        </p:nvSpPr>
        <p:spPr/>
        <p:txBody>
          <a:bodyPr/>
          <a:lstStyle/>
          <a:p>
            <a:fld id="{D07A1DAC-F0E6-4BED-B187-EEAC748614D8}" type="datetimeFigureOut">
              <a:rPr lang="en-IN" smtClean="0"/>
              <a:t>22-03-2024</a:t>
            </a:fld>
            <a:endParaRPr lang="en-IN"/>
          </a:p>
        </p:txBody>
      </p:sp>
      <p:sp>
        <p:nvSpPr>
          <p:cNvPr id="8" name="Footer Placeholder 7">
            <a:extLst>
              <a:ext uri="{FF2B5EF4-FFF2-40B4-BE49-F238E27FC236}">
                <a16:creationId xmlns:a16="http://schemas.microsoft.com/office/drawing/2014/main" id="{0697AC15-DD72-C92F-F703-F2E761547B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787A06-65FD-840A-5EA7-477B82982045}"/>
              </a:ext>
            </a:extLst>
          </p:cNvPr>
          <p:cNvSpPr>
            <a:spLocks noGrp="1"/>
          </p:cNvSpPr>
          <p:nvPr>
            <p:ph type="sldNum" sz="quarter" idx="12"/>
          </p:nvPr>
        </p:nvSpPr>
        <p:spPr/>
        <p:txBody>
          <a:bodyPr/>
          <a:lstStyle/>
          <a:p>
            <a:fld id="{BE4D016C-3728-4354-BA93-7B68D3DB6E41}" type="slidenum">
              <a:rPr lang="en-IN" smtClean="0"/>
              <a:t>‹#›</a:t>
            </a:fld>
            <a:endParaRPr lang="en-IN"/>
          </a:p>
        </p:txBody>
      </p:sp>
    </p:spTree>
    <p:extLst>
      <p:ext uri="{BB962C8B-B14F-4D97-AF65-F5344CB8AC3E}">
        <p14:creationId xmlns:p14="http://schemas.microsoft.com/office/powerpoint/2010/main" val="353062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9C10-B816-D431-0A03-047FBF289C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5294C2-0BD3-7A60-8F5F-7C2D578A115F}"/>
              </a:ext>
            </a:extLst>
          </p:cNvPr>
          <p:cNvSpPr>
            <a:spLocks noGrp="1"/>
          </p:cNvSpPr>
          <p:nvPr>
            <p:ph type="dt" sz="half" idx="10"/>
          </p:nvPr>
        </p:nvSpPr>
        <p:spPr/>
        <p:txBody>
          <a:bodyPr/>
          <a:lstStyle/>
          <a:p>
            <a:fld id="{D07A1DAC-F0E6-4BED-B187-EEAC748614D8}" type="datetimeFigureOut">
              <a:rPr lang="en-IN" smtClean="0"/>
              <a:t>22-03-2024</a:t>
            </a:fld>
            <a:endParaRPr lang="en-IN"/>
          </a:p>
        </p:txBody>
      </p:sp>
      <p:sp>
        <p:nvSpPr>
          <p:cNvPr id="4" name="Footer Placeholder 3">
            <a:extLst>
              <a:ext uri="{FF2B5EF4-FFF2-40B4-BE49-F238E27FC236}">
                <a16:creationId xmlns:a16="http://schemas.microsoft.com/office/drawing/2014/main" id="{A89B0589-10A4-CF84-4A7A-3DD0C6043B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B4B34D-FF6C-73DC-404E-6C3882ADD787}"/>
              </a:ext>
            </a:extLst>
          </p:cNvPr>
          <p:cNvSpPr>
            <a:spLocks noGrp="1"/>
          </p:cNvSpPr>
          <p:nvPr>
            <p:ph type="sldNum" sz="quarter" idx="12"/>
          </p:nvPr>
        </p:nvSpPr>
        <p:spPr/>
        <p:txBody>
          <a:bodyPr/>
          <a:lstStyle/>
          <a:p>
            <a:fld id="{BE4D016C-3728-4354-BA93-7B68D3DB6E41}" type="slidenum">
              <a:rPr lang="en-IN" smtClean="0"/>
              <a:t>‹#›</a:t>
            </a:fld>
            <a:endParaRPr lang="en-IN"/>
          </a:p>
        </p:txBody>
      </p:sp>
    </p:spTree>
    <p:extLst>
      <p:ext uri="{BB962C8B-B14F-4D97-AF65-F5344CB8AC3E}">
        <p14:creationId xmlns:p14="http://schemas.microsoft.com/office/powerpoint/2010/main" val="39193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97BCCA-9D6B-5DAA-F17E-94ED0600426B}"/>
              </a:ext>
            </a:extLst>
          </p:cNvPr>
          <p:cNvSpPr>
            <a:spLocks noGrp="1"/>
          </p:cNvSpPr>
          <p:nvPr>
            <p:ph type="dt" sz="half" idx="10"/>
          </p:nvPr>
        </p:nvSpPr>
        <p:spPr/>
        <p:txBody>
          <a:bodyPr/>
          <a:lstStyle/>
          <a:p>
            <a:fld id="{D07A1DAC-F0E6-4BED-B187-EEAC748614D8}" type="datetimeFigureOut">
              <a:rPr lang="en-IN" smtClean="0"/>
              <a:t>22-03-2024</a:t>
            </a:fld>
            <a:endParaRPr lang="en-IN"/>
          </a:p>
        </p:txBody>
      </p:sp>
      <p:sp>
        <p:nvSpPr>
          <p:cNvPr id="3" name="Footer Placeholder 2">
            <a:extLst>
              <a:ext uri="{FF2B5EF4-FFF2-40B4-BE49-F238E27FC236}">
                <a16:creationId xmlns:a16="http://schemas.microsoft.com/office/drawing/2014/main" id="{47EA047C-637D-C699-88B3-A846E08E94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24046B-26A6-A2E2-D595-A99A7B3611D5}"/>
              </a:ext>
            </a:extLst>
          </p:cNvPr>
          <p:cNvSpPr>
            <a:spLocks noGrp="1"/>
          </p:cNvSpPr>
          <p:nvPr>
            <p:ph type="sldNum" sz="quarter" idx="12"/>
          </p:nvPr>
        </p:nvSpPr>
        <p:spPr/>
        <p:txBody>
          <a:bodyPr/>
          <a:lstStyle/>
          <a:p>
            <a:fld id="{BE4D016C-3728-4354-BA93-7B68D3DB6E41}" type="slidenum">
              <a:rPr lang="en-IN" smtClean="0"/>
              <a:t>‹#›</a:t>
            </a:fld>
            <a:endParaRPr lang="en-IN"/>
          </a:p>
        </p:txBody>
      </p:sp>
    </p:spTree>
    <p:extLst>
      <p:ext uri="{BB962C8B-B14F-4D97-AF65-F5344CB8AC3E}">
        <p14:creationId xmlns:p14="http://schemas.microsoft.com/office/powerpoint/2010/main" val="1626443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6AB5-DFDC-A576-7489-F3F7132BFE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745C7F-A194-77CD-5AF9-9AFB47CA0A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086733-F860-898B-7D5F-01276ABBC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CF9BED-D3C9-198E-E318-E4AAE2783FD7}"/>
              </a:ext>
            </a:extLst>
          </p:cNvPr>
          <p:cNvSpPr>
            <a:spLocks noGrp="1"/>
          </p:cNvSpPr>
          <p:nvPr>
            <p:ph type="dt" sz="half" idx="10"/>
          </p:nvPr>
        </p:nvSpPr>
        <p:spPr/>
        <p:txBody>
          <a:bodyPr/>
          <a:lstStyle/>
          <a:p>
            <a:fld id="{D07A1DAC-F0E6-4BED-B187-EEAC748614D8}" type="datetimeFigureOut">
              <a:rPr lang="en-IN" smtClean="0"/>
              <a:t>22-03-2024</a:t>
            </a:fld>
            <a:endParaRPr lang="en-IN"/>
          </a:p>
        </p:txBody>
      </p:sp>
      <p:sp>
        <p:nvSpPr>
          <p:cNvPr id="6" name="Footer Placeholder 5">
            <a:extLst>
              <a:ext uri="{FF2B5EF4-FFF2-40B4-BE49-F238E27FC236}">
                <a16:creationId xmlns:a16="http://schemas.microsoft.com/office/drawing/2014/main" id="{FC323304-1942-C609-EA67-03F8861858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E2A6B8-2CF2-2A6E-3C1F-B3CD9FFA454E}"/>
              </a:ext>
            </a:extLst>
          </p:cNvPr>
          <p:cNvSpPr>
            <a:spLocks noGrp="1"/>
          </p:cNvSpPr>
          <p:nvPr>
            <p:ph type="sldNum" sz="quarter" idx="12"/>
          </p:nvPr>
        </p:nvSpPr>
        <p:spPr/>
        <p:txBody>
          <a:bodyPr/>
          <a:lstStyle/>
          <a:p>
            <a:fld id="{BE4D016C-3728-4354-BA93-7B68D3DB6E41}" type="slidenum">
              <a:rPr lang="en-IN" smtClean="0"/>
              <a:t>‹#›</a:t>
            </a:fld>
            <a:endParaRPr lang="en-IN"/>
          </a:p>
        </p:txBody>
      </p:sp>
    </p:spTree>
    <p:extLst>
      <p:ext uri="{BB962C8B-B14F-4D97-AF65-F5344CB8AC3E}">
        <p14:creationId xmlns:p14="http://schemas.microsoft.com/office/powerpoint/2010/main" val="249560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CD07-1587-F7AE-490A-2E16C3A8AD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086C3B-F9E5-A73C-CAE7-637B965468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1F1158-4799-F4C2-3B46-D0A007E66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0A8434-1EEC-368B-0371-BF69B2369E6E}"/>
              </a:ext>
            </a:extLst>
          </p:cNvPr>
          <p:cNvSpPr>
            <a:spLocks noGrp="1"/>
          </p:cNvSpPr>
          <p:nvPr>
            <p:ph type="dt" sz="half" idx="10"/>
          </p:nvPr>
        </p:nvSpPr>
        <p:spPr/>
        <p:txBody>
          <a:bodyPr/>
          <a:lstStyle/>
          <a:p>
            <a:fld id="{D07A1DAC-F0E6-4BED-B187-EEAC748614D8}" type="datetimeFigureOut">
              <a:rPr lang="en-IN" smtClean="0"/>
              <a:t>22-03-2024</a:t>
            </a:fld>
            <a:endParaRPr lang="en-IN"/>
          </a:p>
        </p:txBody>
      </p:sp>
      <p:sp>
        <p:nvSpPr>
          <p:cNvPr id="6" name="Footer Placeholder 5">
            <a:extLst>
              <a:ext uri="{FF2B5EF4-FFF2-40B4-BE49-F238E27FC236}">
                <a16:creationId xmlns:a16="http://schemas.microsoft.com/office/drawing/2014/main" id="{B4202A38-C5C4-6D23-B815-F2E2276238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4A8A3A-C465-3548-5EE1-11662333C6E9}"/>
              </a:ext>
            </a:extLst>
          </p:cNvPr>
          <p:cNvSpPr>
            <a:spLocks noGrp="1"/>
          </p:cNvSpPr>
          <p:nvPr>
            <p:ph type="sldNum" sz="quarter" idx="12"/>
          </p:nvPr>
        </p:nvSpPr>
        <p:spPr/>
        <p:txBody>
          <a:bodyPr/>
          <a:lstStyle/>
          <a:p>
            <a:fld id="{BE4D016C-3728-4354-BA93-7B68D3DB6E41}" type="slidenum">
              <a:rPr lang="en-IN" smtClean="0"/>
              <a:t>‹#›</a:t>
            </a:fld>
            <a:endParaRPr lang="en-IN"/>
          </a:p>
        </p:txBody>
      </p:sp>
    </p:spTree>
    <p:extLst>
      <p:ext uri="{BB962C8B-B14F-4D97-AF65-F5344CB8AC3E}">
        <p14:creationId xmlns:p14="http://schemas.microsoft.com/office/powerpoint/2010/main" val="1272079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6EC23C-7A8E-67C2-B28E-0BE6D46295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C13BE6-1F55-21B7-A701-497B73330C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ACFE15-E332-9137-16A4-B9397DB606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A1DAC-F0E6-4BED-B187-EEAC748614D8}" type="datetimeFigureOut">
              <a:rPr lang="en-IN" smtClean="0"/>
              <a:t>22-03-2024</a:t>
            </a:fld>
            <a:endParaRPr lang="en-IN"/>
          </a:p>
        </p:txBody>
      </p:sp>
      <p:sp>
        <p:nvSpPr>
          <p:cNvPr id="5" name="Footer Placeholder 4">
            <a:extLst>
              <a:ext uri="{FF2B5EF4-FFF2-40B4-BE49-F238E27FC236}">
                <a16:creationId xmlns:a16="http://schemas.microsoft.com/office/drawing/2014/main" id="{ECFB9215-2A84-FA15-2B1A-AD6D43EF2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77CDD9-8962-4761-770B-235194C474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D016C-3728-4354-BA93-7B68D3DB6E41}" type="slidenum">
              <a:rPr lang="en-IN" smtClean="0"/>
              <a:t>‹#›</a:t>
            </a:fld>
            <a:endParaRPr lang="en-IN"/>
          </a:p>
        </p:txBody>
      </p:sp>
    </p:spTree>
    <p:extLst>
      <p:ext uri="{BB962C8B-B14F-4D97-AF65-F5344CB8AC3E}">
        <p14:creationId xmlns:p14="http://schemas.microsoft.com/office/powerpoint/2010/main" val="515119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chart" Target="../charts/chart4.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7.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chart" Target="../charts/chart2.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 name="Shape 20"/>
        <p:cNvGrpSpPr/>
        <p:nvPr/>
      </p:nvGrpSpPr>
      <p:grpSpPr>
        <a:xfrm>
          <a:off x="0" y="0"/>
          <a:ext cx="0" cy="0"/>
          <a:chOff x="0" y="0"/>
          <a:chExt cx="0" cy="0"/>
        </a:xfrm>
      </p:grpSpPr>
      <p:sp>
        <p:nvSpPr>
          <p:cNvPr id="21" name="Google Shape;21;p1"/>
          <p:cNvSpPr txBox="1"/>
          <p:nvPr>
            <p:ph type="ctrTitle"/>
          </p:nvPr>
        </p:nvSpPr>
        <p:spPr>
          <a:xfrm>
            <a:off x="1524000" y="282222"/>
            <a:ext cx="8466600" cy="2982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1800"/>
              <a:t>Automotive and Industrial Part Classification Project</a:t>
            </a:r>
            <a:endParaRPr sz="1800"/>
          </a:p>
        </p:txBody>
      </p:sp>
      <p:sp>
        <p:nvSpPr>
          <p:cNvPr id="22" name="Google Shape;22;p1"/>
          <p:cNvSpPr txBox="1"/>
          <p:nvPr/>
        </p:nvSpPr>
        <p:spPr>
          <a:xfrm>
            <a:off x="1524000" y="948267"/>
            <a:ext cx="8184300" cy="147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Objective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a:solidFill>
                  <a:schemeClr val="dk1"/>
                </a:solidFill>
                <a:latin typeface="Calibri"/>
                <a:ea typeface="Calibri"/>
                <a:cs typeface="Calibri"/>
                <a:sym typeface="Calibri"/>
              </a:rPr>
              <a:t>Automate the labeling process for unlabeled items in our inventory.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800">
                <a:solidFill>
                  <a:schemeClr val="dk1"/>
                </a:solidFill>
                <a:latin typeface="Calibri"/>
                <a:ea typeface="Calibri"/>
                <a:cs typeface="Calibri"/>
                <a:sym typeface="Calibri"/>
              </a:rPr>
              <a:t>Improve efficiency and accuracy in managing our expanding inventory.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a:extLst>
              <a:ext uri="{FF2B5EF4-FFF2-40B4-BE49-F238E27FC236}">
                <a16:creationId xmlns:a16="http://schemas.microsoft.com/office/drawing/2014/main" id="{18BE6FED-2A32-3AFD-D081-AF4C28A34899}"/>
              </a:ext>
            </a:extLst>
          </p:cNvPr>
          <p:cNvGraphicFramePr/>
          <p:nvPr>
            <p:extLst>
              <p:ext uri="{D42A27DB-BD31-4B8C-83A1-F6EECF244321}">
                <p14:modId xmlns:p14="http://schemas.microsoft.com/office/powerpoint/2010/main" val="4052456129"/>
              </p:ext>
            </p:extLst>
          </p:nvPr>
        </p:nvGraphicFramePr>
        <p:xfrm>
          <a:off x="0" y="1057954"/>
          <a:ext cx="5373511" cy="5257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Chart 16">
            <a:extLst>
              <a:ext uri="{FF2B5EF4-FFF2-40B4-BE49-F238E27FC236}">
                <a16:creationId xmlns:a16="http://schemas.microsoft.com/office/drawing/2014/main" id="{D584F72C-122E-1696-0132-29FBC4D809A7}"/>
              </a:ext>
            </a:extLst>
          </p:cNvPr>
          <p:cNvGraphicFramePr>
            <a:graphicFrameLocks/>
          </p:cNvGraphicFramePr>
          <p:nvPr>
            <p:extLst>
              <p:ext uri="{D42A27DB-BD31-4B8C-83A1-F6EECF244321}">
                <p14:modId xmlns:p14="http://schemas.microsoft.com/office/powerpoint/2010/main" val="4294102583"/>
              </p:ext>
            </p:extLst>
          </p:nvPr>
        </p:nvGraphicFramePr>
        <p:xfrm>
          <a:off x="5825067" y="1057954"/>
          <a:ext cx="5757332" cy="3118935"/>
        </p:xfrm>
        <a:graphic>
          <a:graphicData uri="http://schemas.openxmlformats.org/drawingml/2006/chart">
            <c:chart xmlns:c="http://schemas.openxmlformats.org/drawingml/2006/chart" xmlns:r="http://schemas.openxmlformats.org/officeDocument/2006/relationships" r:id="rId7"/>
          </a:graphicData>
        </a:graphic>
      </p:graphicFrame>
      <p:sp>
        <p:nvSpPr>
          <p:cNvPr id="18" name="TextBox 17">
            <a:extLst>
              <a:ext uri="{FF2B5EF4-FFF2-40B4-BE49-F238E27FC236}">
                <a16:creationId xmlns:a16="http://schemas.microsoft.com/office/drawing/2014/main" id="{9BF1FD65-59AE-F25D-CC0E-002298463080}"/>
              </a:ext>
            </a:extLst>
          </p:cNvPr>
          <p:cNvSpPr txBox="1"/>
          <p:nvPr/>
        </p:nvSpPr>
        <p:spPr>
          <a:xfrm>
            <a:off x="474134" y="124178"/>
            <a:ext cx="10916356" cy="369332"/>
          </a:xfrm>
          <a:prstGeom prst="rect">
            <a:avLst/>
          </a:prstGeom>
          <a:noFill/>
        </p:spPr>
        <p:txBody>
          <a:bodyPr wrap="square" rtlCol="0">
            <a:spAutoFit/>
          </a:bodyPr>
          <a:lstStyle/>
          <a:p>
            <a:r>
              <a:rPr lang="en-US" dirty="0"/>
              <a:t>ML Classifier Models used</a:t>
            </a:r>
            <a:endParaRPr lang="en-IN" dirty="0"/>
          </a:p>
        </p:txBody>
      </p:sp>
    </p:spTree>
    <p:extLst>
      <p:ext uri="{BB962C8B-B14F-4D97-AF65-F5344CB8AC3E}">
        <p14:creationId xmlns:p14="http://schemas.microsoft.com/office/powerpoint/2010/main" val="1362094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55FBB21-7E35-BE0E-B1FD-C5D2FEC5148C}"/>
              </a:ext>
            </a:extLst>
          </p:cNvPr>
          <p:cNvGraphicFramePr>
            <a:graphicFrameLocks/>
          </p:cNvGraphicFramePr>
          <p:nvPr>
            <p:extLst>
              <p:ext uri="{D42A27DB-BD31-4B8C-83A1-F6EECF244321}">
                <p14:modId xmlns:p14="http://schemas.microsoft.com/office/powerpoint/2010/main" val="4143880493"/>
              </p:ext>
            </p:extLst>
          </p:nvPr>
        </p:nvGraphicFramePr>
        <p:xfrm>
          <a:off x="0" y="0"/>
          <a:ext cx="12192000" cy="33493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14A447D-A32C-466E-A2EE-0D16A07B6E81}"/>
              </a:ext>
            </a:extLst>
          </p:cNvPr>
          <p:cNvGraphicFramePr>
            <a:graphicFrameLocks/>
          </p:cNvGraphicFramePr>
          <p:nvPr>
            <p:extLst>
              <p:ext uri="{D42A27DB-BD31-4B8C-83A1-F6EECF244321}">
                <p14:modId xmlns:p14="http://schemas.microsoft.com/office/powerpoint/2010/main" val="376913642"/>
              </p:ext>
            </p:extLst>
          </p:nvPr>
        </p:nvGraphicFramePr>
        <p:xfrm>
          <a:off x="0" y="3349301"/>
          <a:ext cx="12192000" cy="35086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17309564"/>
      </p:ext>
    </p:extLst>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sp>
        <p:nvSpPr>
          <p:cNvPr id="24" name="Google Shape;24;p2"/>
          <p:cNvSpPr txBox="1"/>
          <p:nvPr/>
        </p:nvSpPr>
        <p:spPr>
          <a:xfrm>
            <a:off x="838200" y="605885"/>
            <a:ext cx="60960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D0D0D"/>
                </a:solidFill>
                <a:latin typeface="Arial"/>
                <a:ea typeface="Arial"/>
                <a:cs typeface="Arial"/>
                <a:sym typeface="Arial"/>
              </a:rPr>
              <a:t>Leveraging Machine Learning for Item Labeling in Inventory Management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Part Number Classification using Item description</a:t>
            </a:r>
            <a:endParaRPr sz="1800">
              <a:solidFill>
                <a:schemeClr val="dk1"/>
              </a:solidFill>
              <a:latin typeface="Calibri"/>
              <a:ea typeface="Calibri"/>
              <a:cs typeface="Calibri"/>
              <a:sym typeface="Calibri"/>
            </a:endParaRPr>
          </a:p>
        </p:txBody>
      </p:sp>
      <p:sp>
        <p:nvSpPr>
          <p:cNvPr id="25" name="Google Shape;25;p2"/>
          <p:cNvSpPr txBox="1"/>
          <p:nvPr/>
        </p:nvSpPr>
        <p:spPr>
          <a:xfrm>
            <a:off x="838199" y="1688704"/>
            <a:ext cx="6096000" cy="3719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D0D0D"/>
                </a:solidFill>
                <a:latin typeface="Arial"/>
                <a:ea typeface="Arial"/>
                <a:cs typeface="Arial"/>
                <a:sym typeface="Arial"/>
              </a:rPr>
              <a:t>Our inventory management system faces a significant challenge: a large portion of part numbers from</a:t>
            </a:r>
            <a:r>
              <a:rPr lang="en-US" sz="1800">
                <a:solidFill>
                  <a:srgbClr val="0D0D0D"/>
                </a:solidFill>
              </a:rPr>
              <a:t> inventory </a:t>
            </a:r>
            <a:r>
              <a:rPr b="0" i="0" lang="en-US" sz="1800">
                <a:solidFill>
                  <a:srgbClr val="0D0D0D"/>
                </a:solidFill>
                <a:latin typeface="Arial"/>
                <a:ea typeface="Arial"/>
                <a:cs typeface="Arial"/>
                <a:sym typeface="Arial"/>
              </a:rPr>
              <a:t>remain unlabeled, and we continuously add new items </a:t>
            </a:r>
            <a:r>
              <a:rPr lang="en-US" sz="1800">
                <a:solidFill>
                  <a:srgbClr val="0D0D0D"/>
                </a:solidFill>
                <a:latin typeface="Arial"/>
                <a:ea typeface="Arial"/>
                <a:cs typeface="Arial"/>
                <a:sym typeface="Arial"/>
              </a:rPr>
              <a:t>Daily</a:t>
            </a:r>
            <a:r>
              <a:rPr b="0" i="0" lang="en-US" sz="1800">
                <a:solidFill>
                  <a:srgbClr val="0D0D0D"/>
                </a:solidFill>
                <a:latin typeface="Arial"/>
                <a:ea typeface="Arial"/>
                <a:cs typeface="Arial"/>
                <a:sym typeface="Arial"/>
              </a:rPr>
              <a:t>.</a:t>
            </a:r>
            <a:endParaRPr/>
          </a:p>
          <a:p>
            <a:pPr indent="0" lvl="0" marL="0" marR="0" rtl="0" algn="l">
              <a:spcBef>
                <a:spcPts val="0"/>
              </a:spcBef>
              <a:spcAft>
                <a:spcPts val="0"/>
              </a:spcAft>
              <a:buNone/>
            </a:pPr>
            <a:r>
              <a:t/>
            </a:r>
            <a:endParaRPr sz="1800">
              <a:solidFill>
                <a:srgbClr val="0D0D0D"/>
              </a:solidFill>
              <a:latin typeface="Arial"/>
              <a:ea typeface="Arial"/>
              <a:cs typeface="Arial"/>
              <a:sym typeface="Arial"/>
            </a:endParaRPr>
          </a:p>
          <a:p>
            <a:pPr indent="0" lvl="0" marL="0" marR="0" rtl="0" algn="l">
              <a:spcBef>
                <a:spcPts val="0"/>
              </a:spcBef>
              <a:spcAft>
                <a:spcPts val="0"/>
              </a:spcAft>
              <a:buNone/>
            </a:pPr>
            <a:r>
              <a:rPr b="0" i="0" lang="en-US" sz="1800">
                <a:solidFill>
                  <a:srgbClr val="0D0D0D"/>
                </a:solidFill>
                <a:latin typeface="Arial"/>
                <a:ea typeface="Arial"/>
                <a:cs typeface="Arial"/>
                <a:sym typeface="Arial"/>
              </a:rPr>
              <a:t>Currently, our item list contains approximately 160,000 entries, with this number growing.</a:t>
            </a:r>
            <a:endParaRPr/>
          </a:p>
          <a:p>
            <a:pPr indent="0" lvl="0" marL="0" marR="0" rtl="0" algn="l">
              <a:spcBef>
                <a:spcPts val="0"/>
              </a:spcBef>
              <a:spcAft>
                <a:spcPts val="0"/>
              </a:spcAft>
              <a:buNone/>
            </a:pPr>
            <a:r>
              <a:t/>
            </a:r>
            <a:endParaRPr sz="1800">
              <a:solidFill>
                <a:srgbClr val="0D0D0D"/>
              </a:solidFill>
              <a:latin typeface="Arial"/>
              <a:ea typeface="Arial"/>
              <a:cs typeface="Arial"/>
              <a:sym typeface="Arial"/>
            </a:endParaRPr>
          </a:p>
          <a:p>
            <a:pPr indent="0" lvl="0" marL="0" marR="0" rtl="0" algn="l">
              <a:spcBef>
                <a:spcPts val="0"/>
              </a:spcBef>
              <a:spcAft>
                <a:spcPts val="0"/>
              </a:spcAft>
              <a:buNone/>
            </a:pPr>
            <a:r>
              <a:rPr b="0" i="0" lang="en-US" sz="1800">
                <a:solidFill>
                  <a:srgbClr val="0D0D0D"/>
                </a:solidFill>
                <a:latin typeface="Arial"/>
                <a:ea typeface="Arial"/>
                <a:cs typeface="Arial"/>
                <a:sym typeface="Arial"/>
              </a:rPr>
              <a:t>To tackle this issue, we plan to employ machine learning techniques, using a subset of 100,000 labeled items to train our model for obtaining the result for the rest of 60,000 unlabeled data.</a:t>
            </a:r>
            <a:endParaRPr sz="1800">
              <a:solidFill>
                <a:srgbClr val="0D0D0D"/>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6" name="Google Shape;26;p2"/>
          <p:cNvGraphicFramePr/>
          <p:nvPr/>
        </p:nvGraphicFramePr>
        <p:xfrm>
          <a:off x="6750756" y="801512"/>
          <a:ext cx="5217450" cy="3682350"/>
        </p:xfrm>
        <a:graphic>
          <a:graphicData uri="http://schemas.openxmlformats.org/drawingml/2006/chart">
            <c:chart r:id="rId2"/>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ABE1F-65BD-7C1F-B7B8-79692769620B}"/>
              </a:ext>
            </a:extLst>
          </p:cNvPr>
          <p:cNvSpPr>
            <a:spLocks noGrp="1"/>
          </p:cNvSpPr>
          <p:nvPr>
            <p:ph type="title"/>
          </p:nvPr>
        </p:nvSpPr>
        <p:spPr>
          <a:xfrm>
            <a:off x="316090" y="365125"/>
            <a:ext cx="2698043" cy="775053"/>
          </a:xfrm>
        </p:spPr>
        <p:txBody>
          <a:bodyPr/>
          <a:lstStyle/>
          <a:p>
            <a:r>
              <a:rPr lang="en-US" dirty="0"/>
              <a:t>Approach</a:t>
            </a:r>
            <a:endParaRPr lang="en-IN" dirty="0"/>
          </a:p>
        </p:txBody>
      </p:sp>
      <p:graphicFrame>
        <p:nvGraphicFramePr>
          <p:cNvPr id="7" name="Diagram 6">
            <a:extLst>
              <a:ext uri="{FF2B5EF4-FFF2-40B4-BE49-F238E27FC236}">
                <a16:creationId xmlns:a16="http://schemas.microsoft.com/office/drawing/2014/main" id="{D98256AD-F8D3-289E-7449-F4BC6DB13397}"/>
              </a:ext>
            </a:extLst>
          </p:cNvPr>
          <p:cNvGraphicFramePr/>
          <p:nvPr>
            <p:extLst>
              <p:ext uri="{D42A27DB-BD31-4B8C-83A1-F6EECF244321}">
                <p14:modId xmlns:p14="http://schemas.microsoft.com/office/powerpoint/2010/main" val="2621251668"/>
              </p:ext>
            </p:extLst>
          </p:nvPr>
        </p:nvGraphicFramePr>
        <p:xfrm>
          <a:off x="838200" y="1512713"/>
          <a:ext cx="10515599" cy="1207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99CA6253-BB2E-B89A-CAFB-111E41B7D268}"/>
              </a:ext>
            </a:extLst>
          </p:cNvPr>
          <p:cNvGraphicFramePr/>
          <p:nvPr>
            <p:extLst>
              <p:ext uri="{D42A27DB-BD31-4B8C-83A1-F6EECF244321}">
                <p14:modId xmlns:p14="http://schemas.microsoft.com/office/powerpoint/2010/main" val="298720150"/>
              </p:ext>
            </p:extLst>
          </p:nvPr>
        </p:nvGraphicFramePr>
        <p:xfrm>
          <a:off x="316090" y="2991555"/>
          <a:ext cx="11616266" cy="38664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89139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B9E609C-B5A5-2CC2-35C1-10C757A21D28}"/>
              </a:ext>
            </a:extLst>
          </p:cNvPr>
          <p:cNvGraphicFramePr>
            <a:graphicFrameLocks noGrp="1"/>
          </p:cNvGraphicFramePr>
          <p:nvPr>
            <p:ph idx="1"/>
            <p:extLst>
              <p:ext uri="{D42A27DB-BD31-4B8C-83A1-F6EECF244321}">
                <p14:modId xmlns:p14="http://schemas.microsoft.com/office/powerpoint/2010/main" val="1657917734"/>
              </p:ext>
            </p:extLst>
          </p:nvPr>
        </p:nvGraphicFramePr>
        <p:xfrm>
          <a:off x="838199" y="2627489"/>
          <a:ext cx="10515600" cy="284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605C149-86A1-DA0A-37ED-CCBB6D35A589}"/>
              </a:ext>
            </a:extLst>
          </p:cNvPr>
          <p:cNvSpPr txBox="1"/>
          <p:nvPr/>
        </p:nvSpPr>
        <p:spPr>
          <a:xfrm>
            <a:off x="1101371" y="806271"/>
            <a:ext cx="9989257" cy="1200329"/>
          </a:xfrm>
          <a:prstGeom prst="rect">
            <a:avLst/>
          </a:prstGeom>
          <a:noFill/>
        </p:spPr>
        <p:txBody>
          <a:bodyPr wrap="square">
            <a:spAutoFit/>
          </a:bodyPr>
          <a:lstStyle/>
          <a:p>
            <a:r>
              <a:rPr lang="en-IN" sz="1800" b="0" i="0" dirty="0">
                <a:solidFill>
                  <a:srgbClr val="0D0D0D"/>
                </a:solidFill>
                <a:effectLst/>
                <a:latin typeface="+mn-lt"/>
              </a:rPr>
              <a:t>Inventory Labelling and Classification:</a:t>
            </a:r>
          </a:p>
          <a:p>
            <a:endParaRPr lang="en-IN" sz="1800" b="0" i="0" dirty="0">
              <a:solidFill>
                <a:srgbClr val="0D0D0D"/>
              </a:solidFill>
              <a:effectLst/>
              <a:latin typeface="+mn-lt"/>
            </a:endParaRPr>
          </a:p>
          <a:p>
            <a:r>
              <a:rPr lang="en-US" sz="1800" b="0" i="0" dirty="0">
                <a:solidFill>
                  <a:srgbClr val="0D0D0D"/>
                </a:solidFill>
                <a:effectLst/>
                <a:latin typeface="Söhne"/>
              </a:rPr>
              <a:t>Labeling our inventory parts brings numerous benefits to our business operations. Let's explore some key advantages</a:t>
            </a:r>
            <a:endParaRPr lang="en-IN" dirty="0"/>
          </a:p>
        </p:txBody>
      </p:sp>
    </p:spTree>
    <p:extLst>
      <p:ext uri="{BB962C8B-B14F-4D97-AF65-F5344CB8AC3E}">
        <p14:creationId xmlns:p14="http://schemas.microsoft.com/office/powerpoint/2010/main" val="19804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50433440-208C-E8FE-D353-6986A48388EE}"/>
              </a:ext>
            </a:extLst>
          </p:cNvPr>
          <p:cNvGraphicFramePr/>
          <p:nvPr>
            <p:extLst>
              <p:ext uri="{D42A27DB-BD31-4B8C-83A1-F6EECF244321}">
                <p14:modId xmlns:p14="http://schemas.microsoft.com/office/powerpoint/2010/main" val="2056470586"/>
              </p:ext>
            </p:extLst>
          </p:nvPr>
        </p:nvGraphicFramePr>
        <p:xfrm>
          <a:off x="140054" y="338667"/>
          <a:ext cx="6897510" cy="6400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hart 2">
            <a:extLst>
              <a:ext uri="{FF2B5EF4-FFF2-40B4-BE49-F238E27FC236}">
                <a16:creationId xmlns:a16="http://schemas.microsoft.com/office/drawing/2014/main" id="{A39E5818-0F42-C905-5DBB-47EE523C3624}"/>
              </a:ext>
            </a:extLst>
          </p:cNvPr>
          <p:cNvGraphicFramePr>
            <a:graphicFrameLocks/>
          </p:cNvGraphicFramePr>
          <p:nvPr>
            <p:extLst>
              <p:ext uri="{D42A27DB-BD31-4B8C-83A1-F6EECF244321}">
                <p14:modId xmlns:p14="http://schemas.microsoft.com/office/powerpoint/2010/main" val="2831801229"/>
              </p:ext>
            </p:extLst>
          </p:nvPr>
        </p:nvGraphicFramePr>
        <p:xfrm>
          <a:off x="7219946" y="1270322"/>
          <a:ext cx="4832000" cy="381282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0586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50433440-208C-E8FE-D353-6986A48388EE}"/>
              </a:ext>
            </a:extLst>
          </p:cNvPr>
          <p:cNvGraphicFramePr/>
          <p:nvPr>
            <p:extLst>
              <p:ext uri="{D42A27DB-BD31-4B8C-83A1-F6EECF244321}">
                <p14:modId xmlns:p14="http://schemas.microsoft.com/office/powerpoint/2010/main" val="2942504929"/>
              </p:ext>
            </p:extLst>
          </p:nvPr>
        </p:nvGraphicFramePr>
        <p:xfrm>
          <a:off x="603957" y="167921"/>
          <a:ext cx="6801554" cy="6503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5161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580400E-BEE4-1527-22A7-3678B02C157A}"/>
              </a:ext>
            </a:extLst>
          </p:cNvPr>
          <p:cNvSpPr txBox="1"/>
          <p:nvPr/>
        </p:nvSpPr>
        <p:spPr>
          <a:xfrm>
            <a:off x="558801" y="923816"/>
            <a:ext cx="10622843" cy="2308324"/>
          </a:xfrm>
          <a:prstGeom prst="rect">
            <a:avLst/>
          </a:prstGeom>
          <a:noFill/>
        </p:spPr>
        <p:txBody>
          <a:bodyPr wrap="square">
            <a:spAutoFit/>
          </a:bodyPr>
          <a:lstStyle/>
          <a:p>
            <a:pPr algn="l"/>
            <a:r>
              <a:rPr lang="en-US" b="0" i="0" dirty="0">
                <a:solidFill>
                  <a:srgbClr val="0D0D0D"/>
                </a:solidFill>
                <a:effectLst/>
              </a:rPr>
              <a:t>In summary, labeling our inventory parts opens doors to improved understanding, forecasting accuracy, material classification, cost estimation, and sets the foundation for advanced analyses and optimizations in our business operations.</a:t>
            </a:r>
          </a:p>
          <a:p>
            <a:pPr algn="l"/>
            <a:endParaRPr lang="en-US" b="0" i="0" dirty="0">
              <a:solidFill>
                <a:srgbClr val="0D0D0D"/>
              </a:solidFill>
              <a:effectLst/>
            </a:endParaRPr>
          </a:p>
          <a:p>
            <a:pPr algn="l"/>
            <a:r>
              <a:rPr lang="en-US" b="0" i="0" dirty="0">
                <a:solidFill>
                  <a:srgbClr val="0D0D0D"/>
                </a:solidFill>
                <a:effectLst/>
                <a:latin typeface="Söhne"/>
              </a:rPr>
              <a:t>Conclusion</a:t>
            </a:r>
            <a:r>
              <a:rPr lang="en-US" dirty="0">
                <a:solidFill>
                  <a:srgbClr val="0D0D0D"/>
                </a:solidFill>
                <a:latin typeface="Söhne"/>
              </a:rPr>
              <a:t>:</a:t>
            </a:r>
            <a:endParaRPr lang="en-US" b="0" i="0" dirty="0">
              <a:solidFill>
                <a:srgbClr val="0D0D0D"/>
              </a:solidFill>
              <a:effectLst/>
            </a:endParaRPr>
          </a:p>
          <a:p>
            <a:r>
              <a:rPr lang="en-US" b="0" i="0" dirty="0">
                <a:solidFill>
                  <a:srgbClr val="0D0D0D"/>
                </a:solidFill>
                <a:effectLst/>
                <a:latin typeface="Söhne"/>
              </a:rPr>
              <a:t>By leveraging machine learning, we aim to streamline the labeling process and improve inventory management efficiency, addressing the challenge posed by a large and continually expanding inventory.</a:t>
            </a:r>
          </a:p>
          <a:p>
            <a:pPr algn="l"/>
            <a:endParaRPr lang="en-US" b="0" i="0" dirty="0">
              <a:solidFill>
                <a:srgbClr val="0D0D0D"/>
              </a:solidFill>
              <a:effectLst/>
            </a:endParaRPr>
          </a:p>
        </p:txBody>
      </p:sp>
    </p:spTree>
    <p:extLst>
      <p:ext uri="{BB962C8B-B14F-4D97-AF65-F5344CB8AC3E}">
        <p14:creationId xmlns:p14="http://schemas.microsoft.com/office/powerpoint/2010/main" val="807236200"/>
      </p:ext>
    </p:extLst>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3"/>
          <p:cNvSpPr txBox="1"/>
          <p:nvPr>
            <p:ph type="title"/>
          </p:nvPr>
        </p:nvSpPr>
        <p:spPr>
          <a:xfrm>
            <a:off x="838200" y="365126"/>
            <a:ext cx="4727100" cy="436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Calibri"/>
              <a:buNone/>
            </a:pPr>
            <a:r>
              <a:rPr lang="en-US" sz="1800"/>
              <a:t>Part Number Classification using Item description</a:t>
            </a:r>
            <a:endParaRPr sz="1800"/>
          </a:p>
        </p:txBody>
      </p:sp>
      <p:sp>
        <p:nvSpPr>
          <p:cNvPr id="29" name="Google Shape;29;p3"/>
          <p:cNvSpPr txBox="1"/>
          <p:nvPr/>
        </p:nvSpPr>
        <p:spPr>
          <a:xfrm>
            <a:off x="838200" y="801512"/>
            <a:ext cx="609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Last Three years Invoice history Data 2021-2024 (Till March24)</a:t>
            </a:r>
            <a:endParaRPr sz="1800">
              <a:solidFill>
                <a:schemeClr val="dk1"/>
              </a:solidFill>
              <a:latin typeface="Calibri"/>
              <a:ea typeface="Calibri"/>
              <a:cs typeface="Calibri"/>
              <a:sym typeface="Calibri"/>
            </a:endParaRPr>
          </a:p>
        </p:txBody>
      </p:sp>
      <p:sp>
        <p:nvSpPr>
          <p:cNvPr id="30" name="Google Shape;30;p3"/>
          <p:cNvSpPr txBox="1"/>
          <p:nvPr/>
        </p:nvSpPr>
        <p:spPr>
          <a:xfrm>
            <a:off x="838200" y="1688704"/>
            <a:ext cx="5370600" cy="204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our analysis we used past 3 years selling items from the invoice history data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helps us in sorting out the total inventory Full Item List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Fig:# Shows half the items are unavailable for purchase for past 3 years.</a:t>
            </a:r>
            <a:endParaRPr sz="1800">
              <a:solidFill>
                <a:schemeClr val="dk1"/>
              </a:solidFill>
              <a:latin typeface="Calibri"/>
              <a:ea typeface="Calibri"/>
              <a:cs typeface="Calibri"/>
              <a:sym typeface="Calibri"/>
            </a:endParaRPr>
          </a:p>
        </p:txBody>
      </p:sp>
      <p:graphicFrame>
        <p:nvGraphicFramePr>
          <p:cNvPr id="31" name="Google Shape;31;p3"/>
          <p:cNvGraphicFramePr/>
          <p:nvPr/>
        </p:nvGraphicFramePr>
        <p:xfrm>
          <a:off x="6934200" y="329079"/>
          <a:ext cx="4896550" cy="3113950"/>
        </p:xfrm>
        <a:graphic>
          <a:graphicData uri="http://schemas.openxmlformats.org/drawingml/2006/chart">
            <c:chart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D4E7-3B5C-F285-B260-08B896463D8B}"/>
              </a:ext>
            </a:extLst>
          </p:cNvPr>
          <p:cNvSpPr>
            <a:spLocks noGrp="1"/>
          </p:cNvSpPr>
          <p:nvPr>
            <p:ph type="title"/>
          </p:nvPr>
        </p:nvSpPr>
        <p:spPr>
          <a:xfrm>
            <a:off x="838199" y="365125"/>
            <a:ext cx="4106333" cy="594431"/>
          </a:xfrm>
        </p:spPr>
        <p:txBody>
          <a:bodyPr>
            <a:normAutofit/>
          </a:bodyPr>
          <a:lstStyle/>
          <a:p>
            <a:r>
              <a:rPr lang="en-US" sz="2800" dirty="0"/>
              <a:t>Necessary for Classification</a:t>
            </a:r>
            <a:endParaRPr lang="en-IN" sz="2800" dirty="0"/>
          </a:p>
        </p:txBody>
      </p:sp>
      <p:sp>
        <p:nvSpPr>
          <p:cNvPr id="5" name="TextBox 4">
            <a:extLst>
              <a:ext uri="{FF2B5EF4-FFF2-40B4-BE49-F238E27FC236}">
                <a16:creationId xmlns:a16="http://schemas.microsoft.com/office/drawing/2014/main" id="{05FCBE76-CCC4-7651-EE16-2290A9148E2C}"/>
              </a:ext>
            </a:extLst>
          </p:cNvPr>
          <p:cNvSpPr txBox="1"/>
          <p:nvPr/>
        </p:nvSpPr>
        <p:spPr>
          <a:xfrm>
            <a:off x="217311" y="959556"/>
            <a:ext cx="8294511" cy="2739211"/>
          </a:xfrm>
          <a:prstGeom prst="rect">
            <a:avLst/>
          </a:prstGeom>
          <a:noFill/>
        </p:spPr>
        <p:txBody>
          <a:bodyPr wrap="square">
            <a:spAutoFit/>
          </a:bodyPr>
          <a:lstStyle/>
          <a:p>
            <a:pPr marL="0" indent="0">
              <a:buNone/>
            </a:pPr>
            <a:r>
              <a:rPr lang="en-US" sz="1600" dirty="0"/>
              <a:t>If the parts are classified and labelled then it will be helpful for our business in many ways</a:t>
            </a:r>
          </a:p>
          <a:p>
            <a:r>
              <a:rPr lang="en-IN" sz="1600" dirty="0"/>
              <a:t>Its easy to understand by others if we label them.</a:t>
            </a:r>
          </a:p>
          <a:p>
            <a:endParaRPr lang="en-IN" sz="1600" dirty="0"/>
          </a:p>
          <a:p>
            <a:endParaRPr lang="en-IN" sz="1600" dirty="0">
              <a:solidFill>
                <a:srgbClr val="000000"/>
              </a:solidFill>
              <a:latin typeface="Calibri" panose="020F0502020204030204" pitchFamily="34" charset="0"/>
            </a:endParaRPr>
          </a:p>
          <a:p>
            <a:pPr marL="0" indent="0">
              <a:buFont typeface="Arial" panose="020B0604020202020204" pitchFamily="34" charset="0"/>
              <a:buNone/>
            </a:pPr>
            <a:r>
              <a:rPr lang="en-IN" dirty="0"/>
              <a:t> </a:t>
            </a:r>
            <a:r>
              <a:rPr lang="en-US" sz="1800" dirty="0"/>
              <a:t>And to the Next step Using this project we will be able to find the materials for the item which will be useful for our business. This will connects with the metals which we are dealing and their prices. </a:t>
            </a:r>
          </a:p>
          <a:p>
            <a:pPr marL="0" indent="0">
              <a:buFont typeface="Arial" panose="020B0604020202020204" pitchFamily="34" charset="0"/>
              <a:buNone/>
            </a:pPr>
            <a:r>
              <a:rPr lang="en-US" sz="1800" dirty="0"/>
              <a:t>We have the information about metal market with the help of this insights we can able to calculate the approximate manufacturing the cost and will be able to ask for rebate</a:t>
            </a:r>
            <a:endParaRPr lang="en-IN" sz="1800" dirty="0"/>
          </a:p>
          <a:p>
            <a:endParaRPr lang="en-IN" dirty="0"/>
          </a:p>
        </p:txBody>
      </p:sp>
    </p:spTree>
    <p:extLst>
      <p:ext uri="{BB962C8B-B14F-4D97-AF65-F5344CB8AC3E}">
        <p14:creationId xmlns:p14="http://schemas.microsoft.com/office/powerpoint/2010/main" val="84006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