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1" r:id="rId6"/>
    <p:sldId id="262" r:id="rId7"/>
    <p:sldId id="263" r:id="rId8"/>
    <p:sldId id="265" r:id="rId9"/>
    <p:sldId id="259"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Kumar" userId="dd4e89e1-7eea-4410-abc3-0f988ba01fe4" providerId="ADAL" clId="{CB3C300D-6E21-420C-83B8-EA27D8F8AB26}"/>
    <pc:docChg chg="undo custSel addSld delSld modSld sldOrd">
      <pc:chgData name="Harish Kumar" userId="dd4e89e1-7eea-4410-abc3-0f988ba01fe4" providerId="ADAL" clId="{CB3C300D-6E21-420C-83B8-EA27D8F8AB26}" dt="2024-03-22T13:46:30.126" v="7215" actId="1076"/>
      <pc:docMkLst>
        <pc:docMk/>
      </pc:docMkLst>
      <pc:sldChg chg="addSp delSp modSp new mod">
        <pc:chgData name="Harish Kumar" userId="dd4e89e1-7eea-4410-abc3-0f988ba01fe4" providerId="ADAL" clId="{CB3C300D-6E21-420C-83B8-EA27D8F8AB26}" dt="2024-03-19T11:05:14.946" v="6283" actId="478"/>
        <pc:sldMkLst>
          <pc:docMk/>
          <pc:sldMk cId="2846424832" sldId="256"/>
        </pc:sldMkLst>
        <pc:spChg chg="mod">
          <ac:chgData name="Harish Kumar" userId="dd4e89e1-7eea-4410-abc3-0f988ba01fe4" providerId="ADAL" clId="{CB3C300D-6E21-420C-83B8-EA27D8F8AB26}" dt="2024-03-12T16:11:28.135" v="2687" actId="27636"/>
          <ac:spMkLst>
            <pc:docMk/>
            <pc:sldMk cId="2846424832" sldId="256"/>
            <ac:spMk id="2" creationId="{C2AA74F4-728F-18CD-F7F8-95B468C34CC2}"/>
          </ac:spMkLst>
        </pc:spChg>
        <pc:spChg chg="del mod">
          <ac:chgData name="Harish Kumar" userId="dd4e89e1-7eea-4410-abc3-0f988ba01fe4" providerId="ADAL" clId="{CB3C300D-6E21-420C-83B8-EA27D8F8AB26}" dt="2024-03-12T13:09:57.148" v="2530" actId="12084"/>
          <ac:spMkLst>
            <pc:docMk/>
            <pc:sldMk cId="2846424832" sldId="256"/>
            <ac:spMk id="3" creationId="{339993BE-2698-873E-CB97-725F76EE133B}"/>
          </ac:spMkLst>
        </pc:spChg>
        <pc:spChg chg="add mod">
          <ac:chgData name="Harish Kumar" userId="dd4e89e1-7eea-4410-abc3-0f988ba01fe4" providerId="ADAL" clId="{CB3C300D-6E21-420C-83B8-EA27D8F8AB26}" dt="2024-03-19T11:05:11.652" v="6282"/>
          <ac:spMkLst>
            <pc:docMk/>
            <pc:sldMk cId="2846424832" sldId="256"/>
            <ac:spMk id="3" creationId="{5752E0A4-1E12-D6AE-AD4B-A9F41C6E269D}"/>
          </ac:spMkLst>
        </pc:spChg>
        <pc:spChg chg="add del mod">
          <ac:chgData name="Harish Kumar" userId="dd4e89e1-7eea-4410-abc3-0f988ba01fe4" providerId="ADAL" clId="{CB3C300D-6E21-420C-83B8-EA27D8F8AB26}" dt="2024-03-12T16:14:50.997" v="2716" actId="478"/>
          <ac:spMkLst>
            <pc:docMk/>
            <pc:sldMk cId="2846424832" sldId="256"/>
            <ac:spMk id="6" creationId="{F844F5FC-5436-5D6A-29F5-F8996FFCA3AE}"/>
          </ac:spMkLst>
        </pc:spChg>
        <pc:spChg chg="add del mod">
          <ac:chgData name="Harish Kumar" userId="dd4e89e1-7eea-4410-abc3-0f988ba01fe4" providerId="ADAL" clId="{CB3C300D-6E21-420C-83B8-EA27D8F8AB26}" dt="2024-03-12T16:14:38.692" v="2713" actId="478"/>
          <ac:spMkLst>
            <pc:docMk/>
            <pc:sldMk cId="2846424832" sldId="256"/>
            <ac:spMk id="7" creationId="{0DD3B421-659C-3FB8-B9D5-3609B0556550}"/>
          </ac:spMkLst>
        </pc:spChg>
        <pc:graphicFrameChg chg="add del mod">
          <ac:chgData name="Harish Kumar" userId="dd4e89e1-7eea-4410-abc3-0f988ba01fe4" providerId="ADAL" clId="{CB3C300D-6E21-420C-83B8-EA27D8F8AB26}" dt="2024-03-12T16:24:09.807" v="2870" actId="478"/>
          <ac:graphicFrameMkLst>
            <pc:docMk/>
            <pc:sldMk cId="2846424832" sldId="256"/>
            <ac:graphicFrameMk id="4" creationId="{E33E7DA0-6CBC-390A-B2BF-9168E9CAE2AD}"/>
          </ac:graphicFrameMkLst>
        </pc:graphicFrameChg>
        <pc:graphicFrameChg chg="add del mod modGraphic">
          <ac:chgData name="Harish Kumar" userId="dd4e89e1-7eea-4410-abc3-0f988ba01fe4" providerId="ADAL" clId="{CB3C300D-6E21-420C-83B8-EA27D8F8AB26}" dt="2024-03-12T16:13:47.798" v="2695" actId="478"/>
          <ac:graphicFrameMkLst>
            <pc:docMk/>
            <pc:sldMk cId="2846424832" sldId="256"/>
            <ac:graphicFrameMk id="5" creationId="{D0A8BAF6-AC36-8770-BB3E-B1F2A6F87926}"/>
          </ac:graphicFrameMkLst>
        </pc:graphicFrameChg>
        <pc:graphicFrameChg chg="add del mod modGraphic">
          <ac:chgData name="Harish Kumar" userId="dd4e89e1-7eea-4410-abc3-0f988ba01fe4" providerId="ADAL" clId="{CB3C300D-6E21-420C-83B8-EA27D8F8AB26}" dt="2024-03-19T11:05:14.946" v="6283" actId="478"/>
          <ac:graphicFrameMkLst>
            <pc:docMk/>
            <pc:sldMk cId="2846424832" sldId="256"/>
            <ac:graphicFrameMk id="8" creationId="{6C785E35-258E-C597-0910-96400606682F}"/>
          </ac:graphicFrameMkLst>
        </pc:graphicFrameChg>
      </pc:sldChg>
      <pc:sldChg chg="addSp delSp modSp new mod ord">
        <pc:chgData name="Harish Kumar" userId="dd4e89e1-7eea-4410-abc3-0f988ba01fe4" providerId="ADAL" clId="{CB3C300D-6E21-420C-83B8-EA27D8F8AB26}" dt="2024-03-19T12:19:45.412" v="6461" actId="313"/>
        <pc:sldMkLst>
          <pc:docMk/>
          <pc:sldMk cId="2597433091" sldId="257"/>
        </pc:sldMkLst>
        <pc:spChg chg="del mod">
          <ac:chgData name="Harish Kumar" userId="dd4e89e1-7eea-4410-abc3-0f988ba01fe4" providerId="ADAL" clId="{CB3C300D-6E21-420C-83B8-EA27D8F8AB26}" dt="2024-03-19T12:15:23.996" v="6287" actId="478"/>
          <ac:spMkLst>
            <pc:docMk/>
            <pc:sldMk cId="2597433091" sldId="257"/>
            <ac:spMk id="2" creationId="{AE2748C3-80C1-0136-4392-82DDA51D6411}"/>
          </ac:spMkLst>
        </pc:spChg>
        <pc:spChg chg="add del mod">
          <ac:chgData name="Harish Kumar" userId="dd4e89e1-7eea-4410-abc3-0f988ba01fe4" providerId="ADAL" clId="{CB3C300D-6E21-420C-83B8-EA27D8F8AB26}" dt="2024-03-15T16:43:06.260" v="6169" actId="478"/>
          <ac:spMkLst>
            <pc:docMk/>
            <pc:sldMk cId="2597433091" sldId="257"/>
            <ac:spMk id="3" creationId="{6ADF4DF7-BAA4-D693-5E4D-767CEB4196DE}"/>
          </ac:spMkLst>
        </pc:spChg>
        <pc:spChg chg="add mod">
          <ac:chgData name="Harish Kumar" userId="dd4e89e1-7eea-4410-abc3-0f988ba01fe4" providerId="ADAL" clId="{CB3C300D-6E21-420C-83B8-EA27D8F8AB26}" dt="2024-03-19T12:16:45.883" v="6291" actId="1076"/>
          <ac:spMkLst>
            <pc:docMk/>
            <pc:sldMk cId="2597433091" sldId="257"/>
            <ac:spMk id="5" creationId="{7B527888-910C-31F5-AB6D-04A1EA718B06}"/>
          </ac:spMkLst>
        </pc:spChg>
        <pc:spChg chg="add mod">
          <ac:chgData name="Harish Kumar" userId="dd4e89e1-7eea-4410-abc3-0f988ba01fe4" providerId="ADAL" clId="{CB3C300D-6E21-420C-83B8-EA27D8F8AB26}" dt="2024-03-19T12:19:45.412" v="6461" actId="313"/>
          <ac:spMkLst>
            <pc:docMk/>
            <pc:sldMk cId="2597433091" sldId="257"/>
            <ac:spMk id="7" creationId="{0FF9E390-0E57-A57C-5F53-C10EBB0FF3D7}"/>
          </ac:spMkLst>
        </pc:spChg>
        <pc:spChg chg="add del mod">
          <ac:chgData name="Harish Kumar" userId="dd4e89e1-7eea-4410-abc3-0f988ba01fe4" providerId="ADAL" clId="{CB3C300D-6E21-420C-83B8-EA27D8F8AB26}" dt="2024-03-15T16:43:23.213" v="6170" actId="478"/>
          <ac:spMkLst>
            <pc:docMk/>
            <pc:sldMk cId="2597433091" sldId="257"/>
            <ac:spMk id="8" creationId="{F03074A8-477B-AC05-6BC8-E4590ED33EF6}"/>
          </ac:spMkLst>
        </pc:spChg>
        <pc:graphicFrameChg chg="add mod">
          <ac:chgData name="Harish Kumar" userId="dd4e89e1-7eea-4410-abc3-0f988ba01fe4" providerId="ADAL" clId="{CB3C300D-6E21-420C-83B8-EA27D8F8AB26}" dt="2024-03-15T16:32:45.253" v="6153" actId="14100"/>
          <ac:graphicFrameMkLst>
            <pc:docMk/>
            <pc:sldMk cId="2597433091" sldId="257"/>
            <ac:graphicFrameMk id="4" creationId="{0449B52D-BE67-887E-4080-189CDCC06C52}"/>
          </ac:graphicFrameMkLst>
        </pc:graphicFrameChg>
        <pc:graphicFrameChg chg="add del modGraphic">
          <ac:chgData name="Harish Kumar" userId="dd4e89e1-7eea-4410-abc3-0f988ba01fe4" providerId="ADAL" clId="{CB3C300D-6E21-420C-83B8-EA27D8F8AB26}" dt="2024-03-08T15:24:57.587" v="234" actId="1032"/>
          <ac:graphicFrameMkLst>
            <pc:docMk/>
            <pc:sldMk cId="2597433091" sldId="257"/>
            <ac:graphicFrameMk id="4" creationId="{7CFBE1E7-B684-9FDA-34E4-F4E41C856560}"/>
          </ac:graphicFrameMkLst>
        </pc:graphicFrameChg>
      </pc:sldChg>
      <pc:sldChg chg="addSp delSp modSp new mod ord">
        <pc:chgData name="Harish Kumar" userId="dd4e89e1-7eea-4410-abc3-0f988ba01fe4" providerId="ADAL" clId="{CB3C300D-6E21-420C-83B8-EA27D8F8AB26}" dt="2024-03-19T12:15:05.888" v="6285"/>
        <pc:sldMkLst>
          <pc:docMk/>
          <pc:sldMk cId="2089139889" sldId="258"/>
        </pc:sldMkLst>
        <pc:spChg chg="mod">
          <ac:chgData name="Harish Kumar" userId="dd4e89e1-7eea-4410-abc3-0f988ba01fe4" providerId="ADAL" clId="{CB3C300D-6E21-420C-83B8-EA27D8F8AB26}" dt="2024-03-12T13:21:17.875" v="2617" actId="14100"/>
          <ac:spMkLst>
            <pc:docMk/>
            <pc:sldMk cId="2089139889" sldId="258"/>
            <ac:spMk id="2" creationId="{177ABE1F-65BD-7C1F-B7B8-79692769620B}"/>
          </ac:spMkLst>
        </pc:spChg>
        <pc:spChg chg="del">
          <ac:chgData name="Harish Kumar" userId="dd4e89e1-7eea-4410-abc3-0f988ba01fe4" providerId="ADAL" clId="{CB3C300D-6E21-420C-83B8-EA27D8F8AB26}" dt="2024-03-08T15:07:37.815" v="4" actId="1032"/>
          <ac:spMkLst>
            <pc:docMk/>
            <pc:sldMk cId="2089139889" sldId="258"/>
            <ac:spMk id="3" creationId="{E410E433-EDD3-373B-D00E-A54587D749CD}"/>
          </ac:spMkLst>
        </pc:spChg>
        <pc:spChg chg="add del mod">
          <ac:chgData name="Harish Kumar" userId="dd4e89e1-7eea-4410-abc3-0f988ba01fe4" providerId="ADAL" clId="{CB3C300D-6E21-420C-83B8-EA27D8F8AB26}" dt="2024-03-08T15:08:07.035" v="11" actId="478"/>
          <ac:spMkLst>
            <pc:docMk/>
            <pc:sldMk cId="2089139889" sldId="258"/>
            <ac:spMk id="6" creationId="{20B2E72F-7248-57D0-D432-CB5AD52415E8}"/>
          </ac:spMkLst>
        </pc:spChg>
        <pc:spChg chg="add del mod topLvl">
          <ac:chgData name="Harish Kumar" userId="dd4e89e1-7eea-4410-abc3-0f988ba01fe4" providerId="ADAL" clId="{CB3C300D-6E21-420C-83B8-EA27D8F8AB26}" dt="2024-03-08T15:21:10.826" v="167" actId="478"/>
          <ac:spMkLst>
            <pc:docMk/>
            <pc:sldMk cId="2089139889" sldId="258"/>
            <ac:spMk id="9" creationId="{2E0E06C3-9772-1F3E-A130-D3116305651B}"/>
          </ac:spMkLst>
        </pc:spChg>
        <pc:spChg chg="add del mod topLvl">
          <ac:chgData name="Harish Kumar" userId="dd4e89e1-7eea-4410-abc3-0f988ba01fe4" providerId="ADAL" clId="{CB3C300D-6E21-420C-83B8-EA27D8F8AB26}" dt="2024-03-08T15:21:09.155" v="166" actId="478"/>
          <ac:spMkLst>
            <pc:docMk/>
            <pc:sldMk cId="2089139889" sldId="258"/>
            <ac:spMk id="10" creationId="{A6DF0C32-38D3-4AD8-4E65-2D1E83891CE7}"/>
          </ac:spMkLst>
        </pc:spChg>
        <pc:grpChg chg="add del mod">
          <ac:chgData name="Harish Kumar" userId="dd4e89e1-7eea-4410-abc3-0f988ba01fe4" providerId="ADAL" clId="{CB3C300D-6E21-420C-83B8-EA27D8F8AB26}" dt="2024-03-08T15:21:09.155" v="166" actId="478"/>
          <ac:grpSpMkLst>
            <pc:docMk/>
            <pc:sldMk cId="2089139889" sldId="258"/>
            <ac:grpSpMk id="8" creationId="{13228F6D-60B1-0F20-5AD9-A7C8F8869C84}"/>
          </ac:grpSpMkLst>
        </pc:grpChg>
        <pc:graphicFrameChg chg="add mod modGraphic">
          <ac:chgData name="Harish Kumar" userId="dd4e89e1-7eea-4410-abc3-0f988ba01fe4" providerId="ADAL" clId="{CB3C300D-6E21-420C-83B8-EA27D8F8AB26}" dt="2024-03-15T16:40:17.070" v="6158" actId="12"/>
          <ac:graphicFrameMkLst>
            <pc:docMk/>
            <pc:sldMk cId="2089139889" sldId="258"/>
            <ac:graphicFrameMk id="3" creationId="{99CA6253-BB2E-B89A-CAFB-111E41B7D268}"/>
          </ac:graphicFrameMkLst>
        </pc:graphicFrameChg>
        <pc:graphicFrameChg chg="add del mod modGraphic">
          <ac:chgData name="Harish Kumar" userId="dd4e89e1-7eea-4410-abc3-0f988ba01fe4" providerId="ADAL" clId="{CB3C300D-6E21-420C-83B8-EA27D8F8AB26}" dt="2024-03-08T15:08:03.638" v="10" actId="478"/>
          <ac:graphicFrameMkLst>
            <pc:docMk/>
            <pc:sldMk cId="2089139889" sldId="258"/>
            <ac:graphicFrameMk id="4" creationId="{65E5948C-60E4-AFD0-B6CA-0CB96B41339B}"/>
          </ac:graphicFrameMkLst>
        </pc:graphicFrameChg>
        <pc:graphicFrameChg chg="add mod modGraphic">
          <ac:chgData name="Harish Kumar" userId="dd4e89e1-7eea-4410-abc3-0f988ba01fe4" providerId="ADAL" clId="{CB3C300D-6E21-420C-83B8-EA27D8F8AB26}" dt="2024-03-12T16:27:42.494" v="2892" actId="12100"/>
          <ac:graphicFrameMkLst>
            <pc:docMk/>
            <pc:sldMk cId="2089139889" sldId="258"/>
            <ac:graphicFrameMk id="7" creationId="{D98256AD-F8D3-289E-7449-F4BC6DB13397}"/>
          </ac:graphicFrameMkLst>
        </pc:graphicFrameChg>
      </pc:sldChg>
      <pc:sldChg chg="addSp delSp modSp new mod">
        <pc:chgData name="Harish Kumar" userId="dd4e89e1-7eea-4410-abc3-0f988ba01fe4" providerId="ADAL" clId="{CB3C300D-6E21-420C-83B8-EA27D8F8AB26}" dt="2024-03-19T14:26:30.463" v="6553" actId="20577"/>
        <pc:sldMkLst>
          <pc:docMk/>
          <pc:sldMk cId="84006754" sldId="259"/>
        </pc:sldMkLst>
        <pc:spChg chg="mod">
          <ac:chgData name="Harish Kumar" userId="dd4e89e1-7eea-4410-abc3-0f988ba01fe4" providerId="ADAL" clId="{CB3C300D-6E21-420C-83B8-EA27D8F8AB26}" dt="2024-03-12T11:13:54.960" v="1412" actId="14100"/>
          <ac:spMkLst>
            <pc:docMk/>
            <pc:sldMk cId="84006754" sldId="259"/>
            <ac:spMk id="2" creationId="{550DD4E7-3B5C-F285-B260-08B896463D8B}"/>
          </ac:spMkLst>
        </pc:spChg>
        <pc:spChg chg="del mod">
          <ac:chgData name="Harish Kumar" userId="dd4e89e1-7eea-4410-abc3-0f988ba01fe4" providerId="ADAL" clId="{CB3C300D-6E21-420C-83B8-EA27D8F8AB26}" dt="2024-03-13T14:21:43.068" v="4750" actId="478"/>
          <ac:spMkLst>
            <pc:docMk/>
            <pc:sldMk cId="84006754" sldId="259"/>
            <ac:spMk id="3" creationId="{9A7F4FED-EA56-A409-A3D2-35315AA12D3B}"/>
          </ac:spMkLst>
        </pc:spChg>
        <pc:spChg chg="add mod">
          <ac:chgData name="Harish Kumar" userId="dd4e89e1-7eea-4410-abc3-0f988ba01fe4" providerId="ADAL" clId="{CB3C300D-6E21-420C-83B8-EA27D8F8AB26}" dt="2024-03-19T14:26:30.463" v="6553" actId="20577"/>
          <ac:spMkLst>
            <pc:docMk/>
            <pc:sldMk cId="84006754" sldId="259"/>
            <ac:spMk id="5" creationId="{05FCBE76-CCC4-7651-EE16-2290A9148E2C}"/>
          </ac:spMkLst>
        </pc:spChg>
        <pc:spChg chg="add del mod">
          <ac:chgData name="Harish Kumar" userId="dd4e89e1-7eea-4410-abc3-0f988ba01fe4" providerId="ADAL" clId="{CB3C300D-6E21-420C-83B8-EA27D8F8AB26}" dt="2024-03-12T11:10:15.584" v="1328"/>
          <ac:spMkLst>
            <pc:docMk/>
            <pc:sldMk cId="84006754" sldId="259"/>
            <ac:spMk id="7" creationId="{819AA588-2AAA-D3F2-587E-02473B6AFA88}"/>
          </ac:spMkLst>
        </pc:spChg>
        <pc:spChg chg="add del mod">
          <ac:chgData name="Harish Kumar" userId="dd4e89e1-7eea-4410-abc3-0f988ba01fe4" providerId="ADAL" clId="{CB3C300D-6E21-420C-83B8-EA27D8F8AB26}" dt="2024-03-12T11:13:16.660" v="1392"/>
          <ac:spMkLst>
            <pc:docMk/>
            <pc:sldMk cId="84006754" sldId="259"/>
            <ac:spMk id="8" creationId="{77DFB1ED-436A-234D-1860-C1300502759F}"/>
          </ac:spMkLst>
        </pc:spChg>
        <pc:spChg chg="add del mod">
          <ac:chgData name="Harish Kumar" userId="dd4e89e1-7eea-4410-abc3-0f988ba01fe4" providerId="ADAL" clId="{CB3C300D-6E21-420C-83B8-EA27D8F8AB26}" dt="2024-03-18T18:18:40.501" v="6264" actId="478"/>
          <ac:spMkLst>
            <pc:docMk/>
            <pc:sldMk cId="84006754" sldId="259"/>
            <ac:spMk id="9" creationId="{7C584EA7-F647-1CE7-2D5C-EAC3793A08F5}"/>
          </ac:spMkLst>
        </pc:spChg>
        <pc:spChg chg="add del mod">
          <ac:chgData name="Harish Kumar" userId="dd4e89e1-7eea-4410-abc3-0f988ba01fe4" providerId="ADAL" clId="{CB3C300D-6E21-420C-83B8-EA27D8F8AB26}" dt="2024-03-13T13:26:37.587" v="2900" actId="478"/>
          <ac:spMkLst>
            <pc:docMk/>
            <pc:sldMk cId="84006754" sldId="259"/>
            <ac:spMk id="11" creationId="{BD465FF9-4E54-3DA8-F121-5F2CBC695BD2}"/>
          </ac:spMkLst>
        </pc:spChg>
      </pc:sldChg>
      <pc:sldChg chg="addSp delSp modSp new del mod">
        <pc:chgData name="Harish Kumar" userId="dd4e89e1-7eea-4410-abc3-0f988ba01fe4" providerId="ADAL" clId="{CB3C300D-6E21-420C-83B8-EA27D8F8AB26}" dt="2024-03-22T13:12:34.958" v="6914" actId="2696"/>
        <pc:sldMkLst>
          <pc:docMk/>
          <pc:sldMk cId="660719059" sldId="260"/>
        </pc:sldMkLst>
        <pc:spChg chg="del">
          <ac:chgData name="Harish Kumar" userId="dd4e89e1-7eea-4410-abc3-0f988ba01fe4" providerId="ADAL" clId="{CB3C300D-6E21-420C-83B8-EA27D8F8AB26}" dt="2024-03-22T12:17:29.570" v="6555" actId="478"/>
          <ac:spMkLst>
            <pc:docMk/>
            <pc:sldMk cId="660719059" sldId="260"/>
            <ac:spMk id="2" creationId="{C7DC20A0-9C11-A713-BDB5-4E4C02A2BED1}"/>
          </ac:spMkLst>
        </pc:spChg>
        <pc:spChg chg="del mod">
          <ac:chgData name="Harish Kumar" userId="dd4e89e1-7eea-4410-abc3-0f988ba01fe4" providerId="ADAL" clId="{CB3C300D-6E21-420C-83B8-EA27D8F8AB26}" dt="2024-03-22T12:17:28.586" v="6554" actId="478"/>
          <ac:spMkLst>
            <pc:docMk/>
            <pc:sldMk cId="660719059" sldId="260"/>
            <ac:spMk id="3" creationId="{F6CFAD50-1099-9733-000E-ABCF3F38C637}"/>
          </ac:spMkLst>
        </pc:spChg>
        <pc:spChg chg="add mod">
          <ac:chgData name="Harish Kumar" userId="dd4e89e1-7eea-4410-abc3-0f988ba01fe4" providerId="ADAL" clId="{CB3C300D-6E21-420C-83B8-EA27D8F8AB26}" dt="2024-03-22T12:21:10.119" v="6567"/>
          <ac:spMkLst>
            <pc:docMk/>
            <pc:sldMk cId="660719059" sldId="260"/>
            <ac:spMk id="13" creationId="{2E878548-941A-8428-0405-FE6F027787EF}"/>
          </ac:spMkLst>
        </pc:spChg>
        <pc:spChg chg="add mod">
          <ac:chgData name="Harish Kumar" userId="dd4e89e1-7eea-4410-abc3-0f988ba01fe4" providerId="ADAL" clId="{CB3C300D-6E21-420C-83B8-EA27D8F8AB26}" dt="2024-03-22T12:21:51.604" v="6576"/>
          <ac:spMkLst>
            <pc:docMk/>
            <pc:sldMk cId="660719059" sldId="260"/>
            <ac:spMk id="14" creationId="{1B5D2192-FA53-1678-2FEA-B83649D41CB5}"/>
          </ac:spMkLst>
        </pc:spChg>
        <pc:graphicFrameChg chg="add mod modGraphic">
          <ac:chgData name="Harish Kumar" userId="dd4e89e1-7eea-4410-abc3-0f988ba01fe4" providerId="ADAL" clId="{CB3C300D-6E21-420C-83B8-EA27D8F8AB26}" dt="2024-03-22T12:24:25.165" v="6603" actId="1076"/>
          <ac:graphicFrameMkLst>
            <pc:docMk/>
            <pc:sldMk cId="660719059" sldId="260"/>
            <ac:graphicFrameMk id="12" creationId="{1FE4F188-1A28-37B0-D3D4-25E31A510348}"/>
          </ac:graphicFrameMkLst>
        </pc:graphicFrameChg>
        <pc:picChg chg="add mod">
          <ac:chgData name="Harish Kumar" userId="dd4e89e1-7eea-4410-abc3-0f988ba01fe4" providerId="ADAL" clId="{CB3C300D-6E21-420C-83B8-EA27D8F8AB26}" dt="2024-03-22T12:23:58.047" v="6600" actId="1076"/>
          <ac:picMkLst>
            <pc:docMk/>
            <pc:sldMk cId="660719059" sldId="260"/>
            <ac:picMk id="5" creationId="{1EB94F05-D80E-FDF7-C59D-04AD45CB5AB1}"/>
          </ac:picMkLst>
        </pc:picChg>
        <pc:picChg chg="add mod">
          <ac:chgData name="Harish Kumar" userId="dd4e89e1-7eea-4410-abc3-0f988ba01fe4" providerId="ADAL" clId="{CB3C300D-6E21-420C-83B8-EA27D8F8AB26}" dt="2024-03-22T12:18:02.832" v="6559" actId="1076"/>
          <ac:picMkLst>
            <pc:docMk/>
            <pc:sldMk cId="660719059" sldId="260"/>
            <ac:picMk id="7" creationId="{E96D2393-98B2-AC2E-A57C-18D7F10D7E1C}"/>
          </ac:picMkLst>
        </pc:picChg>
        <pc:picChg chg="add">
          <ac:chgData name="Harish Kumar" userId="dd4e89e1-7eea-4410-abc3-0f988ba01fe4" providerId="ADAL" clId="{CB3C300D-6E21-420C-83B8-EA27D8F8AB26}" dt="2024-03-22T12:18:15.968" v="6560" actId="22"/>
          <ac:picMkLst>
            <pc:docMk/>
            <pc:sldMk cId="660719059" sldId="260"/>
            <ac:picMk id="9" creationId="{718FA650-6B45-735C-6339-A4E58C7EFB1C}"/>
          </ac:picMkLst>
        </pc:picChg>
        <pc:picChg chg="add mod">
          <ac:chgData name="Harish Kumar" userId="dd4e89e1-7eea-4410-abc3-0f988ba01fe4" providerId="ADAL" clId="{CB3C300D-6E21-420C-83B8-EA27D8F8AB26}" dt="2024-03-22T12:19:04.336" v="6562" actId="1076"/>
          <ac:picMkLst>
            <pc:docMk/>
            <pc:sldMk cId="660719059" sldId="260"/>
            <ac:picMk id="11" creationId="{45A3489F-6E21-F05C-4AC4-4257A417E43B}"/>
          </ac:picMkLst>
        </pc:picChg>
        <pc:picChg chg="add mod">
          <ac:chgData name="Harish Kumar" userId="dd4e89e1-7eea-4410-abc3-0f988ba01fe4" providerId="ADAL" clId="{CB3C300D-6E21-420C-83B8-EA27D8F8AB26}" dt="2024-03-22T12:28:26.248" v="6626" actId="1076"/>
          <ac:picMkLst>
            <pc:docMk/>
            <pc:sldMk cId="660719059" sldId="260"/>
            <ac:picMk id="16" creationId="{88425221-31E9-5C18-B8B7-2D5F778C12E7}"/>
          </ac:picMkLst>
        </pc:picChg>
      </pc:sldChg>
      <pc:sldChg chg="addSp delSp modSp new mod">
        <pc:chgData name="Harish Kumar" userId="dd4e89e1-7eea-4410-abc3-0f988ba01fe4" providerId="ADAL" clId="{CB3C300D-6E21-420C-83B8-EA27D8F8AB26}" dt="2024-03-22T13:46:30.126" v="7215" actId="1076"/>
        <pc:sldMkLst>
          <pc:docMk/>
          <pc:sldMk cId="805868639" sldId="261"/>
        </pc:sldMkLst>
        <pc:spChg chg="del mod">
          <ac:chgData name="Harish Kumar" userId="dd4e89e1-7eea-4410-abc3-0f988ba01fe4" providerId="ADAL" clId="{CB3C300D-6E21-420C-83B8-EA27D8F8AB26}" dt="2024-03-18T12:09:41.841" v="6223" actId="21"/>
          <ac:spMkLst>
            <pc:docMk/>
            <pc:sldMk cId="805868639" sldId="261"/>
            <ac:spMk id="2" creationId="{1AD8C352-72CF-8192-E0E8-346EE27990DD}"/>
          </ac:spMkLst>
        </pc:spChg>
        <pc:spChg chg="del">
          <ac:chgData name="Harish Kumar" userId="dd4e89e1-7eea-4410-abc3-0f988ba01fe4" providerId="ADAL" clId="{CB3C300D-6E21-420C-83B8-EA27D8F8AB26}" dt="2024-03-13T14:35:00.626" v="4985" actId="478"/>
          <ac:spMkLst>
            <pc:docMk/>
            <pc:sldMk cId="805868639" sldId="261"/>
            <ac:spMk id="3" creationId="{C71C49C5-A187-9123-0F2D-EE3756068096}"/>
          </ac:spMkLst>
        </pc:spChg>
        <pc:spChg chg="add del mod">
          <ac:chgData name="Harish Kumar" userId="dd4e89e1-7eea-4410-abc3-0f988ba01fe4" providerId="ADAL" clId="{CB3C300D-6E21-420C-83B8-EA27D8F8AB26}" dt="2024-03-13T14:49:36.135" v="5080" actId="478"/>
          <ac:spMkLst>
            <pc:docMk/>
            <pc:sldMk cId="805868639" sldId="261"/>
            <ac:spMk id="5" creationId="{ADFC3D78-698D-39EA-B459-C0DB44B12AB7}"/>
          </ac:spMkLst>
        </pc:spChg>
        <pc:spChg chg="add del mod">
          <ac:chgData name="Harish Kumar" userId="dd4e89e1-7eea-4410-abc3-0f988ba01fe4" providerId="ADAL" clId="{CB3C300D-6E21-420C-83B8-EA27D8F8AB26}" dt="2024-03-18T12:10:38.303" v="6239" actId="478"/>
          <ac:spMkLst>
            <pc:docMk/>
            <pc:sldMk cId="805868639" sldId="261"/>
            <ac:spMk id="5" creationId="{FD4BA3F0-4EB2-BA3B-E12D-056C2CFBEDD6}"/>
          </ac:spMkLst>
        </pc:spChg>
        <pc:spChg chg="add del mod">
          <ac:chgData name="Harish Kumar" userId="dd4e89e1-7eea-4410-abc3-0f988ba01fe4" providerId="ADAL" clId="{CB3C300D-6E21-420C-83B8-EA27D8F8AB26}" dt="2024-03-18T12:09:24.131" v="6216" actId="21"/>
          <ac:spMkLst>
            <pc:docMk/>
            <pc:sldMk cId="805868639" sldId="261"/>
            <ac:spMk id="7" creationId="{3605C149-86A1-DA0A-37ED-CCBB6D35A589}"/>
          </ac:spMkLst>
        </pc:spChg>
        <pc:graphicFrameChg chg="add mod">
          <ac:chgData name="Harish Kumar" userId="dd4e89e1-7eea-4410-abc3-0f988ba01fe4" providerId="ADAL" clId="{CB3C300D-6E21-420C-83B8-EA27D8F8AB26}" dt="2024-03-22T13:46:30.126" v="7215" actId="1076"/>
          <ac:graphicFrameMkLst>
            <pc:docMk/>
            <pc:sldMk cId="805868639" sldId="261"/>
            <ac:graphicFrameMk id="3" creationId="{A39E5818-0F42-C905-5DBB-47EE523C3624}"/>
          </ac:graphicFrameMkLst>
        </pc:graphicFrameChg>
        <pc:graphicFrameChg chg="add del mod modGraphic">
          <ac:chgData name="Harish Kumar" userId="dd4e89e1-7eea-4410-abc3-0f988ba01fe4" providerId="ADAL" clId="{CB3C300D-6E21-420C-83B8-EA27D8F8AB26}" dt="2024-03-22T13:44:40.224" v="7214" actId="20577"/>
          <ac:graphicFrameMkLst>
            <pc:docMk/>
            <pc:sldMk cId="805868639" sldId="261"/>
            <ac:graphicFrameMk id="8" creationId="{50433440-208C-E8FE-D353-6986A48388EE}"/>
          </ac:graphicFrameMkLst>
        </pc:graphicFrameChg>
      </pc:sldChg>
      <pc:sldChg chg="addSp delSp modSp add mod">
        <pc:chgData name="Harish Kumar" userId="dd4e89e1-7eea-4410-abc3-0f988ba01fe4" providerId="ADAL" clId="{CB3C300D-6E21-420C-83B8-EA27D8F8AB26}" dt="2024-03-22T13:41:20.039" v="7070" actId="20577"/>
        <pc:sldMkLst>
          <pc:docMk/>
          <pc:sldMk cId="4005161601" sldId="262"/>
        </pc:sldMkLst>
        <pc:spChg chg="del">
          <ac:chgData name="Harish Kumar" userId="dd4e89e1-7eea-4410-abc3-0f988ba01fe4" providerId="ADAL" clId="{CB3C300D-6E21-420C-83B8-EA27D8F8AB26}" dt="2024-03-13T14:46:13.653" v="5057" actId="478"/>
          <ac:spMkLst>
            <pc:docMk/>
            <pc:sldMk cId="4005161601" sldId="262"/>
            <ac:spMk id="2" creationId="{1AD8C352-72CF-8192-E0E8-346EE27990DD}"/>
          </ac:spMkLst>
        </pc:spChg>
        <pc:spChg chg="add del mod">
          <ac:chgData name="Harish Kumar" userId="dd4e89e1-7eea-4410-abc3-0f988ba01fe4" providerId="ADAL" clId="{CB3C300D-6E21-420C-83B8-EA27D8F8AB26}" dt="2024-03-13T14:46:16.390" v="5058" actId="478"/>
          <ac:spMkLst>
            <pc:docMk/>
            <pc:sldMk cId="4005161601" sldId="262"/>
            <ac:spMk id="4" creationId="{F9755D0D-8E36-E18E-BC85-9F2FDE4F694F}"/>
          </ac:spMkLst>
        </pc:spChg>
        <pc:spChg chg="del mod">
          <ac:chgData name="Harish Kumar" userId="dd4e89e1-7eea-4410-abc3-0f988ba01fe4" providerId="ADAL" clId="{CB3C300D-6E21-420C-83B8-EA27D8F8AB26}" dt="2024-03-13T14:48:38.749" v="5075" actId="478"/>
          <ac:spMkLst>
            <pc:docMk/>
            <pc:sldMk cId="4005161601" sldId="262"/>
            <ac:spMk id="5" creationId="{ADFC3D78-698D-39EA-B459-C0DB44B12AB7}"/>
          </ac:spMkLst>
        </pc:spChg>
        <pc:spChg chg="del">
          <ac:chgData name="Harish Kumar" userId="dd4e89e1-7eea-4410-abc3-0f988ba01fe4" providerId="ADAL" clId="{CB3C300D-6E21-420C-83B8-EA27D8F8AB26}" dt="2024-03-13T14:46:18.047" v="5059" actId="478"/>
          <ac:spMkLst>
            <pc:docMk/>
            <pc:sldMk cId="4005161601" sldId="262"/>
            <ac:spMk id="7" creationId="{3605C149-86A1-DA0A-37ED-CCBB6D35A589}"/>
          </ac:spMkLst>
        </pc:spChg>
        <pc:spChg chg="add del mod">
          <ac:chgData name="Harish Kumar" userId="dd4e89e1-7eea-4410-abc3-0f988ba01fe4" providerId="ADAL" clId="{CB3C300D-6E21-420C-83B8-EA27D8F8AB26}" dt="2024-03-14T16:38:07.911" v="5435" actId="21"/>
          <ac:spMkLst>
            <pc:docMk/>
            <pc:sldMk cId="4005161601" sldId="262"/>
            <ac:spMk id="9" creationId="{9580400E-BEE4-1527-22A7-3678B02C157A}"/>
          </ac:spMkLst>
        </pc:spChg>
        <pc:graphicFrameChg chg="add del mod">
          <ac:chgData name="Harish Kumar" userId="dd4e89e1-7eea-4410-abc3-0f988ba01fe4" providerId="ADAL" clId="{CB3C300D-6E21-420C-83B8-EA27D8F8AB26}" dt="2024-03-15T16:32:53.674" v="6154" actId="478"/>
          <ac:graphicFrameMkLst>
            <pc:docMk/>
            <pc:sldMk cId="4005161601" sldId="262"/>
            <ac:graphicFrameMk id="2" creationId="{A39E5818-0F42-C905-5DBB-47EE523C3624}"/>
          </ac:graphicFrameMkLst>
        </pc:graphicFrameChg>
        <pc:graphicFrameChg chg="mod">
          <ac:chgData name="Harish Kumar" userId="dd4e89e1-7eea-4410-abc3-0f988ba01fe4" providerId="ADAL" clId="{CB3C300D-6E21-420C-83B8-EA27D8F8AB26}" dt="2024-03-22T13:41:20.039" v="7070" actId="20577"/>
          <ac:graphicFrameMkLst>
            <pc:docMk/>
            <pc:sldMk cId="4005161601" sldId="262"/>
            <ac:graphicFrameMk id="8" creationId="{50433440-208C-E8FE-D353-6986A48388EE}"/>
          </ac:graphicFrameMkLst>
        </pc:graphicFrameChg>
      </pc:sldChg>
      <pc:sldChg chg="addSp delSp modSp new mod">
        <pc:chgData name="Harish Kumar" userId="dd4e89e1-7eea-4410-abc3-0f988ba01fe4" providerId="ADAL" clId="{CB3C300D-6E21-420C-83B8-EA27D8F8AB26}" dt="2024-03-18T18:20:42.899" v="6276" actId="20577"/>
        <pc:sldMkLst>
          <pc:docMk/>
          <pc:sldMk cId="807236200" sldId="263"/>
        </pc:sldMkLst>
        <pc:spChg chg="del">
          <ac:chgData name="Harish Kumar" userId="dd4e89e1-7eea-4410-abc3-0f988ba01fe4" providerId="ADAL" clId="{CB3C300D-6E21-420C-83B8-EA27D8F8AB26}" dt="2024-03-14T16:38:02.939" v="5433" actId="478"/>
          <ac:spMkLst>
            <pc:docMk/>
            <pc:sldMk cId="807236200" sldId="263"/>
            <ac:spMk id="2" creationId="{6B3E7FB4-E830-321D-7D74-5C040CEC923C}"/>
          </ac:spMkLst>
        </pc:spChg>
        <pc:spChg chg="del">
          <ac:chgData name="Harish Kumar" userId="dd4e89e1-7eea-4410-abc3-0f988ba01fe4" providerId="ADAL" clId="{CB3C300D-6E21-420C-83B8-EA27D8F8AB26}" dt="2024-03-14T16:38:03.782" v="5434" actId="478"/>
          <ac:spMkLst>
            <pc:docMk/>
            <pc:sldMk cId="807236200" sldId="263"/>
            <ac:spMk id="3" creationId="{B5A7CA71-A1AA-98BC-246D-C0B0B39DD660}"/>
          </ac:spMkLst>
        </pc:spChg>
        <pc:spChg chg="add del">
          <ac:chgData name="Harish Kumar" userId="dd4e89e1-7eea-4410-abc3-0f988ba01fe4" providerId="ADAL" clId="{CB3C300D-6E21-420C-83B8-EA27D8F8AB26}" dt="2024-03-18T18:20:28.960" v="6269" actId="478"/>
          <ac:spMkLst>
            <pc:docMk/>
            <pc:sldMk cId="807236200" sldId="263"/>
            <ac:spMk id="3" creationId="{F967A09A-F733-A83F-CDC3-8FD7DA963D1A}"/>
          </ac:spMkLst>
        </pc:spChg>
        <pc:spChg chg="add mod">
          <ac:chgData name="Harish Kumar" userId="dd4e89e1-7eea-4410-abc3-0f988ba01fe4" providerId="ADAL" clId="{CB3C300D-6E21-420C-83B8-EA27D8F8AB26}" dt="2024-03-18T18:20:42.899" v="6276" actId="20577"/>
          <ac:spMkLst>
            <pc:docMk/>
            <pc:sldMk cId="807236200" sldId="263"/>
            <ac:spMk id="9" creationId="{9580400E-BEE4-1527-22A7-3678B02C157A}"/>
          </ac:spMkLst>
        </pc:spChg>
        <pc:graphicFrameChg chg="add del mod">
          <ac:chgData name="Harish Kumar" userId="dd4e89e1-7eea-4410-abc3-0f988ba01fe4" providerId="ADAL" clId="{CB3C300D-6E21-420C-83B8-EA27D8F8AB26}" dt="2024-03-18T18:17:44.999" v="6261" actId="478"/>
          <ac:graphicFrameMkLst>
            <pc:docMk/>
            <pc:sldMk cId="807236200" sldId="263"/>
            <ac:graphicFrameMk id="4" creationId="{6785ACB1-1ACA-CAB0-2808-A45ADAB591DB}"/>
          </ac:graphicFrameMkLst>
        </pc:graphicFrameChg>
      </pc:sldChg>
      <pc:sldChg chg="new del">
        <pc:chgData name="Harish Kumar" userId="dd4e89e1-7eea-4410-abc3-0f988ba01fe4" providerId="ADAL" clId="{CB3C300D-6E21-420C-83B8-EA27D8F8AB26}" dt="2024-03-14T16:21:58.657" v="5382" actId="47"/>
        <pc:sldMkLst>
          <pc:docMk/>
          <pc:sldMk cId="2039059246" sldId="263"/>
        </pc:sldMkLst>
      </pc:sldChg>
      <pc:sldChg chg="delSp new del mod">
        <pc:chgData name="Harish Kumar" userId="dd4e89e1-7eea-4410-abc3-0f988ba01fe4" providerId="ADAL" clId="{CB3C300D-6E21-420C-83B8-EA27D8F8AB26}" dt="2024-03-15T16:25:44.792" v="6072" actId="2696"/>
        <pc:sldMkLst>
          <pc:docMk/>
          <pc:sldMk cId="1548238285" sldId="264"/>
        </pc:sldMkLst>
        <pc:spChg chg="del">
          <ac:chgData name="Harish Kumar" userId="dd4e89e1-7eea-4410-abc3-0f988ba01fe4" providerId="ADAL" clId="{CB3C300D-6E21-420C-83B8-EA27D8F8AB26}" dt="2024-03-15T15:50:54.643" v="5463" actId="478"/>
          <ac:spMkLst>
            <pc:docMk/>
            <pc:sldMk cId="1548238285" sldId="264"/>
            <ac:spMk id="2" creationId="{F5891FBD-ABD0-1126-9AFF-F8011BADEA5E}"/>
          </ac:spMkLst>
        </pc:spChg>
      </pc:sldChg>
      <pc:sldChg chg="addSp delSp modSp add mod">
        <pc:chgData name="Harish Kumar" userId="dd4e89e1-7eea-4410-abc3-0f988ba01fe4" providerId="ADAL" clId="{CB3C300D-6E21-420C-83B8-EA27D8F8AB26}" dt="2024-03-18T18:13:57.226" v="6248" actId="478"/>
        <pc:sldMkLst>
          <pc:docMk/>
          <pc:sldMk cId="4159693114" sldId="265"/>
        </pc:sldMkLst>
        <pc:spChg chg="del mod">
          <ac:chgData name="Harish Kumar" userId="dd4e89e1-7eea-4410-abc3-0f988ba01fe4" providerId="ADAL" clId="{CB3C300D-6E21-420C-83B8-EA27D8F8AB26}" dt="2024-03-18T18:13:57.226" v="6248" actId="478"/>
          <ac:spMkLst>
            <pc:docMk/>
            <pc:sldMk cId="4159693114" sldId="265"/>
            <ac:spMk id="3" creationId="{6ADF4DF7-BAA4-D693-5E4D-767CEB4196DE}"/>
          </ac:spMkLst>
        </pc:spChg>
        <pc:spChg chg="mod">
          <ac:chgData name="Harish Kumar" userId="dd4e89e1-7eea-4410-abc3-0f988ba01fe4" providerId="ADAL" clId="{CB3C300D-6E21-420C-83B8-EA27D8F8AB26}" dt="2024-03-15T16:18:45.437" v="5952" actId="20577"/>
          <ac:spMkLst>
            <pc:docMk/>
            <pc:sldMk cId="4159693114" sldId="265"/>
            <ac:spMk id="5" creationId="{7B527888-910C-31F5-AB6D-04A1EA718B06}"/>
          </ac:spMkLst>
        </pc:spChg>
        <pc:spChg chg="mod">
          <ac:chgData name="Harish Kumar" userId="dd4e89e1-7eea-4410-abc3-0f988ba01fe4" providerId="ADAL" clId="{CB3C300D-6E21-420C-83B8-EA27D8F8AB26}" dt="2024-03-15T16:30:33.447" v="6148" actId="20577"/>
          <ac:spMkLst>
            <pc:docMk/>
            <pc:sldMk cId="4159693114" sldId="265"/>
            <ac:spMk id="7" creationId="{0FF9E390-0E57-A57C-5F53-C10EBB0FF3D7}"/>
          </ac:spMkLst>
        </pc:spChg>
        <pc:graphicFrameChg chg="del">
          <ac:chgData name="Harish Kumar" userId="dd4e89e1-7eea-4410-abc3-0f988ba01fe4" providerId="ADAL" clId="{CB3C300D-6E21-420C-83B8-EA27D8F8AB26}" dt="2024-03-15T16:17:43.843" v="5871" actId="478"/>
          <ac:graphicFrameMkLst>
            <pc:docMk/>
            <pc:sldMk cId="4159693114" sldId="265"/>
            <ac:graphicFrameMk id="4" creationId="{0449B52D-BE67-887E-4080-189CDCC06C52}"/>
          </ac:graphicFrameMkLst>
        </pc:graphicFrameChg>
        <pc:graphicFrameChg chg="add del mod">
          <ac:chgData name="Harish Kumar" userId="dd4e89e1-7eea-4410-abc3-0f988ba01fe4" providerId="ADAL" clId="{CB3C300D-6E21-420C-83B8-EA27D8F8AB26}" dt="2024-03-15T16:29:17.204" v="6073" actId="478"/>
          <ac:graphicFrameMkLst>
            <pc:docMk/>
            <pc:sldMk cId="4159693114" sldId="265"/>
            <ac:graphicFrameMk id="6" creationId="{AABEC6E0-3654-0BB7-CA6A-FBF450E89930}"/>
          </ac:graphicFrameMkLst>
        </pc:graphicFrameChg>
        <pc:graphicFrameChg chg="add mod">
          <ac:chgData name="Harish Kumar" userId="dd4e89e1-7eea-4410-abc3-0f988ba01fe4" providerId="ADAL" clId="{CB3C300D-6E21-420C-83B8-EA27D8F8AB26}" dt="2024-03-15T16:29:30.412" v="6076" actId="14100"/>
          <ac:graphicFrameMkLst>
            <pc:docMk/>
            <pc:sldMk cId="4159693114" sldId="265"/>
            <ac:graphicFrameMk id="8" creationId="{AABEC6E0-3654-0BB7-CA6A-FBF450E89930}"/>
          </ac:graphicFrameMkLst>
        </pc:graphicFrameChg>
      </pc:sldChg>
      <pc:sldChg chg="addSp delSp modSp new mod">
        <pc:chgData name="Harish Kumar" userId="dd4e89e1-7eea-4410-abc3-0f988ba01fe4" providerId="ADAL" clId="{CB3C300D-6E21-420C-83B8-EA27D8F8AB26}" dt="2024-03-18T18:17:13.832" v="6254" actId="20577"/>
        <pc:sldMkLst>
          <pc:docMk/>
          <pc:sldMk cId="198045748" sldId="266"/>
        </pc:sldMkLst>
        <pc:spChg chg="del">
          <ac:chgData name="Harish Kumar" userId="dd4e89e1-7eea-4410-abc3-0f988ba01fe4" providerId="ADAL" clId="{CB3C300D-6E21-420C-83B8-EA27D8F8AB26}" dt="2024-03-18T12:09:02.041" v="6211" actId="478"/>
          <ac:spMkLst>
            <pc:docMk/>
            <pc:sldMk cId="198045748" sldId="266"/>
            <ac:spMk id="2" creationId="{FD1E53B6-A094-7B39-846B-4BD9470E1AF8}"/>
          </ac:spMkLst>
        </pc:spChg>
        <pc:spChg chg="del">
          <ac:chgData name="Harish Kumar" userId="dd4e89e1-7eea-4410-abc3-0f988ba01fe4" providerId="ADAL" clId="{CB3C300D-6E21-420C-83B8-EA27D8F8AB26}" dt="2024-03-18T12:06:37.772" v="6181" actId="1032"/>
          <ac:spMkLst>
            <pc:docMk/>
            <pc:sldMk cId="198045748" sldId="266"/>
            <ac:spMk id="3" creationId="{B3EA00F9-F588-4E50-AA8B-57B37897F57C}"/>
          </ac:spMkLst>
        </pc:spChg>
        <pc:spChg chg="add del mod">
          <ac:chgData name="Harish Kumar" userId="dd4e89e1-7eea-4410-abc3-0f988ba01fe4" providerId="ADAL" clId="{CB3C300D-6E21-420C-83B8-EA27D8F8AB26}" dt="2024-03-18T12:10:17.823" v="6234" actId="478"/>
          <ac:spMkLst>
            <pc:docMk/>
            <pc:sldMk cId="198045748" sldId="266"/>
            <ac:spMk id="5" creationId="{1AD8C352-72CF-8192-E0E8-346EE27990DD}"/>
          </ac:spMkLst>
        </pc:spChg>
        <pc:spChg chg="add mod">
          <ac:chgData name="Harish Kumar" userId="dd4e89e1-7eea-4410-abc3-0f988ba01fe4" providerId="ADAL" clId="{CB3C300D-6E21-420C-83B8-EA27D8F8AB26}" dt="2024-03-18T12:10:20.732" v="6235" actId="1076"/>
          <ac:spMkLst>
            <pc:docMk/>
            <pc:sldMk cId="198045748" sldId="266"/>
            <ac:spMk id="7" creationId="{3605C149-86A1-DA0A-37ED-CCBB6D35A589}"/>
          </ac:spMkLst>
        </pc:spChg>
        <pc:graphicFrameChg chg="add mod modGraphic">
          <ac:chgData name="Harish Kumar" userId="dd4e89e1-7eea-4410-abc3-0f988ba01fe4" providerId="ADAL" clId="{CB3C300D-6E21-420C-83B8-EA27D8F8AB26}" dt="2024-03-18T18:17:13.832" v="6254" actId="20577"/>
          <ac:graphicFrameMkLst>
            <pc:docMk/>
            <pc:sldMk cId="198045748" sldId="266"/>
            <ac:graphicFrameMk id="4" creationId="{FB9E609C-B5A5-2CC2-35C1-10C757A21D28}"/>
          </ac:graphicFrameMkLst>
        </pc:graphicFrameChg>
      </pc:sldChg>
      <pc:sldChg chg="addSp delSp modSp add mod">
        <pc:chgData name="Harish Kumar" userId="dd4e89e1-7eea-4410-abc3-0f988ba01fe4" providerId="ADAL" clId="{CB3C300D-6E21-420C-83B8-EA27D8F8AB26}" dt="2024-03-22T13:14:43.046" v="7032" actId="1076"/>
        <pc:sldMkLst>
          <pc:docMk/>
          <pc:sldMk cId="1362094308" sldId="267"/>
        </pc:sldMkLst>
        <pc:spChg chg="add del mod modCrop">
          <ac:chgData name="Harish Kumar" userId="dd4e89e1-7eea-4410-abc3-0f988ba01fe4" providerId="ADAL" clId="{CB3C300D-6E21-420C-83B8-EA27D8F8AB26}" dt="2024-03-22T12:54:20.728" v="6730" actId="478"/>
          <ac:spMkLst>
            <pc:docMk/>
            <pc:sldMk cId="1362094308" sldId="267"/>
            <ac:spMk id="3" creationId="{B50682A3-014D-FE38-8C86-F224C4F4A11D}"/>
          </ac:spMkLst>
        </pc:spChg>
        <pc:spChg chg="add del mod modCrop">
          <ac:chgData name="Harish Kumar" userId="dd4e89e1-7eea-4410-abc3-0f988ba01fe4" providerId="ADAL" clId="{CB3C300D-6E21-420C-83B8-EA27D8F8AB26}" dt="2024-03-22T12:54:20.135" v="6729" actId="478"/>
          <ac:spMkLst>
            <pc:docMk/>
            <pc:sldMk cId="1362094308" sldId="267"/>
            <ac:spMk id="4" creationId="{195E3B8A-2416-04F0-4038-7E08BC4E1CCD}"/>
          </ac:spMkLst>
        </pc:spChg>
        <pc:spChg chg="add del mod modCrop">
          <ac:chgData name="Harish Kumar" userId="dd4e89e1-7eea-4410-abc3-0f988ba01fe4" providerId="ADAL" clId="{CB3C300D-6E21-420C-83B8-EA27D8F8AB26}" dt="2024-03-22T12:54:21.431" v="6731" actId="478"/>
          <ac:spMkLst>
            <pc:docMk/>
            <pc:sldMk cId="1362094308" sldId="267"/>
            <ac:spMk id="6" creationId="{5B17BEC6-89AE-15E8-6BEE-D663C395C263}"/>
          </ac:spMkLst>
        </pc:spChg>
        <pc:spChg chg="add del mod modCrop">
          <ac:chgData name="Harish Kumar" userId="dd4e89e1-7eea-4410-abc3-0f988ba01fe4" providerId="ADAL" clId="{CB3C300D-6E21-420C-83B8-EA27D8F8AB26}" dt="2024-03-22T12:54:19.520" v="6728" actId="478"/>
          <ac:spMkLst>
            <pc:docMk/>
            <pc:sldMk cId="1362094308" sldId="267"/>
            <ac:spMk id="8" creationId="{BE873C94-474E-BF54-DBAB-EF5E86259465}"/>
          </ac:spMkLst>
        </pc:spChg>
        <pc:spChg chg="add del mod">
          <ac:chgData name="Harish Kumar" userId="dd4e89e1-7eea-4410-abc3-0f988ba01fe4" providerId="ADAL" clId="{CB3C300D-6E21-420C-83B8-EA27D8F8AB26}" dt="2024-03-22T12:48:37.065" v="6697" actId="478"/>
          <ac:spMkLst>
            <pc:docMk/>
            <pc:sldMk cId="1362094308" sldId="267"/>
            <ac:spMk id="10" creationId="{330CF557-C11D-37EB-90AF-AF93616B2EBE}"/>
          </ac:spMkLst>
        </pc:spChg>
        <pc:spChg chg="add mod">
          <ac:chgData name="Harish Kumar" userId="dd4e89e1-7eea-4410-abc3-0f988ba01fe4" providerId="ADAL" clId="{CB3C300D-6E21-420C-83B8-EA27D8F8AB26}" dt="2024-03-22T13:14:25.513" v="7029" actId="14100"/>
          <ac:spMkLst>
            <pc:docMk/>
            <pc:sldMk cId="1362094308" sldId="267"/>
            <ac:spMk id="18" creationId="{9BF1FD65-59AE-F25D-CC0E-002298463080}"/>
          </ac:spMkLst>
        </pc:spChg>
        <pc:graphicFrameChg chg="add del mod modGraphic">
          <ac:chgData name="Harish Kumar" userId="dd4e89e1-7eea-4410-abc3-0f988ba01fe4" providerId="ADAL" clId="{CB3C300D-6E21-420C-83B8-EA27D8F8AB26}" dt="2024-03-22T12:59:45.082" v="6753" actId="478"/>
          <ac:graphicFrameMkLst>
            <pc:docMk/>
            <pc:sldMk cId="1362094308" sldId="267"/>
            <ac:graphicFrameMk id="2" creationId="{A072D4FC-047F-BCCA-1E2B-8FBBDBE8E937}"/>
          </ac:graphicFrameMkLst>
        </pc:graphicFrameChg>
        <pc:graphicFrameChg chg="del mod">
          <ac:chgData name="Harish Kumar" userId="dd4e89e1-7eea-4410-abc3-0f988ba01fe4" providerId="ADAL" clId="{CB3C300D-6E21-420C-83B8-EA27D8F8AB26}" dt="2024-03-22T12:26:47.948" v="6610" actId="478"/>
          <ac:graphicFrameMkLst>
            <pc:docMk/>
            <pc:sldMk cId="1362094308" sldId="267"/>
            <ac:graphicFrameMk id="12" creationId="{1FE4F188-1A28-37B0-D3D4-25E31A510348}"/>
          </ac:graphicFrameMkLst>
        </pc:graphicFrameChg>
        <pc:graphicFrameChg chg="add mod modGraphic">
          <ac:chgData name="Harish Kumar" userId="dd4e89e1-7eea-4410-abc3-0f988ba01fe4" providerId="ADAL" clId="{CB3C300D-6E21-420C-83B8-EA27D8F8AB26}" dt="2024-03-22T13:13:12.537" v="7009" actId="1076"/>
          <ac:graphicFrameMkLst>
            <pc:docMk/>
            <pc:sldMk cId="1362094308" sldId="267"/>
            <ac:graphicFrameMk id="15" creationId="{18BE6FED-2A32-3AFD-D081-AF4C28A34899}"/>
          </ac:graphicFrameMkLst>
        </pc:graphicFrameChg>
        <pc:graphicFrameChg chg="add del mod">
          <ac:chgData name="Harish Kumar" userId="dd4e89e1-7eea-4410-abc3-0f988ba01fe4" providerId="ADAL" clId="{CB3C300D-6E21-420C-83B8-EA27D8F8AB26}" dt="2024-03-22T13:10:09.087" v="6859" actId="478"/>
          <ac:graphicFrameMkLst>
            <pc:docMk/>
            <pc:sldMk cId="1362094308" sldId="267"/>
            <ac:graphicFrameMk id="16" creationId="{D584F72C-122E-1696-0132-29FBC4D809A7}"/>
          </ac:graphicFrameMkLst>
        </pc:graphicFrameChg>
        <pc:graphicFrameChg chg="add mod">
          <ac:chgData name="Harish Kumar" userId="dd4e89e1-7eea-4410-abc3-0f988ba01fe4" providerId="ADAL" clId="{CB3C300D-6E21-420C-83B8-EA27D8F8AB26}" dt="2024-03-22T13:14:43.046" v="7032" actId="1076"/>
          <ac:graphicFrameMkLst>
            <pc:docMk/>
            <pc:sldMk cId="1362094308" sldId="267"/>
            <ac:graphicFrameMk id="17" creationId="{D584F72C-122E-1696-0132-29FBC4D809A7}"/>
          </ac:graphicFrameMkLst>
        </pc:graphicFrameChg>
        <pc:picChg chg="del mod">
          <ac:chgData name="Harish Kumar" userId="dd4e89e1-7eea-4410-abc3-0f988ba01fe4" providerId="ADAL" clId="{CB3C300D-6E21-420C-83B8-EA27D8F8AB26}" dt="2024-03-22T12:27:49.080" v="6622" actId="478"/>
          <ac:picMkLst>
            <pc:docMk/>
            <pc:sldMk cId="1362094308" sldId="267"/>
            <ac:picMk id="5" creationId="{1EB94F05-D80E-FDF7-C59D-04AD45CB5AB1}"/>
          </ac:picMkLst>
        </pc:picChg>
        <pc:picChg chg="del">
          <ac:chgData name="Harish Kumar" userId="dd4e89e1-7eea-4410-abc3-0f988ba01fe4" providerId="ADAL" clId="{CB3C300D-6E21-420C-83B8-EA27D8F8AB26}" dt="2024-03-22T12:27:48.377" v="6621" actId="478"/>
          <ac:picMkLst>
            <pc:docMk/>
            <pc:sldMk cId="1362094308" sldId="267"/>
            <ac:picMk id="7" creationId="{E96D2393-98B2-AC2E-A57C-18D7F10D7E1C}"/>
          </ac:picMkLst>
        </pc:picChg>
        <pc:picChg chg="del">
          <ac:chgData name="Harish Kumar" userId="dd4e89e1-7eea-4410-abc3-0f988ba01fe4" providerId="ADAL" clId="{CB3C300D-6E21-420C-83B8-EA27D8F8AB26}" dt="2024-03-22T12:27:49.730" v="6623" actId="478"/>
          <ac:picMkLst>
            <pc:docMk/>
            <pc:sldMk cId="1362094308" sldId="267"/>
            <ac:picMk id="9" creationId="{718FA650-6B45-735C-6339-A4E58C7EFB1C}"/>
          </ac:picMkLst>
        </pc:picChg>
        <pc:picChg chg="del mod">
          <ac:chgData name="Harish Kumar" userId="dd4e89e1-7eea-4410-abc3-0f988ba01fe4" providerId="ADAL" clId="{CB3C300D-6E21-420C-83B8-EA27D8F8AB26}" dt="2024-03-22T12:28:48.721" v="6629" actId="478"/>
          <ac:picMkLst>
            <pc:docMk/>
            <pc:sldMk cId="1362094308" sldId="267"/>
            <ac:picMk id="11" creationId="{45A3489F-6E21-F05C-4AC4-4257A417E43B}"/>
          </ac:picMkLst>
        </pc:picChg>
        <pc:picChg chg="add del mod">
          <ac:chgData name="Harish Kumar" userId="dd4e89e1-7eea-4410-abc3-0f988ba01fe4" providerId="ADAL" clId="{CB3C300D-6E21-420C-83B8-EA27D8F8AB26}" dt="2024-03-22T12:54:19.001" v="6727" actId="478"/>
          <ac:picMkLst>
            <pc:docMk/>
            <pc:sldMk cId="1362094308" sldId="267"/>
            <ac:picMk id="14" creationId="{58CF1A67-69F3-CB6A-139F-9CF5CEF01CAF}"/>
          </ac:picMkLst>
        </pc:picChg>
      </pc:sldChg>
      <pc:sldChg chg="addSp delSp modSp new mod">
        <pc:chgData name="Harish Kumar" userId="dd4e89e1-7eea-4410-abc3-0f988ba01fe4" providerId="ADAL" clId="{CB3C300D-6E21-420C-83B8-EA27D8F8AB26}" dt="2024-03-22T13:36:47.028" v="7049"/>
        <pc:sldMkLst>
          <pc:docMk/>
          <pc:sldMk cId="3017309564" sldId="268"/>
        </pc:sldMkLst>
        <pc:spChg chg="del">
          <ac:chgData name="Harish Kumar" userId="dd4e89e1-7eea-4410-abc3-0f988ba01fe4" providerId="ADAL" clId="{CB3C300D-6E21-420C-83B8-EA27D8F8AB26}" dt="2024-03-22T13:35:03.389" v="7035" actId="478"/>
          <ac:spMkLst>
            <pc:docMk/>
            <pc:sldMk cId="3017309564" sldId="268"/>
            <ac:spMk id="2" creationId="{BBEEA718-2409-ED05-6F49-9751AFA90DE9}"/>
          </ac:spMkLst>
        </pc:spChg>
        <pc:spChg chg="del">
          <ac:chgData name="Harish Kumar" userId="dd4e89e1-7eea-4410-abc3-0f988ba01fe4" providerId="ADAL" clId="{CB3C300D-6E21-420C-83B8-EA27D8F8AB26}" dt="2024-03-22T13:35:02.504" v="7034" actId="478"/>
          <ac:spMkLst>
            <pc:docMk/>
            <pc:sldMk cId="3017309564" sldId="268"/>
            <ac:spMk id="3" creationId="{53D7866A-BE36-522C-B4F4-5250416F6909}"/>
          </ac:spMkLst>
        </pc:spChg>
        <pc:graphicFrameChg chg="add mod">
          <ac:chgData name="Harish Kumar" userId="dd4e89e1-7eea-4410-abc3-0f988ba01fe4" providerId="ADAL" clId="{CB3C300D-6E21-420C-83B8-EA27D8F8AB26}" dt="2024-03-22T13:36:47.028" v="7049"/>
          <ac:graphicFrameMkLst>
            <pc:docMk/>
            <pc:sldMk cId="3017309564" sldId="268"/>
            <ac:graphicFrameMk id="4" creationId="{A55FBB21-7E35-BE0E-B1FD-C5D2FEC5148C}"/>
          </ac:graphicFrameMkLst>
        </pc:graphicFrameChg>
        <pc:graphicFrameChg chg="add mod">
          <ac:chgData name="Harish Kumar" userId="dd4e89e1-7eea-4410-abc3-0f988ba01fe4" providerId="ADAL" clId="{CB3C300D-6E21-420C-83B8-EA27D8F8AB26}" dt="2024-03-22T13:36:34.397" v="7048"/>
          <ac:graphicFrameMkLst>
            <pc:docMk/>
            <pc:sldMk cId="3017309564" sldId="268"/>
            <ac:graphicFrameMk id="5" creationId="{C14A447D-A32C-466E-A2EE-0D16A07B6E8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smartsheetuploa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smartsheetuploa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Analysis/Feb2024/QAD%20FULL%20ITEM%20LIST%20For%20Analysis%20Feb_202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kumar\Downloads\Harish%20-%20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Analysis/Feb2024/Using%20Invoice%20Data%202021-2024/Testset1_from_invoice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Analysis/Feb2024/Using%20Invoice%20Data%202021-2024/Testset1_from_invoice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Item Category Labels in our Inventory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9A-4D4E-8A6C-B0BB546EF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9A-4D4E-8A6C-B0BB546EF37E}"/>
              </c:ext>
            </c:extLst>
          </c:dPt>
          <c:dLbls>
            <c:dLbl>
              <c:idx val="0"/>
              <c:layout>
                <c:manualLayout>
                  <c:x val="9.166666666666666E-2"/>
                  <c:y val="-8.4875562720133283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69A-4D4E-8A6C-B0BB546EF37E}"/>
                </c:ext>
              </c:extLst>
            </c:dLbl>
            <c:dLbl>
              <c:idx val="1"/>
              <c:layout>
                <c:manualLayout>
                  <c:x val="-9.4444444444444442E-2"/>
                  <c:y val="4.2437781360066642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69A-4D4E-8A6C-B0BB546EF37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[smartsheetupload.xlsx]Sheet1!$C$8:$C$9</c:f>
              <c:strCache>
                <c:ptCount val="2"/>
                <c:pt idx="0">
                  <c:v>Labelled</c:v>
                </c:pt>
                <c:pt idx="1">
                  <c:v>Unlabelled</c:v>
                </c:pt>
              </c:strCache>
            </c:strRef>
          </c:cat>
          <c:val>
            <c:numRef>
              <c:f>[smartsheetupload.xlsx]Sheet1!$D$8:$D$9</c:f>
              <c:numCache>
                <c:formatCode>General</c:formatCode>
                <c:ptCount val="2"/>
                <c:pt idx="0">
                  <c:v>100000</c:v>
                </c:pt>
                <c:pt idx="1">
                  <c:v>60000</c:v>
                </c:pt>
              </c:numCache>
            </c:numRef>
          </c:val>
          <c:extLst>
            <c:ext xmlns:c16="http://schemas.microsoft.com/office/drawing/2014/chart" uri="{C3380CC4-5D6E-409C-BE32-E72D297353CC}">
              <c16:uniqueId val="{00000004-D69A-4D4E-8A6C-B0BB546EF37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IN"/>
              <a:t>Item Materials in our Inventory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5F-4BBA-82E2-25D6211041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5F-4BBA-82E2-25D6211041F4}"/>
              </c:ext>
            </c:extLst>
          </c:dPt>
          <c:dLbls>
            <c:dLbl>
              <c:idx val="0"/>
              <c:layout>
                <c:manualLayout>
                  <c:x val="6.3116390413390469E-2"/>
                  <c:y val="-4.2437781360066642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F5F-4BBA-82E2-25D6211041F4}"/>
                </c:ext>
              </c:extLst>
            </c:dLbl>
            <c:dLbl>
              <c:idx val="1"/>
              <c:layout>
                <c:manualLayout>
                  <c:x val="-6.3116390413390636E-2"/>
                  <c:y val="9.2592592592592587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F5F-4BBA-82E2-25D6211041F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Sheet1!$B$13:$B$14</c:f>
              <c:strCache>
                <c:ptCount val="2"/>
                <c:pt idx="0">
                  <c:v>Known Material</c:v>
                </c:pt>
                <c:pt idx="1">
                  <c:v>Unknown Material</c:v>
                </c:pt>
              </c:strCache>
            </c:strRef>
          </c:cat>
          <c:val>
            <c:numRef>
              <c:f>Sheet1!$C$13:$C$14</c:f>
              <c:numCache>
                <c:formatCode>General</c:formatCode>
                <c:ptCount val="2"/>
                <c:pt idx="0">
                  <c:v>46890</c:v>
                </c:pt>
                <c:pt idx="1">
                  <c:v>113549</c:v>
                </c:pt>
              </c:numCache>
            </c:numRef>
          </c:val>
          <c:extLst>
            <c:ext xmlns:c16="http://schemas.microsoft.com/office/drawing/2014/chart" uri="{C3380CC4-5D6E-409C-BE32-E72D297353CC}">
              <c16:uniqueId val="{00000004-1F5F-4BBA-82E2-25D6211041F4}"/>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20249089403973514"/>
          <c:y val="0.92380604182413972"/>
          <c:w val="0.66335409768211906"/>
          <c:h val="5.6208760860066376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IN"/>
              <a:t>Items sorted from 2021-2024 Invoice History Data</a:t>
            </a:r>
          </a:p>
        </c:rich>
      </c:tx>
      <c:layout>
        <c:manualLayout>
          <c:xMode val="edge"/>
          <c:yMode val="edge"/>
          <c:x val="0.14369603362742098"/>
          <c:y val="2.802101060974013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55-4E65-B8A6-60B23010191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55-4E65-B8A6-60B230101912}"/>
              </c:ext>
            </c:extLst>
          </c:dPt>
          <c:dLbls>
            <c:dLbl>
              <c:idx val="0"/>
              <c:layout>
                <c:manualLayout>
                  <c:x val="8.3333333333333232E-2"/>
                  <c:y val="-6.018518518518518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555-4E65-B8A6-60B230101912}"/>
                </c:ext>
              </c:extLst>
            </c:dLbl>
            <c:dLbl>
              <c:idx val="1"/>
              <c:layout>
                <c:manualLayout>
                  <c:x val="-9.4444444444444442E-2"/>
                  <c:y val="-4.166666666666666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555-4E65-B8A6-60B23010191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'[QAD FULL ITEM LIST For Analysis Feb_2024.xlsx]Sheet1'!$E$3:$F$3</c:f>
              <c:strCache>
                <c:ptCount val="2"/>
                <c:pt idx="0">
                  <c:v>Items from 2021-2024 invoice data</c:v>
                </c:pt>
                <c:pt idx="1">
                  <c:v>Items not purchased since 2021-2024</c:v>
                </c:pt>
              </c:strCache>
            </c:strRef>
          </c:cat>
          <c:val>
            <c:numRef>
              <c:f>'[QAD FULL ITEM LIST For Analysis Feb_2024.xlsx]Sheet1'!$E$4:$F$4</c:f>
              <c:numCache>
                <c:formatCode>General</c:formatCode>
                <c:ptCount val="2"/>
                <c:pt idx="0">
                  <c:v>80194</c:v>
                </c:pt>
                <c:pt idx="1">
                  <c:v>80246</c:v>
                </c:pt>
              </c:numCache>
            </c:numRef>
          </c:val>
          <c:extLst>
            <c:ext xmlns:c16="http://schemas.microsoft.com/office/drawing/2014/chart" uri="{C3380CC4-5D6E-409C-BE32-E72D297353CC}">
              <c16:uniqueId val="{00000004-5555-4E65-B8A6-60B23010191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a:t>Accuracy Comparision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Sheet5!$J$3:$J$7</c:f>
              <c:strCache>
                <c:ptCount val="5"/>
                <c:pt idx="0">
                  <c:v>Multinomial Naive Bayes model</c:v>
                </c:pt>
                <c:pt idx="1">
                  <c:v>Support Vector Machine (SVM) model</c:v>
                </c:pt>
                <c:pt idx="2">
                  <c:v>Random Forest model</c:v>
                </c:pt>
                <c:pt idx="3">
                  <c:v>RNN model</c:v>
                </c:pt>
                <c:pt idx="4">
                  <c:v>XGBoost Model</c:v>
                </c:pt>
              </c:strCache>
            </c:strRef>
          </c:cat>
          <c:val>
            <c:numRef>
              <c:f>Sheet5!$K$3:$K$7</c:f>
              <c:numCache>
                <c:formatCode>0%</c:formatCode>
                <c:ptCount val="5"/>
                <c:pt idx="0">
                  <c:v>0.69</c:v>
                </c:pt>
                <c:pt idx="1">
                  <c:v>0.95</c:v>
                </c:pt>
                <c:pt idx="2">
                  <c:v>0.94</c:v>
                </c:pt>
                <c:pt idx="3">
                  <c:v>0.93</c:v>
                </c:pt>
                <c:pt idx="4">
                  <c:v>0.93</c:v>
                </c:pt>
              </c:numCache>
            </c:numRef>
          </c:val>
          <c:extLst>
            <c:ext xmlns:c16="http://schemas.microsoft.com/office/drawing/2014/chart" uri="{C3380CC4-5D6E-409C-BE32-E72D297353CC}">
              <c16:uniqueId val="{00000000-085B-4C99-87F6-887E01B29741}"/>
            </c:ext>
          </c:extLst>
        </c:ser>
        <c:dLbls>
          <c:dLblPos val="outEnd"/>
          <c:showLegendKey val="0"/>
          <c:showVal val="1"/>
          <c:showCatName val="0"/>
          <c:showSerName val="0"/>
          <c:showPercent val="0"/>
          <c:showBubbleSize val="0"/>
        </c:dLbls>
        <c:gapWidth val="219"/>
        <c:overlap val="-27"/>
        <c:axId val="676239087"/>
        <c:axId val="676234767"/>
      </c:barChart>
      <c:catAx>
        <c:axId val="6762390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6234767"/>
        <c:crosses val="autoZero"/>
        <c:auto val="1"/>
        <c:lblAlgn val="ctr"/>
        <c:lblOffset val="100"/>
        <c:noMultiLvlLbl val="0"/>
      </c:catAx>
      <c:valAx>
        <c:axId val="676234767"/>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6239087"/>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Difference</a:t>
            </a:r>
            <a:r>
              <a:rPr lang="en-IN" baseline="0"/>
              <a:t> in classified parts according to the Model</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[Testset1_from_invoice_data.xlsx]Sheet1!$H$2</c:f>
              <c:strCache>
                <c:ptCount val="1"/>
                <c:pt idx="0">
                  <c:v>svm_pred_testset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[Testset1_from_invoice_data.xlsx]Sheet1!$A$3:$A$25</c:f>
              <c:strCache>
                <c:ptCount val="23"/>
                <c:pt idx="0">
                  <c:v>Stud</c:v>
                </c:pt>
                <c:pt idx="1">
                  <c:v>Washers</c:v>
                </c:pt>
                <c:pt idx="2">
                  <c:v>Screws</c:v>
                </c:pt>
                <c:pt idx="3">
                  <c:v>Electronics Component Connectors</c:v>
                </c:pt>
                <c:pt idx="4">
                  <c:v>Gaskets</c:v>
                </c:pt>
                <c:pt idx="5">
                  <c:v>Seals</c:v>
                </c:pt>
                <c:pt idx="6">
                  <c:v>Pins</c:v>
                </c:pt>
                <c:pt idx="7">
                  <c:v>Cable Management</c:v>
                </c:pt>
                <c:pt idx="8">
                  <c:v>Circuit Breaker Panels</c:v>
                </c:pt>
                <c:pt idx="9">
                  <c:v>Wire Terminals &amp; Connectors</c:v>
                </c:pt>
                <c:pt idx="10">
                  <c:v>Kitting</c:v>
                </c:pt>
                <c:pt idx="11">
                  <c:v>Bolts</c:v>
                </c:pt>
                <c:pt idx="12">
                  <c:v>Clamps</c:v>
                </c:pt>
                <c:pt idx="13">
                  <c:v>Cables</c:v>
                </c:pt>
                <c:pt idx="14">
                  <c:v>Collars</c:v>
                </c:pt>
                <c:pt idx="15">
                  <c:v>Brackets &amp; Reinforcement Braces</c:v>
                </c:pt>
                <c:pt idx="16">
                  <c:v>Heat-Shrink Tubing</c:v>
                </c:pt>
                <c:pt idx="17">
                  <c:v>Industrial Graphics</c:v>
                </c:pt>
                <c:pt idx="18">
                  <c:v>Nuts</c:v>
                </c:pt>
                <c:pt idx="19">
                  <c:v>Spacers &amp; Standoffs</c:v>
                </c:pt>
                <c:pt idx="20">
                  <c:v>Pipe, Valve, Fittings and Support</c:v>
                </c:pt>
                <c:pt idx="21">
                  <c:v>Tools</c:v>
                </c:pt>
                <c:pt idx="22">
                  <c:v>Rivets</c:v>
                </c:pt>
              </c:strCache>
            </c:strRef>
          </c:cat>
          <c:val>
            <c:numRef>
              <c:f>[Testset1_from_invoice_data.xlsx]Sheet1!$H$3:$H$25</c:f>
              <c:numCache>
                <c:formatCode>General</c:formatCode>
                <c:ptCount val="23"/>
                <c:pt idx="0">
                  <c:v>1148</c:v>
                </c:pt>
                <c:pt idx="1">
                  <c:v>3245</c:v>
                </c:pt>
                <c:pt idx="2">
                  <c:v>12106</c:v>
                </c:pt>
                <c:pt idx="3">
                  <c:v>1013</c:v>
                </c:pt>
                <c:pt idx="4">
                  <c:v>276</c:v>
                </c:pt>
                <c:pt idx="5">
                  <c:v>374</c:v>
                </c:pt>
                <c:pt idx="6">
                  <c:v>462</c:v>
                </c:pt>
                <c:pt idx="7">
                  <c:v>168</c:v>
                </c:pt>
                <c:pt idx="8">
                  <c:v>84</c:v>
                </c:pt>
                <c:pt idx="9">
                  <c:v>307</c:v>
                </c:pt>
                <c:pt idx="10">
                  <c:v>745</c:v>
                </c:pt>
                <c:pt idx="11">
                  <c:v>347</c:v>
                </c:pt>
                <c:pt idx="12">
                  <c:v>175</c:v>
                </c:pt>
                <c:pt idx="13">
                  <c:v>927</c:v>
                </c:pt>
                <c:pt idx="14">
                  <c:v>179</c:v>
                </c:pt>
                <c:pt idx="15">
                  <c:v>219</c:v>
                </c:pt>
                <c:pt idx="16">
                  <c:v>154</c:v>
                </c:pt>
                <c:pt idx="17">
                  <c:v>654</c:v>
                </c:pt>
                <c:pt idx="18">
                  <c:v>1176</c:v>
                </c:pt>
                <c:pt idx="19">
                  <c:v>96</c:v>
                </c:pt>
                <c:pt idx="20">
                  <c:v>399</c:v>
                </c:pt>
                <c:pt idx="21">
                  <c:v>409</c:v>
                </c:pt>
                <c:pt idx="22">
                  <c:v>66</c:v>
                </c:pt>
              </c:numCache>
            </c:numRef>
          </c:val>
          <c:extLst>
            <c:ext xmlns:c16="http://schemas.microsoft.com/office/drawing/2014/chart" uri="{C3380CC4-5D6E-409C-BE32-E72D297353CC}">
              <c16:uniqueId val="{00000000-A4F3-4AB9-A276-C2DD1F3F88D1}"/>
            </c:ext>
          </c:extLst>
        </c:ser>
        <c:ser>
          <c:idx val="1"/>
          <c:order val="1"/>
          <c:tx>
            <c:strRef>
              <c:f>[Testset1_from_invoice_data.xlsx]Sheet1!$I$2</c:f>
              <c:strCache>
                <c:ptCount val="1"/>
                <c:pt idx="0">
                  <c:v>rf_pred_testset</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[Testset1_from_invoice_data.xlsx]Sheet1!$A$3:$A$25</c:f>
              <c:strCache>
                <c:ptCount val="23"/>
                <c:pt idx="0">
                  <c:v>Stud</c:v>
                </c:pt>
                <c:pt idx="1">
                  <c:v>Washers</c:v>
                </c:pt>
                <c:pt idx="2">
                  <c:v>Screws</c:v>
                </c:pt>
                <c:pt idx="3">
                  <c:v>Electronics Component Connectors</c:v>
                </c:pt>
                <c:pt idx="4">
                  <c:v>Gaskets</c:v>
                </c:pt>
                <c:pt idx="5">
                  <c:v>Seals</c:v>
                </c:pt>
                <c:pt idx="6">
                  <c:v>Pins</c:v>
                </c:pt>
                <c:pt idx="7">
                  <c:v>Cable Management</c:v>
                </c:pt>
                <c:pt idx="8">
                  <c:v>Circuit Breaker Panels</c:v>
                </c:pt>
                <c:pt idx="9">
                  <c:v>Wire Terminals &amp; Connectors</c:v>
                </c:pt>
                <c:pt idx="10">
                  <c:v>Kitting</c:v>
                </c:pt>
                <c:pt idx="11">
                  <c:v>Bolts</c:v>
                </c:pt>
                <c:pt idx="12">
                  <c:v>Clamps</c:v>
                </c:pt>
                <c:pt idx="13">
                  <c:v>Cables</c:v>
                </c:pt>
                <c:pt idx="14">
                  <c:v>Collars</c:v>
                </c:pt>
                <c:pt idx="15">
                  <c:v>Brackets &amp; Reinforcement Braces</c:v>
                </c:pt>
                <c:pt idx="16">
                  <c:v>Heat-Shrink Tubing</c:v>
                </c:pt>
                <c:pt idx="17">
                  <c:v>Industrial Graphics</c:v>
                </c:pt>
                <c:pt idx="18">
                  <c:v>Nuts</c:v>
                </c:pt>
                <c:pt idx="19">
                  <c:v>Spacers &amp; Standoffs</c:v>
                </c:pt>
                <c:pt idx="20">
                  <c:v>Pipe, Valve, Fittings and Support</c:v>
                </c:pt>
                <c:pt idx="21">
                  <c:v>Tools</c:v>
                </c:pt>
                <c:pt idx="22">
                  <c:v>Rivets</c:v>
                </c:pt>
              </c:strCache>
            </c:strRef>
          </c:cat>
          <c:val>
            <c:numRef>
              <c:f>[Testset1_from_invoice_data.xlsx]Sheet1!$I$3:$I$25</c:f>
              <c:numCache>
                <c:formatCode>General</c:formatCode>
                <c:ptCount val="23"/>
                <c:pt idx="0">
                  <c:v>927</c:v>
                </c:pt>
                <c:pt idx="1">
                  <c:v>9768</c:v>
                </c:pt>
                <c:pt idx="2">
                  <c:v>4998</c:v>
                </c:pt>
                <c:pt idx="3">
                  <c:v>678</c:v>
                </c:pt>
                <c:pt idx="4">
                  <c:v>217</c:v>
                </c:pt>
                <c:pt idx="5">
                  <c:v>338</c:v>
                </c:pt>
                <c:pt idx="6">
                  <c:v>826</c:v>
                </c:pt>
                <c:pt idx="7">
                  <c:v>216</c:v>
                </c:pt>
                <c:pt idx="8">
                  <c:v>113</c:v>
                </c:pt>
                <c:pt idx="9">
                  <c:v>162</c:v>
                </c:pt>
                <c:pt idx="10">
                  <c:v>891</c:v>
                </c:pt>
                <c:pt idx="11">
                  <c:v>287</c:v>
                </c:pt>
                <c:pt idx="12">
                  <c:v>483</c:v>
                </c:pt>
                <c:pt idx="13">
                  <c:v>1008</c:v>
                </c:pt>
                <c:pt idx="14">
                  <c:v>221</c:v>
                </c:pt>
                <c:pt idx="15">
                  <c:v>159</c:v>
                </c:pt>
                <c:pt idx="16">
                  <c:v>221</c:v>
                </c:pt>
                <c:pt idx="17">
                  <c:v>627</c:v>
                </c:pt>
                <c:pt idx="18">
                  <c:v>1133</c:v>
                </c:pt>
                <c:pt idx="19">
                  <c:v>154</c:v>
                </c:pt>
                <c:pt idx="20">
                  <c:v>375</c:v>
                </c:pt>
                <c:pt idx="21">
                  <c:v>521</c:v>
                </c:pt>
                <c:pt idx="22">
                  <c:v>140</c:v>
                </c:pt>
              </c:numCache>
            </c:numRef>
          </c:val>
          <c:extLst>
            <c:ext xmlns:c16="http://schemas.microsoft.com/office/drawing/2014/chart" uri="{C3380CC4-5D6E-409C-BE32-E72D297353CC}">
              <c16:uniqueId val="{00000001-A4F3-4AB9-A276-C2DD1F3F88D1}"/>
            </c:ext>
          </c:extLst>
        </c:ser>
        <c:ser>
          <c:idx val="2"/>
          <c:order val="2"/>
          <c:tx>
            <c:strRef>
              <c:f>[Testset1_from_invoice_data.xlsx]Sheet1!$J$2</c:f>
              <c:strCache>
                <c:ptCount val="1"/>
                <c:pt idx="0">
                  <c:v>XGBoost_Predict</c:v>
                </c:pt>
              </c:strCache>
            </c:strRef>
          </c:tx>
          <c:spPr>
            <a:solidFill>
              <a:schemeClr val="accent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[Testset1_from_invoice_data.xlsx]Sheet1!$A$3:$A$25</c:f>
              <c:strCache>
                <c:ptCount val="23"/>
                <c:pt idx="0">
                  <c:v>Stud</c:v>
                </c:pt>
                <c:pt idx="1">
                  <c:v>Washers</c:v>
                </c:pt>
                <c:pt idx="2">
                  <c:v>Screws</c:v>
                </c:pt>
                <c:pt idx="3">
                  <c:v>Electronics Component Connectors</c:v>
                </c:pt>
                <c:pt idx="4">
                  <c:v>Gaskets</c:v>
                </c:pt>
                <c:pt idx="5">
                  <c:v>Seals</c:v>
                </c:pt>
                <c:pt idx="6">
                  <c:v>Pins</c:v>
                </c:pt>
                <c:pt idx="7">
                  <c:v>Cable Management</c:v>
                </c:pt>
                <c:pt idx="8">
                  <c:v>Circuit Breaker Panels</c:v>
                </c:pt>
                <c:pt idx="9">
                  <c:v>Wire Terminals &amp; Connectors</c:v>
                </c:pt>
                <c:pt idx="10">
                  <c:v>Kitting</c:v>
                </c:pt>
                <c:pt idx="11">
                  <c:v>Bolts</c:v>
                </c:pt>
                <c:pt idx="12">
                  <c:v>Clamps</c:v>
                </c:pt>
                <c:pt idx="13">
                  <c:v>Cables</c:v>
                </c:pt>
                <c:pt idx="14">
                  <c:v>Collars</c:v>
                </c:pt>
                <c:pt idx="15">
                  <c:v>Brackets &amp; Reinforcement Braces</c:v>
                </c:pt>
                <c:pt idx="16">
                  <c:v>Heat-Shrink Tubing</c:v>
                </c:pt>
                <c:pt idx="17">
                  <c:v>Industrial Graphics</c:v>
                </c:pt>
                <c:pt idx="18">
                  <c:v>Nuts</c:v>
                </c:pt>
                <c:pt idx="19">
                  <c:v>Spacers &amp; Standoffs</c:v>
                </c:pt>
                <c:pt idx="20">
                  <c:v>Pipe, Valve, Fittings and Support</c:v>
                </c:pt>
                <c:pt idx="21">
                  <c:v>Tools</c:v>
                </c:pt>
                <c:pt idx="22">
                  <c:v>Rivets</c:v>
                </c:pt>
              </c:strCache>
            </c:strRef>
          </c:cat>
          <c:val>
            <c:numRef>
              <c:f>[Testset1_from_invoice_data.xlsx]Sheet1!$J$3:$J$25</c:f>
              <c:numCache>
                <c:formatCode>General</c:formatCode>
                <c:ptCount val="23"/>
                <c:pt idx="0">
                  <c:v>222</c:v>
                </c:pt>
                <c:pt idx="1">
                  <c:v>871</c:v>
                </c:pt>
                <c:pt idx="2">
                  <c:v>7732</c:v>
                </c:pt>
                <c:pt idx="3">
                  <c:v>1265</c:v>
                </c:pt>
                <c:pt idx="4">
                  <c:v>397</c:v>
                </c:pt>
                <c:pt idx="5">
                  <c:v>660</c:v>
                </c:pt>
                <c:pt idx="6">
                  <c:v>1592</c:v>
                </c:pt>
                <c:pt idx="7">
                  <c:v>1523</c:v>
                </c:pt>
                <c:pt idx="8">
                  <c:v>401</c:v>
                </c:pt>
                <c:pt idx="9">
                  <c:v>561</c:v>
                </c:pt>
                <c:pt idx="10">
                  <c:v>225</c:v>
                </c:pt>
                <c:pt idx="11">
                  <c:v>479</c:v>
                </c:pt>
                <c:pt idx="12">
                  <c:v>1020</c:v>
                </c:pt>
                <c:pt idx="13">
                  <c:v>193</c:v>
                </c:pt>
                <c:pt idx="14">
                  <c:v>275</c:v>
                </c:pt>
                <c:pt idx="15">
                  <c:v>103</c:v>
                </c:pt>
                <c:pt idx="16">
                  <c:v>191</c:v>
                </c:pt>
                <c:pt idx="17">
                  <c:v>225</c:v>
                </c:pt>
                <c:pt idx="18">
                  <c:v>1251</c:v>
                </c:pt>
                <c:pt idx="19">
                  <c:v>916</c:v>
                </c:pt>
                <c:pt idx="20">
                  <c:v>175</c:v>
                </c:pt>
                <c:pt idx="21">
                  <c:v>39</c:v>
                </c:pt>
                <c:pt idx="22">
                  <c:v>117</c:v>
                </c:pt>
              </c:numCache>
            </c:numRef>
          </c:val>
          <c:extLst>
            <c:ext xmlns:c16="http://schemas.microsoft.com/office/drawing/2014/chart" uri="{C3380CC4-5D6E-409C-BE32-E72D297353CC}">
              <c16:uniqueId val="{00000002-A4F3-4AB9-A276-C2DD1F3F88D1}"/>
            </c:ext>
          </c:extLst>
        </c:ser>
        <c:dLbls>
          <c:dLblPos val="outEnd"/>
          <c:showLegendKey val="0"/>
          <c:showVal val="1"/>
          <c:showCatName val="0"/>
          <c:showSerName val="0"/>
          <c:showPercent val="0"/>
          <c:showBubbleSize val="0"/>
        </c:dLbls>
        <c:gapWidth val="219"/>
        <c:overlap val="-27"/>
        <c:axId val="564620415"/>
        <c:axId val="564628575"/>
      </c:barChart>
      <c:catAx>
        <c:axId val="564620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8575"/>
        <c:crosses val="autoZero"/>
        <c:auto val="1"/>
        <c:lblAlgn val="ctr"/>
        <c:lblOffset val="100"/>
        <c:noMultiLvlLbl val="0"/>
      </c:catAx>
      <c:valAx>
        <c:axId val="564628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0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Difference in classified parts according to the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[Testset1_from_invoice_data.xlsx]Sheet1!$H$2</c:f>
              <c:strCache>
                <c:ptCount val="1"/>
                <c:pt idx="0">
                  <c:v>svm_pred_testset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[Testset1_from_invoice_data.xlsx]Sheet1!$A$26:$A$48</c:f>
              <c:strCache>
                <c:ptCount val="23"/>
                <c:pt idx="0">
                  <c:v>O-Rings</c:v>
                </c:pt>
                <c:pt idx="1">
                  <c:v>Adhesive &amp; Glue</c:v>
                </c:pt>
                <c:pt idx="2">
                  <c:v>Retaining Rings</c:v>
                </c:pt>
                <c:pt idx="3">
                  <c:v>Electrical Switches</c:v>
                </c:pt>
                <c:pt idx="4">
                  <c:v>Bearings</c:v>
                </c:pt>
                <c:pt idx="5">
                  <c:v>Lightbulbs</c:v>
                </c:pt>
                <c:pt idx="6">
                  <c:v>Semiconductors</c:v>
                </c:pt>
                <c:pt idx="7">
                  <c:v>Tape</c:v>
                </c:pt>
                <c:pt idx="8">
                  <c:v>Inserts</c:v>
                </c:pt>
                <c:pt idx="9">
                  <c:v>Labels and decals</c:v>
                </c:pt>
                <c:pt idx="10">
                  <c:v>Electrical Conduit</c:v>
                </c:pt>
                <c:pt idx="11">
                  <c:v>Printed Circuit Boards</c:v>
                </c:pt>
                <c:pt idx="12">
                  <c:v>Magnets</c:v>
                </c:pt>
                <c:pt idx="13">
                  <c:v>Packing</c:v>
                </c:pt>
                <c:pt idx="14">
                  <c:v>Bushings</c:v>
                </c:pt>
                <c:pt idx="15">
                  <c:v>Fitting</c:v>
                </c:pt>
                <c:pt idx="16">
                  <c:v>Passive Circuit Components</c:v>
                </c:pt>
                <c:pt idx="17">
                  <c:v>Springs</c:v>
                </c:pt>
                <c:pt idx="18">
                  <c:v>Grommets</c:v>
                </c:pt>
                <c:pt idx="19">
                  <c:v>Shims</c:v>
                </c:pt>
                <c:pt idx="20">
                  <c:v>Accessories</c:v>
                </c:pt>
                <c:pt idx="21">
                  <c:v>Miscellaneous</c:v>
                </c:pt>
                <c:pt idx="22">
                  <c:v>Teflon O-Rings</c:v>
                </c:pt>
              </c:strCache>
            </c:strRef>
          </c:cat>
          <c:val>
            <c:numRef>
              <c:f>[Testset1_from_invoice_data.xlsx]Sheet1!$H$26:$H$48</c:f>
              <c:numCache>
                <c:formatCode>General</c:formatCode>
                <c:ptCount val="23"/>
                <c:pt idx="0">
                  <c:v>763</c:v>
                </c:pt>
                <c:pt idx="1">
                  <c:v>262</c:v>
                </c:pt>
                <c:pt idx="2">
                  <c:v>33</c:v>
                </c:pt>
                <c:pt idx="3">
                  <c:v>170</c:v>
                </c:pt>
                <c:pt idx="4">
                  <c:v>115</c:v>
                </c:pt>
                <c:pt idx="5">
                  <c:v>25</c:v>
                </c:pt>
                <c:pt idx="6">
                  <c:v>66</c:v>
                </c:pt>
                <c:pt idx="7">
                  <c:v>93</c:v>
                </c:pt>
                <c:pt idx="8">
                  <c:v>71</c:v>
                </c:pt>
                <c:pt idx="9">
                  <c:v>1</c:v>
                </c:pt>
                <c:pt idx="10">
                  <c:v>34</c:v>
                </c:pt>
                <c:pt idx="11">
                  <c:v>67</c:v>
                </c:pt>
                <c:pt idx="12">
                  <c:v>14</c:v>
                </c:pt>
                <c:pt idx="13">
                  <c:v>14</c:v>
                </c:pt>
                <c:pt idx="14">
                  <c:v>47</c:v>
                </c:pt>
                <c:pt idx="15">
                  <c:v>17</c:v>
                </c:pt>
                <c:pt idx="16">
                  <c:v>44</c:v>
                </c:pt>
                <c:pt idx="17">
                  <c:v>95</c:v>
                </c:pt>
                <c:pt idx="18">
                  <c:v>5</c:v>
                </c:pt>
                <c:pt idx="19">
                  <c:v>45</c:v>
                </c:pt>
                <c:pt idx="20">
                  <c:v>14</c:v>
                </c:pt>
                <c:pt idx="21">
                  <c:v>0</c:v>
                </c:pt>
                <c:pt idx="22">
                  <c:v>1</c:v>
                </c:pt>
              </c:numCache>
            </c:numRef>
          </c:val>
          <c:extLst>
            <c:ext xmlns:c16="http://schemas.microsoft.com/office/drawing/2014/chart" uri="{C3380CC4-5D6E-409C-BE32-E72D297353CC}">
              <c16:uniqueId val="{00000000-30C8-4A19-B932-2D62B1111858}"/>
            </c:ext>
          </c:extLst>
        </c:ser>
        <c:ser>
          <c:idx val="1"/>
          <c:order val="1"/>
          <c:tx>
            <c:strRef>
              <c:f>[Testset1_from_invoice_data.xlsx]Sheet1!$I$2</c:f>
              <c:strCache>
                <c:ptCount val="1"/>
                <c:pt idx="0">
                  <c:v>rf_pred_testset</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[Testset1_from_invoice_data.xlsx]Sheet1!$A$26:$A$48</c:f>
              <c:strCache>
                <c:ptCount val="23"/>
                <c:pt idx="0">
                  <c:v>O-Rings</c:v>
                </c:pt>
                <c:pt idx="1">
                  <c:v>Adhesive &amp; Glue</c:v>
                </c:pt>
                <c:pt idx="2">
                  <c:v>Retaining Rings</c:v>
                </c:pt>
                <c:pt idx="3">
                  <c:v>Electrical Switches</c:v>
                </c:pt>
                <c:pt idx="4">
                  <c:v>Bearings</c:v>
                </c:pt>
                <c:pt idx="5">
                  <c:v>Lightbulbs</c:v>
                </c:pt>
                <c:pt idx="6">
                  <c:v>Semiconductors</c:v>
                </c:pt>
                <c:pt idx="7">
                  <c:v>Tape</c:v>
                </c:pt>
                <c:pt idx="8">
                  <c:v>Inserts</c:v>
                </c:pt>
                <c:pt idx="9">
                  <c:v>Labels and decals</c:v>
                </c:pt>
                <c:pt idx="10">
                  <c:v>Electrical Conduit</c:v>
                </c:pt>
                <c:pt idx="11">
                  <c:v>Printed Circuit Boards</c:v>
                </c:pt>
                <c:pt idx="12">
                  <c:v>Magnets</c:v>
                </c:pt>
                <c:pt idx="13">
                  <c:v>Packing</c:v>
                </c:pt>
                <c:pt idx="14">
                  <c:v>Bushings</c:v>
                </c:pt>
                <c:pt idx="15">
                  <c:v>Fitting</c:v>
                </c:pt>
                <c:pt idx="16">
                  <c:v>Passive Circuit Components</c:v>
                </c:pt>
                <c:pt idx="17">
                  <c:v>Springs</c:v>
                </c:pt>
                <c:pt idx="18">
                  <c:v>Grommets</c:v>
                </c:pt>
                <c:pt idx="19">
                  <c:v>Shims</c:v>
                </c:pt>
                <c:pt idx="20">
                  <c:v>Accessories</c:v>
                </c:pt>
                <c:pt idx="21">
                  <c:v>Miscellaneous</c:v>
                </c:pt>
                <c:pt idx="22">
                  <c:v>Teflon O-Rings</c:v>
                </c:pt>
              </c:strCache>
            </c:strRef>
          </c:cat>
          <c:val>
            <c:numRef>
              <c:f>[Testset1_from_invoice_data.xlsx]Sheet1!$I$26:$I$48</c:f>
              <c:numCache>
                <c:formatCode>General</c:formatCode>
                <c:ptCount val="23"/>
                <c:pt idx="0">
                  <c:v>589</c:v>
                </c:pt>
                <c:pt idx="1">
                  <c:v>248</c:v>
                </c:pt>
                <c:pt idx="2">
                  <c:v>126</c:v>
                </c:pt>
                <c:pt idx="3">
                  <c:v>172</c:v>
                </c:pt>
                <c:pt idx="4">
                  <c:v>191</c:v>
                </c:pt>
                <c:pt idx="5">
                  <c:v>38</c:v>
                </c:pt>
                <c:pt idx="6">
                  <c:v>61</c:v>
                </c:pt>
                <c:pt idx="7">
                  <c:v>123</c:v>
                </c:pt>
                <c:pt idx="8">
                  <c:v>112</c:v>
                </c:pt>
                <c:pt idx="9">
                  <c:v>0</c:v>
                </c:pt>
                <c:pt idx="10">
                  <c:v>60</c:v>
                </c:pt>
                <c:pt idx="11">
                  <c:v>0</c:v>
                </c:pt>
                <c:pt idx="12">
                  <c:v>8</c:v>
                </c:pt>
                <c:pt idx="13">
                  <c:v>19</c:v>
                </c:pt>
                <c:pt idx="14">
                  <c:v>85</c:v>
                </c:pt>
                <c:pt idx="15">
                  <c:v>67</c:v>
                </c:pt>
                <c:pt idx="16">
                  <c:v>97</c:v>
                </c:pt>
                <c:pt idx="17">
                  <c:v>121</c:v>
                </c:pt>
                <c:pt idx="18">
                  <c:v>4</c:v>
                </c:pt>
                <c:pt idx="19">
                  <c:v>96</c:v>
                </c:pt>
                <c:pt idx="20">
                  <c:v>9</c:v>
                </c:pt>
                <c:pt idx="21">
                  <c:v>39</c:v>
                </c:pt>
                <c:pt idx="22">
                  <c:v>1</c:v>
                </c:pt>
              </c:numCache>
            </c:numRef>
          </c:val>
          <c:extLst>
            <c:ext xmlns:c16="http://schemas.microsoft.com/office/drawing/2014/chart" uri="{C3380CC4-5D6E-409C-BE32-E72D297353CC}">
              <c16:uniqueId val="{00000001-30C8-4A19-B932-2D62B1111858}"/>
            </c:ext>
          </c:extLst>
        </c:ser>
        <c:ser>
          <c:idx val="2"/>
          <c:order val="2"/>
          <c:tx>
            <c:strRef>
              <c:f>[Testset1_from_invoice_data.xlsx]Sheet1!$J$2</c:f>
              <c:strCache>
                <c:ptCount val="1"/>
                <c:pt idx="0">
                  <c:v>XGBoost_Predict</c:v>
                </c:pt>
              </c:strCache>
            </c:strRef>
          </c:tx>
          <c:spPr>
            <a:solidFill>
              <a:schemeClr val="accent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[Testset1_from_invoice_data.xlsx]Sheet1!$A$26:$A$48</c:f>
              <c:strCache>
                <c:ptCount val="23"/>
                <c:pt idx="0">
                  <c:v>O-Rings</c:v>
                </c:pt>
                <c:pt idx="1">
                  <c:v>Adhesive &amp; Glue</c:v>
                </c:pt>
                <c:pt idx="2">
                  <c:v>Retaining Rings</c:v>
                </c:pt>
                <c:pt idx="3">
                  <c:v>Electrical Switches</c:v>
                </c:pt>
                <c:pt idx="4">
                  <c:v>Bearings</c:v>
                </c:pt>
                <c:pt idx="5">
                  <c:v>Lightbulbs</c:v>
                </c:pt>
                <c:pt idx="6">
                  <c:v>Semiconductors</c:v>
                </c:pt>
                <c:pt idx="7">
                  <c:v>Tape</c:v>
                </c:pt>
                <c:pt idx="8">
                  <c:v>Inserts</c:v>
                </c:pt>
                <c:pt idx="9">
                  <c:v>Labels and decals</c:v>
                </c:pt>
                <c:pt idx="10">
                  <c:v>Electrical Conduit</c:v>
                </c:pt>
                <c:pt idx="11">
                  <c:v>Printed Circuit Boards</c:v>
                </c:pt>
                <c:pt idx="12">
                  <c:v>Magnets</c:v>
                </c:pt>
                <c:pt idx="13">
                  <c:v>Packing</c:v>
                </c:pt>
                <c:pt idx="14">
                  <c:v>Bushings</c:v>
                </c:pt>
                <c:pt idx="15">
                  <c:v>Fitting</c:v>
                </c:pt>
                <c:pt idx="16">
                  <c:v>Passive Circuit Components</c:v>
                </c:pt>
                <c:pt idx="17">
                  <c:v>Springs</c:v>
                </c:pt>
                <c:pt idx="18">
                  <c:v>Grommets</c:v>
                </c:pt>
                <c:pt idx="19">
                  <c:v>Shims</c:v>
                </c:pt>
                <c:pt idx="20">
                  <c:v>Accessories</c:v>
                </c:pt>
                <c:pt idx="21">
                  <c:v>Miscellaneous</c:v>
                </c:pt>
                <c:pt idx="22">
                  <c:v>Teflon O-Rings</c:v>
                </c:pt>
              </c:strCache>
            </c:strRef>
          </c:cat>
          <c:val>
            <c:numRef>
              <c:f>[Testset1_from_invoice_data.xlsx]Sheet1!$J$26:$J$48</c:f>
              <c:numCache>
                <c:formatCode>General</c:formatCode>
                <c:ptCount val="23"/>
                <c:pt idx="0">
                  <c:v>415</c:v>
                </c:pt>
                <c:pt idx="1">
                  <c:v>29</c:v>
                </c:pt>
                <c:pt idx="2">
                  <c:v>346</c:v>
                </c:pt>
                <c:pt idx="3">
                  <c:v>34</c:v>
                </c:pt>
                <c:pt idx="4">
                  <c:v>379</c:v>
                </c:pt>
                <c:pt idx="5">
                  <c:v>217</c:v>
                </c:pt>
                <c:pt idx="6">
                  <c:v>477</c:v>
                </c:pt>
                <c:pt idx="7">
                  <c:v>35</c:v>
                </c:pt>
                <c:pt idx="8">
                  <c:v>1528</c:v>
                </c:pt>
                <c:pt idx="9">
                  <c:v>389</c:v>
                </c:pt>
                <c:pt idx="10">
                  <c:v>48</c:v>
                </c:pt>
                <c:pt idx="11">
                  <c:v>69</c:v>
                </c:pt>
                <c:pt idx="12">
                  <c:v>203</c:v>
                </c:pt>
                <c:pt idx="13">
                  <c:v>32</c:v>
                </c:pt>
                <c:pt idx="14">
                  <c:v>149</c:v>
                </c:pt>
                <c:pt idx="15">
                  <c:v>121</c:v>
                </c:pt>
                <c:pt idx="16">
                  <c:v>213</c:v>
                </c:pt>
                <c:pt idx="17">
                  <c:v>266</c:v>
                </c:pt>
                <c:pt idx="18">
                  <c:v>138</c:v>
                </c:pt>
                <c:pt idx="19">
                  <c:v>90</c:v>
                </c:pt>
                <c:pt idx="20">
                  <c:v>1062</c:v>
                </c:pt>
                <c:pt idx="21">
                  <c:v>0</c:v>
                </c:pt>
                <c:pt idx="22">
                  <c:v>14</c:v>
                </c:pt>
              </c:numCache>
            </c:numRef>
          </c:val>
          <c:extLst>
            <c:ext xmlns:c16="http://schemas.microsoft.com/office/drawing/2014/chart" uri="{C3380CC4-5D6E-409C-BE32-E72D297353CC}">
              <c16:uniqueId val="{00000002-30C8-4A19-B932-2D62B1111858}"/>
            </c:ext>
          </c:extLst>
        </c:ser>
        <c:dLbls>
          <c:dLblPos val="outEnd"/>
          <c:showLegendKey val="0"/>
          <c:showVal val="1"/>
          <c:showCatName val="0"/>
          <c:showSerName val="0"/>
          <c:showPercent val="0"/>
          <c:showBubbleSize val="0"/>
        </c:dLbls>
        <c:gapWidth val="219"/>
        <c:overlap val="-27"/>
        <c:axId val="564620415"/>
        <c:axId val="564628575"/>
      </c:barChart>
      <c:catAx>
        <c:axId val="564620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8575"/>
        <c:crosses val="autoZero"/>
        <c:auto val="1"/>
        <c:lblAlgn val="ctr"/>
        <c:lblOffset val="100"/>
        <c:noMultiLvlLbl val="0"/>
      </c:catAx>
      <c:valAx>
        <c:axId val="564628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0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8CD68C-FFD7-45D8-A746-36B8D0B02EB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E63C2EF9-2731-42D5-AB32-B5AAE24EF84A}">
      <dgm:prSet phldrT="[Text]"/>
      <dgm:spPr/>
      <dgm:t>
        <a:bodyPr/>
        <a:lstStyle/>
        <a:p>
          <a:r>
            <a:rPr lang="en-US" dirty="0"/>
            <a:t>Data Collecting</a:t>
          </a:r>
          <a:endParaRPr lang="en-IN" dirty="0"/>
        </a:p>
      </dgm:t>
    </dgm:pt>
    <dgm:pt modelId="{5ACC5898-DE3A-4682-80EB-5C6C11C40189}" type="parTrans" cxnId="{562D541E-908C-4AE9-B24F-BD71EB0E5091}">
      <dgm:prSet/>
      <dgm:spPr/>
      <dgm:t>
        <a:bodyPr/>
        <a:lstStyle/>
        <a:p>
          <a:endParaRPr lang="en-IN"/>
        </a:p>
      </dgm:t>
    </dgm:pt>
    <dgm:pt modelId="{19971DDF-8B0F-47CA-B625-64C7A0386501}" type="sibTrans" cxnId="{562D541E-908C-4AE9-B24F-BD71EB0E5091}">
      <dgm:prSet/>
      <dgm:spPr/>
      <dgm:t>
        <a:bodyPr/>
        <a:lstStyle/>
        <a:p>
          <a:endParaRPr lang="en-IN"/>
        </a:p>
      </dgm:t>
    </dgm:pt>
    <dgm:pt modelId="{01CFFA73-40CC-4106-A1DF-D37240C8C823}">
      <dgm:prSet phldrT="[Text]"/>
      <dgm:spPr/>
      <dgm:t>
        <a:bodyPr/>
        <a:lstStyle/>
        <a:p>
          <a:r>
            <a:rPr lang="en-US" dirty="0"/>
            <a:t>Data Preparing</a:t>
          </a:r>
          <a:endParaRPr lang="en-IN" dirty="0"/>
        </a:p>
      </dgm:t>
    </dgm:pt>
    <dgm:pt modelId="{3DD399C8-4ADC-4047-9FE5-02FABFE3D4D1}" type="parTrans" cxnId="{ED7E7374-0D8D-4ED7-8323-531A88CF1BC6}">
      <dgm:prSet/>
      <dgm:spPr/>
      <dgm:t>
        <a:bodyPr/>
        <a:lstStyle/>
        <a:p>
          <a:endParaRPr lang="en-IN"/>
        </a:p>
      </dgm:t>
    </dgm:pt>
    <dgm:pt modelId="{274635F0-F403-4976-9837-DD4475089617}" type="sibTrans" cxnId="{ED7E7374-0D8D-4ED7-8323-531A88CF1BC6}">
      <dgm:prSet/>
      <dgm:spPr/>
      <dgm:t>
        <a:bodyPr/>
        <a:lstStyle/>
        <a:p>
          <a:endParaRPr lang="en-IN"/>
        </a:p>
      </dgm:t>
    </dgm:pt>
    <dgm:pt modelId="{B5CFC5D4-E585-48BD-B237-ED076BFFEC05}">
      <dgm:prSet phldrT="[Text]"/>
      <dgm:spPr/>
      <dgm:t>
        <a:bodyPr/>
        <a:lstStyle/>
        <a:p>
          <a:r>
            <a:rPr lang="en-US" dirty="0"/>
            <a:t>Choosing a model / Algorithm</a:t>
          </a:r>
          <a:endParaRPr lang="en-IN" dirty="0"/>
        </a:p>
      </dgm:t>
    </dgm:pt>
    <dgm:pt modelId="{5725394B-BEB3-46A1-89E7-782C7C7D8E6A}" type="parTrans" cxnId="{6801CB27-2B88-4A8E-ABB4-F999AD6CAA16}">
      <dgm:prSet/>
      <dgm:spPr/>
      <dgm:t>
        <a:bodyPr/>
        <a:lstStyle/>
        <a:p>
          <a:endParaRPr lang="en-IN"/>
        </a:p>
      </dgm:t>
    </dgm:pt>
    <dgm:pt modelId="{49B33F9C-B284-4623-A8B0-A1B88C11F002}" type="sibTrans" cxnId="{6801CB27-2B88-4A8E-ABB4-F999AD6CAA16}">
      <dgm:prSet/>
      <dgm:spPr/>
      <dgm:t>
        <a:bodyPr/>
        <a:lstStyle/>
        <a:p>
          <a:endParaRPr lang="en-IN"/>
        </a:p>
      </dgm:t>
    </dgm:pt>
    <dgm:pt modelId="{0E67419D-70C8-4BCB-90D6-C99DD064663C}">
      <dgm:prSet phldrT="[Text]"/>
      <dgm:spPr/>
      <dgm:t>
        <a:bodyPr/>
        <a:lstStyle/>
        <a:p>
          <a:r>
            <a:rPr lang="en-US" dirty="0"/>
            <a:t>Training the Model</a:t>
          </a:r>
          <a:endParaRPr lang="en-IN" dirty="0"/>
        </a:p>
      </dgm:t>
    </dgm:pt>
    <dgm:pt modelId="{A2F14AAB-AE75-49BB-BC8D-FC6BA1C8E512}" type="parTrans" cxnId="{099C0BFB-C1B1-4FCE-9A20-3734E41E0B18}">
      <dgm:prSet/>
      <dgm:spPr/>
      <dgm:t>
        <a:bodyPr/>
        <a:lstStyle/>
        <a:p>
          <a:endParaRPr lang="en-IN"/>
        </a:p>
      </dgm:t>
    </dgm:pt>
    <dgm:pt modelId="{DC359B00-6598-4864-974D-921B0C832512}" type="sibTrans" cxnId="{099C0BFB-C1B1-4FCE-9A20-3734E41E0B18}">
      <dgm:prSet/>
      <dgm:spPr/>
      <dgm:t>
        <a:bodyPr/>
        <a:lstStyle/>
        <a:p>
          <a:endParaRPr lang="en-IN"/>
        </a:p>
      </dgm:t>
    </dgm:pt>
    <dgm:pt modelId="{F60262BD-8D4A-47BA-9E19-FACC35E56D37}">
      <dgm:prSet phldrT="[Text]"/>
      <dgm:spPr/>
      <dgm:t>
        <a:bodyPr/>
        <a:lstStyle/>
        <a:p>
          <a:r>
            <a:rPr lang="en-US" dirty="0"/>
            <a:t>Evaluating the model</a:t>
          </a:r>
          <a:endParaRPr lang="en-IN" dirty="0"/>
        </a:p>
      </dgm:t>
    </dgm:pt>
    <dgm:pt modelId="{77C19EF1-A5D9-4E1E-ACEB-11917A343CA5}" type="parTrans" cxnId="{A05007C1-D117-456B-A717-D2EBA75B2A9A}">
      <dgm:prSet/>
      <dgm:spPr/>
      <dgm:t>
        <a:bodyPr/>
        <a:lstStyle/>
        <a:p>
          <a:endParaRPr lang="en-IN"/>
        </a:p>
      </dgm:t>
    </dgm:pt>
    <dgm:pt modelId="{2876515F-09C6-4721-9819-47DEDCC88DBC}" type="sibTrans" cxnId="{A05007C1-D117-456B-A717-D2EBA75B2A9A}">
      <dgm:prSet/>
      <dgm:spPr/>
      <dgm:t>
        <a:bodyPr/>
        <a:lstStyle/>
        <a:p>
          <a:endParaRPr lang="en-IN"/>
        </a:p>
      </dgm:t>
    </dgm:pt>
    <dgm:pt modelId="{6E7369CA-16DC-47E8-9D18-6903DE19CDA1}">
      <dgm:prSet phldrT="[Text]"/>
      <dgm:spPr/>
      <dgm:t>
        <a:bodyPr/>
        <a:lstStyle/>
        <a:p>
          <a:r>
            <a:rPr lang="en-IN" b="0" i="0" dirty="0"/>
            <a:t>Parameter Tuning</a:t>
          </a:r>
          <a:endParaRPr lang="en-IN" dirty="0"/>
        </a:p>
      </dgm:t>
    </dgm:pt>
    <dgm:pt modelId="{C7C170C8-5B5F-4A2B-B99B-821A3F710859}" type="parTrans" cxnId="{6E235A54-A921-4531-AFCB-2893D2D27F27}">
      <dgm:prSet/>
      <dgm:spPr/>
      <dgm:t>
        <a:bodyPr/>
        <a:lstStyle/>
        <a:p>
          <a:endParaRPr lang="en-IN"/>
        </a:p>
      </dgm:t>
    </dgm:pt>
    <dgm:pt modelId="{67B17C12-BE59-415C-AFBA-4661D4F373F4}" type="sibTrans" cxnId="{6E235A54-A921-4531-AFCB-2893D2D27F27}">
      <dgm:prSet/>
      <dgm:spPr/>
      <dgm:t>
        <a:bodyPr/>
        <a:lstStyle/>
        <a:p>
          <a:endParaRPr lang="en-IN"/>
        </a:p>
      </dgm:t>
    </dgm:pt>
    <dgm:pt modelId="{78FA6DF0-B86C-44CB-91C1-A389709EADD0}">
      <dgm:prSet phldrT="[Text]"/>
      <dgm:spPr/>
      <dgm:t>
        <a:bodyPr/>
        <a:lstStyle/>
        <a:p>
          <a:r>
            <a:rPr lang="en-IN" b="0" i="0" dirty="0"/>
            <a:t>Making Predictions</a:t>
          </a:r>
          <a:endParaRPr lang="en-IN" dirty="0"/>
        </a:p>
      </dgm:t>
    </dgm:pt>
    <dgm:pt modelId="{18D083E7-69F8-4141-87F5-429F7490F597}" type="parTrans" cxnId="{FB4D27AC-1AD7-42EF-9A52-8A6974A4DC15}">
      <dgm:prSet/>
      <dgm:spPr/>
      <dgm:t>
        <a:bodyPr/>
        <a:lstStyle/>
        <a:p>
          <a:endParaRPr lang="en-IN"/>
        </a:p>
      </dgm:t>
    </dgm:pt>
    <dgm:pt modelId="{44B805FE-33C1-4687-93B2-B64D42A2EFEF}" type="sibTrans" cxnId="{FB4D27AC-1AD7-42EF-9A52-8A6974A4DC15}">
      <dgm:prSet/>
      <dgm:spPr/>
      <dgm:t>
        <a:bodyPr/>
        <a:lstStyle/>
        <a:p>
          <a:endParaRPr lang="en-IN"/>
        </a:p>
      </dgm:t>
    </dgm:pt>
    <dgm:pt modelId="{09FAC6A0-838E-478A-AE18-6766C046A195}" type="pres">
      <dgm:prSet presAssocID="{298CD68C-FFD7-45D8-A746-36B8D0B02EB1}" presName="Name0" presStyleCnt="0">
        <dgm:presLayoutVars>
          <dgm:dir/>
          <dgm:resizeHandles val="exact"/>
        </dgm:presLayoutVars>
      </dgm:prSet>
      <dgm:spPr/>
    </dgm:pt>
    <dgm:pt modelId="{3557811B-B778-444E-9551-A3D099B069AA}" type="pres">
      <dgm:prSet presAssocID="{E63C2EF9-2731-42D5-AB32-B5AAE24EF84A}" presName="node" presStyleLbl="node1" presStyleIdx="0" presStyleCnt="7">
        <dgm:presLayoutVars>
          <dgm:bulletEnabled val="1"/>
        </dgm:presLayoutVars>
      </dgm:prSet>
      <dgm:spPr/>
    </dgm:pt>
    <dgm:pt modelId="{F8363D3A-9C0F-49F3-A705-60B328A98DB6}" type="pres">
      <dgm:prSet presAssocID="{19971DDF-8B0F-47CA-B625-64C7A0386501}" presName="sibTrans" presStyleLbl="sibTrans2D1" presStyleIdx="0" presStyleCnt="6"/>
      <dgm:spPr/>
    </dgm:pt>
    <dgm:pt modelId="{5F9E8C7E-83DD-477F-AD14-C1A1A5A6C81F}" type="pres">
      <dgm:prSet presAssocID="{19971DDF-8B0F-47CA-B625-64C7A0386501}" presName="connectorText" presStyleLbl="sibTrans2D1" presStyleIdx="0" presStyleCnt="6"/>
      <dgm:spPr/>
    </dgm:pt>
    <dgm:pt modelId="{39D20114-2BF6-4B72-AB60-3B1F850FABDF}" type="pres">
      <dgm:prSet presAssocID="{01CFFA73-40CC-4106-A1DF-D37240C8C823}" presName="node" presStyleLbl="node1" presStyleIdx="1" presStyleCnt="7">
        <dgm:presLayoutVars>
          <dgm:bulletEnabled val="1"/>
        </dgm:presLayoutVars>
      </dgm:prSet>
      <dgm:spPr/>
    </dgm:pt>
    <dgm:pt modelId="{349A4526-E21D-4DF3-A999-8B6C18E126DD}" type="pres">
      <dgm:prSet presAssocID="{274635F0-F403-4976-9837-DD4475089617}" presName="sibTrans" presStyleLbl="sibTrans2D1" presStyleIdx="1" presStyleCnt="6"/>
      <dgm:spPr/>
    </dgm:pt>
    <dgm:pt modelId="{6C745B91-D6EB-4179-AE68-86030C350B36}" type="pres">
      <dgm:prSet presAssocID="{274635F0-F403-4976-9837-DD4475089617}" presName="connectorText" presStyleLbl="sibTrans2D1" presStyleIdx="1" presStyleCnt="6"/>
      <dgm:spPr/>
    </dgm:pt>
    <dgm:pt modelId="{EC1DD4AC-DC9D-4549-B242-9E905180FCE0}" type="pres">
      <dgm:prSet presAssocID="{B5CFC5D4-E585-48BD-B237-ED076BFFEC05}" presName="node" presStyleLbl="node1" presStyleIdx="2" presStyleCnt="7">
        <dgm:presLayoutVars>
          <dgm:bulletEnabled val="1"/>
        </dgm:presLayoutVars>
      </dgm:prSet>
      <dgm:spPr/>
    </dgm:pt>
    <dgm:pt modelId="{CC94826A-B386-4CC9-B62F-BA7249326FA4}" type="pres">
      <dgm:prSet presAssocID="{49B33F9C-B284-4623-A8B0-A1B88C11F002}" presName="sibTrans" presStyleLbl="sibTrans2D1" presStyleIdx="2" presStyleCnt="6"/>
      <dgm:spPr/>
    </dgm:pt>
    <dgm:pt modelId="{E285727B-BA88-4396-9970-C76658B8C36D}" type="pres">
      <dgm:prSet presAssocID="{49B33F9C-B284-4623-A8B0-A1B88C11F002}" presName="connectorText" presStyleLbl="sibTrans2D1" presStyleIdx="2" presStyleCnt="6"/>
      <dgm:spPr/>
    </dgm:pt>
    <dgm:pt modelId="{B21CB53F-D81B-4EDB-8675-89F2C2F96B43}" type="pres">
      <dgm:prSet presAssocID="{0E67419D-70C8-4BCB-90D6-C99DD064663C}" presName="node" presStyleLbl="node1" presStyleIdx="3" presStyleCnt="7">
        <dgm:presLayoutVars>
          <dgm:bulletEnabled val="1"/>
        </dgm:presLayoutVars>
      </dgm:prSet>
      <dgm:spPr/>
    </dgm:pt>
    <dgm:pt modelId="{2DBE3E33-10ED-451F-8530-EECF94149B74}" type="pres">
      <dgm:prSet presAssocID="{DC359B00-6598-4864-974D-921B0C832512}" presName="sibTrans" presStyleLbl="sibTrans2D1" presStyleIdx="3" presStyleCnt="6"/>
      <dgm:spPr/>
    </dgm:pt>
    <dgm:pt modelId="{66F21504-A10C-44E6-A5F1-F44DE80D14FC}" type="pres">
      <dgm:prSet presAssocID="{DC359B00-6598-4864-974D-921B0C832512}" presName="connectorText" presStyleLbl="sibTrans2D1" presStyleIdx="3" presStyleCnt="6"/>
      <dgm:spPr/>
    </dgm:pt>
    <dgm:pt modelId="{D3903CF1-D18B-4905-A569-101C8A00312D}" type="pres">
      <dgm:prSet presAssocID="{F60262BD-8D4A-47BA-9E19-FACC35E56D37}" presName="node" presStyleLbl="node1" presStyleIdx="4" presStyleCnt="7">
        <dgm:presLayoutVars>
          <dgm:bulletEnabled val="1"/>
        </dgm:presLayoutVars>
      </dgm:prSet>
      <dgm:spPr/>
    </dgm:pt>
    <dgm:pt modelId="{907C618D-9E59-4A5D-999F-66DD765147D4}" type="pres">
      <dgm:prSet presAssocID="{2876515F-09C6-4721-9819-47DEDCC88DBC}" presName="sibTrans" presStyleLbl="sibTrans2D1" presStyleIdx="4" presStyleCnt="6"/>
      <dgm:spPr/>
    </dgm:pt>
    <dgm:pt modelId="{33A3A006-2023-4927-B741-80132E542D45}" type="pres">
      <dgm:prSet presAssocID="{2876515F-09C6-4721-9819-47DEDCC88DBC}" presName="connectorText" presStyleLbl="sibTrans2D1" presStyleIdx="4" presStyleCnt="6"/>
      <dgm:spPr/>
    </dgm:pt>
    <dgm:pt modelId="{8992F6C9-06CD-4B98-B023-7B48453B56EB}" type="pres">
      <dgm:prSet presAssocID="{6E7369CA-16DC-47E8-9D18-6903DE19CDA1}" presName="node" presStyleLbl="node1" presStyleIdx="5" presStyleCnt="7">
        <dgm:presLayoutVars>
          <dgm:bulletEnabled val="1"/>
        </dgm:presLayoutVars>
      </dgm:prSet>
      <dgm:spPr/>
    </dgm:pt>
    <dgm:pt modelId="{A6F0018A-1D64-4593-857E-CC31B5B67BA1}" type="pres">
      <dgm:prSet presAssocID="{67B17C12-BE59-415C-AFBA-4661D4F373F4}" presName="sibTrans" presStyleLbl="sibTrans2D1" presStyleIdx="5" presStyleCnt="6"/>
      <dgm:spPr/>
    </dgm:pt>
    <dgm:pt modelId="{4CF490D3-49A0-498B-84B9-D2AA7E4EDFD4}" type="pres">
      <dgm:prSet presAssocID="{67B17C12-BE59-415C-AFBA-4661D4F373F4}" presName="connectorText" presStyleLbl="sibTrans2D1" presStyleIdx="5" presStyleCnt="6"/>
      <dgm:spPr/>
    </dgm:pt>
    <dgm:pt modelId="{C0E98BEA-63BF-4CBC-BECF-CEDCCA0999A5}" type="pres">
      <dgm:prSet presAssocID="{78FA6DF0-B86C-44CB-91C1-A389709EADD0}" presName="node" presStyleLbl="node1" presStyleIdx="6" presStyleCnt="7">
        <dgm:presLayoutVars>
          <dgm:bulletEnabled val="1"/>
        </dgm:presLayoutVars>
      </dgm:prSet>
      <dgm:spPr/>
    </dgm:pt>
  </dgm:ptLst>
  <dgm:cxnLst>
    <dgm:cxn modelId="{C1950519-1DF4-4E5C-BC65-B614A3E9029C}" type="presOf" srcId="{2876515F-09C6-4721-9819-47DEDCC88DBC}" destId="{33A3A006-2023-4927-B741-80132E542D45}" srcOrd="1" destOrd="0" presId="urn:microsoft.com/office/officeart/2005/8/layout/process1"/>
    <dgm:cxn modelId="{CEE8811C-93D4-4ECA-9F36-01725B64D42B}" type="presOf" srcId="{67B17C12-BE59-415C-AFBA-4661D4F373F4}" destId="{4CF490D3-49A0-498B-84B9-D2AA7E4EDFD4}" srcOrd="1" destOrd="0" presId="urn:microsoft.com/office/officeart/2005/8/layout/process1"/>
    <dgm:cxn modelId="{562D541E-908C-4AE9-B24F-BD71EB0E5091}" srcId="{298CD68C-FFD7-45D8-A746-36B8D0B02EB1}" destId="{E63C2EF9-2731-42D5-AB32-B5AAE24EF84A}" srcOrd="0" destOrd="0" parTransId="{5ACC5898-DE3A-4682-80EB-5C6C11C40189}" sibTransId="{19971DDF-8B0F-47CA-B625-64C7A0386501}"/>
    <dgm:cxn modelId="{6801CB27-2B88-4A8E-ABB4-F999AD6CAA16}" srcId="{298CD68C-FFD7-45D8-A746-36B8D0B02EB1}" destId="{B5CFC5D4-E585-48BD-B237-ED076BFFEC05}" srcOrd="2" destOrd="0" parTransId="{5725394B-BEB3-46A1-89E7-782C7C7D8E6A}" sibTransId="{49B33F9C-B284-4623-A8B0-A1B88C11F002}"/>
    <dgm:cxn modelId="{2D7F432E-44DD-48D2-9CC3-04FAB38D8099}" type="presOf" srcId="{2876515F-09C6-4721-9819-47DEDCC88DBC}" destId="{907C618D-9E59-4A5D-999F-66DD765147D4}" srcOrd="0" destOrd="0" presId="urn:microsoft.com/office/officeart/2005/8/layout/process1"/>
    <dgm:cxn modelId="{B5969A37-63D2-4BF8-BC56-0C1CB2092CB3}" type="presOf" srcId="{B5CFC5D4-E585-48BD-B237-ED076BFFEC05}" destId="{EC1DD4AC-DC9D-4549-B242-9E905180FCE0}" srcOrd="0" destOrd="0" presId="urn:microsoft.com/office/officeart/2005/8/layout/process1"/>
    <dgm:cxn modelId="{0797D941-8CF1-4318-BD26-8F2E288882C2}" type="presOf" srcId="{49B33F9C-B284-4623-A8B0-A1B88C11F002}" destId="{E285727B-BA88-4396-9970-C76658B8C36D}" srcOrd="1" destOrd="0" presId="urn:microsoft.com/office/officeart/2005/8/layout/process1"/>
    <dgm:cxn modelId="{20DFC244-5870-4FC4-9947-7E750E07107F}" type="presOf" srcId="{0E67419D-70C8-4BCB-90D6-C99DD064663C}" destId="{B21CB53F-D81B-4EDB-8675-89F2C2F96B43}" srcOrd="0" destOrd="0" presId="urn:microsoft.com/office/officeart/2005/8/layout/process1"/>
    <dgm:cxn modelId="{D7BF7A47-C12B-48DE-AEB4-176A469F9571}" type="presOf" srcId="{19971DDF-8B0F-47CA-B625-64C7A0386501}" destId="{5F9E8C7E-83DD-477F-AD14-C1A1A5A6C81F}" srcOrd="1" destOrd="0" presId="urn:microsoft.com/office/officeart/2005/8/layout/process1"/>
    <dgm:cxn modelId="{F6029870-A249-41AA-9242-BFA21B13EEC4}" type="presOf" srcId="{298CD68C-FFD7-45D8-A746-36B8D0B02EB1}" destId="{09FAC6A0-838E-478A-AE18-6766C046A195}" srcOrd="0" destOrd="0" presId="urn:microsoft.com/office/officeart/2005/8/layout/process1"/>
    <dgm:cxn modelId="{ED7E7374-0D8D-4ED7-8323-531A88CF1BC6}" srcId="{298CD68C-FFD7-45D8-A746-36B8D0B02EB1}" destId="{01CFFA73-40CC-4106-A1DF-D37240C8C823}" srcOrd="1" destOrd="0" parTransId="{3DD399C8-4ADC-4047-9FE5-02FABFE3D4D1}" sibTransId="{274635F0-F403-4976-9837-DD4475089617}"/>
    <dgm:cxn modelId="{6E235A54-A921-4531-AFCB-2893D2D27F27}" srcId="{298CD68C-FFD7-45D8-A746-36B8D0B02EB1}" destId="{6E7369CA-16DC-47E8-9D18-6903DE19CDA1}" srcOrd="5" destOrd="0" parTransId="{C7C170C8-5B5F-4A2B-B99B-821A3F710859}" sibTransId="{67B17C12-BE59-415C-AFBA-4661D4F373F4}"/>
    <dgm:cxn modelId="{FBE73575-90E3-4F1A-96B1-8E53F8264DE7}" type="presOf" srcId="{E63C2EF9-2731-42D5-AB32-B5AAE24EF84A}" destId="{3557811B-B778-444E-9551-A3D099B069AA}" srcOrd="0" destOrd="0" presId="urn:microsoft.com/office/officeart/2005/8/layout/process1"/>
    <dgm:cxn modelId="{CCAF357D-8694-4B0F-BFDA-10DE422FDC15}" type="presOf" srcId="{F60262BD-8D4A-47BA-9E19-FACC35E56D37}" destId="{D3903CF1-D18B-4905-A569-101C8A00312D}" srcOrd="0" destOrd="0" presId="urn:microsoft.com/office/officeart/2005/8/layout/process1"/>
    <dgm:cxn modelId="{E652D48C-D451-4814-8C56-C76BB5FA43DD}" type="presOf" srcId="{19971DDF-8B0F-47CA-B625-64C7A0386501}" destId="{F8363D3A-9C0F-49F3-A705-60B328A98DB6}" srcOrd="0" destOrd="0" presId="urn:microsoft.com/office/officeart/2005/8/layout/process1"/>
    <dgm:cxn modelId="{CA939397-299D-40A9-9278-6C38A06A9AAB}" type="presOf" srcId="{67B17C12-BE59-415C-AFBA-4661D4F373F4}" destId="{A6F0018A-1D64-4593-857E-CC31B5B67BA1}" srcOrd="0" destOrd="0" presId="urn:microsoft.com/office/officeart/2005/8/layout/process1"/>
    <dgm:cxn modelId="{78375A9B-E988-4937-973D-9757DC42809B}" type="presOf" srcId="{274635F0-F403-4976-9837-DD4475089617}" destId="{349A4526-E21D-4DF3-A999-8B6C18E126DD}" srcOrd="0" destOrd="0" presId="urn:microsoft.com/office/officeart/2005/8/layout/process1"/>
    <dgm:cxn modelId="{FB4D27AC-1AD7-42EF-9A52-8A6974A4DC15}" srcId="{298CD68C-FFD7-45D8-A746-36B8D0B02EB1}" destId="{78FA6DF0-B86C-44CB-91C1-A389709EADD0}" srcOrd="6" destOrd="0" parTransId="{18D083E7-69F8-4141-87F5-429F7490F597}" sibTransId="{44B805FE-33C1-4687-93B2-B64D42A2EFEF}"/>
    <dgm:cxn modelId="{A05007C1-D117-456B-A717-D2EBA75B2A9A}" srcId="{298CD68C-FFD7-45D8-A746-36B8D0B02EB1}" destId="{F60262BD-8D4A-47BA-9E19-FACC35E56D37}" srcOrd="4" destOrd="0" parTransId="{77C19EF1-A5D9-4E1E-ACEB-11917A343CA5}" sibTransId="{2876515F-09C6-4721-9819-47DEDCC88DBC}"/>
    <dgm:cxn modelId="{33C5D7CE-71F7-4480-9FF6-7F824E417D03}" type="presOf" srcId="{01CFFA73-40CC-4106-A1DF-D37240C8C823}" destId="{39D20114-2BF6-4B72-AB60-3B1F850FABDF}" srcOrd="0" destOrd="0" presId="urn:microsoft.com/office/officeart/2005/8/layout/process1"/>
    <dgm:cxn modelId="{FD6975D6-C5FD-4F8E-A9DF-FFB27D58D8E2}" type="presOf" srcId="{274635F0-F403-4976-9837-DD4475089617}" destId="{6C745B91-D6EB-4179-AE68-86030C350B36}" srcOrd="1" destOrd="0" presId="urn:microsoft.com/office/officeart/2005/8/layout/process1"/>
    <dgm:cxn modelId="{B8F875D8-D39D-45E8-9D9C-16800F292DA1}" type="presOf" srcId="{49B33F9C-B284-4623-A8B0-A1B88C11F002}" destId="{CC94826A-B386-4CC9-B62F-BA7249326FA4}" srcOrd="0" destOrd="0" presId="urn:microsoft.com/office/officeart/2005/8/layout/process1"/>
    <dgm:cxn modelId="{57F2CCDB-2933-451B-B65A-0AEE3C88F381}" type="presOf" srcId="{DC359B00-6598-4864-974D-921B0C832512}" destId="{2DBE3E33-10ED-451F-8530-EECF94149B74}" srcOrd="0" destOrd="0" presId="urn:microsoft.com/office/officeart/2005/8/layout/process1"/>
    <dgm:cxn modelId="{D544B3EA-90F3-4688-AC5F-8F1D1E930A2E}" type="presOf" srcId="{78FA6DF0-B86C-44CB-91C1-A389709EADD0}" destId="{C0E98BEA-63BF-4CBC-BECF-CEDCCA0999A5}" srcOrd="0" destOrd="0" presId="urn:microsoft.com/office/officeart/2005/8/layout/process1"/>
    <dgm:cxn modelId="{3E7EE3F0-D15C-4C08-9924-0CCA0ACFBCC6}" type="presOf" srcId="{6E7369CA-16DC-47E8-9D18-6903DE19CDA1}" destId="{8992F6C9-06CD-4B98-B023-7B48453B56EB}" srcOrd="0" destOrd="0" presId="urn:microsoft.com/office/officeart/2005/8/layout/process1"/>
    <dgm:cxn modelId="{684528FA-B9E7-4CA4-9E39-0E7ECF10E559}" type="presOf" srcId="{DC359B00-6598-4864-974D-921B0C832512}" destId="{66F21504-A10C-44E6-A5F1-F44DE80D14FC}" srcOrd="1" destOrd="0" presId="urn:microsoft.com/office/officeart/2005/8/layout/process1"/>
    <dgm:cxn modelId="{099C0BFB-C1B1-4FCE-9A20-3734E41E0B18}" srcId="{298CD68C-FFD7-45D8-A746-36B8D0B02EB1}" destId="{0E67419D-70C8-4BCB-90D6-C99DD064663C}" srcOrd="3" destOrd="0" parTransId="{A2F14AAB-AE75-49BB-BC8D-FC6BA1C8E512}" sibTransId="{DC359B00-6598-4864-974D-921B0C832512}"/>
    <dgm:cxn modelId="{C214D136-D99E-4959-BC66-D98B84CC9875}" type="presParOf" srcId="{09FAC6A0-838E-478A-AE18-6766C046A195}" destId="{3557811B-B778-444E-9551-A3D099B069AA}" srcOrd="0" destOrd="0" presId="urn:microsoft.com/office/officeart/2005/8/layout/process1"/>
    <dgm:cxn modelId="{4885D643-15E4-4164-A397-821DB58F8228}" type="presParOf" srcId="{09FAC6A0-838E-478A-AE18-6766C046A195}" destId="{F8363D3A-9C0F-49F3-A705-60B328A98DB6}" srcOrd="1" destOrd="0" presId="urn:microsoft.com/office/officeart/2005/8/layout/process1"/>
    <dgm:cxn modelId="{EC8468AC-01B6-49BC-A90D-08F2DA5A0286}" type="presParOf" srcId="{F8363D3A-9C0F-49F3-A705-60B328A98DB6}" destId="{5F9E8C7E-83DD-477F-AD14-C1A1A5A6C81F}" srcOrd="0" destOrd="0" presId="urn:microsoft.com/office/officeart/2005/8/layout/process1"/>
    <dgm:cxn modelId="{8B22838D-71B0-4447-8727-2C78B09DB992}" type="presParOf" srcId="{09FAC6A0-838E-478A-AE18-6766C046A195}" destId="{39D20114-2BF6-4B72-AB60-3B1F850FABDF}" srcOrd="2" destOrd="0" presId="urn:microsoft.com/office/officeart/2005/8/layout/process1"/>
    <dgm:cxn modelId="{1EDDE723-ABFB-4C4E-AF46-F406DEE045E6}" type="presParOf" srcId="{09FAC6A0-838E-478A-AE18-6766C046A195}" destId="{349A4526-E21D-4DF3-A999-8B6C18E126DD}" srcOrd="3" destOrd="0" presId="urn:microsoft.com/office/officeart/2005/8/layout/process1"/>
    <dgm:cxn modelId="{C232D68B-C698-499A-B4ED-C5365B07345C}" type="presParOf" srcId="{349A4526-E21D-4DF3-A999-8B6C18E126DD}" destId="{6C745B91-D6EB-4179-AE68-86030C350B36}" srcOrd="0" destOrd="0" presId="urn:microsoft.com/office/officeart/2005/8/layout/process1"/>
    <dgm:cxn modelId="{531CDA0C-F561-459E-AA17-4FF675C6B99D}" type="presParOf" srcId="{09FAC6A0-838E-478A-AE18-6766C046A195}" destId="{EC1DD4AC-DC9D-4549-B242-9E905180FCE0}" srcOrd="4" destOrd="0" presId="urn:microsoft.com/office/officeart/2005/8/layout/process1"/>
    <dgm:cxn modelId="{92F4B16D-7B90-4466-B079-3BA7D41A7AD0}" type="presParOf" srcId="{09FAC6A0-838E-478A-AE18-6766C046A195}" destId="{CC94826A-B386-4CC9-B62F-BA7249326FA4}" srcOrd="5" destOrd="0" presId="urn:microsoft.com/office/officeart/2005/8/layout/process1"/>
    <dgm:cxn modelId="{7BE0CDC5-3CA1-4D26-96EF-F299AE894FFF}" type="presParOf" srcId="{CC94826A-B386-4CC9-B62F-BA7249326FA4}" destId="{E285727B-BA88-4396-9970-C76658B8C36D}" srcOrd="0" destOrd="0" presId="urn:microsoft.com/office/officeart/2005/8/layout/process1"/>
    <dgm:cxn modelId="{111D8470-0932-40F8-B17A-F2E5EB94C7DA}" type="presParOf" srcId="{09FAC6A0-838E-478A-AE18-6766C046A195}" destId="{B21CB53F-D81B-4EDB-8675-89F2C2F96B43}" srcOrd="6" destOrd="0" presId="urn:microsoft.com/office/officeart/2005/8/layout/process1"/>
    <dgm:cxn modelId="{CD7C88E9-4B54-4D56-BB3C-8EC91EDAFC40}" type="presParOf" srcId="{09FAC6A0-838E-478A-AE18-6766C046A195}" destId="{2DBE3E33-10ED-451F-8530-EECF94149B74}" srcOrd="7" destOrd="0" presId="urn:microsoft.com/office/officeart/2005/8/layout/process1"/>
    <dgm:cxn modelId="{DF1EE773-D659-4193-ADEB-4E91DA5C1CDE}" type="presParOf" srcId="{2DBE3E33-10ED-451F-8530-EECF94149B74}" destId="{66F21504-A10C-44E6-A5F1-F44DE80D14FC}" srcOrd="0" destOrd="0" presId="urn:microsoft.com/office/officeart/2005/8/layout/process1"/>
    <dgm:cxn modelId="{5689253F-ABE0-439C-B921-075B6C83D624}" type="presParOf" srcId="{09FAC6A0-838E-478A-AE18-6766C046A195}" destId="{D3903CF1-D18B-4905-A569-101C8A00312D}" srcOrd="8" destOrd="0" presId="urn:microsoft.com/office/officeart/2005/8/layout/process1"/>
    <dgm:cxn modelId="{2EE6CFD0-271E-412A-9240-C42A3796390B}" type="presParOf" srcId="{09FAC6A0-838E-478A-AE18-6766C046A195}" destId="{907C618D-9E59-4A5D-999F-66DD765147D4}" srcOrd="9" destOrd="0" presId="urn:microsoft.com/office/officeart/2005/8/layout/process1"/>
    <dgm:cxn modelId="{148708BF-8978-4016-B105-B6E7A062B6D2}" type="presParOf" srcId="{907C618D-9E59-4A5D-999F-66DD765147D4}" destId="{33A3A006-2023-4927-B741-80132E542D45}" srcOrd="0" destOrd="0" presId="urn:microsoft.com/office/officeart/2005/8/layout/process1"/>
    <dgm:cxn modelId="{CBA883B7-C288-41F7-8D03-C861FF31A061}" type="presParOf" srcId="{09FAC6A0-838E-478A-AE18-6766C046A195}" destId="{8992F6C9-06CD-4B98-B023-7B48453B56EB}" srcOrd="10" destOrd="0" presId="urn:microsoft.com/office/officeart/2005/8/layout/process1"/>
    <dgm:cxn modelId="{E384DCB5-DEE5-45B3-8A88-94A1825AA564}" type="presParOf" srcId="{09FAC6A0-838E-478A-AE18-6766C046A195}" destId="{A6F0018A-1D64-4593-857E-CC31B5B67BA1}" srcOrd="11" destOrd="0" presId="urn:microsoft.com/office/officeart/2005/8/layout/process1"/>
    <dgm:cxn modelId="{6058E208-712B-4C8C-A02C-B9C5F00EB966}" type="presParOf" srcId="{A6F0018A-1D64-4593-857E-CC31B5B67BA1}" destId="{4CF490D3-49A0-498B-84B9-D2AA7E4EDFD4}" srcOrd="0" destOrd="0" presId="urn:microsoft.com/office/officeart/2005/8/layout/process1"/>
    <dgm:cxn modelId="{2BCF49B8-97BA-4DEA-83DA-1B5E2FD652AC}" type="presParOf" srcId="{09FAC6A0-838E-478A-AE18-6766C046A195}" destId="{C0E98BEA-63BF-4CBC-BECF-CEDCCA0999A5}"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8863B2-35D1-4DC2-B0AE-860689767E8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5C5D4D-7C19-420F-B345-BEA6CA5E3DFE}">
      <dgm:prSet phldrT="[Text]"/>
      <dgm:spPr/>
      <dgm:t>
        <a:bodyPr/>
        <a:lstStyle/>
        <a:p>
          <a:r>
            <a:rPr lang="en-IN" b="0" i="0" dirty="0"/>
            <a:t>Data Collection</a:t>
          </a:r>
          <a:endParaRPr lang="en-IN" dirty="0"/>
        </a:p>
      </dgm:t>
    </dgm:pt>
    <dgm:pt modelId="{25F6B7BE-3D5D-42FD-B5C6-A8A5E494856E}" type="parTrans" cxnId="{4C5E7A79-9DB9-4C20-A469-8AA67B69FBFE}">
      <dgm:prSet/>
      <dgm:spPr/>
      <dgm:t>
        <a:bodyPr/>
        <a:lstStyle/>
        <a:p>
          <a:endParaRPr lang="en-IN"/>
        </a:p>
      </dgm:t>
    </dgm:pt>
    <dgm:pt modelId="{02937B72-5BBD-4E8B-87D1-FF983D44A800}" type="sibTrans" cxnId="{4C5E7A79-9DB9-4C20-A469-8AA67B69FBFE}">
      <dgm:prSet/>
      <dgm:spPr/>
      <dgm:t>
        <a:bodyPr/>
        <a:lstStyle/>
        <a:p>
          <a:endParaRPr lang="en-IN"/>
        </a:p>
      </dgm:t>
    </dgm:pt>
    <dgm:pt modelId="{C93FE184-976D-4EBB-8B46-18A72468A76D}">
      <dgm:prSet phldrT="[Text]"/>
      <dgm:spPr/>
      <dgm:t>
        <a:bodyPr/>
        <a:lstStyle/>
        <a:p>
          <a:pPr algn="l"/>
          <a:r>
            <a:rPr lang="en-US" b="0" i="0" dirty="0"/>
            <a:t>Gather data for the 100,000 labeled items, including part numbers and descriptions.</a:t>
          </a:r>
          <a:endParaRPr lang="en-IN" dirty="0"/>
        </a:p>
      </dgm:t>
    </dgm:pt>
    <dgm:pt modelId="{B416EE30-3C9E-4830-9F06-46B9906AFBA7}" type="parTrans" cxnId="{5BD584BC-A68D-459E-9ECF-271EA98CF721}">
      <dgm:prSet/>
      <dgm:spPr/>
      <dgm:t>
        <a:bodyPr/>
        <a:lstStyle/>
        <a:p>
          <a:endParaRPr lang="en-IN"/>
        </a:p>
      </dgm:t>
    </dgm:pt>
    <dgm:pt modelId="{58C72FF9-70D3-434F-88E5-2253A4888FA6}" type="sibTrans" cxnId="{5BD584BC-A68D-459E-9ECF-271EA98CF721}">
      <dgm:prSet/>
      <dgm:spPr/>
      <dgm:t>
        <a:bodyPr/>
        <a:lstStyle/>
        <a:p>
          <a:endParaRPr lang="en-IN"/>
        </a:p>
      </dgm:t>
    </dgm:pt>
    <dgm:pt modelId="{5451C977-39DE-404A-ACBD-8B2EABA7204E}">
      <dgm:prSet phldrT="[Text]"/>
      <dgm:spPr/>
      <dgm:t>
        <a:bodyPr/>
        <a:lstStyle/>
        <a:p>
          <a:r>
            <a:rPr lang="en-US" b="0" i="0" dirty="0"/>
            <a:t>Ensure data quality by cleaning and standardizing</a:t>
          </a:r>
          <a:endParaRPr lang="en-IN" dirty="0"/>
        </a:p>
      </dgm:t>
    </dgm:pt>
    <dgm:pt modelId="{1BF79443-99C5-4588-95C7-F84EF5BB8822}" type="parTrans" cxnId="{4F17E282-3BFF-4F55-ADB9-412B87852ADF}">
      <dgm:prSet/>
      <dgm:spPr/>
      <dgm:t>
        <a:bodyPr/>
        <a:lstStyle/>
        <a:p>
          <a:endParaRPr lang="en-IN"/>
        </a:p>
      </dgm:t>
    </dgm:pt>
    <dgm:pt modelId="{EF2EFA99-2593-438F-9AB1-BDBCCAE9E916}" type="sibTrans" cxnId="{4F17E282-3BFF-4F55-ADB9-412B87852ADF}">
      <dgm:prSet/>
      <dgm:spPr/>
      <dgm:t>
        <a:bodyPr/>
        <a:lstStyle/>
        <a:p>
          <a:endParaRPr lang="en-IN"/>
        </a:p>
      </dgm:t>
    </dgm:pt>
    <dgm:pt modelId="{76FECE0A-52F6-44CF-8BF7-F1ED03802DE1}">
      <dgm:prSet phldrT="[Text]"/>
      <dgm:spPr/>
      <dgm:t>
        <a:bodyPr/>
        <a:lstStyle/>
        <a:p>
          <a:r>
            <a:rPr lang="en-IN" b="0" i="0" dirty="0"/>
            <a:t>Feature Engineering</a:t>
          </a:r>
          <a:endParaRPr lang="en-IN" dirty="0"/>
        </a:p>
      </dgm:t>
    </dgm:pt>
    <dgm:pt modelId="{D10BB00B-2A66-4095-B2A0-52460FF9AD08}" type="parTrans" cxnId="{21DE3985-0EDB-4BFC-AEAF-ED5B5B221D31}">
      <dgm:prSet/>
      <dgm:spPr/>
      <dgm:t>
        <a:bodyPr/>
        <a:lstStyle/>
        <a:p>
          <a:endParaRPr lang="en-IN"/>
        </a:p>
      </dgm:t>
    </dgm:pt>
    <dgm:pt modelId="{79E6F068-131C-4F61-B5EF-91747ECCDC3A}" type="sibTrans" cxnId="{21DE3985-0EDB-4BFC-AEAF-ED5B5B221D31}">
      <dgm:prSet/>
      <dgm:spPr/>
      <dgm:t>
        <a:bodyPr/>
        <a:lstStyle/>
        <a:p>
          <a:endParaRPr lang="en-IN"/>
        </a:p>
      </dgm:t>
    </dgm:pt>
    <dgm:pt modelId="{5181A6D3-10AA-48CF-A5EA-6484DC6FABCB}">
      <dgm:prSet phldrT="[Text]"/>
      <dgm:spPr/>
      <dgm:t>
        <a:bodyPr/>
        <a:lstStyle/>
        <a:p>
          <a:r>
            <a:rPr lang="en-US" b="0" i="0" dirty="0"/>
            <a:t>Ensure data quality by cleaning and standardizing</a:t>
          </a:r>
          <a:endParaRPr lang="en-IN" dirty="0"/>
        </a:p>
      </dgm:t>
    </dgm:pt>
    <dgm:pt modelId="{3FF3E415-236C-4E75-80FD-E971AC978E9C}" type="parTrans" cxnId="{EDB3C925-7B07-4B5A-9B6D-E5F60657A09A}">
      <dgm:prSet/>
      <dgm:spPr/>
      <dgm:t>
        <a:bodyPr/>
        <a:lstStyle/>
        <a:p>
          <a:endParaRPr lang="en-IN"/>
        </a:p>
      </dgm:t>
    </dgm:pt>
    <dgm:pt modelId="{1EDB537C-1023-46DB-86AD-930E6DFE266C}" type="sibTrans" cxnId="{EDB3C925-7B07-4B5A-9B6D-E5F60657A09A}">
      <dgm:prSet/>
      <dgm:spPr/>
      <dgm:t>
        <a:bodyPr/>
        <a:lstStyle/>
        <a:p>
          <a:endParaRPr lang="en-IN"/>
        </a:p>
      </dgm:t>
    </dgm:pt>
    <dgm:pt modelId="{6925FCF0-637F-43FB-B02D-ED7B983119AF}">
      <dgm:prSet phldrT="[Text]"/>
      <dgm:spPr/>
      <dgm:t>
        <a:bodyPr/>
        <a:lstStyle/>
        <a:p>
          <a:r>
            <a:rPr lang="en-US" b="0" i="0" dirty="0"/>
            <a:t>Consider textual analysis and categorization techniques.</a:t>
          </a:r>
          <a:endParaRPr lang="en-IN" dirty="0"/>
        </a:p>
      </dgm:t>
    </dgm:pt>
    <dgm:pt modelId="{EABF9935-C1A0-4405-B8C6-AA1827CA28BB}" type="parTrans" cxnId="{6DEBEAAB-0B2E-4B56-9208-3258DEFEAB96}">
      <dgm:prSet/>
      <dgm:spPr/>
      <dgm:t>
        <a:bodyPr/>
        <a:lstStyle/>
        <a:p>
          <a:endParaRPr lang="en-IN"/>
        </a:p>
      </dgm:t>
    </dgm:pt>
    <dgm:pt modelId="{497036CF-F336-4F72-B98B-0A8034742DFE}" type="sibTrans" cxnId="{6DEBEAAB-0B2E-4B56-9208-3258DEFEAB96}">
      <dgm:prSet/>
      <dgm:spPr/>
      <dgm:t>
        <a:bodyPr/>
        <a:lstStyle/>
        <a:p>
          <a:endParaRPr lang="en-IN"/>
        </a:p>
      </dgm:t>
    </dgm:pt>
    <dgm:pt modelId="{F79F1256-3A50-4BC2-A087-11E8DE27DEEF}">
      <dgm:prSet phldrT="[Text]"/>
      <dgm:spPr/>
      <dgm:t>
        <a:bodyPr/>
        <a:lstStyle/>
        <a:p>
          <a:r>
            <a:rPr lang="en-IN" b="0" i="0" dirty="0"/>
            <a:t>Model Selection</a:t>
          </a:r>
          <a:endParaRPr lang="en-IN" dirty="0"/>
        </a:p>
      </dgm:t>
    </dgm:pt>
    <dgm:pt modelId="{AAA52255-5DBD-4B28-AF7D-75DC9D8237BF}" type="parTrans" cxnId="{B5308043-E426-4522-B627-44E0C73FD5F9}">
      <dgm:prSet/>
      <dgm:spPr/>
      <dgm:t>
        <a:bodyPr/>
        <a:lstStyle/>
        <a:p>
          <a:endParaRPr lang="en-IN"/>
        </a:p>
      </dgm:t>
    </dgm:pt>
    <dgm:pt modelId="{1EF238DE-D279-4865-842A-791ADC8751BE}" type="sibTrans" cxnId="{B5308043-E426-4522-B627-44E0C73FD5F9}">
      <dgm:prSet/>
      <dgm:spPr/>
      <dgm:t>
        <a:bodyPr/>
        <a:lstStyle/>
        <a:p>
          <a:endParaRPr lang="en-IN"/>
        </a:p>
      </dgm:t>
    </dgm:pt>
    <dgm:pt modelId="{E68231B4-204D-4E7D-B2D2-F5D140A6EE81}">
      <dgm:prSet phldrT="[Text]"/>
      <dgm:spPr/>
      <dgm:t>
        <a:bodyPr/>
        <a:lstStyle/>
        <a:p>
          <a:r>
            <a:rPr lang="en-US" b="0" i="0" dirty="0"/>
            <a:t>Choose a suitable machine learning model, possibly leveraging natural language processing (NLP) for textual data.</a:t>
          </a:r>
          <a:endParaRPr lang="en-IN" dirty="0"/>
        </a:p>
      </dgm:t>
    </dgm:pt>
    <dgm:pt modelId="{6D59DC93-41E2-46F7-AFA2-C617250E1F7C}" type="parTrans" cxnId="{4DA2291A-DC8E-4223-87DF-4D355FC413D4}">
      <dgm:prSet/>
      <dgm:spPr/>
      <dgm:t>
        <a:bodyPr/>
        <a:lstStyle/>
        <a:p>
          <a:endParaRPr lang="en-IN"/>
        </a:p>
      </dgm:t>
    </dgm:pt>
    <dgm:pt modelId="{39AD9355-CB68-4D91-9975-7B2F787937E0}" type="sibTrans" cxnId="{4DA2291A-DC8E-4223-87DF-4D355FC413D4}">
      <dgm:prSet/>
      <dgm:spPr/>
      <dgm:t>
        <a:bodyPr/>
        <a:lstStyle/>
        <a:p>
          <a:endParaRPr lang="en-IN"/>
        </a:p>
      </dgm:t>
    </dgm:pt>
    <dgm:pt modelId="{5D19C2D0-AA50-45FD-BED3-51188D27E125}">
      <dgm:prSet phldrT="[Text]"/>
      <dgm:spPr/>
      <dgm:t>
        <a:bodyPr/>
        <a:lstStyle/>
        <a:p>
          <a:r>
            <a:rPr lang="en-US" b="0" i="0" dirty="0"/>
            <a:t>Since our data is mostly words, we'll focus on methods that understand language well.</a:t>
          </a:r>
          <a:endParaRPr lang="en-IN" dirty="0"/>
        </a:p>
      </dgm:t>
    </dgm:pt>
    <dgm:pt modelId="{D57A15C3-7D41-435D-9369-1FD6FA437B37}" type="parTrans" cxnId="{D6D0D6C1-9C29-48F7-9DC1-4AF3A0F74F2B}">
      <dgm:prSet/>
      <dgm:spPr/>
      <dgm:t>
        <a:bodyPr/>
        <a:lstStyle/>
        <a:p>
          <a:endParaRPr lang="en-IN"/>
        </a:p>
      </dgm:t>
    </dgm:pt>
    <dgm:pt modelId="{ECFCAA46-7735-4F69-92F4-BBBC8F8B3A38}" type="sibTrans" cxnId="{D6D0D6C1-9C29-48F7-9DC1-4AF3A0F74F2B}">
      <dgm:prSet/>
      <dgm:spPr/>
      <dgm:t>
        <a:bodyPr/>
        <a:lstStyle/>
        <a:p>
          <a:endParaRPr lang="en-IN"/>
        </a:p>
      </dgm:t>
    </dgm:pt>
    <dgm:pt modelId="{3C8291A4-F102-4C8D-979A-9349BD055FAB}">
      <dgm:prSet phldrT="[Text]"/>
      <dgm:spPr/>
      <dgm:t>
        <a:bodyPr/>
        <a:lstStyle/>
        <a:p>
          <a:r>
            <a:rPr lang="en-IN" b="0" i="0" dirty="0"/>
            <a:t>Training</a:t>
          </a:r>
          <a:endParaRPr lang="en-IN" dirty="0"/>
        </a:p>
      </dgm:t>
    </dgm:pt>
    <dgm:pt modelId="{63D915F7-A370-4310-98F7-323E807BF671}" type="parTrans" cxnId="{9612BBC5-72F7-41BA-97D9-9356FAE89338}">
      <dgm:prSet/>
      <dgm:spPr/>
      <dgm:t>
        <a:bodyPr/>
        <a:lstStyle/>
        <a:p>
          <a:endParaRPr lang="en-IN"/>
        </a:p>
      </dgm:t>
    </dgm:pt>
    <dgm:pt modelId="{C3BCD34A-FDDB-418D-932F-FD33DEED478A}" type="sibTrans" cxnId="{9612BBC5-72F7-41BA-97D9-9356FAE89338}">
      <dgm:prSet/>
      <dgm:spPr/>
      <dgm:t>
        <a:bodyPr/>
        <a:lstStyle/>
        <a:p>
          <a:endParaRPr lang="en-IN"/>
        </a:p>
      </dgm:t>
    </dgm:pt>
    <dgm:pt modelId="{E4F8F46B-3465-446D-ACB5-4D2E1A083145}">
      <dgm:prSet phldrT="[Text]"/>
      <dgm:spPr/>
      <dgm:t>
        <a:bodyPr/>
        <a:lstStyle/>
        <a:p>
          <a:r>
            <a:rPr lang="en-US" b="0" i="0" dirty="0"/>
            <a:t>Split the labeled dataset into training and validation sets.</a:t>
          </a:r>
          <a:endParaRPr lang="en-IN" dirty="0"/>
        </a:p>
      </dgm:t>
    </dgm:pt>
    <dgm:pt modelId="{04712F7F-08C0-4DA1-8D95-8C6C4C16390C}" type="parTrans" cxnId="{9810EE96-B205-4926-B71C-B10DF49BEDA2}">
      <dgm:prSet/>
      <dgm:spPr/>
      <dgm:t>
        <a:bodyPr/>
        <a:lstStyle/>
        <a:p>
          <a:endParaRPr lang="en-IN"/>
        </a:p>
      </dgm:t>
    </dgm:pt>
    <dgm:pt modelId="{C87F927D-8EA0-4138-83A8-0177AE468A40}" type="sibTrans" cxnId="{9810EE96-B205-4926-B71C-B10DF49BEDA2}">
      <dgm:prSet/>
      <dgm:spPr/>
      <dgm:t>
        <a:bodyPr/>
        <a:lstStyle/>
        <a:p>
          <a:endParaRPr lang="en-IN"/>
        </a:p>
      </dgm:t>
    </dgm:pt>
    <dgm:pt modelId="{A83E1CEC-B503-4874-818A-1733978C9DE7}">
      <dgm:prSet phldrT="[Text]"/>
      <dgm:spPr/>
      <dgm:t>
        <a:bodyPr/>
        <a:lstStyle/>
        <a:p>
          <a:r>
            <a:rPr lang="en-US" b="0" i="0" dirty="0"/>
            <a:t>Train the chosen model, fine-tuning parameters as necessary.</a:t>
          </a:r>
          <a:endParaRPr lang="en-IN" dirty="0"/>
        </a:p>
      </dgm:t>
    </dgm:pt>
    <dgm:pt modelId="{A2CA647C-6211-4680-9296-521C1EC4B159}" type="parTrans" cxnId="{D3EBED9E-EAA8-46BA-B4F6-BAA79F7A83CD}">
      <dgm:prSet/>
      <dgm:spPr/>
      <dgm:t>
        <a:bodyPr/>
        <a:lstStyle/>
        <a:p>
          <a:endParaRPr lang="en-IN"/>
        </a:p>
      </dgm:t>
    </dgm:pt>
    <dgm:pt modelId="{605F1F3C-942E-449F-909C-E9B513BB3419}" type="sibTrans" cxnId="{D3EBED9E-EAA8-46BA-B4F6-BAA79F7A83CD}">
      <dgm:prSet/>
      <dgm:spPr/>
      <dgm:t>
        <a:bodyPr/>
        <a:lstStyle/>
        <a:p>
          <a:endParaRPr lang="en-IN"/>
        </a:p>
      </dgm:t>
    </dgm:pt>
    <dgm:pt modelId="{4A1983C8-2E8B-47BA-926A-A318FF11C8E9}">
      <dgm:prSet phldrT="[Text]"/>
      <dgm:spPr/>
      <dgm:t>
        <a:bodyPr/>
        <a:lstStyle/>
        <a:p>
          <a:r>
            <a:rPr lang="en-IN" b="0" i="0" dirty="0"/>
            <a:t>Evaluation</a:t>
          </a:r>
          <a:endParaRPr lang="en-IN" dirty="0"/>
        </a:p>
      </dgm:t>
    </dgm:pt>
    <dgm:pt modelId="{7441752C-8505-4DBE-95DD-1F33D627F469}" type="parTrans" cxnId="{433CFE95-3C35-4833-9A70-808791F010CE}">
      <dgm:prSet/>
      <dgm:spPr/>
      <dgm:t>
        <a:bodyPr/>
        <a:lstStyle/>
        <a:p>
          <a:endParaRPr lang="en-IN"/>
        </a:p>
      </dgm:t>
    </dgm:pt>
    <dgm:pt modelId="{2FF9399A-115B-4C18-8939-A705888E2B02}" type="sibTrans" cxnId="{433CFE95-3C35-4833-9A70-808791F010CE}">
      <dgm:prSet/>
      <dgm:spPr/>
      <dgm:t>
        <a:bodyPr/>
        <a:lstStyle/>
        <a:p>
          <a:endParaRPr lang="en-IN"/>
        </a:p>
      </dgm:t>
    </dgm:pt>
    <dgm:pt modelId="{B076C4B2-1ABE-4AA3-BD1D-C3AFAAD3FB03}">
      <dgm:prSet phldrT="[Text]"/>
      <dgm:spPr/>
      <dgm:t>
        <a:bodyPr/>
        <a:lstStyle/>
        <a:p>
          <a:r>
            <a:rPr lang="en-IN" b="0" i="0" dirty="0"/>
            <a:t>Assess model performance using validation data.</a:t>
          </a:r>
          <a:endParaRPr lang="en-IN" dirty="0"/>
        </a:p>
      </dgm:t>
    </dgm:pt>
    <dgm:pt modelId="{7E7EF519-902C-4098-A16F-468CA5348A4D}" type="parTrans" cxnId="{9CBE27C0-105C-434B-BF9B-29453EE6E7C7}">
      <dgm:prSet/>
      <dgm:spPr/>
      <dgm:t>
        <a:bodyPr/>
        <a:lstStyle/>
        <a:p>
          <a:endParaRPr lang="en-IN"/>
        </a:p>
      </dgm:t>
    </dgm:pt>
    <dgm:pt modelId="{426A7B19-86DF-4582-9BF3-DE6BD4BDFB9C}" type="sibTrans" cxnId="{9CBE27C0-105C-434B-BF9B-29453EE6E7C7}">
      <dgm:prSet/>
      <dgm:spPr/>
      <dgm:t>
        <a:bodyPr/>
        <a:lstStyle/>
        <a:p>
          <a:endParaRPr lang="en-IN"/>
        </a:p>
      </dgm:t>
    </dgm:pt>
    <dgm:pt modelId="{355C0B4E-19E0-4ED4-9CDD-436EAF1C7BFD}">
      <dgm:prSet phldrT="[Text]"/>
      <dgm:spPr/>
      <dgm:t>
        <a:bodyPr/>
        <a:lstStyle/>
        <a:p>
          <a:pPr>
            <a:buFont typeface="Arial" panose="020B0604020202020204" pitchFamily="34" charset="0"/>
            <a:buChar char="•"/>
          </a:pPr>
          <a:r>
            <a:rPr lang="en-US" b="0" i="0" dirty="0"/>
            <a:t>Optimize based on metrics such as accuracy, precision, recall, and F1 score.</a:t>
          </a:r>
        </a:p>
      </dgm:t>
    </dgm:pt>
    <dgm:pt modelId="{984AD0A4-E938-40DA-817A-380DD394A4FA}" type="parTrans" cxnId="{53CAA76E-841E-4D67-909B-6C628D177D3C}">
      <dgm:prSet/>
      <dgm:spPr/>
      <dgm:t>
        <a:bodyPr/>
        <a:lstStyle/>
        <a:p>
          <a:endParaRPr lang="en-IN"/>
        </a:p>
      </dgm:t>
    </dgm:pt>
    <dgm:pt modelId="{5C7AE95F-B68E-4698-9886-B546AF123FDA}" type="sibTrans" cxnId="{53CAA76E-841E-4D67-909B-6C628D177D3C}">
      <dgm:prSet/>
      <dgm:spPr/>
      <dgm:t>
        <a:bodyPr/>
        <a:lstStyle/>
        <a:p>
          <a:endParaRPr lang="en-IN"/>
        </a:p>
      </dgm:t>
    </dgm:pt>
    <dgm:pt modelId="{0B5EDC86-4B9B-49B0-8B81-DB4955B96CC8}">
      <dgm:prSet phldrT="[Text]"/>
      <dgm:spPr/>
      <dgm:t>
        <a:bodyPr/>
        <a:lstStyle/>
        <a:p>
          <a:r>
            <a:rPr lang="en-IN" b="0" i="0" dirty="0"/>
            <a:t>Parameter Tuning</a:t>
          </a:r>
          <a:endParaRPr lang="en-IN" dirty="0"/>
        </a:p>
      </dgm:t>
    </dgm:pt>
    <dgm:pt modelId="{AECCA461-DF49-47AE-8D01-242B74F1B388}" type="parTrans" cxnId="{0B33B11C-8EC9-44F7-B9FB-84B8D39AC715}">
      <dgm:prSet/>
      <dgm:spPr/>
      <dgm:t>
        <a:bodyPr/>
        <a:lstStyle/>
        <a:p>
          <a:endParaRPr lang="en-IN"/>
        </a:p>
      </dgm:t>
    </dgm:pt>
    <dgm:pt modelId="{8E82925D-A180-4E93-B0DA-5814091EF3EA}" type="sibTrans" cxnId="{0B33B11C-8EC9-44F7-B9FB-84B8D39AC715}">
      <dgm:prSet/>
      <dgm:spPr/>
      <dgm:t>
        <a:bodyPr/>
        <a:lstStyle/>
        <a:p>
          <a:endParaRPr lang="en-IN"/>
        </a:p>
      </dgm:t>
    </dgm:pt>
    <dgm:pt modelId="{B8919B2C-81EC-4446-9A65-8181D0E05C5C}">
      <dgm:prSet phldrT="[Text]"/>
      <dgm:spPr/>
      <dgm:t>
        <a:bodyPr/>
        <a:lstStyle/>
        <a:p>
          <a:r>
            <a:rPr lang="en-US" b="0" i="0" dirty="0"/>
            <a:t>Once we pick a method for teaching our computer, we'll need to adjust some settings to make it work its best.</a:t>
          </a:r>
          <a:endParaRPr lang="en-IN" dirty="0"/>
        </a:p>
      </dgm:t>
    </dgm:pt>
    <dgm:pt modelId="{611D217F-5593-46B7-95DB-C17361346DE0}" type="parTrans" cxnId="{40921F40-4649-41D6-A1B9-AEA6D9B6886C}">
      <dgm:prSet/>
      <dgm:spPr/>
      <dgm:t>
        <a:bodyPr/>
        <a:lstStyle/>
        <a:p>
          <a:endParaRPr lang="en-IN"/>
        </a:p>
      </dgm:t>
    </dgm:pt>
    <dgm:pt modelId="{E0726C29-17D6-4FA4-BECB-957D65ADF51D}" type="sibTrans" cxnId="{40921F40-4649-41D6-A1B9-AEA6D9B6886C}">
      <dgm:prSet/>
      <dgm:spPr/>
      <dgm:t>
        <a:bodyPr/>
        <a:lstStyle/>
        <a:p>
          <a:endParaRPr lang="en-IN"/>
        </a:p>
      </dgm:t>
    </dgm:pt>
    <dgm:pt modelId="{A9B9F3CA-4E31-40DF-8A00-020BEB7EF2E1}">
      <dgm:prSet phldrT="[Text]"/>
      <dgm:spPr/>
      <dgm:t>
        <a:bodyPr/>
        <a:lstStyle/>
        <a:p>
          <a:r>
            <a:rPr lang="en-US" b="0" i="0" dirty="0"/>
            <a:t>Document the parameter tuning process and decisions made to facilitate reproducibility and future improvements.</a:t>
          </a:r>
          <a:endParaRPr lang="en-IN" dirty="0"/>
        </a:p>
      </dgm:t>
    </dgm:pt>
    <dgm:pt modelId="{0C091941-3B8E-4029-9145-253F8617DDD7}" type="parTrans" cxnId="{44DA9D15-E139-402E-826F-329475572B69}">
      <dgm:prSet/>
      <dgm:spPr/>
      <dgm:t>
        <a:bodyPr/>
        <a:lstStyle/>
        <a:p>
          <a:endParaRPr lang="en-IN"/>
        </a:p>
      </dgm:t>
    </dgm:pt>
    <dgm:pt modelId="{7AA537E6-2838-45C0-B332-EE79FC3A3783}" type="sibTrans" cxnId="{44DA9D15-E139-402E-826F-329475572B69}">
      <dgm:prSet/>
      <dgm:spPr/>
      <dgm:t>
        <a:bodyPr/>
        <a:lstStyle/>
        <a:p>
          <a:endParaRPr lang="en-IN"/>
        </a:p>
      </dgm:t>
    </dgm:pt>
    <dgm:pt modelId="{7C84D46A-7A7C-42DC-B42D-9BF072358D52}">
      <dgm:prSet phldrT="[Text]"/>
      <dgm:spPr/>
      <dgm:t>
        <a:bodyPr/>
        <a:lstStyle/>
        <a:p>
          <a:r>
            <a:rPr lang="en-IN" b="0" i="0" dirty="0"/>
            <a:t>Making Predictions &amp; Maintenance</a:t>
          </a:r>
          <a:endParaRPr lang="en-IN" dirty="0"/>
        </a:p>
      </dgm:t>
    </dgm:pt>
    <dgm:pt modelId="{267BEEEF-FE3E-40F4-8B7E-8506393CBE20}" type="parTrans" cxnId="{FBEC4262-61BA-4981-B42F-E5ED1FE217DA}">
      <dgm:prSet/>
      <dgm:spPr/>
      <dgm:t>
        <a:bodyPr/>
        <a:lstStyle/>
        <a:p>
          <a:endParaRPr lang="en-IN"/>
        </a:p>
      </dgm:t>
    </dgm:pt>
    <dgm:pt modelId="{343C78E3-B4D2-4F46-9022-6AA97FFC158F}" type="sibTrans" cxnId="{FBEC4262-61BA-4981-B42F-E5ED1FE217DA}">
      <dgm:prSet/>
      <dgm:spPr/>
      <dgm:t>
        <a:bodyPr/>
        <a:lstStyle/>
        <a:p>
          <a:endParaRPr lang="en-IN"/>
        </a:p>
      </dgm:t>
    </dgm:pt>
    <dgm:pt modelId="{BC983BD8-E03B-429C-BD6A-0CB1409F5C73}">
      <dgm:prSet phldrT="[Text]"/>
      <dgm:spPr/>
      <dgm:t>
        <a:bodyPr/>
        <a:lstStyle/>
        <a:p>
          <a:r>
            <a:rPr lang="en-US" b="0" i="0" dirty="0"/>
            <a:t>Once our computer has learned from the labeled data and we've fine-tuned the parameters, it's time to put it to work..</a:t>
          </a:r>
          <a:endParaRPr lang="en-IN" dirty="0"/>
        </a:p>
      </dgm:t>
    </dgm:pt>
    <dgm:pt modelId="{4D5CE915-6BA3-4446-9E46-B27FDB1AFAEC}" type="parTrans" cxnId="{3D86AF5B-C9C5-4B61-916A-FE1970FC1460}">
      <dgm:prSet/>
      <dgm:spPr/>
      <dgm:t>
        <a:bodyPr/>
        <a:lstStyle/>
        <a:p>
          <a:endParaRPr lang="en-IN"/>
        </a:p>
      </dgm:t>
    </dgm:pt>
    <dgm:pt modelId="{2BB7A182-0155-4F62-B651-B2A0D5876906}" type="sibTrans" cxnId="{3D86AF5B-C9C5-4B61-916A-FE1970FC1460}">
      <dgm:prSet/>
      <dgm:spPr/>
      <dgm:t>
        <a:bodyPr/>
        <a:lstStyle/>
        <a:p>
          <a:endParaRPr lang="en-IN"/>
        </a:p>
      </dgm:t>
    </dgm:pt>
    <dgm:pt modelId="{77131407-2609-4F6B-A7FB-F5CF929025B5}">
      <dgm:prSet phldrT="[Text]"/>
      <dgm:spPr/>
      <dgm:t>
        <a:bodyPr/>
        <a:lstStyle/>
        <a:p>
          <a:r>
            <a:rPr lang="en-US" b="0" i="0" dirty="0"/>
            <a:t>Periodically retrain the model with updated data to adapt to changes in the inventory.</a:t>
          </a:r>
          <a:endParaRPr lang="en-IN" dirty="0"/>
        </a:p>
      </dgm:t>
    </dgm:pt>
    <dgm:pt modelId="{3052BD22-B059-4886-9430-5919ADA7911F}" type="parTrans" cxnId="{ED39B43C-BDDB-49F0-BB21-1F44358E7BD5}">
      <dgm:prSet/>
      <dgm:spPr/>
      <dgm:t>
        <a:bodyPr/>
        <a:lstStyle/>
        <a:p>
          <a:endParaRPr lang="en-IN"/>
        </a:p>
      </dgm:t>
    </dgm:pt>
    <dgm:pt modelId="{A8A5D088-B20B-4F75-889D-50361E6EE5B2}" type="sibTrans" cxnId="{ED39B43C-BDDB-49F0-BB21-1F44358E7BD5}">
      <dgm:prSet/>
      <dgm:spPr/>
      <dgm:t>
        <a:bodyPr/>
        <a:lstStyle/>
        <a:p>
          <a:endParaRPr lang="en-IN"/>
        </a:p>
      </dgm:t>
    </dgm:pt>
    <dgm:pt modelId="{FBD4E9E6-411C-443C-94AF-36C846419FE8}" type="pres">
      <dgm:prSet presAssocID="{608863B2-35D1-4DC2-B0AE-860689767E83}" presName="Name0" presStyleCnt="0">
        <dgm:presLayoutVars>
          <dgm:dir/>
          <dgm:animLvl val="lvl"/>
          <dgm:resizeHandles val="exact"/>
        </dgm:presLayoutVars>
      </dgm:prSet>
      <dgm:spPr/>
    </dgm:pt>
    <dgm:pt modelId="{0EDAE601-621B-414D-98EC-7946EC140248}" type="pres">
      <dgm:prSet presAssocID="{CA5C5D4D-7C19-420F-B345-BEA6CA5E3DFE}" presName="composite" presStyleCnt="0"/>
      <dgm:spPr/>
    </dgm:pt>
    <dgm:pt modelId="{8004E9DC-B200-4A98-A675-AF12421BA01A}" type="pres">
      <dgm:prSet presAssocID="{CA5C5D4D-7C19-420F-B345-BEA6CA5E3DFE}" presName="parTx" presStyleLbl="alignNode1" presStyleIdx="0" presStyleCnt="7">
        <dgm:presLayoutVars>
          <dgm:chMax val="0"/>
          <dgm:chPref val="0"/>
          <dgm:bulletEnabled val="1"/>
        </dgm:presLayoutVars>
      </dgm:prSet>
      <dgm:spPr/>
    </dgm:pt>
    <dgm:pt modelId="{4EF14E96-71C4-46BC-9A7B-65632D1E3C4A}" type="pres">
      <dgm:prSet presAssocID="{CA5C5D4D-7C19-420F-B345-BEA6CA5E3DFE}" presName="desTx" presStyleLbl="alignAccFollowNode1" presStyleIdx="0" presStyleCnt="7">
        <dgm:presLayoutVars>
          <dgm:bulletEnabled val="1"/>
        </dgm:presLayoutVars>
      </dgm:prSet>
      <dgm:spPr/>
    </dgm:pt>
    <dgm:pt modelId="{EEBDE4EC-3CBF-4E4D-A7CC-F0904D15307A}" type="pres">
      <dgm:prSet presAssocID="{02937B72-5BBD-4E8B-87D1-FF983D44A800}" presName="space" presStyleCnt="0"/>
      <dgm:spPr/>
    </dgm:pt>
    <dgm:pt modelId="{89EDE408-69C5-4242-AFA1-067555A9DD20}" type="pres">
      <dgm:prSet presAssocID="{76FECE0A-52F6-44CF-8BF7-F1ED03802DE1}" presName="composite" presStyleCnt="0"/>
      <dgm:spPr/>
    </dgm:pt>
    <dgm:pt modelId="{FB281C52-115E-4D2C-9577-8CA3830FD81F}" type="pres">
      <dgm:prSet presAssocID="{76FECE0A-52F6-44CF-8BF7-F1ED03802DE1}" presName="parTx" presStyleLbl="alignNode1" presStyleIdx="1" presStyleCnt="7">
        <dgm:presLayoutVars>
          <dgm:chMax val="0"/>
          <dgm:chPref val="0"/>
          <dgm:bulletEnabled val="1"/>
        </dgm:presLayoutVars>
      </dgm:prSet>
      <dgm:spPr/>
    </dgm:pt>
    <dgm:pt modelId="{FF7388E5-5BE9-4DB1-84D3-9B8C28FAB35E}" type="pres">
      <dgm:prSet presAssocID="{76FECE0A-52F6-44CF-8BF7-F1ED03802DE1}" presName="desTx" presStyleLbl="alignAccFollowNode1" presStyleIdx="1" presStyleCnt="7">
        <dgm:presLayoutVars>
          <dgm:bulletEnabled val="1"/>
        </dgm:presLayoutVars>
      </dgm:prSet>
      <dgm:spPr/>
    </dgm:pt>
    <dgm:pt modelId="{6989DAB3-4717-4AEE-82A1-2D3C6E9E6C1D}" type="pres">
      <dgm:prSet presAssocID="{79E6F068-131C-4F61-B5EF-91747ECCDC3A}" presName="space" presStyleCnt="0"/>
      <dgm:spPr/>
    </dgm:pt>
    <dgm:pt modelId="{62BEB7D7-12C6-45CF-97F4-F97A5222DD1F}" type="pres">
      <dgm:prSet presAssocID="{F79F1256-3A50-4BC2-A087-11E8DE27DEEF}" presName="composite" presStyleCnt="0"/>
      <dgm:spPr/>
    </dgm:pt>
    <dgm:pt modelId="{9D62538E-4311-4E0B-8C70-A04618922D12}" type="pres">
      <dgm:prSet presAssocID="{F79F1256-3A50-4BC2-A087-11E8DE27DEEF}" presName="parTx" presStyleLbl="alignNode1" presStyleIdx="2" presStyleCnt="7">
        <dgm:presLayoutVars>
          <dgm:chMax val="0"/>
          <dgm:chPref val="0"/>
          <dgm:bulletEnabled val="1"/>
        </dgm:presLayoutVars>
      </dgm:prSet>
      <dgm:spPr/>
    </dgm:pt>
    <dgm:pt modelId="{6C0417C8-DACC-4155-BDF8-0E87E1245F01}" type="pres">
      <dgm:prSet presAssocID="{F79F1256-3A50-4BC2-A087-11E8DE27DEEF}" presName="desTx" presStyleLbl="alignAccFollowNode1" presStyleIdx="2" presStyleCnt="7">
        <dgm:presLayoutVars>
          <dgm:bulletEnabled val="1"/>
        </dgm:presLayoutVars>
      </dgm:prSet>
      <dgm:spPr/>
    </dgm:pt>
    <dgm:pt modelId="{744E69FA-9FB0-494C-B3E9-EFB1831803D3}" type="pres">
      <dgm:prSet presAssocID="{1EF238DE-D279-4865-842A-791ADC8751BE}" presName="space" presStyleCnt="0"/>
      <dgm:spPr/>
    </dgm:pt>
    <dgm:pt modelId="{8F321FF2-6BDC-4383-AE62-908CF3BA7DB3}" type="pres">
      <dgm:prSet presAssocID="{3C8291A4-F102-4C8D-979A-9349BD055FAB}" presName="composite" presStyleCnt="0"/>
      <dgm:spPr/>
    </dgm:pt>
    <dgm:pt modelId="{A6DE1349-75C7-47BB-A8E1-599FBC150E6E}" type="pres">
      <dgm:prSet presAssocID="{3C8291A4-F102-4C8D-979A-9349BD055FAB}" presName="parTx" presStyleLbl="alignNode1" presStyleIdx="3" presStyleCnt="7">
        <dgm:presLayoutVars>
          <dgm:chMax val="0"/>
          <dgm:chPref val="0"/>
          <dgm:bulletEnabled val="1"/>
        </dgm:presLayoutVars>
      </dgm:prSet>
      <dgm:spPr/>
    </dgm:pt>
    <dgm:pt modelId="{ED997F92-78D0-4C2A-BF5D-54D82CAA2E2B}" type="pres">
      <dgm:prSet presAssocID="{3C8291A4-F102-4C8D-979A-9349BD055FAB}" presName="desTx" presStyleLbl="alignAccFollowNode1" presStyleIdx="3" presStyleCnt="7">
        <dgm:presLayoutVars>
          <dgm:bulletEnabled val="1"/>
        </dgm:presLayoutVars>
      </dgm:prSet>
      <dgm:spPr/>
    </dgm:pt>
    <dgm:pt modelId="{D199FD64-0B29-4A2F-AC18-14DD8208177F}" type="pres">
      <dgm:prSet presAssocID="{C3BCD34A-FDDB-418D-932F-FD33DEED478A}" presName="space" presStyleCnt="0"/>
      <dgm:spPr/>
    </dgm:pt>
    <dgm:pt modelId="{717D9E6F-76E5-49A6-A9F9-22922BA29F22}" type="pres">
      <dgm:prSet presAssocID="{4A1983C8-2E8B-47BA-926A-A318FF11C8E9}" presName="composite" presStyleCnt="0"/>
      <dgm:spPr/>
    </dgm:pt>
    <dgm:pt modelId="{23C1929E-0215-4FFF-8EA2-F043578A1B1B}" type="pres">
      <dgm:prSet presAssocID="{4A1983C8-2E8B-47BA-926A-A318FF11C8E9}" presName="parTx" presStyleLbl="alignNode1" presStyleIdx="4" presStyleCnt="7">
        <dgm:presLayoutVars>
          <dgm:chMax val="0"/>
          <dgm:chPref val="0"/>
          <dgm:bulletEnabled val="1"/>
        </dgm:presLayoutVars>
      </dgm:prSet>
      <dgm:spPr/>
    </dgm:pt>
    <dgm:pt modelId="{423E9ACC-B2FD-4CE6-9F15-8AFBC002698D}" type="pres">
      <dgm:prSet presAssocID="{4A1983C8-2E8B-47BA-926A-A318FF11C8E9}" presName="desTx" presStyleLbl="alignAccFollowNode1" presStyleIdx="4" presStyleCnt="7">
        <dgm:presLayoutVars>
          <dgm:bulletEnabled val="1"/>
        </dgm:presLayoutVars>
      </dgm:prSet>
      <dgm:spPr/>
    </dgm:pt>
    <dgm:pt modelId="{074B309D-C18F-4697-8C62-EA80FAEA8F07}" type="pres">
      <dgm:prSet presAssocID="{2FF9399A-115B-4C18-8939-A705888E2B02}" presName="space" presStyleCnt="0"/>
      <dgm:spPr/>
    </dgm:pt>
    <dgm:pt modelId="{9FE32A45-E6F1-4FA6-A77A-C1960E7315E0}" type="pres">
      <dgm:prSet presAssocID="{0B5EDC86-4B9B-49B0-8B81-DB4955B96CC8}" presName="composite" presStyleCnt="0"/>
      <dgm:spPr/>
    </dgm:pt>
    <dgm:pt modelId="{A6158FC6-32A4-4DC2-B9DC-EF53356F66D7}" type="pres">
      <dgm:prSet presAssocID="{0B5EDC86-4B9B-49B0-8B81-DB4955B96CC8}" presName="parTx" presStyleLbl="alignNode1" presStyleIdx="5" presStyleCnt="7">
        <dgm:presLayoutVars>
          <dgm:chMax val="0"/>
          <dgm:chPref val="0"/>
          <dgm:bulletEnabled val="1"/>
        </dgm:presLayoutVars>
      </dgm:prSet>
      <dgm:spPr/>
    </dgm:pt>
    <dgm:pt modelId="{F8680F61-194B-473E-AA37-AE31B4259A6E}" type="pres">
      <dgm:prSet presAssocID="{0B5EDC86-4B9B-49B0-8B81-DB4955B96CC8}" presName="desTx" presStyleLbl="alignAccFollowNode1" presStyleIdx="5" presStyleCnt="7">
        <dgm:presLayoutVars>
          <dgm:bulletEnabled val="1"/>
        </dgm:presLayoutVars>
      </dgm:prSet>
      <dgm:spPr/>
    </dgm:pt>
    <dgm:pt modelId="{6865DEF0-5054-4288-A6B8-8DC184200B07}" type="pres">
      <dgm:prSet presAssocID="{8E82925D-A180-4E93-B0DA-5814091EF3EA}" presName="space" presStyleCnt="0"/>
      <dgm:spPr/>
    </dgm:pt>
    <dgm:pt modelId="{41067DD2-8746-48F3-BDBD-8CB14139FB61}" type="pres">
      <dgm:prSet presAssocID="{7C84D46A-7A7C-42DC-B42D-9BF072358D52}" presName="composite" presStyleCnt="0"/>
      <dgm:spPr/>
    </dgm:pt>
    <dgm:pt modelId="{BB76C2FE-9077-478F-AB05-365AA8EC85C3}" type="pres">
      <dgm:prSet presAssocID="{7C84D46A-7A7C-42DC-B42D-9BF072358D52}" presName="parTx" presStyleLbl="alignNode1" presStyleIdx="6" presStyleCnt="7">
        <dgm:presLayoutVars>
          <dgm:chMax val="0"/>
          <dgm:chPref val="0"/>
          <dgm:bulletEnabled val="1"/>
        </dgm:presLayoutVars>
      </dgm:prSet>
      <dgm:spPr/>
    </dgm:pt>
    <dgm:pt modelId="{FD07607E-1093-4521-B157-8345BE2C518E}" type="pres">
      <dgm:prSet presAssocID="{7C84D46A-7A7C-42DC-B42D-9BF072358D52}" presName="desTx" presStyleLbl="alignAccFollowNode1" presStyleIdx="6" presStyleCnt="7">
        <dgm:presLayoutVars>
          <dgm:bulletEnabled val="1"/>
        </dgm:presLayoutVars>
      </dgm:prSet>
      <dgm:spPr/>
    </dgm:pt>
  </dgm:ptLst>
  <dgm:cxnLst>
    <dgm:cxn modelId="{44DA9D15-E139-402E-826F-329475572B69}" srcId="{0B5EDC86-4B9B-49B0-8B81-DB4955B96CC8}" destId="{A9B9F3CA-4E31-40DF-8A00-020BEB7EF2E1}" srcOrd="1" destOrd="0" parTransId="{0C091941-3B8E-4029-9145-253F8617DDD7}" sibTransId="{7AA537E6-2838-45C0-B332-EE79FC3A3783}"/>
    <dgm:cxn modelId="{89D9A317-0B26-42DA-9DE3-A6606505BB73}" type="presOf" srcId="{77131407-2609-4F6B-A7FB-F5CF929025B5}" destId="{FD07607E-1093-4521-B157-8345BE2C518E}" srcOrd="0" destOrd="1" presId="urn:microsoft.com/office/officeart/2005/8/layout/hList1"/>
    <dgm:cxn modelId="{8C0F251A-CBD6-4A3B-A522-963C96B94C03}" type="presOf" srcId="{E4F8F46B-3465-446D-ACB5-4D2E1A083145}" destId="{ED997F92-78D0-4C2A-BF5D-54D82CAA2E2B}" srcOrd="0" destOrd="0" presId="urn:microsoft.com/office/officeart/2005/8/layout/hList1"/>
    <dgm:cxn modelId="{4DA2291A-DC8E-4223-87DF-4D355FC413D4}" srcId="{F79F1256-3A50-4BC2-A087-11E8DE27DEEF}" destId="{E68231B4-204D-4E7D-B2D2-F5D140A6EE81}" srcOrd="0" destOrd="0" parTransId="{6D59DC93-41E2-46F7-AFA2-C617250E1F7C}" sibTransId="{39AD9355-CB68-4D91-9975-7B2F787937E0}"/>
    <dgm:cxn modelId="{769DB41A-D471-4FEE-BD8F-5C9DD0E8EDCA}" type="presOf" srcId="{A9B9F3CA-4E31-40DF-8A00-020BEB7EF2E1}" destId="{F8680F61-194B-473E-AA37-AE31B4259A6E}" srcOrd="0" destOrd="1" presId="urn:microsoft.com/office/officeart/2005/8/layout/hList1"/>
    <dgm:cxn modelId="{0B33B11C-8EC9-44F7-B9FB-84B8D39AC715}" srcId="{608863B2-35D1-4DC2-B0AE-860689767E83}" destId="{0B5EDC86-4B9B-49B0-8B81-DB4955B96CC8}" srcOrd="5" destOrd="0" parTransId="{AECCA461-DF49-47AE-8D01-242B74F1B388}" sibTransId="{8E82925D-A180-4E93-B0DA-5814091EF3EA}"/>
    <dgm:cxn modelId="{213DEC23-7F4D-4980-9786-3413B40A2555}" type="presOf" srcId="{E68231B4-204D-4E7D-B2D2-F5D140A6EE81}" destId="{6C0417C8-DACC-4155-BDF8-0E87E1245F01}" srcOrd="0" destOrd="0" presId="urn:microsoft.com/office/officeart/2005/8/layout/hList1"/>
    <dgm:cxn modelId="{37ADF123-CF81-46BD-9EF7-F5EA850DCBC4}" type="presOf" srcId="{4A1983C8-2E8B-47BA-926A-A318FF11C8E9}" destId="{23C1929E-0215-4FFF-8EA2-F043578A1B1B}" srcOrd="0" destOrd="0" presId="urn:microsoft.com/office/officeart/2005/8/layout/hList1"/>
    <dgm:cxn modelId="{EDB3C925-7B07-4B5A-9B6D-E5F60657A09A}" srcId="{76FECE0A-52F6-44CF-8BF7-F1ED03802DE1}" destId="{5181A6D3-10AA-48CF-A5EA-6484DC6FABCB}" srcOrd="0" destOrd="0" parTransId="{3FF3E415-236C-4E75-80FD-E971AC978E9C}" sibTransId="{1EDB537C-1023-46DB-86AD-930E6DFE266C}"/>
    <dgm:cxn modelId="{12B14730-2183-491D-B423-02E6F6C706FA}" type="presOf" srcId="{355C0B4E-19E0-4ED4-9CDD-436EAF1C7BFD}" destId="{423E9ACC-B2FD-4CE6-9F15-8AFBC002698D}" srcOrd="0" destOrd="1" presId="urn:microsoft.com/office/officeart/2005/8/layout/hList1"/>
    <dgm:cxn modelId="{ED39B43C-BDDB-49F0-BB21-1F44358E7BD5}" srcId="{7C84D46A-7A7C-42DC-B42D-9BF072358D52}" destId="{77131407-2609-4F6B-A7FB-F5CF929025B5}" srcOrd="1" destOrd="0" parTransId="{3052BD22-B059-4886-9430-5919ADA7911F}" sibTransId="{A8A5D088-B20B-4F75-889D-50361E6EE5B2}"/>
    <dgm:cxn modelId="{40921F40-4649-41D6-A1B9-AEA6D9B6886C}" srcId="{0B5EDC86-4B9B-49B0-8B81-DB4955B96CC8}" destId="{B8919B2C-81EC-4446-9A65-8181D0E05C5C}" srcOrd="0" destOrd="0" parTransId="{611D217F-5593-46B7-95DB-C17361346DE0}" sibTransId="{E0726C29-17D6-4FA4-BECB-957D65ADF51D}"/>
    <dgm:cxn modelId="{3D86AF5B-C9C5-4B61-916A-FE1970FC1460}" srcId="{7C84D46A-7A7C-42DC-B42D-9BF072358D52}" destId="{BC983BD8-E03B-429C-BD6A-0CB1409F5C73}" srcOrd="0" destOrd="0" parTransId="{4D5CE915-6BA3-4446-9E46-B27FDB1AFAEC}" sibTransId="{2BB7A182-0155-4F62-B651-B2A0D5876906}"/>
    <dgm:cxn modelId="{FBEC4262-61BA-4981-B42F-E5ED1FE217DA}" srcId="{608863B2-35D1-4DC2-B0AE-860689767E83}" destId="{7C84D46A-7A7C-42DC-B42D-9BF072358D52}" srcOrd="6" destOrd="0" parTransId="{267BEEEF-FE3E-40F4-8B7E-8506393CBE20}" sibTransId="{343C78E3-B4D2-4F46-9022-6AA97FFC158F}"/>
    <dgm:cxn modelId="{B5308043-E426-4522-B627-44E0C73FD5F9}" srcId="{608863B2-35D1-4DC2-B0AE-860689767E83}" destId="{F79F1256-3A50-4BC2-A087-11E8DE27DEEF}" srcOrd="2" destOrd="0" parTransId="{AAA52255-5DBD-4B28-AF7D-75DC9D8237BF}" sibTransId="{1EF238DE-D279-4865-842A-791ADC8751BE}"/>
    <dgm:cxn modelId="{6B4BED6C-EAA8-4C0C-A2B0-BCF30B0DDEFF}" type="presOf" srcId="{608863B2-35D1-4DC2-B0AE-860689767E83}" destId="{FBD4E9E6-411C-443C-94AF-36C846419FE8}" srcOrd="0" destOrd="0" presId="urn:microsoft.com/office/officeart/2005/8/layout/hList1"/>
    <dgm:cxn modelId="{EBB63B4D-471B-4E71-BC6F-1049DED1B684}" type="presOf" srcId="{A83E1CEC-B503-4874-818A-1733978C9DE7}" destId="{ED997F92-78D0-4C2A-BF5D-54D82CAA2E2B}" srcOrd="0" destOrd="1" presId="urn:microsoft.com/office/officeart/2005/8/layout/hList1"/>
    <dgm:cxn modelId="{53CAA76E-841E-4D67-909B-6C628D177D3C}" srcId="{4A1983C8-2E8B-47BA-926A-A318FF11C8E9}" destId="{355C0B4E-19E0-4ED4-9CDD-436EAF1C7BFD}" srcOrd="1" destOrd="0" parTransId="{984AD0A4-E938-40DA-817A-380DD394A4FA}" sibTransId="{5C7AE95F-B68E-4698-9886-B546AF123FDA}"/>
    <dgm:cxn modelId="{4C5E7A79-9DB9-4C20-A469-8AA67B69FBFE}" srcId="{608863B2-35D1-4DC2-B0AE-860689767E83}" destId="{CA5C5D4D-7C19-420F-B345-BEA6CA5E3DFE}" srcOrd="0" destOrd="0" parTransId="{25F6B7BE-3D5D-42FD-B5C6-A8A5E494856E}" sibTransId="{02937B72-5BBD-4E8B-87D1-FF983D44A800}"/>
    <dgm:cxn modelId="{F4CF3581-A6CA-431D-B8FF-606E67BE778E}" type="presOf" srcId="{BC983BD8-E03B-429C-BD6A-0CB1409F5C73}" destId="{FD07607E-1093-4521-B157-8345BE2C518E}" srcOrd="0" destOrd="0" presId="urn:microsoft.com/office/officeart/2005/8/layout/hList1"/>
    <dgm:cxn modelId="{25D86482-3D62-40C7-8FBB-F02C22898F2B}" type="presOf" srcId="{5181A6D3-10AA-48CF-A5EA-6484DC6FABCB}" destId="{FF7388E5-5BE9-4DB1-84D3-9B8C28FAB35E}" srcOrd="0" destOrd="0" presId="urn:microsoft.com/office/officeart/2005/8/layout/hList1"/>
    <dgm:cxn modelId="{4F17E282-3BFF-4F55-ADB9-412B87852ADF}" srcId="{CA5C5D4D-7C19-420F-B345-BEA6CA5E3DFE}" destId="{5451C977-39DE-404A-ACBD-8B2EABA7204E}" srcOrd="1" destOrd="0" parTransId="{1BF79443-99C5-4588-95C7-F84EF5BB8822}" sibTransId="{EF2EFA99-2593-438F-9AB1-BDBCCAE9E916}"/>
    <dgm:cxn modelId="{21DE3985-0EDB-4BFC-AEAF-ED5B5B221D31}" srcId="{608863B2-35D1-4DC2-B0AE-860689767E83}" destId="{76FECE0A-52F6-44CF-8BF7-F1ED03802DE1}" srcOrd="1" destOrd="0" parTransId="{D10BB00B-2A66-4095-B2A0-52460FF9AD08}" sibTransId="{79E6F068-131C-4F61-B5EF-91747ECCDC3A}"/>
    <dgm:cxn modelId="{B7C21889-86CE-43AD-A2A7-C6129CF340A1}" type="presOf" srcId="{B076C4B2-1ABE-4AA3-BD1D-C3AFAAD3FB03}" destId="{423E9ACC-B2FD-4CE6-9F15-8AFBC002698D}" srcOrd="0" destOrd="0" presId="urn:microsoft.com/office/officeart/2005/8/layout/hList1"/>
    <dgm:cxn modelId="{33C8168C-3B3E-4DE5-8492-213362AC7702}" type="presOf" srcId="{3C8291A4-F102-4C8D-979A-9349BD055FAB}" destId="{A6DE1349-75C7-47BB-A8E1-599FBC150E6E}" srcOrd="0" destOrd="0" presId="urn:microsoft.com/office/officeart/2005/8/layout/hList1"/>
    <dgm:cxn modelId="{2C5E6A91-D49A-42CA-9B31-B403C3A48B86}" type="presOf" srcId="{B8919B2C-81EC-4446-9A65-8181D0E05C5C}" destId="{F8680F61-194B-473E-AA37-AE31B4259A6E}" srcOrd="0" destOrd="0" presId="urn:microsoft.com/office/officeart/2005/8/layout/hList1"/>
    <dgm:cxn modelId="{433CFE95-3C35-4833-9A70-808791F010CE}" srcId="{608863B2-35D1-4DC2-B0AE-860689767E83}" destId="{4A1983C8-2E8B-47BA-926A-A318FF11C8E9}" srcOrd="4" destOrd="0" parTransId="{7441752C-8505-4DBE-95DD-1F33D627F469}" sibTransId="{2FF9399A-115B-4C18-8939-A705888E2B02}"/>
    <dgm:cxn modelId="{9810EE96-B205-4926-B71C-B10DF49BEDA2}" srcId="{3C8291A4-F102-4C8D-979A-9349BD055FAB}" destId="{E4F8F46B-3465-446D-ACB5-4D2E1A083145}" srcOrd="0" destOrd="0" parTransId="{04712F7F-08C0-4DA1-8D95-8C6C4C16390C}" sibTransId="{C87F927D-8EA0-4138-83A8-0177AE468A40}"/>
    <dgm:cxn modelId="{D3EBED9E-EAA8-46BA-B4F6-BAA79F7A83CD}" srcId="{3C8291A4-F102-4C8D-979A-9349BD055FAB}" destId="{A83E1CEC-B503-4874-818A-1733978C9DE7}" srcOrd="1" destOrd="0" parTransId="{A2CA647C-6211-4680-9296-521C1EC4B159}" sibTransId="{605F1F3C-942E-449F-909C-E9B513BB3419}"/>
    <dgm:cxn modelId="{B6D46EA2-7AD2-4904-B76A-408587BA8920}" type="presOf" srcId="{5D19C2D0-AA50-45FD-BED3-51188D27E125}" destId="{6C0417C8-DACC-4155-BDF8-0E87E1245F01}" srcOrd="0" destOrd="1" presId="urn:microsoft.com/office/officeart/2005/8/layout/hList1"/>
    <dgm:cxn modelId="{6DEBEAAB-0B2E-4B56-9208-3258DEFEAB96}" srcId="{76FECE0A-52F6-44CF-8BF7-F1ED03802DE1}" destId="{6925FCF0-637F-43FB-B02D-ED7B983119AF}" srcOrd="1" destOrd="0" parTransId="{EABF9935-C1A0-4405-B8C6-AA1827CA28BB}" sibTransId="{497036CF-F336-4F72-B98B-0A8034742DFE}"/>
    <dgm:cxn modelId="{49EEC9B4-6DC9-4C9B-BFF6-22E66FE258DD}" type="presOf" srcId="{F79F1256-3A50-4BC2-A087-11E8DE27DEEF}" destId="{9D62538E-4311-4E0B-8C70-A04618922D12}" srcOrd="0" destOrd="0" presId="urn:microsoft.com/office/officeart/2005/8/layout/hList1"/>
    <dgm:cxn modelId="{D39C58B5-3B09-4C76-9750-F55A1980D91E}" type="presOf" srcId="{C93FE184-976D-4EBB-8B46-18A72468A76D}" destId="{4EF14E96-71C4-46BC-9A7B-65632D1E3C4A}" srcOrd="0" destOrd="0" presId="urn:microsoft.com/office/officeart/2005/8/layout/hList1"/>
    <dgm:cxn modelId="{CE9460BB-D673-4C8C-89AA-47DFD678E54D}" type="presOf" srcId="{7C84D46A-7A7C-42DC-B42D-9BF072358D52}" destId="{BB76C2FE-9077-478F-AB05-365AA8EC85C3}" srcOrd="0" destOrd="0" presId="urn:microsoft.com/office/officeart/2005/8/layout/hList1"/>
    <dgm:cxn modelId="{5BD584BC-A68D-459E-9ECF-271EA98CF721}" srcId="{CA5C5D4D-7C19-420F-B345-BEA6CA5E3DFE}" destId="{C93FE184-976D-4EBB-8B46-18A72468A76D}" srcOrd="0" destOrd="0" parTransId="{B416EE30-3C9E-4830-9F06-46B9906AFBA7}" sibTransId="{58C72FF9-70D3-434F-88E5-2253A4888FA6}"/>
    <dgm:cxn modelId="{9CBE27C0-105C-434B-BF9B-29453EE6E7C7}" srcId="{4A1983C8-2E8B-47BA-926A-A318FF11C8E9}" destId="{B076C4B2-1ABE-4AA3-BD1D-C3AFAAD3FB03}" srcOrd="0" destOrd="0" parTransId="{7E7EF519-902C-4098-A16F-468CA5348A4D}" sibTransId="{426A7B19-86DF-4582-9BF3-DE6BD4BDFB9C}"/>
    <dgm:cxn modelId="{D6D0D6C1-9C29-48F7-9DC1-4AF3A0F74F2B}" srcId="{F79F1256-3A50-4BC2-A087-11E8DE27DEEF}" destId="{5D19C2D0-AA50-45FD-BED3-51188D27E125}" srcOrd="1" destOrd="0" parTransId="{D57A15C3-7D41-435D-9369-1FD6FA437B37}" sibTransId="{ECFCAA46-7735-4F69-92F4-BBBC8F8B3A38}"/>
    <dgm:cxn modelId="{9612BBC5-72F7-41BA-97D9-9356FAE89338}" srcId="{608863B2-35D1-4DC2-B0AE-860689767E83}" destId="{3C8291A4-F102-4C8D-979A-9349BD055FAB}" srcOrd="3" destOrd="0" parTransId="{63D915F7-A370-4310-98F7-323E807BF671}" sibTransId="{C3BCD34A-FDDB-418D-932F-FD33DEED478A}"/>
    <dgm:cxn modelId="{944644CF-AF0D-4528-958A-85BFCE4FD0FA}" type="presOf" srcId="{6925FCF0-637F-43FB-B02D-ED7B983119AF}" destId="{FF7388E5-5BE9-4DB1-84D3-9B8C28FAB35E}" srcOrd="0" destOrd="1" presId="urn:microsoft.com/office/officeart/2005/8/layout/hList1"/>
    <dgm:cxn modelId="{FB2201D3-AF64-4FD5-8E9B-D32D53EABAB1}" type="presOf" srcId="{CA5C5D4D-7C19-420F-B345-BEA6CA5E3DFE}" destId="{8004E9DC-B200-4A98-A675-AF12421BA01A}" srcOrd="0" destOrd="0" presId="urn:microsoft.com/office/officeart/2005/8/layout/hList1"/>
    <dgm:cxn modelId="{B1707AD6-0D84-4CA0-A022-297F2736E4FF}" type="presOf" srcId="{76FECE0A-52F6-44CF-8BF7-F1ED03802DE1}" destId="{FB281C52-115E-4D2C-9577-8CA3830FD81F}" srcOrd="0" destOrd="0" presId="urn:microsoft.com/office/officeart/2005/8/layout/hList1"/>
    <dgm:cxn modelId="{002DB4DC-2EDA-41A8-A3D7-38CC3334ACEC}" type="presOf" srcId="{5451C977-39DE-404A-ACBD-8B2EABA7204E}" destId="{4EF14E96-71C4-46BC-9A7B-65632D1E3C4A}" srcOrd="0" destOrd="1" presId="urn:microsoft.com/office/officeart/2005/8/layout/hList1"/>
    <dgm:cxn modelId="{D1DE26E2-EE52-4AFE-A0D8-48EEF9245B30}" type="presOf" srcId="{0B5EDC86-4B9B-49B0-8B81-DB4955B96CC8}" destId="{A6158FC6-32A4-4DC2-B9DC-EF53356F66D7}" srcOrd="0" destOrd="0" presId="urn:microsoft.com/office/officeart/2005/8/layout/hList1"/>
    <dgm:cxn modelId="{4A2C132B-69D9-4434-A3A0-1E2EC44E6058}" type="presParOf" srcId="{FBD4E9E6-411C-443C-94AF-36C846419FE8}" destId="{0EDAE601-621B-414D-98EC-7946EC140248}" srcOrd="0" destOrd="0" presId="urn:microsoft.com/office/officeart/2005/8/layout/hList1"/>
    <dgm:cxn modelId="{14FB99CF-0BFE-418F-90F3-3E078223D5BA}" type="presParOf" srcId="{0EDAE601-621B-414D-98EC-7946EC140248}" destId="{8004E9DC-B200-4A98-A675-AF12421BA01A}" srcOrd="0" destOrd="0" presId="urn:microsoft.com/office/officeart/2005/8/layout/hList1"/>
    <dgm:cxn modelId="{7B99EC68-4221-41A6-BE72-EDD28ED9A8B9}" type="presParOf" srcId="{0EDAE601-621B-414D-98EC-7946EC140248}" destId="{4EF14E96-71C4-46BC-9A7B-65632D1E3C4A}" srcOrd="1" destOrd="0" presId="urn:microsoft.com/office/officeart/2005/8/layout/hList1"/>
    <dgm:cxn modelId="{CDE26902-D7F2-4A92-BE71-AB1D726E0E01}" type="presParOf" srcId="{FBD4E9E6-411C-443C-94AF-36C846419FE8}" destId="{EEBDE4EC-3CBF-4E4D-A7CC-F0904D15307A}" srcOrd="1" destOrd="0" presId="urn:microsoft.com/office/officeart/2005/8/layout/hList1"/>
    <dgm:cxn modelId="{B6FBD6D3-2F3F-4AF9-A421-2FCD8A0E8FC8}" type="presParOf" srcId="{FBD4E9E6-411C-443C-94AF-36C846419FE8}" destId="{89EDE408-69C5-4242-AFA1-067555A9DD20}" srcOrd="2" destOrd="0" presId="urn:microsoft.com/office/officeart/2005/8/layout/hList1"/>
    <dgm:cxn modelId="{817B868E-B9B2-49EA-BFF0-DDF0D551493A}" type="presParOf" srcId="{89EDE408-69C5-4242-AFA1-067555A9DD20}" destId="{FB281C52-115E-4D2C-9577-8CA3830FD81F}" srcOrd="0" destOrd="0" presId="urn:microsoft.com/office/officeart/2005/8/layout/hList1"/>
    <dgm:cxn modelId="{5B2CFAB7-5E35-4F26-8C33-A7A209F7E37D}" type="presParOf" srcId="{89EDE408-69C5-4242-AFA1-067555A9DD20}" destId="{FF7388E5-5BE9-4DB1-84D3-9B8C28FAB35E}" srcOrd="1" destOrd="0" presId="urn:microsoft.com/office/officeart/2005/8/layout/hList1"/>
    <dgm:cxn modelId="{C728A01E-4B00-43AB-AA45-BD69ACCEEA77}" type="presParOf" srcId="{FBD4E9E6-411C-443C-94AF-36C846419FE8}" destId="{6989DAB3-4717-4AEE-82A1-2D3C6E9E6C1D}" srcOrd="3" destOrd="0" presId="urn:microsoft.com/office/officeart/2005/8/layout/hList1"/>
    <dgm:cxn modelId="{CB3F5275-1CB0-4BAC-B3B7-C50B3F43C4A2}" type="presParOf" srcId="{FBD4E9E6-411C-443C-94AF-36C846419FE8}" destId="{62BEB7D7-12C6-45CF-97F4-F97A5222DD1F}" srcOrd="4" destOrd="0" presId="urn:microsoft.com/office/officeart/2005/8/layout/hList1"/>
    <dgm:cxn modelId="{831A59C2-A5E3-471F-AF9B-9560234E9ECA}" type="presParOf" srcId="{62BEB7D7-12C6-45CF-97F4-F97A5222DD1F}" destId="{9D62538E-4311-4E0B-8C70-A04618922D12}" srcOrd="0" destOrd="0" presId="urn:microsoft.com/office/officeart/2005/8/layout/hList1"/>
    <dgm:cxn modelId="{F0AFBEF7-8D5B-4659-853E-51B182BBB353}" type="presParOf" srcId="{62BEB7D7-12C6-45CF-97F4-F97A5222DD1F}" destId="{6C0417C8-DACC-4155-BDF8-0E87E1245F01}" srcOrd="1" destOrd="0" presId="urn:microsoft.com/office/officeart/2005/8/layout/hList1"/>
    <dgm:cxn modelId="{3642E17E-BF32-4CE0-BEC3-B065DBA17645}" type="presParOf" srcId="{FBD4E9E6-411C-443C-94AF-36C846419FE8}" destId="{744E69FA-9FB0-494C-B3E9-EFB1831803D3}" srcOrd="5" destOrd="0" presId="urn:microsoft.com/office/officeart/2005/8/layout/hList1"/>
    <dgm:cxn modelId="{1A7E4E02-5A08-4F38-A4C4-3BA3932EF8AB}" type="presParOf" srcId="{FBD4E9E6-411C-443C-94AF-36C846419FE8}" destId="{8F321FF2-6BDC-4383-AE62-908CF3BA7DB3}" srcOrd="6" destOrd="0" presId="urn:microsoft.com/office/officeart/2005/8/layout/hList1"/>
    <dgm:cxn modelId="{F40364B6-864E-45D4-ACE1-CDB7D367ED23}" type="presParOf" srcId="{8F321FF2-6BDC-4383-AE62-908CF3BA7DB3}" destId="{A6DE1349-75C7-47BB-A8E1-599FBC150E6E}" srcOrd="0" destOrd="0" presId="urn:microsoft.com/office/officeart/2005/8/layout/hList1"/>
    <dgm:cxn modelId="{13D7FA37-7CE4-4643-8C22-64D058E737AF}" type="presParOf" srcId="{8F321FF2-6BDC-4383-AE62-908CF3BA7DB3}" destId="{ED997F92-78D0-4C2A-BF5D-54D82CAA2E2B}" srcOrd="1" destOrd="0" presId="urn:microsoft.com/office/officeart/2005/8/layout/hList1"/>
    <dgm:cxn modelId="{71CF1665-6404-421C-881F-76E295F21E53}" type="presParOf" srcId="{FBD4E9E6-411C-443C-94AF-36C846419FE8}" destId="{D199FD64-0B29-4A2F-AC18-14DD8208177F}" srcOrd="7" destOrd="0" presId="urn:microsoft.com/office/officeart/2005/8/layout/hList1"/>
    <dgm:cxn modelId="{9D5CB26E-FE94-47DB-AFD8-B4DB68BF5A80}" type="presParOf" srcId="{FBD4E9E6-411C-443C-94AF-36C846419FE8}" destId="{717D9E6F-76E5-49A6-A9F9-22922BA29F22}" srcOrd="8" destOrd="0" presId="urn:microsoft.com/office/officeart/2005/8/layout/hList1"/>
    <dgm:cxn modelId="{2F7FAE69-F739-4C0D-8B80-16EED8452262}" type="presParOf" srcId="{717D9E6F-76E5-49A6-A9F9-22922BA29F22}" destId="{23C1929E-0215-4FFF-8EA2-F043578A1B1B}" srcOrd="0" destOrd="0" presId="urn:microsoft.com/office/officeart/2005/8/layout/hList1"/>
    <dgm:cxn modelId="{C81F1585-5A39-4F37-82D8-BDB32255FDBF}" type="presParOf" srcId="{717D9E6F-76E5-49A6-A9F9-22922BA29F22}" destId="{423E9ACC-B2FD-4CE6-9F15-8AFBC002698D}" srcOrd="1" destOrd="0" presId="urn:microsoft.com/office/officeart/2005/8/layout/hList1"/>
    <dgm:cxn modelId="{782E4E7F-D6DC-453B-844E-C97E62AF498E}" type="presParOf" srcId="{FBD4E9E6-411C-443C-94AF-36C846419FE8}" destId="{074B309D-C18F-4697-8C62-EA80FAEA8F07}" srcOrd="9" destOrd="0" presId="urn:microsoft.com/office/officeart/2005/8/layout/hList1"/>
    <dgm:cxn modelId="{53B65180-A6CB-4F54-A4F3-DD99A536A4D6}" type="presParOf" srcId="{FBD4E9E6-411C-443C-94AF-36C846419FE8}" destId="{9FE32A45-E6F1-4FA6-A77A-C1960E7315E0}" srcOrd="10" destOrd="0" presId="urn:microsoft.com/office/officeart/2005/8/layout/hList1"/>
    <dgm:cxn modelId="{59728A2F-A57A-41F0-AB17-5F19B221A222}" type="presParOf" srcId="{9FE32A45-E6F1-4FA6-A77A-C1960E7315E0}" destId="{A6158FC6-32A4-4DC2-B9DC-EF53356F66D7}" srcOrd="0" destOrd="0" presId="urn:microsoft.com/office/officeart/2005/8/layout/hList1"/>
    <dgm:cxn modelId="{446DA374-48F9-4A0E-926D-24CFDC08DFE0}" type="presParOf" srcId="{9FE32A45-E6F1-4FA6-A77A-C1960E7315E0}" destId="{F8680F61-194B-473E-AA37-AE31B4259A6E}" srcOrd="1" destOrd="0" presId="urn:microsoft.com/office/officeart/2005/8/layout/hList1"/>
    <dgm:cxn modelId="{AA0BAE35-5B2C-4F47-A010-F6BDA514EE2A}" type="presParOf" srcId="{FBD4E9E6-411C-443C-94AF-36C846419FE8}" destId="{6865DEF0-5054-4288-A6B8-8DC184200B07}" srcOrd="11" destOrd="0" presId="urn:microsoft.com/office/officeart/2005/8/layout/hList1"/>
    <dgm:cxn modelId="{1C0E27A6-3CB3-4E45-912C-D57576DCBAD6}" type="presParOf" srcId="{FBD4E9E6-411C-443C-94AF-36C846419FE8}" destId="{41067DD2-8746-48F3-BDBD-8CB14139FB61}" srcOrd="12" destOrd="0" presId="urn:microsoft.com/office/officeart/2005/8/layout/hList1"/>
    <dgm:cxn modelId="{D74FACBF-CA37-4A40-B368-7B29291AC5D3}" type="presParOf" srcId="{41067DD2-8746-48F3-BDBD-8CB14139FB61}" destId="{BB76C2FE-9077-478F-AB05-365AA8EC85C3}" srcOrd="0" destOrd="0" presId="urn:microsoft.com/office/officeart/2005/8/layout/hList1"/>
    <dgm:cxn modelId="{0120FCFE-EEE8-4FC6-9D9D-CC0B42460C47}" type="presParOf" srcId="{41067DD2-8746-48F3-BDBD-8CB14139FB61}" destId="{FD07607E-1093-4521-B157-8345BE2C518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59B940-577D-443D-A203-AB956FDBAA5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8F743DF-FA88-40F9-B547-102D4445955E}">
      <dgm:prSet phldrT="[Text]"/>
      <dgm:spPr/>
      <dgm:t>
        <a:bodyPr/>
        <a:lstStyle/>
        <a:p>
          <a:r>
            <a:rPr lang="en-US" dirty="0"/>
            <a:t>Benefits</a:t>
          </a:r>
          <a:endParaRPr lang="en-IN" dirty="0"/>
        </a:p>
      </dgm:t>
    </dgm:pt>
    <dgm:pt modelId="{5D058274-AEC3-4BE1-805B-4446E04E2302}" type="parTrans" cxnId="{2D12DE35-80B7-40D6-BEB0-B1036F359FA9}">
      <dgm:prSet/>
      <dgm:spPr/>
      <dgm:t>
        <a:bodyPr/>
        <a:lstStyle/>
        <a:p>
          <a:endParaRPr lang="en-IN"/>
        </a:p>
      </dgm:t>
    </dgm:pt>
    <dgm:pt modelId="{819B223F-9B64-4809-9EA0-EFDA33A61815}" type="sibTrans" cxnId="{2D12DE35-80B7-40D6-BEB0-B1036F359FA9}">
      <dgm:prSet/>
      <dgm:spPr/>
      <dgm:t>
        <a:bodyPr/>
        <a:lstStyle/>
        <a:p>
          <a:endParaRPr lang="en-IN"/>
        </a:p>
      </dgm:t>
    </dgm:pt>
    <dgm:pt modelId="{218A1295-3E9A-4289-A49C-1BF89CF53B8C}">
      <dgm:prSet phldrT="[Text]"/>
      <dgm:spPr/>
      <dgm:t>
        <a:bodyPr/>
        <a:lstStyle/>
        <a:p>
          <a:r>
            <a:rPr lang="en-US" dirty="0">
              <a:solidFill>
                <a:prstClr val="white"/>
              </a:solidFill>
              <a:latin typeface="+mn-lt"/>
              <a:ea typeface="+mn-ea"/>
              <a:cs typeface="+mn-cs"/>
            </a:rPr>
            <a:t>Enhanced</a:t>
          </a:r>
          <a:r>
            <a:rPr lang="en-US" b="0" i="0" dirty="0">
              <a:solidFill>
                <a:srgbClr val="0D0D0D"/>
              </a:solidFill>
              <a:effectLst/>
              <a:latin typeface="+mn-lt"/>
            </a:rPr>
            <a:t> </a:t>
          </a:r>
          <a:r>
            <a:rPr lang="en-US" dirty="0">
              <a:solidFill>
                <a:prstClr val="white"/>
              </a:solidFill>
              <a:latin typeface="+mn-lt"/>
              <a:ea typeface="+mn-ea"/>
              <a:cs typeface="+mn-cs"/>
            </a:rPr>
            <a:t>Understanding</a:t>
          </a:r>
          <a:endParaRPr lang="en-IN" dirty="0"/>
        </a:p>
      </dgm:t>
    </dgm:pt>
    <dgm:pt modelId="{00529D5C-ECB5-4D13-A325-2352B574B290}" type="parTrans" cxnId="{877AB2FC-14C0-482D-8AD1-F8F120DE9CC3}">
      <dgm:prSet/>
      <dgm:spPr/>
      <dgm:t>
        <a:bodyPr/>
        <a:lstStyle/>
        <a:p>
          <a:endParaRPr lang="en-IN"/>
        </a:p>
      </dgm:t>
    </dgm:pt>
    <dgm:pt modelId="{409B7E62-4939-403D-9349-5F6DF2494B73}" type="sibTrans" cxnId="{877AB2FC-14C0-482D-8AD1-F8F120DE9CC3}">
      <dgm:prSet/>
      <dgm:spPr/>
      <dgm:t>
        <a:bodyPr/>
        <a:lstStyle/>
        <a:p>
          <a:endParaRPr lang="en-IN"/>
        </a:p>
      </dgm:t>
    </dgm:pt>
    <dgm:pt modelId="{DFA791E4-FD37-451C-9049-360AEB52FAE3}">
      <dgm:prSet phldrT="[Text]"/>
      <dgm:spPr/>
      <dgm:t>
        <a:bodyPr/>
        <a:lstStyle/>
        <a:p>
          <a:pPr>
            <a:buNone/>
          </a:pPr>
          <a:r>
            <a:rPr lang="en-US" dirty="0">
              <a:solidFill>
                <a:prstClr val="white"/>
              </a:solidFill>
              <a:latin typeface="Calibri" panose="020F0502020204030204"/>
              <a:ea typeface="+mn-ea"/>
              <a:cs typeface="+mn-cs"/>
            </a:rPr>
            <a:t>Improved Forecasting</a:t>
          </a:r>
          <a:endParaRPr lang="en-IN" dirty="0"/>
        </a:p>
      </dgm:t>
    </dgm:pt>
    <dgm:pt modelId="{5A0448E2-2E7B-4B4A-9B03-91D45750FE0F}" type="parTrans" cxnId="{B04EFAD3-75EE-4088-926C-38665C7A15CD}">
      <dgm:prSet/>
      <dgm:spPr/>
      <dgm:t>
        <a:bodyPr/>
        <a:lstStyle/>
        <a:p>
          <a:endParaRPr lang="en-IN"/>
        </a:p>
      </dgm:t>
    </dgm:pt>
    <dgm:pt modelId="{2A6CE448-6E5D-4745-A4DC-F43CAC2943B8}" type="sibTrans" cxnId="{B04EFAD3-75EE-4088-926C-38665C7A15CD}">
      <dgm:prSet/>
      <dgm:spPr/>
      <dgm:t>
        <a:bodyPr/>
        <a:lstStyle/>
        <a:p>
          <a:endParaRPr lang="en-IN"/>
        </a:p>
      </dgm:t>
    </dgm:pt>
    <dgm:pt modelId="{8B859A80-6DE6-469E-AF10-5925C8E33120}">
      <dgm:prSet phldrT="[Text]"/>
      <dgm:spPr/>
      <dgm:t>
        <a:bodyPr/>
        <a:lstStyle/>
        <a:p>
          <a:r>
            <a:rPr lang="en-US" dirty="0">
              <a:solidFill>
                <a:prstClr val="white"/>
              </a:solidFill>
              <a:latin typeface="+mn-lt"/>
              <a:ea typeface="+mn-ea"/>
              <a:cs typeface="+mn-cs"/>
            </a:rPr>
            <a:t>Facilitated</a:t>
          </a:r>
          <a:r>
            <a:rPr lang="en-US" b="0" i="0" dirty="0">
              <a:solidFill>
                <a:srgbClr val="0D0D0D"/>
              </a:solidFill>
              <a:effectLst/>
              <a:latin typeface="+mn-lt"/>
            </a:rPr>
            <a:t> </a:t>
          </a:r>
          <a:r>
            <a:rPr lang="en-US" dirty="0">
              <a:solidFill>
                <a:prstClr val="white"/>
              </a:solidFill>
              <a:latin typeface="+mn-lt"/>
              <a:ea typeface="+mn-ea"/>
              <a:cs typeface="+mn-cs"/>
            </a:rPr>
            <a:t>Material Classification</a:t>
          </a:r>
          <a:endParaRPr lang="en-IN" dirty="0"/>
        </a:p>
      </dgm:t>
    </dgm:pt>
    <dgm:pt modelId="{10A53CFC-50FE-4BC9-984C-A147C1BFC3FD}" type="parTrans" cxnId="{32FA7EBF-D62F-4E82-A129-8FF99A472A2A}">
      <dgm:prSet/>
      <dgm:spPr/>
      <dgm:t>
        <a:bodyPr/>
        <a:lstStyle/>
        <a:p>
          <a:endParaRPr lang="en-IN"/>
        </a:p>
      </dgm:t>
    </dgm:pt>
    <dgm:pt modelId="{00493934-A677-41A6-B64E-7E1497B7912C}" type="sibTrans" cxnId="{32FA7EBF-D62F-4E82-A129-8FF99A472A2A}">
      <dgm:prSet/>
      <dgm:spPr/>
      <dgm:t>
        <a:bodyPr/>
        <a:lstStyle/>
        <a:p>
          <a:endParaRPr lang="en-IN"/>
        </a:p>
      </dgm:t>
    </dgm:pt>
    <dgm:pt modelId="{19BD2308-BC7D-494E-BD3E-97DFFEA04A48}">
      <dgm:prSet phldrT="[Text]"/>
      <dgm:spPr/>
      <dgm:t>
        <a:bodyPr/>
        <a:lstStyle/>
        <a:p>
          <a:pPr>
            <a:buNone/>
          </a:pPr>
          <a:r>
            <a:rPr lang="en-US" dirty="0">
              <a:solidFill>
                <a:prstClr val="white"/>
              </a:solidFill>
              <a:latin typeface="Calibri" panose="020F0502020204030204"/>
              <a:ea typeface="+mn-ea"/>
              <a:cs typeface="+mn-cs"/>
            </a:rPr>
            <a:t>Precise Cost Estimation</a:t>
          </a:r>
          <a:endParaRPr lang="en-IN" dirty="0"/>
        </a:p>
      </dgm:t>
    </dgm:pt>
    <dgm:pt modelId="{56B1A497-1B0C-4492-9B2C-D7F3042A17C1}" type="parTrans" cxnId="{0EAC0356-B3F3-435B-AC7D-331F5CFC0974}">
      <dgm:prSet/>
      <dgm:spPr/>
      <dgm:t>
        <a:bodyPr/>
        <a:lstStyle/>
        <a:p>
          <a:endParaRPr lang="en-IN"/>
        </a:p>
      </dgm:t>
    </dgm:pt>
    <dgm:pt modelId="{7DFA73D5-F386-4019-BEB6-B57AA999B87B}" type="sibTrans" cxnId="{0EAC0356-B3F3-435B-AC7D-331F5CFC0974}">
      <dgm:prSet/>
      <dgm:spPr/>
      <dgm:t>
        <a:bodyPr/>
        <a:lstStyle/>
        <a:p>
          <a:endParaRPr lang="en-IN"/>
        </a:p>
      </dgm:t>
    </dgm:pt>
    <dgm:pt modelId="{A8416CEA-9611-483D-A7C3-C7DE1B328FCD}">
      <dgm:prSet phldrT="[Text]"/>
      <dgm:spPr/>
      <dgm:t>
        <a:bodyPr/>
        <a:lstStyle/>
        <a:p>
          <a:pPr>
            <a:buNone/>
          </a:pPr>
          <a:r>
            <a:rPr lang="en-US" dirty="0">
              <a:solidFill>
                <a:prstClr val="white"/>
              </a:solidFill>
              <a:latin typeface="Calibri" panose="020F0502020204030204"/>
              <a:ea typeface="+mn-ea"/>
              <a:cs typeface="+mn-cs"/>
            </a:rPr>
            <a:t>For our Future Analysis</a:t>
          </a:r>
          <a:endParaRPr lang="en-IN" dirty="0"/>
        </a:p>
      </dgm:t>
    </dgm:pt>
    <dgm:pt modelId="{CD951DCC-64F4-4710-AB3E-19E4EBF5E26E}" type="parTrans" cxnId="{80A7A9B0-93EB-421A-912F-7728561466D0}">
      <dgm:prSet/>
      <dgm:spPr/>
      <dgm:t>
        <a:bodyPr/>
        <a:lstStyle/>
        <a:p>
          <a:endParaRPr lang="en-IN"/>
        </a:p>
      </dgm:t>
    </dgm:pt>
    <dgm:pt modelId="{76253B07-D843-4E57-AF2B-76EF6AC8D783}" type="sibTrans" cxnId="{80A7A9B0-93EB-421A-912F-7728561466D0}">
      <dgm:prSet/>
      <dgm:spPr/>
      <dgm:t>
        <a:bodyPr/>
        <a:lstStyle/>
        <a:p>
          <a:endParaRPr lang="en-IN"/>
        </a:p>
      </dgm:t>
    </dgm:pt>
    <dgm:pt modelId="{7F446A21-CBEC-46C3-AA39-395F98EBA221}" type="pres">
      <dgm:prSet presAssocID="{8C59B940-577D-443D-A203-AB956FDBAA5B}" presName="hierChild1" presStyleCnt="0">
        <dgm:presLayoutVars>
          <dgm:orgChart val="1"/>
          <dgm:chPref val="1"/>
          <dgm:dir/>
          <dgm:animOne val="branch"/>
          <dgm:animLvl val="lvl"/>
          <dgm:resizeHandles/>
        </dgm:presLayoutVars>
      </dgm:prSet>
      <dgm:spPr/>
    </dgm:pt>
    <dgm:pt modelId="{5C38E99D-52ED-4E45-B760-5C1CAA99DDE1}" type="pres">
      <dgm:prSet presAssocID="{78F743DF-FA88-40F9-B547-102D4445955E}" presName="hierRoot1" presStyleCnt="0">
        <dgm:presLayoutVars>
          <dgm:hierBranch val="init"/>
        </dgm:presLayoutVars>
      </dgm:prSet>
      <dgm:spPr/>
    </dgm:pt>
    <dgm:pt modelId="{8F88A817-7739-4263-844F-EBDB44BB6D3E}" type="pres">
      <dgm:prSet presAssocID="{78F743DF-FA88-40F9-B547-102D4445955E}" presName="rootComposite1" presStyleCnt="0"/>
      <dgm:spPr/>
    </dgm:pt>
    <dgm:pt modelId="{E2D0852F-A6A9-48A8-BDFF-3260442876B5}" type="pres">
      <dgm:prSet presAssocID="{78F743DF-FA88-40F9-B547-102D4445955E}" presName="rootText1" presStyleLbl="node0" presStyleIdx="0" presStyleCnt="1">
        <dgm:presLayoutVars>
          <dgm:chPref val="3"/>
        </dgm:presLayoutVars>
      </dgm:prSet>
      <dgm:spPr/>
    </dgm:pt>
    <dgm:pt modelId="{38698D3C-67C4-4467-86D4-616B18DC4F83}" type="pres">
      <dgm:prSet presAssocID="{78F743DF-FA88-40F9-B547-102D4445955E}" presName="rootConnector1" presStyleLbl="node1" presStyleIdx="0" presStyleCnt="0"/>
      <dgm:spPr/>
    </dgm:pt>
    <dgm:pt modelId="{FBF6DA40-C3F2-44D9-BAE1-1D0F127B1303}" type="pres">
      <dgm:prSet presAssocID="{78F743DF-FA88-40F9-B547-102D4445955E}" presName="hierChild2" presStyleCnt="0"/>
      <dgm:spPr/>
    </dgm:pt>
    <dgm:pt modelId="{EAA7D635-C913-4740-9240-7D35E25BC027}" type="pres">
      <dgm:prSet presAssocID="{00529D5C-ECB5-4D13-A325-2352B574B290}" presName="Name37" presStyleLbl="parChTrans1D2" presStyleIdx="0" presStyleCnt="5"/>
      <dgm:spPr/>
    </dgm:pt>
    <dgm:pt modelId="{C304F0E4-7ECD-4D2A-A92E-3F2D93FD6779}" type="pres">
      <dgm:prSet presAssocID="{218A1295-3E9A-4289-A49C-1BF89CF53B8C}" presName="hierRoot2" presStyleCnt="0">
        <dgm:presLayoutVars>
          <dgm:hierBranch val="init"/>
        </dgm:presLayoutVars>
      </dgm:prSet>
      <dgm:spPr/>
    </dgm:pt>
    <dgm:pt modelId="{A5F3A1CF-0A4C-4779-BF6D-2F4956DC1D91}" type="pres">
      <dgm:prSet presAssocID="{218A1295-3E9A-4289-A49C-1BF89CF53B8C}" presName="rootComposite" presStyleCnt="0"/>
      <dgm:spPr/>
    </dgm:pt>
    <dgm:pt modelId="{3FCDE249-5CE8-40C0-9399-5F991B0E378F}" type="pres">
      <dgm:prSet presAssocID="{218A1295-3E9A-4289-A49C-1BF89CF53B8C}" presName="rootText" presStyleLbl="node2" presStyleIdx="0" presStyleCnt="5">
        <dgm:presLayoutVars>
          <dgm:chPref val="3"/>
        </dgm:presLayoutVars>
      </dgm:prSet>
      <dgm:spPr/>
    </dgm:pt>
    <dgm:pt modelId="{28B19BB7-416C-4469-AB52-D60D17EA444A}" type="pres">
      <dgm:prSet presAssocID="{218A1295-3E9A-4289-A49C-1BF89CF53B8C}" presName="rootConnector" presStyleLbl="node2" presStyleIdx="0" presStyleCnt="5"/>
      <dgm:spPr/>
    </dgm:pt>
    <dgm:pt modelId="{B8D6B305-D04F-4471-93B5-78DA70B8CCCF}" type="pres">
      <dgm:prSet presAssocID="{218A1295-3E9A-4289-A49C-1BF89CF53B8C}" presName="hierChild4" presStyleCnt="0"/>
      <dgm:spPr/>
    </dgm:pt>
    <dgm:pt modelId="{95AB6408-320C-452E-B50A-E491914F98F3}" type="pres">
      <dgm:prSet presAssocID="{218A1295-3E9A-4289-A49C-1BF89CF53B8C}" presName="hierChild5" presStyleCnt="0"/>
      <dgm:spPr/>
    </dgm:pt>
    <dgm:pt modelId="{56411B9E-BB55-48D7-9171-EFF539162EDC}" type="pres">
      <dgm:prSet presAssocID="{5A0448E2-2E7B-4B4A-9B03-91D45750FE0F}" presName="Name37" presStyleLbl="parChTrans1D2" presStyleIdx="1" presStyleCnt="5"/>
      <dgm:spPr/>
    </dgm:pt>
    <dgm:pt modelId="{2D8FA274-4B60-41F1-9756-FA82BB15EFD8}" type="pres">
      <dgm:prSet presAssocID="{DFA791E4-FD37-451C-9049-360AEB52FAE3}" presName="hierRoot2" presStyleCnt="0">
        <dgm:presLayoutVars>
          <dgm:hierBranch val="init"/>
        </dgm:presLayoutVars>
      </dgm:prSet>
      <dgm:spPr/>
    </dgm:pt>
    <dgm:pt modelId="{B6F728F5-D57F-424A-999F-166090CA83A0}" type="pres">
      <dgm:prSet presAssocID="{DFA791E4-FD37-451C-9049-360AEB52FAE3}" presName="rootComposite" presStyleCnt="0"/>
      <dgm:spPr/>
    </dgm:pt>
    <dgm:pt modelId="{C948854C-A42C-4F2B-8EB9-3EF87327A6B4}" type="pres">
      <dgm:prSet presAssocID="{DFA791E4-FD37-451C-9049-360AEB52FAE3}" presName="rootText" presStyleLbl="node2" presStyleIdx="1" presStyleCnt="5">
        <dgm:presLayoutVars>
          <dgm:chPref val="3"/>
        </dgm:presLayoutVars>
      </dgm:prSet>
      <dgm:spPr/>
    </dgm:pt>
    <dgm:pt modelId="{5CF762C1-A8AA-4AEC-BE2F-821848EE2CE6}" type="pres">
      <dgm:prSet presAssocID="{DFA791E4-FD37-451C-9049-360AEB52FAE3}" presName="rootConnector" presStyleLbl="node2" presStyleIdx="1" presStyleCnt="5"/>
      <dgm:spPr/>
    </dgm:pt>
    <dgm:pt modelId="{1422FDB3-6E75-4268-B510-F34C28F36667}" type="pres">
      <dgm:prSet presAssocID="{DFA791E4-FD37-451C-9049-360AEB52FAE3}" presName="hierChild4" presStyleCnt="0"/>
      <dgm:spPr/>
    </dgm:pt>
    <dgm:pt modelId="{B859AFE6-8E28-4903-AA47-AB8A12590BA0}" type="pres">
      <dgm:prSet presAssocID="{DFA791E4-FD37-451C-9049-360AEB52FAE3}" presName="hierChild5" presStyleCnt="0"/>
      <dgm:spPr/>
    </dgm:pt>
    <dgm:pt modelId="{63E54439-5E1B-4717-98DF-0A3F4AB393D2}" type="pres">
      <dgm:prSet presAssocID="{10A53CFC-50FE-4BC9-984C-A147C1BFC3FD}" presName="Name37" presStyleLbl="parChTrans1D2" presStyleIdx="2" presStyleCnt="5"/>
      <dgm:spPr/>
    </dgm:pt>
    <dgm:pt modelId="{C869BC2F-12BC-46C0-8603-C4567F062C56}" type="pres">
      <dgm:prSet presAssocID="{8B859A80-6DE6-469E-AF10-5925C8E33120}" presName="hierRoot2" presStyleCnt="0">
        <dgm:presLayoutVars>
          <dgm:hierBranch val="init"/>
        </dgm:presLayoutVars>
      </dgm:prSet>
      <dgm:spPr/>
    </dgm:pt>
    <dgm:pt modelId="{680893DA-FD99-4B04-9380-DE9F07235EC1}" type="pres">
      <dgm:prSet presAssocID="{8B859A80-6DE6-469E-AF10-5925C8E33120}" presName="rootComposite" presStyleCnt="0"/>
      <dgm:spPr/>
    </dgm:pt>
    <dgm:pt modelId="{385D55AB-553A-471C-98DE-39446FAF5F9A}" type="pres">
      <dgm:prSet presAssocID="{8B859A80-6DE6-469E-AF10-5925C8E33120}" presName="rootText" presStyleLbl="node2" presStyleIdx="2" presStyleCnt="5">
        <dgm:presLayoutVars>
          <dgm:chPref val="3"/>
        </dgm:presLayoutVars>
      </dgm:prSet>
      <dgm:spPr/>
    </dgm:pt>
    <dgm:pt modelId="{81D174A2-FC2E-4D73-826C-E985A7A907B0}" type="pres">
      <dgm:prSet presAssocID="{8B859A80-6DE6-469E-AF10-5925C8E33120}" presName="rootConnector" presStyleLbl="node2" presStyleIdx="2" presStyleCnt="5"/>
      <dgm:spPr/>
    </dgm:pt>
    <dgm:pt modelId="{E66D95FA-18B4-4D78-951B-DC1AE0155350}" type="pres">
      <dgm:prSet presAssocID="{8B859A80-6DE6-469E-AF10-5925C8E33120}" presName="hierChild4" presStyleCnt="0"/>
      <dgm:spPr/>
    </dgm:pt>
    <dgm:pt modelId="{63E5390F-61A3-4E41-947C-C733F143206C}" type="pres">
      <dgm:prSet presAssocID="{8B859A80-6DE6-469E-AF10-5925C8E33120}" presName="hierChild5" presStyleCnt="0"/>
      <dgm:spPr/>
    </dgm:pt>
    <dgm:pt modelId="{4EEE4198-2369-4A91-AD71-F1A0F9253C4F}" type="pres">
      <dgm:prSet presAssocID="{56B1A497-1B0C-4492-9B2C-D7F3042A17C1}" presName="Name37" presStyleLbl="parChTrans1D2" presStyleIdx="3" presStyleCnt="5"/>
      <dgm:spPr/>
    </dgm:pt>
    <dgm:pt modelId="{5FCA96CA-CB31-4083-859D-7155E72253D6}" type="pres">
      <dgm:prSet presAssocID="{19BD2308-BC7D-494E-BD3E-97DFFEA04A48}" presName="hierRoot2" presStyleCnt="0">
        <dgm:presLayoutVars>
          <dgm:hierBranch val="init"/>
        </dgm:presLayoutVars>
      </dgm:prSet>
      <dgm:spPr/>
    </dgm:pt>
    <dgm:pt modelId="{E3615731-8902-4D8B-AE7D-8B6F2CDFFF84}" type="pres">
      <dgm:prSet presAssocID="{19BD2308-BC7D-494E-BD3E-97DFFEA04A48}" presName="rootComposite" presStyleCnt="0"/>
      <dgm:spPr/>
    </dgm:pt>
    <dgm:pt modelId="{7DD0BE26-CCFF-47ED-8A89-F242F5527E77}" type="pres">
      <dgm:prSet presAssocID="{19BD2308-BC7D-494E-BD3E-97DFFEA04A48}" presName="rootText" presStyleLbl="node2" presStyleIdx="3" presStyleCnt="5">
        <dgm:presLayoutVars>
          <dgm:chPref val="3"/>
        </dgm:presLayoutVars>
      </dgm:prSet>
      <dgm:spPr/>
    </dgm:pt>
    <dgm:pt modelId="{FBA03259-21B2-4D59-A815-65BF52FA1CAC}" type="pres">
      <dgm:prSet presAssocID="{19BD2308-BC7D-494E-BD3E-97DFFEA04A48}" presName="rootConnector" presStyleLbl="node2" presStyleIdx="3" presStyleCnt="5"/>
      <dgm:spPr/>
    </dgm:pt>
    <dgm:pt modelId="{63A83ABD-7EBF-44D5-B086-48492E0BA1CD}" type="pres">
      <dgm:prSet presAssocID="{19BD2308-BC7D-494E-BD3E-97DFFEA04A48}" presName="hierChild4" presStyleCnt="0"/>
      <dgm:spPr/>
    </dgm:pt>
    <dgm:pt modelId="{43AE428A-B416-40E6-B3B1-786554441F29}" type="pres">
      <dgm:prSet presAssocID="{19BD2308-BC7D-494E-BD3E-97DFFEA04A48}" presName="hierChild5" presStyleCnt="0"/>
      <dgm:spPr/>
    </dgm:pt>
    <dgm:pt modelId="{1FE8F579-45D7-4F66-B708-8F23C9463562}" type="pres">
      <dgm:prSet presAssocID="{CD951DCC-64F4-4710-AB3E-19E4EBF5E26E}" presName="Name37" presStyleLbl="parChTrans1D2" presStyleIdx="4" presStyleCnt="5"/>
      <dgm:spPr/>
    </dgm:pt>
    <dgm:pt modelId="{BB5ADD04-29FD-45CE-834E-299883F6C475}" type="pres">
      <dgm:prSet presAssocID="{A8416CEA-9611-483D-A7C3-C7DE1B328FCD}" presName="hierRoot2" presStyleCnt="0">
        <dgm:presLayoutVars>
          <dgm:hierBranch val="init"/>
        </dgm:presLayoutVars>
      </dgm:prSet>
      <dgm:spPr/>
    </dgm:pt>
    <dgm:pt modelId="{B7D1466E-AD49-476B-A208-544B1CDBD798}" type="pres">
      <dgm:prSet presAssocID="{A8416CEA-9611-483D-A7C3-C7DE1B328FCD}" presName="rootComposite" presStyleCnt="0"/>
      <dgm:spPr/>
    </dgm:pt>
    <dgm:pt modelId="{FAA52491-DD52-4646-86CC-B29037003892}" type="pres">
      <dgm:prSet presAssocID="{A8416CEA-9611-483D-A7C3-C7DE1B328FCD}" presName="rootText" presStyleLbl="node2" presStyleIdx="4" presStyleCnt="5">
        <dgm:presLayoutVars>
          <dgm:chPref val="3"/>
        </dgm:presLayoutVars>
      </dgm:prSet>
      <dgm:spPr/>
    </dgm:pt>
    <dgm:pt modelId="{EF726B18-E0BF-4E31-B872-98F8242CF9D2}" type="pres">
      <dgm:prSet presAssocID="{A8416CEA-9611-483D-A7C3-C7DE1B328FCD}" presName="rootConnector" presStyleLbl="node2" presStyleIdx="4" presStyleCnt="5"/>
      <dgm:spPr/>
    </dgm:pt>
    <dgm:pt modelId="{5E81D337-4909-4236-928E-5FCFCFAA944E}" type="pres">
      <dgm:prSet presAssocID="{A8416CEA-9611-483D-A7C3-C7DE1B328FCD}" presName="hierChild4" presStyleCnt="0"/>
      <dgm:spPr/>
    </dgm:pt>
    <dgm:pt modelId="{74B5CCB6-DD59-4AFF-BCB4-CC1537F4C736}" type="pres">
      <dgm:prSet presAssocID="{A8416CEA-9611-483D-A7C3-C7DE1B328FCD}" presName="hierChild5" presStyleCnt="0"/>
      <dgm:spPr/>
    </dgm:pt>
    <dgm:pt modelId="{E5748C76-7C38-49B2-9863-E07871D886D8}" type="pres">
      <dgm:prSet presAssocID="{78F743DF-FA88-40F9-B547-102D4445955E}" presName="hierChild3" presStyleCnt="0"/>
      <dgm:spPr/>
    </dgm:pt>
  </dgm:ptLst>
  <dgm:cxnLst>
    <dgm:cxn modelId="{BA298A02-071A-41C7-962E-5D6CEB4D8CFF}" type="presOf" srcId="{A8416CEA-9611-483D-A7C3-C7DE1B328FCD}" destId="{EF726B18-E0BF-4E31-B872-98F8242CF9D2}" srcOrd="1" destOrd="0" presId="urn:microsoft.com/office/officeart/2005/8/layout/orgChart1"/>
    <dgm:cxn modelId="{3BBBB815-95C3-48A0-8EA5-41177FB7E7A1}" type="presOf" srcId="{A8416CEA-9611-483D-A7C3-C7DE1B328FCD}" destId="{FAA52491-DD52-4646-86CC-B29037003892}" srcOrd="0" destOrd="0" presId="urn:microsoft.com/office/officeart/2005/8/layout/orgChart1"/>
    <dgm:cxn modelId="{EC402424-E288-4781-9DE6-FE791552E12A}" type="presOf" srcId="{8B859A80-6DE6-469E-AF10-5925C8E33120}" destId="{385D55AB-553A-471C-98DE-39446FAF5F9A}" srcOrd="0" destOrd="0" presId="urn:microsoft.com/office/officeart/2005/8/layout/orgChart1"/>
    <dgm:cxn modelId="{743E6A2A-C776-4274-B15C-DAE5DCBDEABD}" type="presOf" srcId="{19BD2308-BC7D-494E-BD3E-97DFFEA04A48}" destId="{7DD0BE26-CCFF-47ED-8A89-F242F5527E77}" srcOrd="0" destOrd="0" presId="urn:microsoft.com/office/officeart/2005/8/layout/orgChart1"/>
    <dgm:cxn modelId="{2D12DE35-80B7-40D6-BEB0-B1036F359FA9}" srcId="{8C59B940-577D-443D-A203-AB956FDBAA5B}" destId="{78F743DF-FA88-40F9-B547-102D4445955E}" srcOrd="0" destOrd="0" parTransId="{5D058274-AEC3-4BE1-805B-4446E04E2302}" sibTransId="{819B223F-9B64-4809-9EA0-EFDA33A61815}"/>
    <dgm:cxn modelId="{E5DAD93F-A572-4240-A578-A4717F792B23}" type="presOf" srcId="{00529D5C-ECB5-4D13-A325-2352B574B290}" destId="{EAA7D635-C913-4740-9240-7D35E25BC027}" srcOrd="0" destOrd="0" presId="urn:microsoft.com/office/officeart/2005/8/layout/orgChart1"/>
    <dgm:cxn modelId="{B7C5C06F-AF89-499C-A1C1-322D56D1AAA7}" type="presOf" srcId="{56B1A497-1B0C-4492-9B2C-D7F3042A17C1}" destId="{4EEE4198-2369-4A91-AD71-F1A0F9253C4F}" srcOrd="0" destOrd="0" presId="urn:microsoft.com/office/officeart/2005/8/layout/orgChart1"/>
    <dgm:cxn modelId="{A2DBE170-6C02-44CE-BBB6-C1967A2A3AC9}" type="presOf" srcId="{78F743DF-FA88-40F9-B547-102D4445955E}" destId="{E2D0852F-A6A9-48A8-BDFF-3260442876B5}" srcOrd="0" destOrd="0" presId="urn:microsoft.com/office/officeart/2005/8/layout/orgChart1"/>
    <dgm:cxn modelId="{BC8FED54-4DCE-46C2-8929-9B811AAD6B1C}" type="presOf" srcId="{218A1295-3E9A-4289-A49C-1BF89CF53B8C}" destId="{3FCDE249-5CE8-40C0-9399-5F991B0E378F}" srcOrd="0" destOrd="0" presId="urn:microsoft.com/office/officeart/2005/8/layout/orgChart1"/>
    <dgm:cxn modelId="{0EAC0356-B3F3-435B-AC7D-331F5CFC0974}" srcId="{78F743DF-FA88-40F9-B547-102D4445955E}" destId="{19BD2308-BC7D-494E-BD3E-97DFFEA04A48}" srcOrd="3" destOrd="0" parTransId="{56B1A497-1B0C-4492-9B2C-D7F3042A17C1}" sibTransId="{7DFA73D5-F386-4019-BEB6-B57AA999B87B}"/>
    <dgm:cxn modelId="{ED4FF779-E0AD-48BB-B77C-4AF5ED48B162}" type="presOf" srcId="{5A0448E2-2E7B-4B4A-9B03-91D45750FE0F}" destId="{56411B9E-BB55-48D7-9171-EFF539162EDC}" srcOrd="0" destOrd="0" presId="urn:microsoft.com/office/officeart/2005/8/layout/orgChart1"/>
    <dgm:cxn modelId="{B0F7077A-87EB-42E8-A5B8-A5C07B303D2B}" type="presOf" srcId="{8C59B940-577D-443D-A203-AB956FDBAA5B}" destId="{7F446A21-CBEC-46C3-AA39-395F98EBA221}" srcOrd="0" destOrd="0" presId="urn:microsoft.com/office/officeart/2005/8/layout/orgChart1"/>
    <dgm:cxn modelId="{6FEFBC88-BCE0-482F-8502-D54DE5A1437C}" type="presOf" srcId="{DFA791E4-FD37-451C-9049-360AEB52FAE3}" destId="{C948854C-A42C-4F2B-8EB9-3EF87327A6B4}" srcOrd="0" destOrd="0" presId="urn:microsoft.com/office/officeart/2005/8/layout/orgChart1"/>
    <dgm:cxn modelId="{BA94DE88-126F-4D74-BFFA-C73FC1FFFC63}" type="presOf" srcId="{CD951DCC-64F4-4710-AB3E-19E4EBF5E26E}" destId="{1FE8F579-45D7-4F66-B708-8F23C9463562}" srcOrd="0" destOrd="0" presId="urn:microsoft.com/office/officeart/2005/8/layout/orgChart1"/>
    <dgm:cxn modelId="{99E7AD94-DD5A-4B69-BF0D-11049E475703}" type="presOf" srcId="{8B859A80-6DE6-469E-AF10-5925C8E33120}" destId="{81D174A2-FC2E-4D73-826C-E985A7A907B0}" srcOrd="1" destOrd="0" presId="urn:microsoft.com/office/officeart/2005/8/layout/orgChart1"/>
    <dgm:cxn modelId="{981375A0-8677-43A6-A39F-3DB8D917C6DB}" type="presOf" srcId="{10A53CFC-50FE-4BC9-984C-A147C1BFC3FD}" destId="{63E54439-5E1B-4717-98DF-0A3F4AB393D2}" srcOrd="0" destOrd="0" presId="urn:microsoft.com/office/officeart/2005/8/layout/orgChart1"/>
    <dgm:cxn modelId="{68B8E6A8-BA13-4CDE-A58F-D133E7834617}" type="presOf" srcId="{19BD2308-BC7D-494E-BD3E-97DFFEA04A48}" destId="{FBA03259-21B2-4D59-A815-65BF52FA1CAC}" srcOrd="1" destOrd="0" presId="urn:microsoft.com/office/officeart/2005/8/layout/orgChart1"/>
    <dgm:cxn modelId="{80A7A9B0-93EB-421A-912F-7728561466D0}" srcId="{78F743DF-FA88-40F9-B547-102D4445955E}" destId="{A8416CEA-9611-483D-A7C3-C7DE1B328FCD}" srcOrd="4" destOrd="0" parTransId="{CD951DCC-64F4-4710-AB3E-19E4EBF5E26E}" sibTransId="{76253B07-D843-4E57-AF2B-76EF6AC8D783}"/>
    <dgm:cxn modelId="{32FA7EBF-D62F-4E82-A129-8FF99A472A2A}" srcId="{78F743DF-FA88-40F9-B547-102D4445955E}" destId="{8B859A80-6DE6-469E-AF10-5925C8E33120}" srcOrd="2" destOrd="0" parTransId="{10A53CFC-50FE-4BC9-984C-A147C1BFC3FD}" sibTransId="{00493934-A677-41A6-B64E-7E1497B7912C}"/>
    <dgm:cxn modelId="{22B51AC9-7D41-4033-9475-291CB21AD2C1}" type="presOf" srcId="{218A1295-3E9A-4289-A49C-1BF89CF53B8C}" destId="{28B19BB7-416C-4469-AB52-D60D17EA444A}" srcOrd="1" destOrd="0" presId="urn:microsoft.com/office/officeart/2005/8/layout/orgChart1"/>
    <dgm:cxn modelId="{CF27C7D2-958D-4C92-8550-76E2F3DE1CB7}" type="presOf" srcId="{DFA791E4-FD37-451C-9049-360AEB52FAE3}" destId="{5CF762C1-A8AA-4AEC-BE2F-821848EE2CE6}" srcOrd="1" destOrd="0" presId="urn:microsoft.com/office/officeart/2005/8/layout/orgChart1"/>
    <dgm:cxn modelId="{B04EFAD3-75EE-4088-926C-38665C7A15CD}" srcId="{78F743DF-FA88-40F9-B547-102D4445955E}" destId="{DFA791E4-FD37-451C-9049-360AEB52FAE3}" srcOrd="1" destOrd="0" parTransId="{5A0448E2-2E7B-4B4A-9B03-91D45750FE0F}" sibTransId="{2A6CE448-6E5D-4745-A4DC-F43CAC2943B8}"/>
    <dgm:cxn modelId="{9BA8DED7-CEAA-43BA-B763-B7B9F7B9CADC}" type="presOf" srcId="{78F743DF-FA88-40F9-B547-102D4445955E}" destId="{38698D3C-67C4-4467-86D4-616B18DC4F83}" srcOrd="1" destOrd="0" presId="urn:microsoft.com/office/officeart/2005/8/layout/orgChart1"/>
    <dgm:cxn modelId="{877AB2FC-14C0-482D-8AD1-F8F120DE9CC3}" srcId="{78F743DF-FA88-40F9-B547-102D4445955E}" destId="{218A1295-3E9A-4289-A49C-1BF89CF53B8C}" srcOrd="0" destOrd="0" parTransId="{00529D5C-ECB5-4D13-A325-2352B574B290}" sibTransId="{409B7E62-4939-403D-9349-5F6DF2494B73}"/>
    <dgm:cxn modelId="{AE1C9859-AA8A-49E3-9411-9E5CF334B07E}" type="presParOf" srcId="{7F446A21-CBEC-46C3-AA39-395F98EBA221}" destId="{5C38E99D-52ED-4E45-B760-5C1CAA99DDE1}" srcOrd="0" destOrd="0" presId="urn:microsoft.com/office/officeart/2005/8/layout/orgChart1"/>
    <dgm:cxn modelId="{910379D4-E1C1-4A50-8626-09CF82C07E42}" type="presParOf" srcId="{5C38E99D-52ED-4E45-B760-5C1CAA99DDE1}" destId="{8F88A817-7739-4263-844F-EBDB44BB6D3E}" srcOrd="0" destOrd="0" presId="urn:microsoft.com/office/officeart/2005/8/layout/orgChart1"/>
    <dgm:cxn modelId="{B06A6D05-2C25-442C-86DC-0E809FD478B5}" type="presParOf" srcId="{8F88A817-7739-4263-844F-EBDB44BB6D3E}" destId="{E2D0852F-A6A9-48A8-BDFF-3260442876B5}" srcOrd="0" destOrd="0" presId="urn:microsoft.com/office/officeart/2005/8/layout/orgChart1"/>
    <dgm:cxn modelId="{EBEEB560-5A8C-48B7-AA9D-FA1CABB8A8EC}" type="presParOf" srcId="{8F88A817-7739-4263-844F-EBDB44BB6D3E}" destId="{38698D3C-67C4-4467-86D4-616B18DC4F83}" srcOrd="1" destOrd="0" presId="urn:microsoft.com/office/officeart/2005/8/layout/orgChart1"/>
    <dgm:cxn modelId="{C0492C07-9E2C-46A3-8B4D-BBBC13956608}" type="presParOf" srcId="{5C38E99D-52ED-4E45-B760-5C1CAA99DDE1}" destId="{FBF6DA40-C3F2-44D9-BAE1-1D0F127B1303}" srcOrd="1" destOrd="0" presId="urn:microsoft.com/office/officeart/2005/8/layout/orgChart1"/>
    <dgm:cxn modelId="{908E3DA4-6DEA-4D6A-8646-D58A9DA0DBC6}" type="presParOf" srcId="{FBF6DA40-C3F2-44D9-BAE1-1D0F127B1303}" destId="{EAA7D635-C913-4740-9240-7D35E25BC027}" srcOrd="0" destOrd="0" presId="urn:microsoft.com/office/officeart/2005/8/layout/orgChart1"/>
    <dgm:cxn modelId="{44CA0A57-F104-4085-94E5-88868254B4F7}" type="presParOf" srcId="{FBF6DA40-C3F2-44D9-BAE1-1D0F127B1303}" destId="{C304F0E4-7ECD-4D2A-A92E-3F2D93FD6779}" srcOrd="1" destOrd="0" presId="urn:microsoft.com/office/officeart/2005/8/layout/orgChart1"/>
    <dgm:cxn modelId="{ED66CA9D-CE0E-473D-B37F-21ED9955B6CC}" type="presParOf" srcId="{C304F0E4-7ECD-4D2A-A92E-3F2D93FD6779}" destId="{A5F3A1CF-0A4C-4779-BF6D-2F4956DC1D91}" srcOrd="0" destOrd="0" presId="urn:microsoft.com/office/officeart/2005/8/layout/orgChart1"/>
    <dgm:cxn modelId="{03BB9671-D788-493A-B539-2C473F91EB4F}" type="presParOf" srcId="{A5F3A1CF-0A4C-4779-BF6D-2F4956DC1D91}" destId="{3FCDE249-5CE8-40C0-9399-5F991B0E378F}" srcOrd="0" destOrd="0" presId="urn:microsoft.com/office/officeart/2005/8/layout/orgChart1"/>
    <dgm:cxn modelId="{2FAE5EDF-F365-4474-90F5-6031F9BBA60F}" type="presParOf" srcId="{A5F3A1CF-0A4C-4779-BF6D-2F4956DC1D91}" destId="{28B19BB7-416C-4469-AB52-D60D17EA444A}" srcOrd="1" destOrd="0" presId="urn:microsoft.com/office/officeart/2005/8/layout/orgChart1"/>
    <dgm:cxn modelId="{65846964-E3DC-4EC8-B800-89B63AEC9459}" type="presParOf" srcId="{C304F0E4-7ECD-4D2A-A92E-3F2D93FD6779}" destId="{B8D6B305-D04F-4471-93B5-78DA70B8CCCF}" srcOrd="1" destOrd="0" presId="urn:microsoft.com/office/officeart/2005/8/layout/orgChart1"/>
    <dgm:cxn modelId="{257010FD-20C6-4F4B-A5F9-47D38D7C30BC}" type="presParOf" srcId="{C304F0E4-7ECD-4D2A-A92E-3F2D93FD6779}" destId="{95AB6408-320C-452E-B50A-E491914F98F3}" srcOrd="2" destOrd="0" presId="urn:microsoft.com/office/officeart/2005/8/layout/orgChart1"/>
    <dgm:cxn modelId="{F2B8E86F-F930-4052-8564-D4E02ECE6A77}" type="presParOf" srcId="{FBF6DA40-C3F2-44D9-BAE1-1D0F127B1303}" destId="{56411B9E-BB55-48D7-9171-EFF539162EDC}" srcOrd="2" destOrd="0" presId="urn:microsoft.com/office/officeart/2005/8/layout/orgChart1"/>
    <dgm:cxn modelId="{EA770069-EE89-445F-8B7B-762AE27EDA08}" type="presParOf" srcId="{FBF6DA40-C3F2-44D9-BAE1-1D0F127B1303}" destId="{2D8FA274-4B60-41F1-9756-FA82BB15EFD8}" srcOrd="3" destOrd="0" presId="urn:microsoft.com/office/officeart/2005/8/layout/orgChart1"/>
    <dgm:cxn modelId="{1C5C0C82-E91E-407D-AD9A-1D17FDE4E4AC}" type="presParOf" srcId="{2D8FA274-4B60-41F1-9756-FA82BB15EFD8}" destId="{B6F728F5-D57F-424A-999F-166090CA83A0}" srcOrd="0" destOrd="0" presId="urn:microsoft.com/office/officeart/2005/8/layout/orgChart1"/>
    <dgm:cxn modelId="{955071C6-10DA-498C-9B26-0EED04C042B7}" type="presParOf" srcId="{B6F728F5-D57F-424A-999F-166090CA83A0}" destId="{C948854C-A42C-4F2B-8EB9-3EF87327A6B4}" srcOrd="0" destOrd="0" presId="urn:microsoft.com/office/officeart/2005/8/layout/orgChart1"/>
    <dgm:cxn modelId="{7235970A-464F-47DF-B9D4-1622DF1EDE8B}" type="presParOf" srcId="{B6F728F5-D57F-424A-999F-166090CA83A0}" destId="{5CF762C1-A8AA-4AEC-BE2F-821848EE2CE6}" srcOrd="1" destOrd="0" presId="urn:microsoft.com/office/officeart/2005/8/layout/orgChart1"/>
    <dgm:cxn modelId="{FAA69B77-A811-4AEC-87B3-7E275A4B225E}" type="presParOf" srcId="{2D8FA274-4B60-41F1-9756-FA82BB15EFD8}" destId="{1422FDB3-6E75-4268-B510-F34C28F36667}" srcOrd="1" destOrd="0" presId="urn:microsoft.com/office/officeart/2005/8/layout/orgChart1"/>
    <dgm:cxn modelId="{9F236062-06B2-42B3-8BCB-0B67C05504F1}" type="presParOf" srcId="{2D8FA274-4B60-41F1-9756-FA82BB15EFD8}" destId="{B859AFE6-8E28-4903-AA47-AB8A12590BA0}" srcOrd="2" destOrd="0" presId="urn:microsoft.com/office/officeart/2005/8/layout/orgChart1"/>
    <dgm:cxn modelId="{5CF55858-85AC-475C-BCFF-15C8E64A4C00}" type="presParOf" srcId="{FBF6DA40-C3F2-44D9-BAE1-1D0F127B1303}" destId="{63E54439-5E1B-4717-98DF-0A3F4AB393D2}" srcOrd="4" destOrd="0" presId="urn:microsoft.com/office/officeart/2005/8/layout/orgChart1"/>
    <dgm:cxn modelId="{890C06D4-3C37-4B0A-B5A3-64A532592BE5}" type="presParOf" srcId="{FBF6DA40-C3F2-44D9-BAE1-1D0F127B1303}" destId="{C869BC2F-12BC-46C0-8603-C4567F062C56}" srcOrd="5" destOrd="0" presId="urn:microsoft.com/office/officeart/2005/8/layout/orgChart1"/>
    <dgm:cxn modelId="{83C6EB76-C8B9-4057-897B-9B17A313D761}" type="presParOf" srcId="{C869BC2F-12BC-46C0-8603-C4567F062C56}" destId="{680893DA-FD99-4B04-9380-DE9F07235EC1}" srcOrd="0" destOrd="0" presId="urn:microsoft.com/office/officeart/2005/8/layout/orgChart1"/>
    <dgm:cxn modelId="{7EC2A185-0AD1-4C35-B172-927F4A67C508}" type="presParOf" srcId="{680893DA-FD99-4B04-9380-DE9F07235EC1}" destId="{385D55AB-553A-471C-98DE-39446FAF5F9A}" srcOrd="0" destOrd="0" presId="urn:microsoft.com/office/officeart/2005/8/layout/orgChart1"/>
    <dgm:cxn modelId="{2E625AC4-299A-487B-B272-4E704828D4A6}" type="presParOf" srcId="{680893DA-FD99-4B04-9380-DE9F07235EC1}" destId="{81D174A2-FC2E-4D73-826C-E985A7A907B0}" srcOrd="1" destOrd="0" presId="urn:microsoft.com/office/officeart/2005/8/layout/orgChart1"/>
    <dgm:cxn modelId="{08F2F2F7-B782-41B8-A5BB-BC57B2A8353C}" type="presParOf" srcId="{C869BC2F-12BC-46C0-8603-C4567F062C56}" destId="{E66D95FA-18B4-4D78-951B-DC1AE0155350}" srcOrd="1" destOrd="0" presId="urn:microsoft.com/office/officeart/2005/8/layout/orgChart1"/>
    <dgm:cxn modelId="{73487426-C3A2-492D-8703-C04DC8EBAAB1}" type="presParOf" srcId="{C869BC2F-12BC-46C0-8603-C4567F062C56}" destId="{63E5390F-61A3-4E41-947C-C733F143206C}" srcOrd="2" destOrd="0" presId="urn:microsoft.com/office/officeart/2005/8/layout/orgChart1"/>
    <dgm:cxn modelId="{40F6DC96-3BB3-4E54-994A-D8160926FA33}" type="presParOf" srcId="{FBF6DA40-C3F2-44D9-BAE1-1D0F127B1303}" destId="{4EEE4198-2369-4A91-AD71-F1A0F9253C4F}" srcOrd="6" destOrd="0" presId="urn:microsoft.com/office/officeart/2005/8/layout/orgChart1"/>
    <dgm:cxn modelId="{1EF14A29-2BE9-46B5-855A-5DCD09A2A358}" type="presParOf" srcId="{FBF6DA40-C3F2-44D9-BAE1-1D0F127B1303}" destId="{5FCA96CA-CB31-4083-859D-7155E72253D6}" srcOrd="7" destOrd="0" presId="urn:microsoft.com/office/officeart/2005/8/layout/orgChart1"/>
    <dgm:cxn modelId="{F35A9A2C-8A04-4A0C-B868-32AA631694FD}" type="presParOf" srcId="{5FCA96CA-CB31-4083-859D-7155E72253D6}" destId="{E3615731-8902-4D8B-AE7D-8B6F2CDFFF84}" srcOrd="0" destOrd="0" presId="urn:microsoft.com/office/officeart/2005/8/layout/orgChart1"/>
    <dgm:cxn modelId="{7CCA3B7A-C459-44EF-9F3D-6E31D680C2F5}" type="presParOf" srcId="{E3615731-8902-4D8B-AE7D-8B6F2CDFFF84}" destId="{7DD0BE26-CCFF-47ED-8A89-F242F5527E77}" srcOrd="0" destOrd="0" presId="urn:microsoft.com/office/officeart/2005/8/layout/orgChart1"/>
    <dgm:cxn modelId="{2E49B00E-BA2A-4EB6-BD14-767091EB179A}" type="presParOf" srcId="{E3615731-8902-4D8B-AE7D-8B6F2CDFFF84}" destId="{FBA03259-21B2-4D59-A815-65BF52FA1CAC}" srcOrd="1" destOrd="0" presId="urn:microsoft.com/office/officeart/2005/8/layout/orgChart1"/>
    <dgm:cxn modelId="{C2BC5AF3-13CD-4FCA-A74F-05D21C30D7EB}" type="presParOf" srcId="{5FCA96CA-CB31-4083-859D-7155E72253D6}" destId="{63A83ABD-7EBF-44D5-B086-48492E0BA1CD}" srcOrd="1" destOrd="0" presId="urn:microsoft.com/office/officeart/2005/8/layout/orgChart1"/>
    <dgm:cxn modelId="{EE7F1CA2-EF82-4AAA-B5BE-518E02A018AC}" type="presParOf" srcId="{5FCA96CA-CB31-4083-859D-7155E72253D6}" destId="{43AE428A-B416-40E6-B3B1-786554441F29}" srcOrd="2" destOrd="0" presId="urn:microsoft.com/office/officeart/2005/8/layout/orgChart1"/>
    <dgm:cxn modelId="{F44F7B01-98BB-4F68-871E-0539C27AF602}" type="presParOf" srcId="{FBF6DA40-C3F2-44D9-BAE1-1D0F127B1303}" destId="{1FE8F579-45D7-4F66-B708-8F23C9463562}" srcOrd="8" destOrd="0" presId="urn:microsoft.com/office/officeart/2005/8/layout/orgChart1"/>
    <dgm:cxn modelId="{37B1B07B-31F8-4794-A26C-FE446CDA6E82}" type="presParOf" srcId="{FBF6DA40-C3F2-44D9-BAE1-1D0F127B1303}" destId="{BB5ADD04-29FD-45CE-834E-299883F6C475}" srcOrd="9" destOrd="0" presId="urn:microsoft.com/office/officeart/2005/8/layout/orgChart1"/>
    <dgm:cxn modelId="{C735E9F2-4FB0-4A7C-9F5C-818D0A6CED40}" type="presParOf" srcId="{BB5ADD04-29FD-45CE-834E-299883F6C475}" destId="{B7D1466E-AD49-476B-A208-544B1CDBD798}" srcOrd="0" destOrd="0" presId="urn:microsoft.com/office/officeart/2005/8/layout/orgChart1"/>
    <dgm:cxn modelId="{DB9F183F-F656-43AD-B43B-340858A64F7B}" type="presParOf" srcId="{B7D1466E-AD49-476B-A208-544B1CDBD798}" destId="{FAA52491-DD52-4646-86CC-B29037003892}" srcOrd="0" destOrd="0" presId="urn:microsoft.com/office/officeart/2005/8/layout/orgChart1"/>
    <dgm:cxn modelId="{97AE4BA7-8AE9-42C7-B18B-79B30FC7FDEA}" type="presParOf" srcId="{B7D1466E-AD49-476B-A208-544B1CDBD798}" destId="{EF726B18-E0BF-4E31-B872-98F8242CF9D2}" srcOrd="1" destOrd="0" presId="urn:microsoft.com/office/officeart/2005/8/layout/orgChart1"/>
    <dgm:cxn modelId="{D0F8BFA5-5AE3-4704-8D18-8BD1478D3D3E}" type="presParOf" srcId="{BB5ADD04-29FD-45CE-834E-299883F6C475}" destId="{5E81D337-4909-4236-928E-5FCFCFAA944E}" srcOrd="1" destOrd="0" presId="urn:microsoft.com/office/officeart/2005/8/layout/orgChart1"/>
    <dgm:cxn modelId="{B2F5056B-872B-4536-A202-AB660CF8D41B}" type="presParOf" srcId="{BB5ADD04-29FD-45CE-834E-299883F6C475}" destId="{74B5CCB6-DD59-4AFF-BCB4-CC1537F4C736}" srcOrd="2" destOrd="0" presId="urn:microsoft.com/office/officeart/2005/8/layout/orgChart1"/>
    <dgm:cxn modelId="{E1D87C4C-6B24-496B-9E61-3E61DC411605}" type="presParOf" srcId="{5C38E99D-52ED-4E45-B760-5C1CAA99DDE1}" destId="{E5748C76-7C38-49B2-9863-E07871D88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197C7E-69DA-48A4-A9F1-4D05740B4E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D74A601-089A-49CF-B0FA-E9F49EF89E00}">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algn="just"/>
          <a:r>
            <a:rPr lang="en-US" sz="2400" kern="1200" dirty="0">
              <a:solidFill>
                <a:prstClr val="white"/>
              </a:solidFill>
              <a:latin typeface="+mn-lt"/>
              <a:ea typeface="+mn-ea"/>
              <a:cs typeface="+mn-cs"/>
            </a:rPr>
            <a:t>Enhanced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Understanding</a:t>
          </a:r>
          <a:endParaRPr lang="en-IN" sz="2400" kern="1200" dirty="0">
            <a:solidFill>
              <a:prstClr val="white"/>
            </a:solidFill>
            <a:latin typeface="+mn-lt"/>
            <a:ea typeface="+mn-ea"/>
            <a:cs typeface="+mn-cs"/>
          </a:endParaRPr>
        </a:p>
      </dgm:t>
    </dgm:pt>
    <dgm:pt modelId="{E7C6733A-2268-4C94-839C-BD6876B086CC}" type="parTrans" cxnId="{EF884AE9-8FD7-4553-8840-32F406FEE32E}">
      <dgm:prSet/>
      <dgm:spPr/>
      <dgm:t>
        <a:bodyPr/>
        <a:lstStyle/>
        <a:p>
          <a:pPr algn="just"/>
          <a:endParaRPr lang="en-IN"/>
        </a:p>
      </dgm:t>
    </dgm:pt>
    <dgm:pt modelId="{368D793D-25C9-44A7-BFD3-9B7AA85199F8}" type="sibTrans" cxnId="{EF884AE9-8FD7-4553-8840-32F406FEE32E}">
      <dgm:prSet/>
      <dgm:spPr/>
      <dgm:t>
        <a:bodyPr/>
        <a:lstStyle/>
        <a:p>
          <a:pPr algn="just"/>
          <a:endParaRPr lang="en-IN"/>
        </a:p>
      </dgm:t>
    </dgm:pt>
    <dgm:pt modelId="{8E7EC42C-63B2-462D-B4DC-D92AFE727AC2}">
      <dgm:prSet phldrT="[Text]" custT="1"/>
      <dgm:spPr/>
      <dgm:t>
        <a:bodyPr/>
        <a:lstStyle/>
        <a:p>
          <a:pPr algn="just">
            <a:buFont typeface="Arial" panose="020B0604020202020204" pitchFamily="34" charset="0"/>
            <a:buChar char="•"/>
          </a:pPr>
          <a:r>
            <a:rPr lang="en-US" sz="1600" b="0" i="0" dirty="0">
              <a:solidFill>
                <a:srgbClr val="0D0D0D"/>
              </a:solidFill>
              <a:effectLst/>
              <a:latin typeface="+mn-lt"/>
            </a:rPr>
            <a:t>Clear labels make it easier for everyone to understand the nature and purpose of each item, even those without technical expertise.</a:t>
          </a:r>
          <a:endParaRPr lang="en-IN" sz="1600" dirty="0">
            <a:latin typeface="+mn-lt"/>
          </a:endParaRPr>
        </a:p>
      </dgm:t>
    </dgm:pt>
    <dgm:pt modelId="{850DABEA-4AF7-4CDE-96C0-CAA0A9EBFAE4}" type="parTrans" cxnId="{F9145A82-DB37-4D1D-BB68-4DBD083B6960}">
      <dgm:prSet/>
      <dgm:spPr/>
      <dgm:t>
        <a:bodyPr/>
        <a:lstStyle/>
        <a:p>
          <a:pPr algn="just"/>
          <a:endParaRPr lang="en-IN"/>
        </a:p>
      </dgm:t>
    </dgm:pt>
    <dgm:pt modelId="{6464C12D-5A08-48B9-B6BB-9C8AE39E2B70}" type="sibTrans" cxnId="{F9145A82-DB37-4D1D-BB68-4DBD083B6960}">
      <dgm:prSet/>
      <dgm:spPr/>
      <dgm:t>
        <a:bodyPr/>
        <a:lstStyle/>
        <a:p>
          <a:pPr algn="just"/>
          <a:endParaRPr lang="en-IN"/>
        </a:p>
      </dgm:t>
    </dgm:pt>
    <dgm:pt modelId="{19337ED7-ED2A-4F3B-8F2D-DB5EBFA45A31}">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Improved Forecasting</a:t>
          </a:r>
          <a:endParaRPr lang="en-IN" sz="2400" kern="1200" dirty="0">
            <a:solidFill>
              <a:prstClr val="white"/>
            </a:solidFill>
            <a:latin typeface="Calibri" panose="020F0502020204030204"/>
            <a:ea typeface="+mn-ea"/>
            <a:cs typeface="+mn-cs"/>
          </a:endParaRPr>
        </a:p>
      </dgm:t>
    </dgm:pt>
    <dgm:pt modelId="{DE0AB910-DE5D-4AFA-8427-7490B85893F3}" type="parTrans" cxnId="{F4ECEE4F-F9E4-4579-91AE-7FFF27098997}">
      <dgm:prSet/>
      <dgm:spPr/>
      <dgm:t>
        <a:bodyPr/>
        <a:lstStyle/>
        <a:p>
          <a:pPr algn="just"/>
          <a:endParaRPr lang="en-IN"/>
        </a:p>
      </dgm:t>
    </dgm:pt>
    <dgm:pt modelId="{71BA5D55-2845-46A5-B801-7457B6E08ADE}" type="sibTrans" cxnId="{F4ECEE4F-F9E4-4579-91AE-7FFF27098997}">
      <dgm:prSet/>
      <dgm:spPr/>
      <dgm:t>
        <a:bodyPr/>
        <a:lstStyle/>
        <a:p>
          <a:pPr algn="just"/>
          <a:endParaRPr lang="en-IN"/>
        </a:p>
      </dgm:t>
    </dgm:pt>
    <dgm:pt modelId="{D8A0E8C1-0015-4E6A-A721-66B2DC884B49}">
      <dgm:prSet phldrT="[Text]" custT="1"/>
      <dgm:spPr/>
      <dgm:t>
        <a:bodyPr/>
        <a:lstStyle/>
        <a:p>
          <a:pPr algn="just">
            <a:buFont typeface="Arial" panose="020B0604020202020204" pitchFamily="34" charset="0"/>
            <a:buChar char="•"/>
          </a:pPr>
          <a:r>
            <a:rPr lang="en-US" sz="1600" b="0" i="0" kern="1200" dirty="0">
              <a:solidFill>
                <a:srgbClr val="0D0D0D"/>
              </a:solidFill>
              <a:effectLst/>
              <a:latin typeface="+mn-lt"/>
            </a:rPr>
            <a:t>By categorizing items into groups like Hardware, Electronics, etc., forecasting becomes more insightful and actionable.</a:t>
          </a:r>
          <a:endParaRPr lang="en-IN" sz="1600" kern="1200" dirty="0">
            <a:latin typeface="+mn-lt"/>
          </a:endParaRPr>
        </a:p>
      </dgm:t>
    </dgm:pt>
    <dgm:pt modelId="{6D799691-B828-4765-B723-6F21E5311915}" type="parTrans" cxnId="{0F10763C-718F-4B16-9B53-BDB0A66BF36B}">
      <dgm:prSet/>
      <dgm:spPr/>
      <dgm:t>
        <a:bodyPr/>
        <a:lstStyle/>
        <a:p>
          <a:pPr algn="just"/>
          <a:endParaRPr lang="en-IN"/>
        </a:p>
      </dgm:t>
    </dgm:pt>
    <dgm:pt modelId="{40D834AB-9D68-4E3E-8CD1-CE94EBE3DCB3}" type="sibTrans" cxnId="{0F10763C-718F-4B16-9B53-BDB0A66BF36B}">
      <dgm:prSet/>
      <dgm:spPr/>
      <dgm:t>
        <a:bodyPr/>
        <a:lstStyle/>
        <a:p>
          <a:pPr algn="just"/>
          <a:endParaRPr lang="en-IN"/>
        </a:p>
      </dgm:t>
    </dgm:pt>
    <dgm:pt modelId="{BDC8BEAD-399A-435D-91BD-6BD74B4110CF}">
      <dgm:prSet phldrT="[Text]" custT="1"/>
      <dgm:spPr/>
      <dgm:t>
        <a:bodyPr/>
        <a:lstStyle/>
        <a:p>
          <a:pPr algn="just">
            <a:buFont typeface="Arial" panose="020B0604020202020204" pitchFamily="34" charset="0"/>
            <a:buChar char="•"/>
          </a:pPr>
          <a:r>
            <a:rPr lang="en-US" sz="1600" b="0" i="0" dirty="0">
              <a:solidFill>
                <a:srgbClr val="0D0D0D"/>
              </a:solidFill>
              <a:effectLst/>
              <a:latin typeface="+mn-lt"/>
            </a:rPr>
            <a:t>For instance, an item described as "M2.5-0.45X6MM TORX T8 PAN M/S STEEL DRI-LOC 202 REACH/ROHS PER PRT REV.B" might be confusing to non-technical staff, but with labeling, it is recognized as a screw.</a:t>
          </a:r>
          <a:endParaRPr lang="en-IN" sz="1600" dirty="0">
            <a:latin typeface="+mn-lt"/>
          </a:endParaRPr>
        </a:p>
      </dgm:t>
    </dgm:pt>
    <dgm:pt modelId="{DDA6AD37-7386-45D6-B5B5-A006C5E76F3B}" type="parTrans" cxnId="{92C61538-0833-4898-9547-624DC4484577}">
      <dgm:prSet/>
      <dgm:spPr/>
      <dgm:t>
        <a:bodyPr/>
        <a:lstStyle/>
        <a:p>
          <a:pPr algn="just"/>
          <a:endParaRPr lang="en-IN"/>
        </a:p>
      </dgm:t>
    </dgm:pt>
    <dgm:pt modelId="{E1DD1B0F-5742-4208-B682-FC720765AF7D}" type="sibTrans" cxnId="{92C61538-0833-4898-9547-624DC4484577}">
      <dgm:prSet/>
      <dgm:spPr/>
      <dgm:t>
        <a:bodyPr/>
        <a:lstStyle/>
        <a:p>
          <a:pPr algn="just"/>
          <a:endParaRPr lang="en-IN"/>
        </a:p>
      </dgm:t>
    </dgm:pt>
    <dgm:pt modelId="{62980943-D79B-476E-850A-ACDFD670E09F}">
      <dgm:prSet phldrT="[Text]" custT="1"/>
      <dgm:spPr/>
      <dgm:t>
        <a:bodyPr/>
        <a:lstStyle/>
        <a:p>
          <a:pPr algn="just">
            <a:buFont typeface="Arial" panose="020B0604020202020204" pitchFamily="34" charset="0"/>
            <a:buChar char="•"/>
          </a:pPr>
          <a:r>
            <a:rPr lang="en-US" sz="1600" b="0" i="0" kern="1200" dirty="0">
              <a:solidFill>
                <a:srgbClr val="0D0D0D"/>
              </a:solidFill>
              <a:effectLst/>
              <a:latin typeface="+mn-lt"/>
              <a:ea typeface="+mn-ea"/>
              <a:cs typeface="+mn-cs"/>
            </a:rPr>
            <a:t>Labeling allows us to identify each part's category, aiding in demand analysis and forecasting. This categorization simplifies the process of understanding which items are in high demand and need closer attention.</a:t>
          </a:r>
          <a:endParaRPr lang="en-IN" sz="1600" b="0" i="0" kern="1200" dirty="0">
            <a:solidFill>
              <a:srgbClr val="0D0D0D"/>
            </a:solidFill>
            <a:effectLst/>
            <a:latin typeface="+mn-lt"/>
            <a:ea typeface="+mn-ea"/>
            <a:cs typeface="+mn-cs"/>
          </a:endParaRPr>
        </a:p>
      </dgm:t>
    </dgm:pt>
    <dgm:pt modelId="{5F49DEE8-58C8-4667-A146-14BB50D431BB}" type="parTrans" cxnId="{6A145ECF-B51B-413C-BDFC-9BDA2F3EE90D}">
      <dgm:prSet/>
      <dgm:spPr/>
      <dgm:t>
        <a:bodyPr/>
        <a:lstStyle/>
        <a:p>
          <a:pPr algn="just"/>
          <a:endParaRPr lang="en-IN"/>
        </a:p>
      </dgm:t>
    </dgm:pt>
    <dgm:pt modelId="{D6746890-1D16-45EB-92C2-E0C191B6BAA8}" type="sibTrans" cxnId="{6A145ECF-B51B-413C-BDFC-9BDA2F3EE90D}">
      <dgm:prSet/>
      <dgm:spPr/>
      <dgm:t>
        <a:bodyPr/>
        <a:lstStyle/>
        <a:p>
          <a:pPr algn="just"/>
          <a:endParaRPr lang="en-IN"/>
        </a:p>
      </dgm:t>
    </dgm:pt>
    <dgm:pt modelId="{A0216CD4-B4A2-4CF3-9BEC-8A52B9069822}">
      <dgm:prSet phldrT="[Text]" custT="1"/>
      <dgm:spPr/>
      <dgm:t>
        <a:bodyPr/>
        <a:lstStyle/>
        <a:p>
          <a:pPr algn="just">
            <a:buFont typeface="Arial" panose="020B0604020202020204" pitchFamily="34" charset="0"/>
            <a:buChar char="•"/>
          </a:pPr>
          <a:r>
            <a:rPr lang="en-US" sz="1600" dirty="0">
              <a:latin typeface="+mn-lt"/>
            </a:rPr>
            <a:t>Also it helps in further analysis as well.  </a:t>
          </a:r>
          <a:endParaRPr lang="en-IN" sz="1600" dirty="0">
            <a:latin typeface="+mn-lt"/>
          </a:endParaRPr>
        </a:p>
      </dgm:t>
    </dgm:pt>
    <dgm:pt modelId="{7A355EF1-1E70-4881-918C-3BA6AD98BC51}" type="parTrans" cxnId="{98949DA7-9089-4EEE-ADF2-051F2082548C}">
      <dgm:prSet/>
      <dgm:spPr/>
      <dgm:t>
        <a:bodyPr/>
        <a:lstStyle/>
        <a:p>
          <a:endParaRPr lang="en-IN"/>
        </a:p>
      </dgm:t>
    </dgm:pt>
    <dgm:pt modelId="{3533FEEA-E8F9-402B-BC1F-B39A7B1A02BA}" type="sibTrans" cxnId="{98949DA7-9089-4EEE-ADF2-051F2082548C}">
      <dgm:prSet/>
      <dgm:spPr/>
      <dgm:t>
        <a:bodyPr/>
        <a:lstStyle/>
        <a:p>
          <a:endParaRPr lang="en-IN"/>
        </a:p>
      </dgm:t>
    </dgm:pt>
    <dgm:pt modelId="{A4665871-9B5A-4020-842F-0D12EC3B802B}">
      <dgm:prSet phldrT="[Text]" custT="1"/>
      <dgm:spPr/>
      <dgm:t>
        <a:bodyPr/>
        <a:lstStyle/>
        <a:p>
          <a:pPr algn="just">
            <a:buFont typeface="Arial" panose="020B0604020202020204" pitchFamily="34" charset="0"/>
            <a:buChar char="•"/>
          </a:pPr>
          <a:r>
            <a:rPr lang="en-US" sz="1600" b="0" i="0" kern="1200" dirty="0">
              <a:solidFill>
                <a:srgbClr val="0D0D0D"/>
              </a:solidFill>
              <a:effectLst/>
              <a:latin typeface="+mn-lt"/>
              <a:ea typeface="+mn-ea"/>
              <a:cs typeface="+mn-cs"/>
            </a:rPr>
            <a:t>This helps which group is </a:t>
          </a:r>
          <a:endParaRPr lang="en-IN" sz="1600" b="0" i="0" kern="1200" dirty="0">
            <a:solidFill>
              <a:srgbClr val="0D0D0D"/>
            </a:solidFill>
            <a:effectLst/>
            <a:latin typeface="+mn-lt"/>
            <a:ea typeface="+mn-ea"/>
            <a:cs typeface="+mn-cs"/>
          </a:endParaRPr>
        </a:p>
      </dgm:t>
    </dgm:pt>
    <dgm:pt modelId="{5A6F1850-D9A3-4685-B24E-C43C9A266442}" type="parTrans" cxnId="{0C3BD84D-38D2-418F-94C6-FFF826D20BC1}">
      <dgm:prSet/>
      <dgm:spPr/>
      <dgm:t>
        <a:bodyPr/>
        <a:lstStyle/>
        <a:p>
          <a:endParaRPr lang="en-IN"/>
        </a:p>
      </dgm:t>
    </dgm:pt>
    <dgm:pt modelId="{7170EA1C-0025-4D27-ABF7-445AEBAF961A}" type="sibTrans" cxnId="{0C3BD84D-38D2-418F-94C6-FFF826D20BC1}">
      <dgm:prSet/>
      <dgm:spPr/>
      <dgm:t>
        <a:bodyPr/>
        <a:lstStyle/>
        <a:p>
          <a:endParaRPr lang="en-IN"/>
        </a:p>
      </dgm:t>
    </dgm:pt>
    <dgm:pt modelId="{F8690B0B-A17E-4549-8022-924CF977A333}" type="pres">
      <dgm:prSet presAssocID="{10197C7E-69DA-48A4-A9F1-4D05740B4E0E}" presName="linear" presStyleCnt="0">
        <dgm:presLayoutVars>
          <dgm:animLvl val="lvl"/>
          <dgm:resizeHandles val="exact"/>
        </dgm:presLayoutVars>
      </dgm:prSet>
      <dgm:spPr/>
    </dgm:pt>
    <dgm:pt modelId="{C1E29701-28C2-4800-9263-076BBD7D01DA}" type="pres">
      <dgm:prSet presAssocID="{FD74A601-089A-49CF-B0FA-E9F49EF89E00}" presName="parentText" presStyleLbl="node1" presStyleIdx="0" presStyleCnt="2" custScaleX="51287" custScaleY="37552" custLinFactNeighborX="-24520" custLinFactNeighborY="-65282">
        <dgm:presLayoutVars>
          <dgm:chMax val="0"/>
          <dgm:bulletEnabled val="1"/>
        </dgm:presLayoutVars>
      </dgm:prSet>
      <dgm:spPr>
        <a:xfrm>
          <a:off x="0" y="329999"/>
          <a:ext cx="4413956" cy="743535"/>
        </a:xfrm>
        <a:prstGeom prst="roundRect">
          <a:avLst/>
        </a:prstGeom>
      </dgm:spPr>
    </dgm:pt>
    <dgm:pt modelId="{33FA9942-DD43-4AA8-A511-8F4F60D55886}" type="pres">
      <dgm:prSet presAssocID="{FD74A601-089A-49CF-B0FA-E9F49EF89E00}" presName="childText" presStyleLbl="revTx" presStyleIdx="0" presStyleCnt="2" custLinFactNeighborX="1238" custLinFactNeighborY="-57477">
        <dgm:presLayoutVars>
          <dgm:bulletEnabled val="1"/>
        </dgm:presLayoutVars>
      </dgm:prSet>
      <dgm:spPr/>
    </dgm:pt>
    <dgm:pt modelId="{101575CF-7F22-4324-A1D2-97870C55BBA0}" type="pres">
      <dgm:prSet presAssocID="{19337ED7-ED2A-4F3B-8F2D-DB5EBFA45A31}" presName="parentText" presStyleLbl="node1" presStyleIdx="1" presStyleCnt="2" custScaleX="51287" custScaleY="37552" custLinFactNeighborX="-24357" custLinFactNeighborY="-37265">
        <dgm:presLayoutVars>
          <dgm:chMax val="0"/>
          <dgm:bulletEnabled val="1"/>
        </dgm:presLayoutVars>
      </dgm:prSet>
      <dgm:spPr>
        <a:xfrm>
          <a:off x="0" y="1587500"/>
          <a:ext cx="4413956" cy="876622"/>
        </a:xfrm>
        <a:prstGeom prst="roundRect">
          <a:avLst/>
        </a:prstGeom>
      </dgm:spPr>
    </dgm:pt>
    <dgm:pt modelId="{7B2E0BA3-D972-4879-8014-CC8FECAE8D3B}" type="pres">
      <dgm:prSet presAssocID="{19337ED7-ED2A-4F3B-8F2D-DB5EBFA45A31}" presName="childText" presStyleLbl="revTx" presStyleIdx="1" presStyleCnt="2" custLinFactNeighborY="-13135">
        <dgm:presLayoutVars>
          <dgm:bulletEnabled val="1"/>
        </dgm:presLayoutVars>
      </dgm:prSet>
      <dgm:spPr/>
    </dgm:pt>
  </dgm:ptLst>
  <dgm:cxnLst>
    <dgm:cxn modelId="{92C61538-0833-4898-9547-624DC4484577}" srcId="{FD74A601-089A-49CF-B0FA-E9F49EF89E00}" destId="{BDC8BEAD-399A-435D-91BD-6BD74B4110CF}" srcOrd="1" destOrd="0" parTransId="{DDA6AD37-7386-45D6-B5B5-A006C5E76F3B}" sibTransId="{E1DD1B0F-5742-4208-B682-FC720765AF7D}"/>
    <dgm:cxn modelId="{C2C0083A-3BDB-4647-8006-94107F4458EE}" type="presOf" srcId="{FD74A601-089A-49CF-B0FA-E9F49EF89E00}" destId="{C1E29701-28C2-4800-9263-076BBD7D01DA}" srcOrd="0" destOrd="0" presId="urn:microsoft.com/office/officeart/2005/8/layout/vList2"/>
    <dgm:cxn modelId="{0F10763C-718F-4B16-9B53-BDB0A66BF36B}" srcId="{19337ED7-ED2A-4F3B-8F2D-DB5EBFA45A31}" destId="{D8A0E8C1-0015-4E6A-A721-66B2DC884B49}" srcOrd="0" destOrd="0" parTransId="{6D799691-B828-4765-B723-6F21E5311915}" sibTransId="{40D834AB-9D68-4E3E-8CD1-CE94EBE3DCB3}"/>
    <dgm:cxn modelId="{0C3BD84D-38D2-418F-94C6-FFF826D20BC1}" srcId="{19337ED7-ED2A-4F3B-8F2D-DB5EBFA45A31}" destId="{A4665871-9B5A-4020-842F-0D12EC3B802B}" srcOrd="2" destOrd="0" parTransId="{5A6F1850-D9A3-4685-B24E-C43C9A266442}" sibTransId="{7170EA1C-0025-4D27-ABF7-445AEBAF961A}"/>
    <dgm:cxn modelId="{F4ECEE4F-F9E4-4579-91AE-7FFF27098997}" srcId="{10197C7E-69DA-48A4-A9F1-4D05740B4E0E}" destId="{19337ED7-ED2A-4F3B-8F2D-DB5EBFA45A31}" srcOrd="1" destOrd="0" parTransId="{DE0AB910-DE5D-4AFA-8427-7490B85893F3}" sibTransId="{71BA5D55-2845-46A5-B801-7457B6E08ADE}"/>
    <dgm:cxn modelId="{F9145A82-DB37-4D1D-BB68-4DBD083B6960}" srcId="{FD74A601-089A-49CF-B0FA-E9F49EF89E00}" destId="{8E7EC42C-63B2-462D-B4DC-D92AFE727AC2}" srcOrd="0" destOrd="0" parTransId="{850DABEA-4AF7-4CDE-96C0-CAA0A9EBFAE4}" sibTransId="{6464C12D-5A08-48B9-B6BB-9C8AE39E2B70}"/>
    <dgm:cxn modelId="{48736386-11F5-4046-B4F2-2F1288EB7E5E}" type="presOf" srcId="{A4665871-9B5A-4020-842F-0D12EC3B802B}" destId="{7B2E0BA3-D972-4879-8014-CC8FECAE8D3B}" srcOrd="0" destOrd="2" presId="urn:microsoft.com/office/officeart/2005/8/layout/vList2"/>
    <dgm:cxn modelId="{3B05409C-311D-42F8-ABB8-CEF2BC94ABF1}" type="presOf" srcId="{D8A0E8C1-0015-4E6A-A721-66B2DC884B49}" destId="{7B2E0BA3-D972-4879-8014-CC8FECAE8D3B}" srcOrd="0" destOrd="0" presId="urn:microsoft.com/office/officeart/2005/8/layout/vList2"/>
    <dgm:cxn modelId="{98949DA7-9089-4EEE-ADF2-051F2082548C}" srcId="{FD74A601-089A-49CF-B0FA-E9F49EF89E00}" destId="{A0216CD4-B4A2-4CF3-9BEC-8A52B9069822}" srcOrd="2" destOrd="0" parTransId="{7A355EF1-1E70-4881-918C-3BA6AD98BC51}" sibTransId="{3533FEEA-E8F9-402B-BC1F-B39A7B1A02BA}"/>
    <dgm:cxn modelId="{6A145ECF-B51B-413C-BDFC-9BDA2F3EE90D}" srcId="{19337ED7-ED2A-4F3B-8F2D-DB5EBFA45A31}" destId="{62980943-D79B-476E-850A-ACDFD670E09F}" srcOrd="1" destOrd="0" parTransId="{5F49DEE8-58C8-4667-A146-14BB50D431BB}" sibTransId="{D6746890-1D16-45EB-92C2-E0C191B6BAA8}"/>
    <dgm:cxn modelId="{0CB35EDC-EC15-442B-87C5-07D4A418E308}" type="presOf" srcId="{19337ED7-ED2A-4F3B-8F2D-DB5EBFA45A31}" destId="{101575CF-7F22-4324-A1D2-97870C55BBA0}" srcOrd="0" destOrd="0" presId="urn:microsoft.com/office/officeart/2005/8/layout/vList2"/>
    <dgm:cxn modelId="{191916E9-2544-4FFF-BA6B-22E4E456F415}" type="presOf" srcId="{BDC8BEAD-399A-435D-91BD-6BD74B4110CF}" destId="{33FA9942-DD43-4AA8-A511-8F4F60D55886}" srcOrd="0" destOrd="1" presId="urn:microsoft.com/office/officeart/2005/8/layout/vList2"/>
    <dgm:cxn modelId="{EF884AE9-8FD7-4553-8840-32F406FEE32E}" srcId="{10197C7E-69DA-48A4-A9F1-4D05740B4E0E}" destId="{FD74A601-089A-49CF-B0FA-E9F49EF89E00}" srcOrd="0" destOrd="0" parTransId="{E7C6733A-2268-4C94-839C-BD6876B086CC}" sibTransId="{368D793D-25C9-44A7-BFD3-9B7AA85199F8}"/>
    <dgm:cxn modelId="{1EE57EF1-C2C0-401E-B611-42F8014F15E6}" type="presOf" srcId="{8E7EC42C-63B2-462D-B4DC-D92AFE727AC2}" destId="{33FA9942-DD43-4AA8-A511-8F4F60D55886}" srcOrd="0" destOrd="0" presId="urn:microsoft.com/office/officeart/2005/8/layout/vList2"/>
    <dgm:cxn modelId="{EBE0FFF3-E557-4C92-A57C-41FBB551AC7A}" type="presOf" srcId="{10197C7E-69DA-48A4-A9F1-4D05740B4E0E}" destId="{F8690B0B-A17E-4549-8022-924CF977A333}" srcOrd="0" destOrd="0" presId="urn:microsoft.com/office/officeart/2005/8/layout/vList2"/>
    <dgm:cxn modelId="{798539F4-6393-461C-ACDC-907547CAC513}" type="presOf" srcId="{62980943-D79B-476E-850A-ACDFD670E09F}" destId="{7B2E0BA3-D972-4879-8014-CC8FECAE8D3B}" srcOrd="0" destOrd="1" presId="urn:microsoft.com/office/officeart/2005/8/layout/vList2"/>
    <dgm:cxn modelId="{F4B297FC-0D87-4203-B964-87BB5DE3F8FA}" type="presOf" srcId="{A0216CD4-B4A2-4CF3-9BEC-8A52B9069822}" destId="{33FA9942-DD43-4AA8-A511-8F4F60D55886}" srcOrd="0" destOrd="2" presId="urn:microsoft.com/office/officeart/2005/8/layout/vList2"/>
    <dgm:cxn modelId="{4FFE334B-3F83-4C4C-9839-50C77C2A82F3}" type="presParOf" srcId="{F8690B0B-A17E-4549-8022-924CF977A333}" destId="{C1E29701-28C2-4800-9263-076BBD7D01DA}" srcOrd="0" destOrd="0" presId="urn:microsoft.com/office/officeart/2005/8/layout/vList2"/>
    <dgm:cxn modelId="{439FCEF1-1A9B-45D1-88B5-6AAA2DD6EE3B}" type="presParOf" srcId="{F8690B0B-A17E-4549-8022-924CF977A333}" destId="{33FA9942-DD43-4AA8-A511-8F4F60D55886}" srcOrd="1" destOrd="0" presId="urn:microsoft.com/office/officeart/2005/8/layout/vList2"/>
    <dgm:cxn modelId="{9E0F1503-16FE-424B-81C3-C44289C561FB}" type="presParOf" srcId="{F8690B0B-A17E-4549-8022-924CF977A333}" destId="{101575CF-7F22-4324-A1D2-97870C55BBA0}" srcOrd="2" destOrd="0" presId="urn:microsoft.com/office/officeart/2005/8/layout/vList2"/>
    <dgm:cxn modelId="{E599FB27-3C1D-4D49-B972-BFAB9663B5F7}" type="presParOf" srcId="{F8690B0B-A17E-4549-8022-924CF977A333}" destId="{7B2E0BA3-D972-4879-8014-CC8FECAE8D3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97C7E-69DA-48A4-A9F1-4D05740B4E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D74A601-089A-49CF-B0FA-E9F49EF89E00}">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algn="just"/>
          <a:r>
            <a:rPr lang="en-US" sz="2400" kern="1200" dirty="0">
              <a:solidFill>
                <a:prstClr val="white"/>
              </a:solidFill>
              <a:latin typeface="+mn-lt"/>
              <a:ea typeface="+mn-ea"/>
              <a:cs typeface="+mn-cs"/>
            </a:rPr>
            <a:t>Facilitated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Material Classification</a:t>
          </a:r>
          <a:endParaRPr lang="en-IN" sz="2400" kern="1200" dirty="0">
            <a:solidFill>
              <a:prstClr val="white"/>
            </a:solidFill>
            <a:latin typeface="+mn-lt"/>
            <a:ea typeface="+mn-ea"/>
            <a:cs typeface="+mn-cs"/>
          </a:endParaRPr>
        </a:p>
      </dgm:t>
    </dgm:pt>
    <dgm:pt modelId="{E7C6733A-2268-4C94-839C-BD6876B086CC}" type="parTrans" cxnId="{EF884AE9-8FD7-4553-8840-32F406FEE32E}">
      <dgm:prSet/>
      <dgm:spPr/>
      <dgm:t>
        <a:bodyPr/>
        <a:lstStyle/>
        <a:p>
          <a:pPr algn="just"/>
          <a:endParaRPr lang="en-IN"/>
        </a:p>
      </dgm:t>
    </dgm:pt>
    <dgm:pt modelId="{368D793D-25C9-44A7-BFD3-9B7AA85199F8}" type="sibTrans" cxnId="{EF884AE9-8FD7-4553-8840-32F406FEE32E}">
      <dgm:prSet/>
      <dgm:spPr/>
      <dgm:t>
        <a:bodyPr/>
        <a:lstStyle/>
        <a:p>
          <a:pPr algn="just"/>
          <a:endParaRPr lang="en-IN"/>
        </a:p>
      </dgm:t>
    </dgm:pt>
    <dgm:pt modelId="{8E7EC42C-63B2-462D-B4DC-D92AFE727AC2}">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Labeling enables us to associate parts with specific materials, a crucial step in material classification for future ML models.</a:t>
          </a:r>
          <a:endParaRPr lang="en-IN" sz="1500" b="0" i="0" kern="1200" dirty="0">
            <a:solidFill>
              <a:srgbClr val="0D0D0D"/>
            </a:solidFill>
            <a:effectLst/>
            <a:latin typeface="Calibri" panose="020F0502020204030204"/>
            <a:ea typeface="+mn-ea"/>
            <a:cs typeface="+mn-cs"/>
          </a:endParaRPr>
        </a:p>
      </dgm:t>
    </dgm:pt>
    <dgm:pt modelId="{850DABEA-4AF7-4CDE-96C0-CAA0A9EBFAE4}" type="parTrans" cxnId="{F9145A82-DB37-4D1D-BB68-4DBD083B6960}">
      <dgm:prSet/>
      <dgm:spPr/>
      <dgm:t>
        <a:bodyPr/>
        <a:lstStyle/>
        <a:p>
          <a:pPr algn="just"/>
          <a:endParaRPr lang="en-IN"/>
        </a:p>
      </dgm:t>
    </dgm:pt>
    <dgm:pt modelId="{6464C12D-5A08-48B9-B6BB-9C8AE39E2B70}" type="sibTrans" cxnId="{F9145A82-DB37-4D1D-BB68-4DBD083B6960}">
      <dgm:prSet/>
      <dgm:spPr/>
      <dgm:t>
        <a:bodyPr/>
        <a:lstStyle/>
        <a:p>
          <a:pPr algn="just"/>
          <a:endParaRPr lang="en-IN"/>
        </a:p>
      </dgm:t>
    </dgm:pt>
    <dgm:pt modelId="{19337ED7-ED2A-4F3B-8F2D-DB5EBFA45A31}">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Precise Cost Estimation</a:t>
          </a:r>
          <a:endParaRPr lang="en-IN" sz="2400" kern="1200" dirty="0">
            <a:solidFill>
              <a:prstClr val="white"/>
            </a:solidFill>
            <a:latin typeface="Calibri" panose="020F0502020204030204"/>
            <a:ea typeface="+mn-ea"/>
            <a:cs typeface="+mn-cs"/>
          </a:endParaRPr>
        </a:p>
      </dgm:t>
    </dgm:pt>
    <dgm:pt modelId="{DE0AB910-DE5D-4AFA-8427-7490B85893F3}" type="parTrans" cxnId="{F4ECEE4F-F9E4-4579-91AE-7FFF27098997}">
      <dgm:prSet/>
      <dgm:spPr/>
      <dgm:t>
        <a:bodyPr/>
        <a:lstStyle/>
        <a:p>
          <a:pPr algn="just"/>
          <a:endParaRPr lang="en-IN"/>
        </a:p>
      </dgm:t>
    </dgm:pt>
    <dgm:pt modelId="{71BA5D55-2845-46A5-B801-7457B6E08ADE}" type="sibTrans" cxnId="{F4ECEE4F-F9E4-4579-91AE-7FFF27098997}">
      <dgm:prSet/>
      <dgm:spPr/>
      <dgm:t>
        <a:bodyPr/>
        <a:lstStyle/>
        <a:p>
          <a:pPr algn="just"/>
          <a:endParaRPr lang="en-IN"/>
        </a:p>
      </dgm:t>
    </dgm:pt>
    <dgm:pt modelId="{D8A0E8C1-0015-4E6A-A721-66B2DC884B49}">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With labeled materials, we can approximate manufacturing costs more effectively. This allows us to negotiate vendor rebates based on accurate cost calculations.</a:t>
          </a:r>
          <a:endParaRPr lang="en-IN" sz="1500" b="0" i="0" kern="1200" dirty="0">
            <a:solidFill>
              <a:srgbClr val="0D0D0D"/>
            </a:solidFill>
            <a:effectLst/>
            <a:latin typeface="Calibri" panose="020F0502020204030204"/>
            <a:ea typeface="+mn-ea"/>
            <a:cs typeface="+mn-cs"/>
          </a:endParaRPr>
        </a:p>
      </dgm:t>
    </dgm:pt>
    <dgm:pt modelId="{6D799691-B828-4765-B723-6F21E5311915}" type="parTrans" cxnId="{0F10763C-718F-4B16-9B53-BDB0A66BF36B}">
      <dgm:prSet/>
      <dgm:spPr/>
      <dgm:t>
        <a:bodyPr/>
        <a:lstStyle/>
        <a:p>
          <a:pPr algn="just"/>
          <a:endParaRPr lang="en-IN"/>
        </a:p>
      </dgm:t>
    </dgm:pt>
    <dgm:pt modelId="{40D834AB-9D68-4E3E-8CD1-CE94EBE3DCB3}" type="sibTrans" cxnId="{0F10763C-718F-4B16-9B53-BDB0A66BF36B}">
      <dgm:prSet/>
      <dgm:spPr/>
      <dgm:t>
        <a:bodyPr/>
        <a:lstStyle/>
        <a:p>
          <a:pPr algn="just"/>
          <a:endParaRPr lang="en-IN"/>
        </a:p>
      </dgm:t>
    </dgm:pt>
    <dgm:pt modelId="{BDC8BEAD-399A-435D-91BD-6BD74B4110CF}">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Understanding the materials used in each part helps in predicting manufacturing costs more approximately. We can use this information to negotiate better deals with vendors, leveraging our knowledge of market indices for various metals.</a:t>
          </a:r>
          <a:endParaRPr lang="en-IN" sz="1500" b="0" i="0" kern="1200" dirty="0">
            <a:solidFill>
              <a:srgbClr val="0D0D0D"/>
            </a:solidFill>
            <a:effectLst/>
            <a:latin typeface="Calibri" panose="020F0502020204030204"/>
            <a:ea typeface="+mn-ea"/>
            <a:cs typeface="+mn-cs"/>
          </a:endParaRPr>
        </a:p>
      </dgm:t>
    </dgm:pt>
    <dgm:pt modelId="{DDA6AD37-7386-45D6-B5B5-A006C5E76F3B}" type="parTrans" cxnId="{92C61538-0833-4898-9547-624DC4484577}">
      <dgm:prSet/>
      <dgm:spPr/>
      <dgm:t>
        <a:bodyPr/>
        <a:lstStyle/>
        <a:p>
          <a:pPr algn="just"/>
          <a:endParaRPr lang="en-IN"/>
        </a:p>
      </dgm:t>
    </dgm:pt>
    <dgm:pt modelId="{E1DD1B0F-5742-4208-B682-FC720765AF7D}" type="sibTrans" cxnId="{92C61538-0833-4898-9547-624DC4484577}">
      <dgm:prSet/>
      <dgm:spPr/>
      <dgm:t>
        <a:bodyPr/>
        <a:lstStyle/>
        <a:p>
          <a:pPr algn="just"/>
          <a:endParaRPr lang="en-IN"/>
        </a:p>
      </dgm:t>
    </dgm:pt>
    <dgm:pt modelId="{62980943-D79B-476E-850A-ACDFD670E09F}">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Keeping track of metal market indices further enhances our ability to estimate costs, empowering us to make informed decisions and optimize expenses.</a:t>
          </a:r>
          <a:endParaRPr lang="en-IN" sz="1500" b="0" i="0" kern="1200" dirty="0">
            <a:solidFill>
              <a:srgbClr val="0D0D0D"/>
            </a:solidFill>
            <a:effectLst/>
            <a:latin typeface="Calibri" panose="020F0502020204030204"/>
            <a:ea typeface="+mn-ea"/>
            <a:cs typeface="+mn-cs"/>
          </a:endParaRPr>
        </a:p>
      </dgm:t>
    </dgm:pt>
    <dgm:pt modelId="{5F49DEE8-58C8-4667-A146-14BB50D431BB}" type="parTrans" cxnId="{6A145ECF-B51B-413C-BDFC-9BDA2F3EE90D}">
      <dgm:prSet/>
      <dgm:spPr/>
      <dgm:t>
        <a:bodyPr/>
        <a:lstStyle/>
        <a:p>
          <a:pPr algn="just"/>
          <a:endParaRPr lang="en-IN"/>
        </a:p>
      </dgm:t>
    </dgm:pt>
    <dgm:pt modelId="{D6746890-1D16-45EB-92C2-E0C191B6BAA8}" type="sibTrans" cxnId="{6A145ECF-B51B-413C-BDFC-9BDA2F3EE90D}">
      <dgm:prSet/>
      <dgm:spPr/>
      <dgm:t>
        <a:bodyPr/>
        <a:lstStyle/>
        <a:p>
          <a:pPr algn="just"/>
          <a:endParaRPr lang="en-IN"/>
        </a:p>
      </dgm:t>
    </dgm:pt>
    <dgm:pt modelId="{B1445912-F977-46D3-ACC4-1A966F14841D}">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algn="just">
            <a:buNone/>
          </a:pPr>
          <a:r>
            <a:rPr lang="en-US" sz="2400" kern="1200" dirty="0">
              <a:solidFill>
                <a:prstClr val="white"/>
              </a:solidFill>
              <a:latin typeface="Calibri" panose="020F0502020204030204"/>
              <a:ea typeface="+mn-ea"/>
              <a:cs typeface="+mn-cs"/>
            </a:rPr>
            <a:t>For our Future Analysis</a:t>
          </a:r>
          <a:endParaRPr lang="en-IN" sz="1300" kern="1200" dirty="0">
            <a:solidFill>
              <a:prstClr val="white"/>
            </a:solidFill>
            <a:latin typeface="Calibri" panose="020F0502020204030204"/>
            <a:ea typeface="+mn-ea"/>
            <a:cs typeface="+mn-cs"/>
          </a:endParaRPr>
        </a:p>
      </dgm:t>
    </dgm:pt>
    <dgm:pt modelId="{51664269-DC2B-40D9-A1C1-73ED2F50EA12}" type="parTrans" cxnId="{2D296033-4E96-498A-8AC6-B9444EF4B495}">
      <dgm:prSet/>
      <dgm:spPr/>
      <dgm:t>
        <a:bodyPr/>
        <a:lstStyle/>
        <a:p>
          <a:pPr algn="just"/>
          <a:endParaRPr lang="en-IN"/>
        </a:p>
      </dgm:t>
    </dgm:pt>
    <dgm:pt modelId="{460C5683-3EA1-47F6-8A2F-7288D0C3CE9C}" type="sibTrans" cxnId="{2D296033-4E96-498A-8AC6-B9444EF4B495}">
      <dgm:prSet/>
      <dgm:spPr/>
      <dgm:t>
        <a:bodyPr/>
        <a:lstStyle/>
        <a:p>
          <a:pPr algn="just"/>
          <a:endParaRPr lang="en-IN"/>
        </a:p>
      </dgm:t>
    </dgm:pt>
    <dgm:pt modelId="{F923B507-A947-4067-A07D-F37373F05394}">
      <dgm:prSet phldrT="[Text]" custT="1"/>
      <dgm:spPr/>
      <dgm:t>
        <a:bodyPr/>
        <a:lstStyle/>
        <a:p>
          <a:pPr algn="just">
            <a:buFont typeface="Arial" panose="020B0604020202020204" pitchFamily="34" charset="0"/>
            <a:buChar char="•"/>
          </a:pPr>
          <a:r>
            <a:rPr lang="en-US" sz="1500" b="0" i="0" dirty="0">
              <a:solidFill>
                <a:srgbClr val="0D0D0D"/>
              </a:solidFill>
              <a:effectLst/>
              <a:latin typeface="+mn-lt"/>
            </a:rPr>
            <a:t>Labeling our inventory is an initial step that sets the stage for more advanced analyses and optimizations.</a:t>
          </a:r>
          <a:endParaRPr lang="en-IN" sz="1500" dirty="0">
            <a:latin typeface="+mn-lt"/>
          </a:endParaRPr>
        </a:p>
      </dgm:t>
    </dgm:pt>
    <dgm:pt modelId="{727B0B07-54B4-494D-B3DA-CF9C5DFF64EF}" type="parTrans" cxnId="{B6806F16-74BF-4E98-962F-60B5F23F157D}">
      <dgm:prSet/>
      <dgm:spPr/>
      <dgm:t>
        <a:bodyPr/>
        <a:lstStyle/>
        <a:p>
          <a:pPr algn="just"/>
          <a:endParaRPr lang="en-IN"/>
        </a:p>
      </dgm:t>
    </dgm:pt>
    <dgm:pt modelId="{F07729F9-C0CD-4925-A92E-2C2FA3C51B2F}" type="sibTrans" cxnId="{B6806F16-74BF-4E98-962F-60B5F23F157D}">
      <dgm:prSet/>
      <dgm:spPr/>
      <dgm:t>
        <a:bodyPr/>
        <a:lstStyle/>
        <a:p>
          <a:pPr algn="just"/>
          <a:endParaRPr lang="en-IN"/>
        </a:p>
      </dgm:t>
    </dgm:pt>
    <dgm:pt modelId="{DD467390-A119-41BB-95A0-C2A6C7B5A382}">
      <dgm:prSet phldrT="[Text]" custT="1"/>
      <dgm:spPr/>
      <dgm:t>
        <a:bodyPr/>
        <a:lstStyle/>
        <a:p>
          <a:pPr algn="just">
            <a:buFont typeface="Arial" panose="020B0604020202020204" pitchFamily="34" charset="0"/>
            <a:buChar char="•"/>
          </a:pPr>
          <a:r>
            <a:rPr lang="en-US" sz="1500" b="0" i="0" dirty="0">
              <a:solidFill>
                <a:srgbClr val="0D0D0D"/>
              </a:solidFill>
              <a:effectLst/>
              <a:latin typeface="+mn-lt"/>
            </a:rPr>
            <a:t>This structured approach lays the groundwork for future endeavors such as advanced ML-based classification models and comprehensive supply chain optimizations.</a:t>
          </a:r>
          <a:endParaRPr lang="en-IN" sz="1500" dirty="0">
            <a:latin typeface="+mn-lt"/>
          </a:endParaRPr>
        </a:p>
      </dgm:t>
    </dgm:pt>
    <dgm:pt modelId="{A61FD252-44E0-479F-BB25-8F78C958471A}" type="parTrans" cxnId="{CC538CEE-EDB9-4656-B552-7800BC2C7EC2}">
      <dgm:prSet/>
      <dgm:spPr/>
      <dgm:t>
        <a:bodyPr/>
        <a:lstStyle/>
        <a:p>
          <a:pPr algn="just"/>
          <a:endParaRPr lang="en-IN"/>
        </a:p>
      </dgm:t>
    </dgm:pt>
    <dgm:pt modelId="{895853EE-7065-4612-9F4F-AD8C4549C4D2}" type="sibTrans" cxnId="{CC538CEE-EDB9-4656-B552-7800BC2C7EC2}">
      <dgm:prSet/>
      <dgm:spPr/>
      <dgm:t>
        <a:bodyPr/>
        <a:lstStyle/>
        <a:p>
          <a:pPr algn="just"/>
          <a:endParaRPr lang="en-IN"/>
        </a:p>
      </dgm:t>
    </dgm:pt>
    <dgm:pt modelId="{54627600-7CC4-410C-A907-6A6EED9F9962}">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gm:t>
    </dgm:pt>
    <dgm:pt modelId="{89955353-167C-46B9-B221-704B19C8C8DE}" type="parTrans" cxnId="{70267CF5-FE6C-476E-B930-744A443DC643}">
      <dgm:prSet/>
      <dgm:spPr/>
      <dgm:t>
        <a:bodyPr/>
        <a:lstStyle/>
        <a:p>
          <a:pPr algn="just"/>
          <a:endParaRPr lang="en-IN"/>
        </a:p>
      </dgm:t>
    </dgm:pt>
    <dgm:pt modelId="{6D0F2DF2-802C-4D9A-84E4-BD97B4CF56F1}" type="sibTrans" cxnId="{70267CF5-FE6C-476E-B930-744A443DC643}">
      <dgm:prSet/>
      <dgm:spPr/>
      <dgm:t>
        <a:bodyPr/>
        <a:lstStyle/>
        <a:p>
          <a:pPr algn="just"/>
          <a:endParaRPr lang="en-IN"/>
        </a:p>
      </dgm:t>
    </dgm:pt>
    <dgm:pt modelId="{1C62742D-53D0-405D-8959-3BCDB12EB45C}">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gm:t>
    </dgm:pt>
    <dgm:pt modelId="{8BCFAE98-97F3-434A-A922-35EA0AE9480D}" type="parTrans" cxnId="{5E10BFB0-84BA-4322-B9EA-3017F46756C2}">
      <dgm:prSet/>
      <dgm:spPr/>
      <dgm:t>
        <a:bodyPr/>
        <a:lstStyle/>
        <a:p>
          <a:pPr algn="just"/>
          <a:endParaRPr lang="en-IN"/>
        </a:p>
      </dgm:t>
    </dgm:pt>
    <dgm:pt modelId="{1CE51F08-46A2-4976-8B07-FBB9B522009F}" type="sibTrans" cxnId="{5E10BFB0-84BA-4322-B9EA-3017F46756C2}">
      <dgm:prSet/>
      <dgm:spPr/>
      <dgm:t>
        <a:bodyPr/>
        <a:lstStyle/>
        <a:p>
          <a:pPr algn="just"/>
          <a:endParaRPr lang="en-IN"/>
        </a:p>
      </dgm:t>
    </dgm:pt>
    <dgm:pt modelId="{773BA596-01D9-47F5-933E-4DC53EA1E021}">
      <dgm:prSet phldrT="[Text]" custT="1"/>
      <dgm:spPr/>
      <dgm:t>
        <a:bodyPr/>
        <a:lstStyle/>
        <a:p>
          <a:pPr algn="just">
            <a:buFont typeface="Arial" panose="020B0604020202020204" pitchFamily="34" charset="0"/>
            <a:buChar char="•"/>
          </a:pPr>
          <a:endParaRPr lang="en-IN" sz="1500" dirty="0">
            <a:latin typeface="+mn-lt"/>
          </a:endParaRPr>
        </a:p>
      </dgm:t>
    </dgm:pt>
    <dgm:pt modelId="{AF52AC83-5917-44A1-8895-D5404EC6D601}" type="parTrans" cxnId="{5489A365-8635-4E94-909C-5BBD0E79167C}">
      <dgm:prSet/>
      <dgm:spPr/>
      <dgm:t>
        <a:bodyPr/>
        <a:lstStyle/>
        <a:p>
          <a:pPr algn="just"/>
          <a:endParaRPr lang="en-IN"/>
        </a:p>
      </dgm:t>
    </dgm:pt>
    <dgm:pt modelId="{69384086-8068-4DFD-AA3A-97571E746373}" type="sibTrans" cxnId="{5489A365-8635-4E94-909C-5BBD0E79167C}">
      <dgm:prSet/>
      <dgm:spPr/>
      <dgm:t>
        <a:bodyPr/>
        <a:lstStyle/>
        <a:p>
          <a:pPr algn="just"/>
          <a:endParaRPr lang="en-IN"/>
        </a:p>
      </dgm:t>
    </dgm:pt>
    <dgm:pt modelId="{F8690B0B-A17E-4549-8022-924CF977A333}" type="pres">
      <dgm:prSet presAssocID="{10197C7E-69DA-48A4-A9F1-4D05740B4E0E}" presName="linear" presStyleCnt="0">
        <dgm:presLayoutVars>
          <dgm:animLvl val="lvl"/>
          <dgm:resizeHandles val="exact"/>
        </dgm:presLayoutVars>
      </dgm:prSet>
      <dgm:spPr/>
    </dgm:pt>
    <dgm:pt modelId="{C1E29701-28C2-4800-9263-076BBD7D01DA}" type="pres">
      <dgm:prSet presAssocID="{FD74A601-089A-49CF-B0FA-E9F49EF89E00}" presName="parentText" presStyleLbl="node1" presStyleIdx="0" presStyleCnt="3" custScaleX="68735" custScaleY="33650" custLinFactNeighborX="-26355" custLinFactNeighborY="-4009">
        <dgm:presLayoutVars>
          <dgm:chMax val="0"/>
          <dgm:bulletEnabled val="1"/>
        </dgm:presLayoutVars>
      </dgm:prSet>
      <dgm:spPr>
        <a:xfrm>
          <a:off x="0" y="213021"/>
          <a:ext cx="9317568" cy="745290"/>
        </a:xfrm>
        <a:prstGeom prst="roundRect">
          <a:avLst/>
        </a:prstGeom>
      </dgm:spPr>
    </dgm:pt>
    <dgm:pt modelId="{33FA9942-DD43-4AA8-A511-8F4F60D55886}" type="pres">
      <dgm:prSet presAssocID="{FD74A601-089A-49CF-B0FA-E9F49EF89E00}" presName="childText" presStyleLbl="revTx" presStyleIdx="0" presStyleCnt="3" custLinFactNeighborX="266" custLinFactNeighborY="7538">
        <dgm:presLayoutVars>
          <dgm:bulletEnabled val="1"/>
        </dgm:presLayoutVars>
      </dgm:prSet>
      <dgm:spPr/>
    </dgm:pt>
    <dgm:pt modelId="{101575CF-7F22-4324-A1D2-97870C55BBA0}" type="pres">
      <dgm:prSet presAssocID="{19337ED7-ED2A-4F3B-8F2D-DB5EBFA45A31}" presName="parentText" presStyleLbl="node1" presStyleIdx="1" presStyleCnt="3" custScaleX="68735" custScaleY="33650" custLinFactNeighborX="-26303" custLinFactNeighborY="1939">
        <dgm:presLayoutVars>
          <dgm:chMax val="0"/>
          <dgm:bulletEnabled val="1"/>
        </dgm:presLayoutVars>
      </dgm:prSet>
      <dgm:spPr>
        <a:xfrm>
          <a:off x="0" y="1587500"/>
          <a:ext cx="4413956" cy="876622"/>
        </a:xfrm>
        <a:prstGeom prst="roundRect">
          <a:avLst/>
        </a:prstGeom>
      </dgm:spPr>
    </dgm:pt>
    <dgm:pt modelId="{7B2E0BA3-D972-4879-8014-CC8FECAE8D3B}" type="pres">
      <dgm:prSet presAssocID="{19337ED7-ED2A-4F3B-8F2D-DB5EBFA45A31}" presName="childText" presStyleLbl="revTx" presStyleIdx="1" presStyleCnt="3" custLinFactNeighborX="0" custLinFactNeighborY="13192">
        <dgm:presLayoutVars>
          <dgm:bulletEnabled val="1"/>
        </dgm:presLayoutVars>
      </dgm:prSet>
      <dgm:spPr/>
    </dgm:pt>
    <dgm:pt modelId="{045676EE-ACDE-49C3-B9A5-F0FCCB89A4CD}" type="pres">
      <dgm:prSet presAssocID="{B1445912-F977-46D3-ACC4-1A966F14841D}" presName="parentText" presStyleLbl="node1" presStyleIdx="2" presStyleCnt="3" custScaleX="68735" custScaleY="33650" custLinFactNeighborX="-26547" custLinFactNeighborY="15975">
        <dgm:presLayoutVars>
          <dgm:chMax val="0"/>
          <dgm:bulletEnabled val="1"/>
        </dgm:presLayoutVars>
      </dgm:prSet>
      <dgm:spPr>
        <a:xfrm>
          <a:off x="0" y="2706776"/>
          <a:ext cx="9317568" cy="745290"/>
        </a:xfrm>
        <a:prstGeom prst="roundRect">
          <a:avLst/>
        </a:prstGeom>
      </dgm:spPr>
    </dgm:pt>
    <dgm:pt modelId="{C20C56BD-3B7A-4A80-886B-840974FE9B7F}" type="pres">
      <dgm:prSet presAssocID="{B1445912-F977-46D3-ACC4-1A966F14841D}" presName="childText" presStyleLbl="revTx" presStyleIdx="2" presStyleCnt="3" custLinFactNeighborX="0" custLinFactNeighborY="23553">
        <dgm:presLayoutVars>
          <dgm:bulletEnabled val="1"/>
        </dgm:presLayoutVars>
      </dgm:prSet>
      <dgm:spPr/>
    </dgm:pt>
  </dgm:ptLst>
  <dgm:cxnLst>
    <dgm:cxn modelId="{00840207-5024-4422-9FBC-A3471911C5E0}" type="presOf" srcId="{1C62742D-53D0-405D-8959-3BCDB12EB45C}" destId="{7B2E0BA3-D972-4879-8014-CC8FECAE8D3B}" srcOrd="0" destOrd="2" presId="urn:microsoft.com/office/officeart/2005/8/layout/vList2"/>
    <dgm:cxn modelId="{B6806F16-74BF-4E98-962F-60B5F23F157D}" srcId="{B1445912-F977-46D3-ACC4-1A966F14841D}" destId="{F923B507-A947-4067-A07D-F37373F05394}" srcOrd="0" destOrd="0" parTransId="{727B0B07-54B4-494D-B3DA-CF9C5DFF64EF}" sibTransId="{F07729F9-C0CD-4925-A92E-2C2FA3C51B2F}"/>
    <dgm:cxn modelId="{0830351C-925E-4F22-BAE4-FA130ACE95A9}" type="presOf" srcId="{773BA596-01D9-47F5-933E-4DC53EA1E021}" destId="{C20C56BD-3B7A-4A80-886B-840974FE9B7F}" srcOrd="0" destOrd="2" presId="urn:microsoft.com/office/officeart/2005/8/layout/vList2"/>
    <dgm:cxn modelId="{3848AE1C-9F76-4671-B512-2D90D81BAF50}" type="presOf" srcId="{54627600-7CC4-410C-A907-6A6EED9F9962}" destId="{33FA9942-DD43-4AA8-A511-8F4F60D55886}" srcOrd="0" destOrd="2" presId="urn:microsoft.com/office/officeart/2005/8/layout/vList2"/>
    <dgm:cxn modelId="{2D296033-4E96-498A-8AC6-B9444EF4B495}" srcId="{10197C7E-69DA-48A4-A9F1-4D05740B4E0E}" destId="{B1445912-F977-46D3-ACC4-1A966F14841D}" srcOrd="2" destOrd="0" parTransId="{51664269-DC2B-40D9-A1C1-73ED2F50EA12}" sibTransId="{460C5683-3EA1-47F6-8A2F-7288D0C3CE9C}"/>
    <dgm:cxn modelId="{92C61538-0833-4898-9547-624DC4484577}" srcId="{FD74A601-089A-49CF-B0FA-E9F49EF89E00}" destId="{BDC8BEAD-399A-435D-91BD-6BD74B4110CF}" srcOrd="1" destOrd="0" parTransId="{DDA6AD37-7386-45D6-B5B5-A006C5E76F3B}" sibTransId="{E1DD1B0F-5742-4208-B682-FC720765AF7D}"/>
    <dgm:cxn modelId="{C2C0083A-3BDB-4647-8006-94107F4458EE}" type="presOf" srcId="{FD74A601-089A-49CF-B0FA-E9F49EF89E00}" destId="{C1E29701-28C2-4800-9263-076BBD7D01DA}" srcOrd="0" destOrd="0" presId="urn:microsoft.com/office/officeart/2005/8/layout/vList2"/>
    <dgm:cxn modelId="{0F10763C-718F-4B16-9B53-BDB0A66BF36B}" srcId="{19337ED7-ED2A-4F3B-8F2D-DB5EBFA45A31}" destId="{D8A0E8C1-0015-4E6A-A721-66B2DC884B49}" srcOrd="0" destOrd="0" parTransId="{6D799691-B828-4765-B723-6F21E5311915}" sibTransId="{40D834AB-9D68-4E3E-8CD1-CE94EBE3DCB3}"/>
    <dgm:cxn modelId="{5489A365-8635-4E94-909C-5BBD0E79167C}" srcId="{B1445912-F977-46D3-ACC4-1A966F14841D}" destId="{773BA596-01D9-47F5-933E-4DC53EA1E021}" srcOrd="2" destOrd="0" parTransId="{AF52AC83-5917-44A1-8895-D5404EC6D601}" sibTransId="{69384086-8068-4DFD-AA3A-97571E746373}"/>
    <dgm:cxn modelId="{F4ECEE4F-F9E4-4579-91AE-7FFF27098997}" srcId="{10197C7E-69DA-48A4-A9F1-4D05740B4E0E}" destId="{19337ED7-ED2A-4F3B-8F2D-DB5EBFA45A31}" srcOrd="1" destOrd="0" parTransId="{DE0AB910-DE5D-4AFA-8427-7490B85893F3}" sibTransId="{71BA5D55-2845-46A5-B801-7457B6E08ADE}"/>
    <dgm:cxn modelId="{F9145A82-DB37-4D1D-BB68-4DBD083B6960}" srcId="{FD74A601-089A-49CF-B0FA-E9F49EF89E00}" destId="{8E7EC42C-63B2-462D-B4DC-D92AFE727AC2}" srcOrd="0" destOrd="0" parTransId="{850DABEA-4AF7-4CDE-96C0-CAA0A9EBFAE4}" sibTransId="{6464C12D-5A08-48B9-B6BB-9C8AE39E2B70}"/>
    <dgm:cxn modelId="{3B05409C-311D-42F8-ABB8-CEF2BC94ABF1}" type="presOf" srcId="{D8A0E8C1-0015-4E6A-A721-66B2DC884B49}" destId="{7B2E0BA3-D972-4879-8014-CC8FECAE8D3B}" srcOrd="0" destOrd="0" presId="urn:microsoft.com/office/officeart/2005/8/layout/vList2"/>
    <dgm:cxn modelId="{088DDE9E-0969-425D-AEB8-18D4A1A77629}" type="presOf" srcId="{F923B507-A947-4067-A07D-F37373F05394}" destId="{C20C56BD-3B7A-4A80-886B-840974FE9B7F}" srcOrd="0" destOrd="0" presId="urn:microsoft.com/office/officeart/2005/8/layout/vList2"/>
    <dgm:cxn modelId="{D51FD2A8-3303-4894-B63C-35DECCC21F8B}" type="presOf" srcId="{B1445912-F977-46D3-ACC4-1A966F14841D}" destId="{045676EE-ACDE-49C3-B9A5-F0FCCB89A4CD}" srcOrd="0" destOrd="0" presId="urn:microsoft.com/office/officeart/2005/8/layout/vList2"/>
    <dgm:cxn modelId="{5E10BFB0-84BA-4322-B9EA-3017F46756C2}" srcId="{19337ED7-ED2A-4F3B-8F2D-DB5EBFA45A31}" destId="{1C62742D-53D0-405D-8959-3BCDB12EB45C}" srcOrd="2" destOrd="0" parTransId="{8BCFAE98-97F3-434A-A922-35EA0AE9480D}" sibTransId="{1CE51F08-46A2-4976-8B07-FBB9B522009F}"/>
    <dgm:cxn modelId="{897061BB-A277-4AFB-A7CA-65D006136CA3}" type="presOf" srcId="{DD467390-A119-41BB-95A0-C2A6C7B5A382}" destId="{C20C56BD-3B7A-4A80-886B-840974FE9B7F}" srcOrd="0" destOrd="1" presId="urn:microsoft.com/office/officeart/2005/8/layout/vList2"/>
    <dgm:cxn modelId="{6A145ECF-B51B-413C-BDFC-9BDA2F3EE90D}" srcId="{19337ED7-ED2A-4F3B-8F2D-DB5EBFA45A31}" destId="{62980943-D79B-476E-850A-ACDFD670E09F}" srcOrd="1" destOrd="0" parTransId="{5F49DEE8-58C8-4667-A146-14BB50D431BB}" sibTransId="{D6746890-1D16-45EB-92C2-E0C191B6BAA8}"/>
    <dgm:cxn modelId="{0CB35EDC-EC15-442B-87C5-07D4A418E308}" type="presOf" srcId="{19337ED7-ED2A-4F3B-8F2D-DB5EBFA45A31}" destId="{101575CF-7F22-4324-A1D2-97870C55BBA0}" srcOrd="0" destOrd="0" presId="urn:microsoft.com/office/officeart/2005/8/layout/vList2"/>
    <dgm:cxn modelId="{191916E9-2544-4FFF-BA6B-22E4E456F415}" type="presOf" srcId="{BDC8BEAD-399A-435D-91BD-6BD74B4110CF}" destId="{33FA9942-DD43-4AA8-A511-8F4F60D55886}" srcOrd="0" destOrd="1" presId="urn:microsoft.com/office/officeart/2005/8/layout/vList2"/>
    <dgm:cxn modelId="{EF884AE9-8FD7-4553-8840-32F406FEE32E}" srcId="{10197C7E-69DA-48A4-A9F1-4D05740B4E0E}" destId="{FD74A601-089A-49CF-B0FA-E9F49EF89E00}" srcOrd="0" destOrd="0" parTransId="{E7C6733A-2268-4C94-839C-BD6876B086CC}" sibTransId="{368D793D-25C9-44A7-BFD3-9B7AA85199F8}"/>
    <dgm:cxn modelId="{CC538CEE-EDB9-4656-B552-7800BC2C7EC2}" srcId="{B1445912-F977-46D3-ACC4-1A966F14841D}" destId="{DD467390-A119-41BB-95A0-C2A6C7B5A382}" srcOrd="1" destOrd="0" parTransId="{A61FD252-44E0-479F-BB25-8F78C958471A}" sibTransId="{895853EE-7065-4612-9F4F-AD8C4549C4D2}"/>
    <dgm:cxn modelId="{1EE57EF1-C2C0-401E-B611-42F8014F15E6}" type="presOf" srcId="{8E7EC42C-63B2-462D-B4DC-D92AFE727AC2}" destId="{33FA9942-DD43-4AA8-A511-8F4F60D55886}" srcOrd="0" destOrd="0" presId="urn:microsoft.com/office/officeart/2005/8/layout/vList2"/>
    <dgm:cxn modelId="{EBE0FFF3-E557-4C92-A57C-41FBB551AC7A}" type="presOf" srcId="{10197C7E-69DA-48A4-A9F1-4D05740B4E0E}" destId="{F8690B0B-A17E-4549-8022-924CF977A333}" srcOrd="0" destOrd="0" presId="urn:microsoft.com/office/officeart/2005/8/layout/vList2"/>
    <dgm:cxn modelId="{798539F4-6393-461C-ACDC-907547CAC513}" type="presOf" srcId="{62980943-D79B-476E-850A-ACDFD670E09F}" destId="{7B2E0BA3-D972-4879-8014-CC8FECAE8D3B}" srcOrd="0" destOrd="1" presId="urn:microsoft.com/office/officeart/2005/8/layout/vList2"/>
    <dgm:cxn modelId="{70267CF5-FE6C-476E-B930-744A443DC643}" srcId="{FD74A601-089A-49CF-B0FA-E9F49EF89E00}" destId="{54627600-7CC4-410C-A907-6A6EED9F9962}" srcOrd="2" destOrd="0" parTransId="{89955353-167C-46B9-B221-704B19C8C8DE}" sibTransId="{6D0F2DF2-802C-4D9A-84E4-BD97B4CF56F1}"/>
    <dgm:cxn modelId="{4FFE334B-3F83-4C4C-9839-50C77C2A82F3}" type="presParOf" srcId="{F8690B0B-A17E-4549-8022-924CF977A333}" destId="{C1E29701-28C2-4800-9263-076BBD7D01DA}" srcOrd="0" destOrd="0" presId="urn:microsoft.com/office/officeart/2005/8/layout/vList2"/>
    <dgm:cxn modelId="{439FCEF1-1A9B-45D1-88B5-6AAA2DD6EE3B}" type="presParOf" srcId="{F8690B0B-A17E-4549-8022-924CF977A333}" destId="{33FA9942-DD43-4AA8-A511-8F4F60D55886}" srcOrd="1" destOrd="0" presId="urn:microsoft.com/office/officeart/2005/8/layout/vList2"/>
    <dgm:cxn modelId="{9E0F1503-16FE-424B-81C3-C44289C561FB}" type="presParOf" srcId="{F8690B0B-A17E-4549-8022-924CF977A333}" destId="{101575CF-7F22-4324-A1D2-97870C55BBA0}" srcOrd="2" destOrd="0" presId="urn:microsoft.com/office/officeart/2005/8/layout/vList2"/>
    <dgm:cxn modelId="{E599FB27-3C1D-4D49-B972-BFAB9663B5F7}" type="presParOf" srcId="{F8690B0B-A17E-4549-8022-924CF977A333}" destId="{7B2E0BA3-D972-4879-8014-CC8FECAE8D3B}" srcOrd="3" destOrd="0" presId="urn:microsoft.com/office/officeart/2005/8/layout/vList2"/>
    <dgm:cxn modelId="{612A5FEC-E26C-41CE-99BD-F69E9267FEFA}" type="presParOf" srcId="{F8690B0B-A17E-4549-8022-924CF977A333}" destId="{045676EE-ACDE-49C3-B9A5-F0FCCB89A4CD}" srcOrd="4" destOrd="0" presId="urn:microsoft.com/office/officeart/2005/8/layout/vList2"/>
    <dgm:cxn modelId="{D66E1653-78F7-4539-A7AA-CDD7A8FA6C92}" type="presParOf" srcId="{F8690B0B-A17E-4549-8022-924CF977A333}" destId="{C20C56BD-3B7A-4A80-886B-840974FE9B7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2B5030-2227-435D-A43A-EBC73DF0ED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AB257D-4239-4116-884E-F7F8C066ED48}">
      <dgm:prSet phldrT="[Text]"/>
      <dgm:spPr/>
      <dgm:t>
        <a:bodyPr/>
        <a:lstStyle/>
        <a:p>
          <a:r>
            <a:rPr lang="en-IN" b="1" dirty="0"/>
            <a:t>Multinomial</a:t>
          </a:r>
          <a:r>
            <a:rPr lang="en-IN" dirty="0"/>
            <a:t> </a:t>
          </a:r>
          <a:r>
            <a:rPr lang="en-IN" b="1" i="0" dirty="0"/>
            <a:t>Naive Bayes model</a:t>
          </a:r>
          <a:endParaRPr lang="en-IN" dirty="0"/>
        </a:p>
      </dgm:t>
    </dgm:pt>
    <dgm:pt modelId="{C98A4C1D-6A86-4C41-9F9C-1070F71080A3}" type="parTrans" cxnId="{DE459F59-AE14-42AD-8134-DBCA2CE39741}">
      <dgm:prSet/>
      <dgm:spPr/>
      <dgm:t>
        <a:bodyPr/>
        <a:lstStyle/>
        <a:p>
          <a:endParaRPr lang="en-IN"/>
        </a:p>
      </dgm:t>
    </dgm:pt>
    <dgm:pt modelId="{6B50DD1C-09DC-4254-B859-A4A9D1261F01}" type="sibTrans" cxnId="{DE459F59-AE14-42AD-8134-DBCA2CE39741}">
      <dgm:prSet/>
      <dgm:spPr/>
      <dgm:t>
        <a:bodyPr/>
        <a:lstStyle/>
        <a:p>
          <a:endParaRPr lang="en-IN"/>
        </a:p>
      </dgm:t>
    </dgm:pt>
    <dgm:pt modelId="{F4FBE74E-AD74-4FE3-A73E-F453585A5A17}">
      <dgm:prSet phldrT="[Text]"/>
      <dgm:spPr/>
      <dgm:t>
        <a:bodyPr/>
        <a:lstStyle/>
        <a:p>
          <a:r>
            <a:rPr lang="en-US" dirty="0"/>
            <a:t>Accuracy of train and test model in 69%</a:t>
          </a:r>
          <a:endParaRPr lang="en-IN" dirty="0"/>
        </a:p>
      </dgm:t>
    </dgm:pt>
    <dgm:pt modelId="{A60F89F3-A837-4A6A-9876-CCB5084E6E29}" type="parTrans" cxnId="{324BA31B-D929-4822-8AB5-CA37AA01F3A4}">
      <dgm:prSet/>
      <dgm:spPr/>
      <dgm:t>
        <a:bodyPr/>
        <a:lstStyle/>
        <a:p>
          <a:endParaRPr lang="en-IN"/>
        </a:p>
      </dgm:t>
    </dgm:pt>
    <dgm:pt modelId="{F9FA66C9-EEF8-4A38-B75E-142C2B8BED25}" type="sibTrans" cxnId="{324BA31B-D929-4822-8AB5-CA37AA01F3A4}">
      <dgm:prSet/>
      <dgm:spPr/>
      <dgm:t>
        <a:bodyPr/>
        <a:lstStyle/>
        <a:p>
          <a:endParaRPr lang="en-IN"/>
        </a:p>
      </dgm:t>
    </dgm:pt>
    <dgm:pt modelId="{AEB448A6-E698-4F6C-A369-4BF104BECC8C}">
      <dgm:prSet phldrT="[Text]"/>
      <dgm:spPr/>
      <dgm:t>
        <a:bodyPr/>
        <a:lstStyle/>
        <a:p>
          <a:r>
            <a:rPr lang="en-IN" b="1" i="0" dirty="0"/>
            <a:t>Support Vector Machine (SVM) model</a:t>
          </a:r>
          <a:endParaRPr lang="en-IN" dirty="0"/>
        </a:p>
      </dgm:t>
    </dgm:pt>
    <dgm:pt modelId="{05DF829F-02CA-43F5-AA1C-62CE63101459}" type="parTrans" cxnId="{DCE28CFA-DB20-44C9-AE3C-F5D21461037A}">
      <dgm:prSet/>
      <dgm:spPr/>
      <dgm:t>
        <a:bodyPr/>
        <a:lstStyle/>
        <a:p>
          <a:endParaRPr lang="en-IN"/>
        </a:p>
      </dgm:t>
    </dgm:pt>
    <dgm:pt modelId="{452778F5-5247-4E48-95C9-4C99FE66BDDF}" type="sibTrans" cxnId="{DCE28CFA-DB20-44C9-AE3C-F5D21461037A}">
      <dgm:prSet/>
      <dgm:spPr/>
      <dgm:t>
        <a:bodyPr/>
        <a:lstStyle/>
        <a:p>
          <a:endParaRPr lang="en-IN"/>
        </a:p>
      </dgm:t>
    </dgm:pt>
    <dgm:pt modelId="{008A3D7B-3CB0-4654-BCF7-F4EAFEEFB43D}">
      <dgm:prSet phldrT="[Text]"/>
      <dgm:spPr/>
      <dgm:t>
        <a:bodyPr/>
        <a:lstStyle/>
        <a:p>
          <a:r>
            <a:rPr lang="en-US" dirty="0"/>
            <a:t>Accuracy of train and test model in 95%</a:t>
          </a:r>
          <a:endParaRPr lang="en-IN" dirty="0"/>
        </a:p>
      </dgm:t>
    </dgm:pt>
    <dgm:pt modelId="{446637C1-53C5-4DB1-B28D-038C70767F04}" type="parTrans" cxnId="{256725CE-0927-4924-8881-6EB67AF01301}">
      <dgm:prSet/>
      <dgm:spPr/>
      <dgm:t>
        <a:bodyPr/>
        <a:lstStyle/>
        <a:p>
          <a:endParaRPr lang="en-IN"/>
        </a:p>
      </dgm:t>
    </dgm:pt>
    <dgm:pt modelId="{6E297749-449A-4CB3-923E-5EA46E0079EF}" type="sibTrans" cxnId="{256725CE-0927-4924-8881-6EB67AF01301}">
      <dgm:prSet/>
      <dgm:spPr/>
      <dgm:t>
        <a:bodyPr/>
        <a:lstStyle/>
        <a:p>
          <a:endParaRPr lang="en-IN"/>
        </a:p>
      </dgm:t>
    </dgm:pt>
    <dgm:pt modelId="{DC2F3721-097A-4FFE-8957-9C43C8BE0F83}">
      <dgm:prSet phldrT="[Text]"/>
      <dgm:spPr/>
      <dgm:t>
        <a:bodyPr/>
        <a:lstStyle/>
        <a:p>
          <a:r>
            <a:rPr lang="en-IN" b="1" i="0" dirty="0"/>
            <a:t>Random Forest model</a:t>
          </a:r>
          <a:endParaRPr lang="en-IN" dirty="0"/>
        </a:p>
      </dgm:t>
    </dgm:pt>
    <dgm:pt modelId="{BCE37E00-BD70-4A6B-A084-7A9A5D5BEB12}" type="parTrans" cxnId="{A628C122-3245-4B25-8385-EA91D815F854}">
      <dgm:prSet/>
      <dgm:spPr/>
      <dgm:t>
        <a:bodyPr/>
        <a:lstStyle/>
        <a:p>
          <a:endParaRPr lang="en-IN"/>
        </a:p>
      </dgm:t>
    </dgm:pt>
    <dgm:pt modelId="{52067C74-C4E9-40D4-B733-7ACFD0817803}" type="sibTrans" cxnId="{A628C122-3245-4B25-8385-EA91D815F854}">
      <dgm:prSet/>
      <dgm:spPr/>
      <dgm:t>
        <a:bodyPr/>
        <a:lstStyle/>
        <a:p>
          <a:endParaRPr lang="en-IN"/>
        </a:p>
      </dgm:t>
    </dgm:pt>
    <dgm:pt modelId="{FADD37A6-6324-4932-937B-C263B1778478}">
      <dgm:prSet phldrT="[Text]"/>
      <dgm:spPr/>
      <dgm:t>
        <a:bodyPr/>
        <a:lstStyle/>
        <a:p>
          <a:r>
            <a:rPr lang="en-US" dirty="0"/>
            <a:t>Accuracy of train and test model in 94%</a:t>
          </a:r>
          <a:endParaRPr lang="en-IN" dirty="0"/>
        </a:p>
      </dgm:t>
    </dgm:pt>
    <dgm:pt modelId="{E868169C-AFC2-4EE8-B5C0-5FB157B6122E}" type="parTrans" cxnId="{E52A8C6D-BA21-4D4C-9ABF-BE31C4BB715F}">
      <dgm:prSet/>
      <dgm:spPr/>
      <dgm:t>
        <a:bodyPr/>
        <a:lstStyle/>
        <a:p>
          <a:endParaRPr lang="en-IN"/>
        </a:p>
      </dgm:t>
    </dgm:pt>
    <dgm:pt modelId="{9FB27F72-8D5F-490B-9B81-CF75A4CA1E32}" type="sibTrans" cxnId="{E52A8C6D-BA21-4D4C-9ABF-BE31C4BB715F}">
      <dgm:prSet/>
      <dgm:spPr/>
      <dgm:t>
        <a:bodyPr/>
        <a:lstStyle/>
        <a:p>
          <a:endParaRPr lang="en-IN"/>
        </a:p>
      </dgm:t>
    </dgm:pt>
    <dgm:pt modelId="{8EFCB510-CAE0-48DD-B05A-EF343AFC0076}">
      <dgm:prSet phldrT="[Text]"/>
      <dgm:spPr/>
      <dgm:t>
        <a:bodyPr/>
        <a:lstStyle/>
        <a:p>
          <a:r>
            <a:rPr lang="en-US" b="1" dirty="0"/>
            <a:t>RNN model</a:t>
          </a:r>
          <a:endParaRPr lang="en-IN" dirty="0"/>
        </a:p>
      </dgm:t>
    </dgm:pt>
    <dgm:pt modelId="{9BD940BE-8A3B-4829-A7EA-D90D6CDA5D77}" type="parTrans" cxnId="{6795CA54-C844-4814-8B2C-779890F73625}">
      <dgm:prSet/>
      <dgm:spPr/>
      <dgm:t>
        <a:bodyPr/>
        <a:lstStyle/>
        <a:p>
          <a:endParaRPr lang="en-IN"/>
        </a:p>
      </dgm:t>
    </dgm:pt>
    <dgm:pt modelId="{D66D7364-F03F-4185-BBC8-A2F80F16E8A0}" type="sibTrans" cxnId="{6795CA54-C844-4814-8B2C-779890F73625}">
      <dgm:prSet/>
      <dgm:spPr/>
      <dgm:t>
        <a:bodyPr/>
        <a:lstStyle/>
        <a:p>
          <a:endParaRPr lang="en-IN"/>
        </a:p>
      </dgm:t>
    </dgm:pt>
    <dgm:pt modelId="{A843A629-4082-4359-92F6-B0DA1DA8CE57}">
      <dgm:prSet phldrT="[Text]"/>
      <dgm:spPr/>
      <dgm:t>
        <a:bodyPr/>
        <a:lstStyle/>
        <a:p>
          <a:r>
            <a:rPr lang="en-US" dirty="0"/>
            <a:t>Accuracy of train and test model in 93%</a:t>
          </a:r>
          <a:endParaRPr lang="en-IN" dirty="0"/>
        </a:p>
      </dgm:t>
    </dgm:pt>
    <dgm:pt modelId="{B238268B-1C5D-4D2C-B477-EE05E12A4A94}" type="parTrans" cxnId="{30759EF5-EAB2-48CE-9430-B5F58A609279}">
      <dgm:prSet/>
      <dgm:spPr/>
      <dgm:t>
        <a:bodyPr/>
        <a:lstStyle/>
        <a:p>
          <a:endParaRPr lang="en-IN"/>
        </a:p>
      </dgm:t>
    </dgm:pt>
    <dgm:pt modelId="{16B6F90F-7E75-428C-9357-25AA97EDCFE0}" type="sibTrans" cxnId="{30759EF5-EAB2-48CE-9430-B5F58A609279}">
      <dgm:prSet/>
      <dgm:spPr/>
      <dgm:t>
        <a:bodyPr/>
        <a:lstStyle/>
        <a:p>
          <a:endParaRPr lang="en-IN"/>
        </a:p>
      </dgm:t>
    </dgm:pt>
    <dgm:pt modelId="{F91AD42C-1C4B-49C1-AC1B-28437A04EC52}">
      <dgm:prSet phldrT="[Text]" custT="1"/>
      <dgm:spPr/>
      <dgm:t>
        <a:bodyPr/>
        <a:lstStyle/>
        <a:p>
          <a:r>
            <a:rPr lang="en-US" sz="2500" b="1" kern="1200" dirty="0">
              <a:solidFill>
                <a:prstClr val="white"/>
              </a:solidFill>
              <a:latin typeface="Calibri" panose="020F0502020204030204"/>
              <a:ea typeface="+mn-ea"/>
              <a:cs typeface="+mn-cs"/>
            </a:rPr>
            <a:t>XGBOOST</a:t>
          </a:r>
          <a:r>
            <a:rPr lang="en-US" sz="2500" kern="1200" dirty="0"/>
            <a:t> </a:t>
          </a:r>
          <a:r>
            <a:rPr lang="en-US" sz="2500" b="1" kern="1200" dirty="0">
              <a:solidFill>
                <a:prstClr val="white"/>
              </a:solidFill>
              <a:latin typeface="Calibri" panose="020F0502020204030204"/>
              <a:ea typeface="+mn-ea"/>
              <a:cs typeface="+mn-cs"/>
            </a:rPr>
            <a:t>Model</a:t>
          </a:r>
          <a:endParaRPr lang="en-IN" sz="2500" b="1" kern="1200" dirty="0">
            <a:solidFill>
              <a:prstClr val="white"/>
            </a:solidFill>
            <a:latin typeface="Calibri" panose="020F0502020204030204"/>
            <a:ea typeface="+mn-ea"/>
            <a:cs typeface="+mn-cs"/>
          </a:endParaRPr>
        </a:p>
      </dgm:t>
    </dgm:pt>
    <dgm:pt modelId="{19644D13-ACB1-44B6-AFEC-E93E0AA1FDE8}" type="parTrans" cxnId="{8AEDAC5F-AC90-422B-9E91-608F040AE922}">
      <dgm:prSet/>
      <dgm:spPr/>
      <dgm:t>
        <a:bodyPr/>
        <a:lstStyle/>
        <a:p>
          <a:endParaRPr lang="en-IN"/>
        </a:p>
      </dgm:t>
    </dgm:pt>
    <dgm:pt modelId="{C7853AFE-0583-4302-B8EC-6752E3315284}" type="sibTrans" cxnId="{8AEDAC5F-AC90-422B-9E91-608F040AE922}">
      <dgm:prSet/>
      <dgm:spPr/>
      <dgm:t>
        <a:bodyPr/>
        <a:lstStyle/>
        <a:p>
          <a:endParaRPr lang="en-IN"/>
        </a:p>
      </dgm:t>
    </dgm:pt>
    <dgm:pt modelId="{BA5DB2FF-741A-4C58-9E3C-E63373F80A3C}">
      <dgm:prSet phldrT="[Text]"/>
      <dgm:spPr/>
      <dgm:t>
        <a:bodyPr/>
        <a:lstStyle/>
        <a:p>
          <a:r>
            <a:rPr lang="en-US" dirty="0"/>
            <a:t>Accuracy of train and test model in 93%</a:t>
          </a:r>
          <a:endParaRPr lang="en-IN" dirty="0"/>
        </a:p>
      </dgm:t>
    </dgm:pt>
    <dgm:pt modelId="{6C62E371-DC87-4771-B015-1CBC4248AB8D}" type="parTrans" cxnId="{3F43764C-002D-4BC2-B344-4139B7027662}">
      <dgm:prSet/>
      <dgm:spPr/>
      <dgm:t>
        <a:bodyPr/>
        <a:lstStyle/>
        <a:p>
          <a:endParaRPr lang="en-IN"/>
        </a:p>
      </dgm:t>
    </dgm:pt>
    <dgm:pt modelId="{18F4826F-AF68-4C2C-B133-289C0B6A1D8B}" type="sibTrans" cxnId="{3F43764C-002D-4BC2-B344-4139B7027662}">
      <dgm:prSet/>
      <dgm:spPr/>
      <dgm:t>
        <a:bodyPr/>
        <a:lstStyle/>
        <a:p>
          <a:endParaRPr lang="en-IN"/>
        </a:p>
      </dgm:t>
    </dgm:pt>
    <dgm:pt modelId="{3B4200CF-B95E-4423-8089-EB3AD093AA29}" type="pres">
      <dgm:prSet presAssocID="{1E2B5030-2227-435D-A43A-EBC73DF0ED88}" presName="linear" presStyleCnt="0">
        <dgm:presLayoutVars>
          <dgm:animLvl val="lvl"/>
          <dgm:resizeHandles val="exact"/>
        </dgm:presLayoutVars>
      </dgm:prSet>
      <dgm:spPr/>
    </dgm:pt>
    <dgm:pt modelId="{A1751E88-A4BB-44E2-98DC-868433DB5BF4}" type="pres">
      <dgm:prSet presAssocID="{03AB257D-4239-4116-884E-F7F8C066ED48}" presName="parentText" presStyleLbl="node1" presStyleIdx="0" presStyleCnt="5">
        <dgm:presLayoutVars>
          <dgm:chMax val="0"/>
          <dgm:bulletEnabled val="1"/>
        </dgm:presLayoutVars>
      </dgm:prSet>
      <dgm:spPr/>
    </dgm:pt>
    <dgm:pt modelId="{2B9B6442-A0DB-42DD-A20A-93C114ED2268}" type="pres">
      <dgm:prSet presAssocID="{03AB257D-4239-4116-884E-F7F8C066ED48}" presName="childText" presStyleLbl="revTx" presStyleIdx="0" presStyleCnt="5">
        <dgm:presLayoutVars>
          <dgm:bulletEnabled val="1"/>
        </dgm:presLayoutVars>
      </dgm:prSet>
      <dgm:spPr/>
    </dgm:pt>
    <dgm:pt modelId="{16CB36F8-2B31-416A-A5C3-0BFA2AF024DB}" type="pres">
      <dgm:prSet presAssocID="{AEB448A6-E698-4F6C-A369-4BF104BECC8C}" presName="parentText" presStyleLbl="node1" presStyleIdx="1" presStyleCnt="5">
        <dgm:presLayoutVars>
          <dgm:chMax val="0"/>
          <dgm:bulletEnabled val="1"/>
        </dgm:presLayoutVars>
      </dgm:prSet>
      <dgm:spPr/>
    </dgm:pt>
    <dgm:pt modelId="{78156501-62F9-44D5-A980-2798BFA01B98}" type="pres">
      <dgm:prSet presAssocID="{AEB448A6-E698-4F6C-A369-4BF104BECC8C}" presName="childText" presStyleLbl="revTx" presStyleIdx="1" presStyleCnt="5">
        <dgm:presLayoutVars>
          <dgm:bulletEnabled val="1"/>
        </dgm:presLayoutVars>
      </dgm:prSet>
      <dgm:spPr/>
    </dgm:pt>
    <dgm:pt modelId="{780700D1-E904-4943-914C-55ABE55A6511}" type="pres">
      <dgm:prSet presAssocID="{DC2F3721-097A-4FFE-8957-9C43C8BE0F83}" presName="parentText" presStyleLbl="node1" presStyleIdx="2" presStyleCnt="5">
        <dgm:presLayoutVars>
          <dgm:chMax val="0"/>
          <dgm:bulletEnabled val="1"/>
        </dgm:presLayoutVars>
      </dgm:prSet>
      <dgm:spPr/>
    </dgm:pt>
    <dgm:pt modelId="{AC4F2C1D-6540-4748-A4E6-69A57F6222CD}" type="pres">
      <dgm:prSet presAssocID="{DC2F3721-097A-4FFE-8957-9C43C8BE0F83}" presName="childText" presStyleLbl="revTx" presStyleIdx="2" presStyleCnt="5">
        <dgm:presLayoutVars>
          <dgm:bulletEnabled val="1"/>
        </dgm:presLayoutVars>
      </dgm:prSet>
      <dgm:spPr/>
    </dgm:pt>
    <dgm:pt modelId="{6B348E12-DDB1-4E81-89A2-B57A83963B3E}" type="pres">
      <dgm:prSet presAssocID="{8EFCB510-CAE0-48DD-B05A-EF343AFC0076}" presName="parentText" presStyleLbl="node1" presStyleIdx="3" presStyleCnt="5">
        <dgm:presLayoutVars>
          <dgm:chMax val="0"/>
          <dgm:bulletEnabled val="1"/>
        </dgm:presLayoutVars>
      </dgm:prSet>
      <dgm:spPr/>
    </dgm:pt>
    <dgm:pt modelId="{02E1A7F9-6997-4BB2-A3B9-5CA448D4E1BA}" type="pres">
      <dgm:prSet presAssocID="{8EFCB510-CAE0-48DD-B05A-EF343AFC0076}" presName="childText" presStyleLbl="revTx" presStyleIdx="3" presStyleCnt="5">
        <dgm:presLayoutVars>
          <dgm:bulletEnabled val="1"/>
        </dgm:presLayoutVars>
      </dgm:prSet>
      <dgm:spPr/>
    </dgm:pt>
    <dgm:pt modelId="{477F92BA-7096-4491-BCD4-E1D909A5120E}" type="pres">
      <dgm:prSet presAssocID="{F91AD42C-1C4B-49C1-AC1B-28437A04EC52}" presName="parentText" presStyleLbl="node1" presStyleIdx="4" presStyleCnt="5">
        <dgm:presLayoutVars>
          <dgm:chMax val="0"/>
          <dgm:bulletEnabled val="1"/>
        </dgm:presLayoutVars>
      </dgm:prSet>
      <dgm:spPr/>
    </dgm:pt>
    <dgm:pt modelId="{0EBB8F54-0908-4F57-907F-88822C8ACB67}" type="pres">
      <dgm:prSet presAssocID="{F91AD42C-1C4B-49C1-AC1B-28437A04EC52}" presName="childText" presStyleLbl="revTx" presStyleIdx="4" presStyleCnt="5">
        <dgm:presLayoutVars>
          <dgm:bulletEnabled val="1"/>
        </dgm:presLayoutVars>
      </dgm:prSet>
      <dgm:spPr/>
    </dgm:pt>
  </dgm:ptLst>
  <dgm:cxnLst>
    <dgm:cxn modelId="{A0D4D600-0CFF-499C-A206-83B7F2DDE343}" type="presOf" srcId="{F4FBE74E-AD74-4FE3-A73E-F453585A5A17}" destId="{2B9B6442-A0DB-42DD-A20A-93C114ED2268}" srcOrd="0" destOrd="0" presId="urn:microsoft.com/office/officeart/2005/8/layout/vList2"/>
    <dgm:cxn modelId="{5553D903-61D4-40E9-9673-673B4C42C594}" type="presOf" srcId="{BA5DB2FF-741A-4C58-9E3C-E63373F80A3C}" destId="{0EBB8F54-0908-4F57-907F-88822C8ACB67}" srcOrd="0" destOrd="0" presId="urn:microsoft.com/office/officeart/2005/8/layout/vList2"/>
    <dgm:cxn modelId="{2FC3EA0C-599B-4E44-ADCF-0B4711DDC147}" type="presOf" srcId="{8EFCB510-CAE0-48DD-B05A-EF343AFC0076}" destId="{6B348E12-DDB1-4E81-89A2-B57A83963B3E}" srcOrd="0" destOrd="0" presId="urn:microsoft.com/office/officeart/2005/8/layout/vList2"/>
    <dgm:cxn modelId="{324BA31B-D929-4822-8AB5-CA37AA01F3A4}" srcId="{03AB257D-4239-4116-884E-F7F8C066ED48}" destId="{F4FBE74E-AD74-4FE3-A73E-F453585A5A17}" srcOrd="0" destOrd="0" parTransId="{A60F89F3-A837-4A6A-9876-CCB5084E6E29}" sibTransId="{F9FA66C9-EEF8-4A38-B75E-142C2B8BED25}"/>
    <dgm:cxn modelId="{18B3B41D-C764-45A8-B3DE-93142458E780}" type="presOf" srcId="{008A3D7B-3CB0-4654-BCF7-F4EAFEEFB43D}" destId="{78156501-62F9-44D5-A980-2798BFA01B98}" srcOrd="0" destOrd="0" presId="urn:microsoft.com/office/officeart/2005/8/layout/vList2"/>
    <dgm:cxn modelId="{A628C122-3245-4B25-8385-EA91D815F854}" srcId="{1E2B5030-2227-435D-A43A-EBC73DF0ED88}" destId="{DC2F3721-097A-4FFE-8957-9C43C8BE0F83}" srcOrd="2" destOrd="0" parTransId="{BCE37E00-BD70-4A6B-A084-7A9A5D5BEB12}" sibTransId="{52067C74-C4E9-40D4-B733-7ACFD0817803}"/>
    <dgm:cxn modelId="{7CBE603D-677E-45FB-BBF1-06BCE6BBAA84}" type="presOf" srcId="{AEB448A6-E698-4F6C-A369-4BF104BECC8C}" destId="{16CB36F8-2B31-416A-A5C3-0BFA2AF024DB}" srcOrd="0" destOrd="0" presId="urn:microsoft.com/office/officeart/2005/8/layout/vList2"/>
    <dgm:cxn modelId="{8AEDAC5F-AC90-422B-9E91-608F040AE922}" srcId="{1E2B5030-2227-435D-A43A-EBC73DF0ED88}" destId="{F91AD42C-1C4B-49C1-AC1B-28437A04EC52}" srcOrd="4" destOrd="0" parTransId="{19644D13-ACB1-44B6-AFEC-E93E0AA1FDE8}" sibTransId="{C7853AFE-0583-4302-B8EC-6752E3315284}"/>
    <dgm:cxn modelId="{3F43764C-002D-4BC2-B344-4139B7027662}" srcId="{F91AD42C-1C4B-49C1-AC1B-28437A04EC52}" destId="{BA5DB2FF-741A-4C58-9E3C-E63373F80A3C}" srcOrd="0" destOrd="0" parTransId="{6C62E371-DC87-4771-B015-1CBC4248AB8D}" sibTransId="{18F4826F-AF68-4C2C-B133-289C0B6A1D8B}"/>
    <dgm:cxn modelId="{E52A8C6D-BA21-4D4C-9ABF-BE31C4BB715F}" srcId="{DC2F3721-097A-4FFE-8957-9C43C8BE0F83}" destId="{FADD37A6-6324-4932-937B-C263B1778478}" srcOrd="0" destOrd="0" parTransId="{E868169C-AFC2-4EE8-B5C0-5FB157B6122E}" sibTransId="{9FB27F72-8D5F-490B-9B81-CF75A4CA1E32}"/>
    <dgm:cxn modelId="{9C734E72-76CC-4D9B-85CC-45AC7C4CB6A2}" type="presOf" srcId="{F91AD42C-1C4B-49C1-AC1B-28437A04EC52}" destId="{477F92BA-7096-4491-BCD4-E1D909A5120E}" srcOrd="0" destOrd="0" presId="urn:microsoft.com/office/officeart/2005/8/layout/vList2"/>
    <dgm:cxn modelId="{3176DC73-8750-4562-AFA7-C86F465D91DA}" type="presOf" srcId="{FADD37A6-6324-4932-937B-C263B1778478}" destId="{AC4F2C1D-6540-4748-A4E6-69A57F6222CD}" srcOrd="0" destOrd="0" presId="urn:microsoft.com/office/officeart/2005/8/layout/vList2"/>
    <dgm:cxn modelId="{6795CA54-C844-4814-8B2C-779890F73625}" srcId="{1E2B5030-2227-435D-A43A-EBC73DF0ED88}" destId="{8EFCB510-CAE0-48DD-B05A-EF343AFC0076}" srcOrd="3" destOrd="0" parTransId="{9BD940BE-8A3B-4829-A7EA-D90D6CDA5D77}" sibTransId="{D66D7364-F03F-4185-BBC8-A2F80F16E8A0}"/>
    <dgm:cxn modelId="{03325B58-D3D2-49A5-8195-F493411E8E6A}" type="presOf" srcId="{1E2B5030-2227-435D-A43A-EBC73DF0ED88}" destId="{3B4200CF-B95E-4423-8089-EB3AD093AA29}" srcOrd="0" destOrd="0" presId="urn:microsoft.com/office/officeart/2005/8/layout/vList2"/>
    <dgm:cxn modelId="{DE459F59-AE14-42AD-8134-DBCA2CE39741}" srcId="{1E2B5030-2227-435D-A43A-EBC73DF0ED88}" destId="{03AB257D-4239-4116-884E-F7F8C066ED48}" srcOrd="0" destOrd="0" parTransId="{C98A4C1D-6A86-4C41-9F9C-1070F71080A3}" sibTransId="{6B50DD1C-09DC-4254-B859-A4A9D1261F01}"/>
    <dgm:cxn modelId="{C7C0D380-76D3-4FCF-8FB7-B025C4445A20}" type="presOf" srcId="{A843A629-4082-4359-92F6-B0DA1DA8CE57}" destId="{02E1A7F9-6997-4BB2-A3B9-5CA448D4E1BA}" srcOrd="0" destOrd="0" presId="urn:microsoft.com/office/officeart/2005/8/layout/vList2"/>
    <dgm:cxn modelId="{256725CE-0927-4924-8881-6EB67AF01301}" srcId="{AEB448A6-E698-4F6C-A369-4BF104BECC8C}" destId="{008A3D7B-3CB0-4654-BCF7-F4EAFEEFB43D}" srcOrd="0" destOrd="0" parTransId="{446637C1-53C5-4DB1-B28D-038C70767F04}" sibTransId="{6E297749-449A-4CB3-923E-5EA46E0079EF}"/>
    <dgm:cxn modelId="{54E916CF-7D56-4C1B-BA33-E234CD3A83BA}" type="presOf" srcId="{03AB257D-4239-4116-884E-F7F8C066ED48}" destId="{A1751E88-A4BB-44E2-98DC-868433DB5BF4}" srcOrd="0" destOrd="0" presId="urn:microsoft.com/office/officeart/2005/8/layout/vList2"/>
    <dgm:cxn modelId="{30759EF5-EAB2-48CE-9430-B5F58A609279}" srcId="{8EFCB510-CAE0-48DD-B05A-EF343AFC0076}" destId="{A843A629-4082-4359-92F6-B0DA1DA8CE57}" srcOrd="0" destOrd="0" parTransId="{B238268B-1C5D-4D2C-B477-EE05E12A4A94}" sibTransId="{16B6F90F-7E75-428C-9357-25AA97EDCFE0}"/>
    <dgm:cxn modelId="{DCE28CFA-DB20-44C9-AE3C-F5D21461037A}" srcId="{1E2B5030-2227-435D-A43A-EBC73DF0ED88}" destId="{AEB448A6-E698-4F6C-A369-4BF104BECC8C}" srcOrd="1" destOrd="0" parTransId="{05DF829F-02CA-43F5-AA1C-62CE63101459}" sibTransId="{452778F5-5247-4E48-95C9-4C99FE66BDDF}"/>
    <dgm:cxn modelId="{6C7663FD-55F2-4EB0-9B6A-83201B2FDFDE}" type="presOf" srcId="{DC2F3721-097A-4FFE-8957-9C43C8BE0F83}" destId="{780700D1-E904-4943-914C-55ABE55A6511}" srcOrd="0" destOrd="0" presId="urn:microsoft.com/office/officeart/2005/8/layout/vList2"/>
    <dgm:cxn modelId="{E7C76994-5DF8-4F22-BE93-803469171426}" type="presParOf" srcId="{3B4200CF-B95E-4423-8089-EB3AD093AA29}" destId="{A1751E88-A4BB-44E2-98DC-868433DB5BF4}" srcOrd="0" destOrd="0" presId="urn:microsoft.com/office/officeart/2005/8/layout/vList2"/>
    <dgm:cxn modelId="{C7A46499-6756-4010-880F-56CF0CBFE219}" type="presParOf" srcId="{3B4200CF-B95E-4423-8089-EB3AD093AA29}" destId="{2B9B6442-A0DB-42DD-A20A-93C114ED2268}" srcOrd="1" destOrd="0" presId="urn:microsoft.com/office/officeart/2005/8/layout/vList2"/>
    <dgm:cxn modelId="{ED00C38F-B47B-4F07-AFAD-30293729B108}" type="presParOf" srcId="{3B4200CF-B95E-4423-8089-EB3AD093AA29}" destId="{16CB36F8-2B31-416A-A5C3-0BFA2AF024DB}" srcOrd="2" destOrd="0" presId="urn:microsoft.com/office/officeart/2005/8/layout/vList2"/>
    <dgm:cxn modelId="{DAE9FDAA-6880-4CB6-A891-80A88D6D0261}" type="presParOf" srcId="{3B4200CF-B95E-4423-8089-EB3AD093AA29}" destId="{78156501-62F9-44D5-A980-2798BFA01B98}" srcOrd="3" destOrd="0" presId="urn:microsoft.com/office/officeart/2005/8/layout/vList2"/>
    <dgm:cxn modelId="{A11BE495-E268-4B92-9F6D-18354D5AA780}" type="presParOf" srcId="{3B4200CF-B95E-4423-8089-EB3AD093AA29}" destId="{780700D1-E904-4943-914C-55ABE55A6511}" srcOrd="4" destOrd="0" presId="urn:microsoft.com/office/officeart/2005/8/layout/vList2"/>
    <dgm:cxn modelId="{79A74723-D803-463F-A875-C44DA5B0E35D}" type="presParOf" srcId="{3B4200CF-B95E-4423-8089-EB3AD093AA29}" destId="{AC4F2C1D-6540-4748-A4E6-69A57F6222CD}" srcOrd="5" destOrd="0" presId="urn:microsoft.com/office/officeart/2005/8/layout/vList2"/>
    <dgm:cxn modelId="{31D654FA-5A7F-4EDD-94DC-82EAE66CAE0B}" type="presParOf" srcId="{3B4200CF-B95E-4423-8089-EB3AD093AA29}" destId="{6B348E12-DDB1-4E81-89A2-B57A83963B3E}" srcOrd="6" destOrd="0" presId="urn:microsoft.com/office/officeart/2005/8/layout/vList2"/>
    <dgm:cxn modelId="{F55ED811-A83A-4277-AC75-907EEEEF1287}" type="presParOf" srcId="{3B4200CF-B95E-4423-8089-EB3AD093AA29}" destId="{02E1A7F9-6997-4BB2-A3B9-5CA448D4E1BA}" srcOrd="7" destOrd="0" presId="urn:microsoft.com/office/officeart/2005/8/layout/vList2"/>
    <dgm:cxn modelId="{5DD43982-CF09-403D-992F-7C0B243AFE63}" type="presParOf" srcId="{3B4200CF-B95E-4423-8089-EB3AD093AA29}" destId="{477F92BA-7096-4491-BCD4-E1D909A5120E}" srcOrd="8" destOrd="0" presId="urn:microsoft.com/office/officeart/2005/8/layout/vList2"/>
    <dgm:cxn modelId="{0DE1B894-B550-4384-A7C1-9925AF050D2D}" type="presParOf" srcId="{3B4200CF-B95E-4423-8089-EB3AD093AA29}" destId="{0EBB8F54-0908-4F57-907F-88822C8ACB6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7811B-B778-444E-9551-A3D099B069AA}">
      <dsp:nvSpPr>
        <dsp:cNvPr id="0" name=""/>
        <dsp:cNvSpPr/>
      </dsp:nvSpPr>
      <dsp:spPr>
        <a:xfrm>
          <a:off x="2952"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Collecting</a:t>
          </a:r>
          <a:endParaRPr lang="en-IN" sz="1600" kern="1200" dirty="0"/>
        </a:p>
      </dsp:txBody>
      <dsp:txXfrm>
        <a:off x="28126" y="199377"/>
        <a:ext cx="1067704" cy="809154"/>
      </dsp:txXfrm>
    </dsp:sp>
    <dsp:sp modelId="{F8363D3A-9C0F-49F3-A705-60B328A98DB6}">
      <dsp:nvSpPr>
        <dsp:cNvPr id="0" name=""/>
        <dsp:cNvSpPr/>
      </dsp:nvSpPr>
      <dsp:spPr>
        <a:xfrm>
          <a:off x="1232810"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232810" y="520771"/>
        <a:ext cx="165919" cy="166367"/>
      </dsp:txXfrm>
    </dsp:sp>
    <dsp:sp modelId="{39D20114-2BF6-4B72-AB60-3B1F850FABDF}">
      <dsp:nvSpPr>
        <dsp:cNvPr id="0" name=""/>
        <dsp:cNvSpPr/>
      </dsp:nvSpPr>
      <dsp:spPr>
        <a:xfrm>
          <a:off x="1568225"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Preparing</a:t>
          </a:r>
          <a:endParaRPr lang="en-IN" sz="1600" kern="1200" dirty="0"/>
        </a:p>
      </dsp:txBody>
      <dsp:txXfrm>
        <a:off x="1593399" y="199377"/>
        <a:ext cx="1067704" cy="809154"/>
      </dsp:txXfrm>
    </dsp:sp>
    <dsp:sp modelId="{349A4526-E21D-4DF3-A999-8B6C18E126DD}">
      <dsp:nvSpPr>
        <dsp:cNvPr id="0" name=""/>
        <dsp:cNvSpPr/>
      </dsp:nvSpPr>
      <dsp:spPr>
        <a:xfrm>
          <a:off x="2798083"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798083" y="520771"/>
        <a:ext cx="165919" cy="166367"/>
      </dsp:txXfrm>
    </dsp:sp>
    <dsp:sp modelId="{EC1DD4AC-DC9D-4549-B242-9E905180FCE0}">
      <dsp:nvSpPr>
        <dsp:cNvPr id="0" name=""/>
        <dsp:cNvSpPr/>
      </dsp:nvSpPr>
      <dsp:spPr>
        <a:xfrm>
          <a:off x="3133499"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Choosing a model / Algorithm</a:t>
          </a:r>
          <a:endParaRPr lang="en-IN" sz="1600" kern="1200" dirty="0"/>
        </a:p>
      </dsp:txBody>
      <dsp:txXfrm>
        <a:off x="3158673" y="199377"/>
        <a:ext cx="1067704" cy="809154"/>
      </dsp:txXfrm>
    </dsp:sp>
    <dsp:sp modelId="{CC94826A-B386-4CC9-B62F-BA7249326FA4}">
      <dsp:nvSpPr>
        <dsp:cNvPr id="0" name=""/>
        <dsp:cNvSpPr/>
      </dsp:nvSpPr>
      <dsp:spPr>
        <a:xfrm>
          <a:off x="4363357"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363357" y="520771"/>
        <a:ext cx="165919" cy="166367"/>
      </dsp:txXfrm>
    </dsp:sp>
    <dsp:sp modelId="{B21CB53F-D81B-4EDB-8675-89F2C2F96B43}">
      <dsp:nvSpPr>
        <dsp:cNvPr id="0" name=""/>
        <dsp:cNvSpPr/>
      </dsp:nvSpPr>
      <dsp:spPr>
        <a:xfrm>
          <a:off x="4698773"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Training the Model</a:t>
          </a:r>
          <a:endParaRPr lang="en-IN" sz="1600" kern="1200" dirty="0"/>
        </a:p>
      </dsp:txBody>
      <dsp:txXfrm>
        <a:off x="4723947" y="199377"/>
        <a:ext cx="1067704" cy="809154"/>
      </dsp:txXfrm>
    </dsp:sp>
    <dsp:sp modelId="{2DBE3E33-10ED-451F-8530-EECF94149B74}">
      <dsp:nvSpPr>
        <dsp:cNvPr id="0" name=""/>
        <dsp:cNvSpPr/>
      </dsp:nvSpPr>
      <dsp:spPr>
        <a:xfrm>
          <a:off x="5928631"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928631" y="520771"/>
        <a:ext cx="165919" cy="166367"/>
      </dsp:txXfrm>
    </dsp:sp>
    <dsp:sp modelId="{D3903CF1-D18B-4905-A569-101C8A00312D}">
      <dsp:nvSpPr>
        <dsp:cNvPr id="0" name=""/>
        <dsp:cNvSpPr/>
      </dsp:nvSpPr>
      <dsp:spPr>
        <a:xfrm>
          <a:off x="6264046"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Evaluating the model</a:t>
          </a:r>
          <a:endParaRPr lang="en-IN" sz="1600" kern="1200" dirty="0"/>
        </a:p>
      </dsp:txBody>
      <dsp:txXfrm>
        <a:off x="6289220" y="199377"/>
        <a:ext cx="1067704" cy="809154"/>
      </dsp:txXfrm>
    </dsp:sp>
    <dsp:sp modelId="{907C618D-9E59-4A5D-999F-66DD765147D4}">
      <dsp:nvSpPr>
        <dsp:cNvPr id="0" name=""/>
        <dsp:cNvSpPr/>
      </dsp:nvSpPr>
      <dsp:spPr>
        <a:xfrm>
          <a:off x="7493904"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493904" y="520771"/>
        <a:ext cx="165919" cy="166367"/>
      </dsp:txXfrm>
    </dsp:sp>
    <dsp:sp modelId="{8992F6C9-06CD-4B98-B023-7B48453B56EB}">
      <dsp:nvSpPr>
        <dsp:cNvPr id="0" name=""/>
        <dsp:cNvSpPr/>
      </dsp:nvSpPr>
      <dsp:spPr>
        <a:xfrm>
          <a:off x="7829320"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0" kern="1200" dirty="0"/>
            <a:t>Parameter Tuning</a:t>
          </a:r>
          <a:endParaRPr lang="en-IN" sz="1600" kern="1200" dirty="0"/>
        </a:p>
      </dsp:txBody>
      <dsp:txXfrm>
        <a:off x="7854494" y="199377"/>
        <a:ext cx="1067704" cy="809154"/>
      </dsp:txXfrm>
    </dsp:sp>
    <dsp:sp modelId="{A6F0018A-1D64-4593-857E-CC31B5B67BA1}">
      <dsp:nvSpPr>
        <dsp:cNvPr id="0" name=""/>
        <dsp:cNvSpPr/>
      </dsp:nvSpPr>
      <dsp:spPr>
        <a:xfrm>
          <a:off x="9059178"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9059178" y="520771"/>
        <a:ext cx="165919" cy="166367"/>
      </dsp:txXfrm>
    </dsp:sp>
    <dsp:sp modelId="{C0E98BEA-63BF-4CBC-BECF-CEDCCA0999A5}">
      <dsp:nvSpPr>
        <dsp:cNvPr id="0" name=""/>
        <dsp:cNvSpPr/>
      </dsp:nvSpPr>
      <dsp:spPr>
        <a:xfrm>
          <a:off x="9394594"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0" kern="1200" dirty="0"/>
            <a:t>Making Predictions</a:t>
          </a:r>
          <a:endParaRPr lang="en-IN" sz="1600" kern="1200" dirty="0"/>
        </a:p>
      </dsp:txBody>
      <dsp:txXfrm>
        <a:off x="9419768" y="199377"/>
        <a:ext cx="1067704" cy="809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4E9DC-B200-4A98-A675-AF12421BA01A}">
      <dsp:nvSpPr>
        <dsp:cNvPr id="0" name=""/>
        <dsp:cNvSpPr/>
      </dsp:nvSpPr>
      <dsp:spPr>
        <a:xfrm>
          <a:off x="4991"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Data Collection</a:t>
          </a:r>
          <a:endParaRPr lang="en-IN" sz="1300" kern="1200" dirty="0"/>
        </a:p>
      </dsp:txBody>
      <dsp:txXfrm>
        <a:off x="4991" y="110283"/>
        <a:ext cx="1480393" cy="469668"/>
      </dsp:txXfrm>
    </dsp:sp>
    <dsp:sp modelId="{4EF14E96-71C4-46BC-9A7B-65632D1E3C4A}">
      <dsp:nvSpPr>
        <dsp:cNvPr id="0" name=""/>
        <dsp:cNvSpPr/>
      </dsp:nvSpPr>
      <dsp:spPr>
        <a:xfrm>
          <a:off x="4991"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Gather data for the 100,000 labeled items, including part numbers and descriptions.</a:t>
          </a:r>
          <a:endParaRPr lang="en-IN" sz="1300" kern="1200" dirty="0"/>
        </a:p>
        <a:p>
          <a:pPr marL="114300" lvl="1" indent="-114300" algn="l" defTabSz="577850">
            <a:lnSpc>
              <a:spcPct val="90000"/>
            </a:lnSpc>
            <a:spcBef>
              <a:spcPct val="0"/>
            </a:spcBef>
            <a:spcAft>
              <a:spcPct val="15000"/>
            </a:spcAft>
            <a:buChar char="•"/>
          </a:pPr>
          <a:r>
            <a:rPr lang="en-US" sz="1300" b="0" i="0" kern="1200" dirty="0"/>
            <a:t>Ensure data quality by cleaning and standardizing</a:t>
          </a:r>
          <a:endParaRPr lang="en-IN" sz="1300" kern="1200" dirty="0"/>
        </a:p>
      </dsp:txBody>
      <dsp:txXfrm>
        <a:off x="4991" y="579952"/>
        <a:ext cx="1480393" cy="3176208"/>
      </dsp:txXfrm>
    </dsp:sp>
    <dsp:sp modelId="{FB281C52-115E-4D2C-9577-8CA3830FD81F}">
      <dsp:nvSpPr>
        <dsp:cNvPr id="0" name=""/>
        <dsp:cNvSpPr/>
      </dsp:nvSpPr>
      <dsp:spPr>
        <a:xfrm>
          <a:off x="1692639"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Feature Engineering</a:t>
          </a:r>
          <a:endParaRPr lang="en-IN" sz="1300" kern="1200" dirty="0"/>
        </a:p>
      </dsp:txBody>
      <dsp:txXfrm>
        <a:off x="1692639" y="110283"/>
        <a:ext cx="1480393" cy="469668"/>
      </dsp:txXfrm>
    </dsp:sp>
    <dsp:sp modelId="{FF7388E5-5BE9-4DB1-84D3-9B8C28FAB35E}">
      <dsp:nvSpPr>
        <dsp:cNvPr id="0" name=""/>
        <dsp:cNvSpPr/>
      </dsp:nvSpPr>
      <dsp:spPr>
        <a:xfrm>
          <a:off x="1692639"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Ensure data quality by cleaning and standardizing</a:t>
          </a:r>
          <a:endParaRPr lang="en-IN" sz="1300" kern="1200" dirty="0"/>
        </a:p>
        <a:p>
          <a:pPr marL="114300" lvl="1" indent="-114300" algn="l" defTabSz="577850">
            <a:lnSpc>
              <a:spcPct val="90000"/>
            </a:lnSpc>
            <a:spcBef>
              <a:spcPct val="0"/>
            </a:spcBef>
            <a:spcAft>
              <a:spcPct val="15000"/>
            </a:spcAft>
            <a:buChar char="•"/>
          </a:pPr>
          <a:r>
            <a:rPr lang="en-US" sz="1300" b="0" i="0" kern="1200" dirty="0"/>
            <a:t>Consider textual analysis and categorization techniques.</a:t>
          </a:r>
          <a:endParaRPr lang="en-IN" sz="1300" kern="1200" dirty="0"/>
        </a:p>
      </dsp:txBody>
      <dsp:txXfrm>
        <a:off x="1692639" y="579952"/>
        <a:ext cx="1480393" cy="3176208"/>
      </dsp:txXfrm>
    </dsp:sp>
    <dsp:sp modelId="{9D62538E-4311-4E0B-8C70-A04618922D12}">
      <dsp:nvSpPr>
        <dsp:cNvPr id="0" name=""/>
        <dsp:cNvSpPr/>
      </dsp:nvSpPr>
      <dsp:spPr>
        <a:xfrm>
          <a:off x="3380288"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Model Selection</a:t>
          </a:r>
          <a:endParaRPr lang="en-IN" sz="1300" kern="1200" dirty="0"/>
        </a:p>
      </dsp:txBody>
      <dsp:txXfrm>
        <a:off x="3380288" y="110283"/>
        <a:ext cx="1480393" cy="469668"/>
      </dsp:txXfrm>
    </dsp:sp>
    <dsp:sp modelId="{6C0417C8-DACC-4155-BDF8-0E87E1245F01}">
      <dsp:nvSpPr>
        <dsp:cNvPr id="0" name=""/>
        <dsp:cNvSpPr/>
      </dsp:nvSpPr>
      <dsp:spPr>
        <a:xfrm>
          <a:off x="3380288"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Choose a suitable machine learning model, possibly leveraging natural language processing (NLP) for textual data.</a:t>
          </a:r>
          <a:endParaRPr lang="en-IN" sz="1300" kern="1200" dirty="0"/>
        </a:p>
        <a:p>
          <a:pPr marL="114300" lvl="1" indent="-114300" algn="l" defTabSz="577850">
            <a:lnSpc>
              <a:spcPct val="90000"/>
            </a:lnSpc>
            <a:spcBef>
              <a:spcPct val="0"/>
            </a:spcBef>
            <a:spcAft>
              <a:spcPct val="15000"/>
            </a:spcAft>
            <a:buChar char="•"/>
          </a:pPr>
          <a:r>
            <a:rPr lang="en-US" sz="1300" b="0" i="0" kern="1200" dirty="0"/>
            <a:t>Since our data is mostly words, we'll focus on methods that understand language well.</a:t>
          </a:r>
          <a:endParaRPr lang="en-IN" sz="1300" kern="1200" dirty="0"/>
        </a:p>
      </dsp:txBody>
      <dsp:txXfrm>
        <a:off x="3380288" y="579952"/>
        <a:ext cx="1480393" cy="3176208"/>
      </dsp:txXfrm>
    </dsp:sp>
    <dsp:sp modelId="{A6DE1349-75C7-47BB-A8E1-599FBC150E6E}">
      <dsp:nvSpPr>
        <dsp:cNvPr id="0" name=""/>
        <dsp:cNvSpPr/>
      </dsp:nvSpPr>
      <dsp:spPr>
        <a:xfrm>
          <a:off x="5067936"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Training</a:t>
          </a:r>
          <a:endParaRPr lang="en-IN" sz="1300" kern="1200" dirty="0"/>
        </a:p>
      </dsp:txBody>
      <dsp:txXfrm>
        <a:off x="5067936" y="110283"/>
        <a:ext cx="1480393" cy="469668"/>
      </dsp:txXfrm>
    </dsp:sp>
    <dsp:sp modelId="{ED997F92-78D0-4C2A-BF5D-54D82CAA2E2B}">
      <dsp:nvSpPr>
        <dsp:cNvPr id="0" name=""/>
        <dsp:cNvSpPr/>
      </dsp:nvSpPr>
      <dsp:spPr>
        <a:xfrm>
          <a:off x="5067936"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Split the labeled dataset into training and validation sets.</a:t>
          </a:r>
          <a:endParaRPr lang="en-IN" sz="1300" kern="1200" dirty="0"/>
        </a:p>
        <a:p>
          <a:pPr marL="114300" lvl="1" indent="-114300" algn="l" defTabSz="577850">
            <a:lnSpc>
              <a:spcPct val="90000"/>
            </a:lnSpc>
            <a:spcBef>
              <a:spcPct val="0"/>
            </a:spcBef>
            <a:spcAft>
              <a:spcPct val="15000"/>
            </a:spcAft>
            <a:buChar char="•"/>
          </a:pPr>
          <a:r>
            <a:rPr lang="en-US" sz="1300" b="0" i="0" kern="1200" dirty="0"/>
            <a:t>Train the chosen model, fine-tuning parameters as necessary.</a:t>
          </a:r>
          <a:endParaRPr lang="en-IN" sz="1300" kern="1200" dirty="0"/>
        </a:p>
      </dsp:txBody>
      <dsp:txXfrm>
        <a:off x="5067936" y="579952"/>
        <a:ext cx="1480393" cy="3176208"/>
      </dsp:txXfrm>
    </dsp:sp>
    <dsp:sp modelId="{23C1929E-0215-4FFF-8EA2-F043578A1B1B}">
      <dsp:nvSpPr>
        <dsp:cNvPr id="0" name=""/>
        <dsp:cNvSpPr/>
      </dsp:nvSpPr>
      <dsp:spPr>
        <a:xfrm>
          <a:off x="6755584"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Evaluation</a:t>
          </a:r>
          <a:endParaRPr lang="en-IN" sz="1300" kern="1200" dirty="0"/>
        </a:p>
      </dsp:txBody>
      <dsp:txXfrm>
        <a:off x="6755584" y="110283"/>
        <a:ext cx="1480393" cy="469668"/>
      </dsp:txXfrm>
    </dsp:sp>
    <dsp:sp modelId="{423E9ACC-B2FD-4CE6-9F15-8AFBC002698D}">
      <dsp:nvSpPr>
        <dsp:cNvPr id="0" name=""/>
        <dsp:cNvSpPr/>
      </dsp:nvSpPr>
      <dsp:spPr>
        <a:xfrm>
          <a:off x="6755584"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IN" sz="1300" b="0" i="0" kern="1200" dirty="0"/>
            <a:t>Assess model performance using validation data.</a:t>
          </a:r>
          <a:endParaRPr lang="en-IN"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Optimize based on metrics such as accuracy, precision, recall, and F1 score.</a:t>
          </a:r>
        </a:p>
      </dsp:txBody>
      <dsp:txXfrm>
        <a:off x="6755584" y="579952"/>
        <a:ext cx="1480393" cy="3176208"/>
      </dsp:txXfrm>
    </dsp:sp>
    <dsp:sp modelId="{A6158FC6-32A4-4DC2-B9DC-EF53356F66D7}">
      <dsp:nvSpPr>
        <dsp:cNvPr id="0" name=""/>
        <dsp:cNvSpPr/>
      </dsp:nvSpPr>
      <dsp:spPr>
        <a:xfrm>
          <a:off x="8443233"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Parameter Tuning</a:t>
          </a:r>
          <a:endParaRPr lang="en-IN" sz="1300" kern="1200" dirty="0"/>
        </a:p>
      </dsp:txBody>
      <dsp:txXfrm>
        <a:off x="8443233" y="110283"/>
        <a:ext cx="1480393" cy="469668"/>
      </dsp:txXfrm>
    </dsp:sp>
    <dsp:sp modelId="{F8680F61-194B-473E-AA37-AE31B4259A6E}">
      <dsp:nvSpPr>
        <dsp:cNvPr id="0" name=""/>
        <dsp:cNvSpPr/>
      </dsp:nvSpPr>
      <dsp:spPr>
        <a:xfrm>
          <a:off x="8443233"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Once we pick a method for teaching our computer, we'll need to adjust some settings to make it work its best.</a:t>
          </a:r>
          <a:endParaRPr lang="en-IN" sz="1300" kern="1200" dirty="0"/>
        </a:p>
        <a:p>
          <a:pPr marL="114300" lvl="1" indent="-114300" algn="l" defTabSz="577850">
            <a:lnSpc>
              <a:spcPct val="90000"/>
            </a:lnSpc>
            <a:spcBef>
              <a:spcPct val="0"/>
            </a:spcBef>
            <a:spcAft>
              <a:spcPct val="15000"/>
            </a:spcAft>
            <a:buChar char="•"/>
          </a:pPr>
          <a:r>
            <a:rPr lang="en-US" sz="1300" b="0" i="0" kern="1200" dirty="0"/>
            <a:t>Document the parameter tuning process and decisions made to facilitate reproducibility and future improvements.</a:t>
          </a:r>
          <a:endParaRPr lang="en-IN" sz="1300" kern="1200" dirty="0"/>
        </a:p>
      </dsp:txBody>
      <dsp:txXfrm>
        <a:off x="8443233" y="579952"/>
        <a:ext cx="1480393" cy="3176208"/>
      </dsp:txXfrm>
    </dsp:sp>
    <dsp:sp modelId="{BB76C2FE-9077-478F-AB05-365AA8EC85C3}">
      <dsp:nvSpPr>
        <dsp:cNvPr id="0" name=""/>
        <dsp:cNvSpPr/>
      </dsp:nvSpPr>
      <dsp:spPr>
        <a:xfrm>
          <a:off x="10130881"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Making Predictions &amp; Maintenance</a:t>
          </a:r>
          <a:endParaRPr lang="en-IN" sz="1300" kern="1200" dirty="0"/>
        </a:p>
      </dsp:txBody>
      <dsp:txXfrm>
        <a:off x="10130881" y="110283"/>
        <a:ext cx="1480393" cy="469668"/>
      </dsp:txXfrm>
    </dsp:sp>
    <dsp:sp modelId="{FD07607E-1093-4521-B157-8345BE2C518E}">
      <dsp:nvSpPr>
        <dsp:cNvPr id="0" name=""/>
        <dsp:cNvSpPr/>
      </dsp:nvSpPr>
      <dsp:spPr>
        <a:xfrm>
          <a:off x="10130881"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Once our computer has learned from the labeled data and we've fine-tuned the parameters, it's time to put it to work..</a:t>
          </a:r>
          <a:endParaRPr lang="en-IN" sz="1300" kern="1200" dirty="0"/>
        </a:p>
        <a:p>
          <a:pPr marL="114300" lvl="1" indent="-114300" algn="l" defTabSz="577850">
            <a:lnSpc>
              <a:spcPct val="90000"/>
            </a:lnSpc>
            <a:spcBef>
              <a:spcPct val="0"/>
            </a:spcBef>
            <a:spcAft>
              <a:spcPct val="15000"/>
            </a:spcAft>
            <a:buChar char="•"/>
          </a:pPr>
          <a:r>
            <a:rPr lang="en-US" sz="1300" b="0" i="0" kern="1200" dirty="0"/>
            <a:t>Periodically retrain the model with updated data to adapt to changes in the inventory.</a:t>
          </a:r>
          <a:endParaRPr lang="en-IN" sz="1300" kern="1200" dirty="0"/>
        </a:p>
      </dsp:txBody>
      <dsp:txXfrm>
        <a:off x="10130881" y="579952"/>
        <a:ext cx="1480393" cy="3176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8F579-45D7-4F66-B708-8F23C9463562}">
      <dsp:nvSpPr>
        <dsp:cNvPr id="0" name=""/>
        <dsp:cNvSpPr/>
      </dsp:nvSpPr>
      <dsp:spPr>
        <a:xfrm>
          <a:off x="5257800" y="1233367"/>
          <a:ext cx="4356747" cy="378064"/>
        </a:xfrm>
        <a:custGeom>
          <a:avLst/>
          <a:gdLst/>
          <a:ahLst/>
          <a:cxnLst/>
          <a:rect l="0" t="0" r="0" b="0"/>
          <a:pathLst>
            <a:path>
              <a:moveTo>
                <a:pt x="0" y="0"/>
              </a:moveTo>
              <a:lnTo>
                <a:pt x="0" y="189032"/>
              </a:lnTo>
              <a:lnTo>
                <a:pt x="4356747" y="189032"/>
              </a:lnTo>
              <a:lnTo>
                <a:pt x="4356747"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EE4198-2369-4A91-AD71-F1A0F9253C4F}">
      <dsp:nvSpPr>
        <dsp:cNvPr id="0" name=""/>
        <dsp:cNvSpPr/>
      </dsp:nvSpPr>
      <dsp:spPr>
        <a:xfrm>
          <a:off x="5257800" y="1233367"/>
          <a:ext cx="2178373" cy="378064"/>
        </a:xfrm>
        <a:custGeom>
          <a:avLst/>
          <a:gdLst/>
          <a:ahLst/>
          <a:cxnLst/>
          <a:rect l="0" t="0" r="0" b="0"/>
          <a:pathLst>
            <a:path>
              <a:moveTo>
                <a:pt x="0" y="0"/>
              </a:moveTo>
              <a:lnTo>
                <a:pt x="0" y="189032"/>
              </a:lnTo>
              <a:lnTo>
                <a:pt x="2178373" y="189032"/>
              </a:lnTo>
              <a:lnTo>
                <a:pt x="2178373"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54439-5E1B-4717-98DF-0A3F4AB393D2}">
      <dsp:nvSpPr>
        <dsp:cNvPr id="0" name=""/>
        <dsp:cNvSpPr/>
      </dsp:nvSpPr>
      <dsp:spPr>
        <a:xfrm>
          <a:off x="5212080" y="1233367"/>
          <a:ext cx="91440" cy="378064"/>
        </a:xfrm>
        <a:custGeom>
          <a:avLst/>
          <a:gdLst/>
          <a:ahLst/>
          <a:cxnLst/>
          <a:rect l="0" t="0" r="0" b="0"/>
          <a:pathLst>
            <a:path>
              <a:moveTo>
                <a:pt x="45720" y="0"/>
              </a:moveTo>
              <a:lnTo>
                <a:pt x="45720"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11B9E-BB55-48D7-9171-EFF539162EDC}">
      <dsp:nvSpPr>
        <dsp:cNvPr id="0" name=""/>
        <dsp:cNvSpPr/>
      </dsp:nvSpPr>
      <dsp:spPr>
        <a:xfrm>
          <a:off x="3079426" y="1233367"/>
          <a:ext cx="2178373" cy="378064"/>
        </a:xfrm>
        <a:custGeom>
          <a:avLst/>
          <a:gdLst/>
          <a:ahLst/>
          <a:cxnLst/>
          <a:rect l="0" t="0" r="0" b="0"/>
          <a:pathLst>
            <a:path>
              <a:moveTo>
                <a:pt x="2178373" y="0"/>
              </a:moveTo>
              <a:lnTo>
                <a:pt x="2178373" y="189032"/>
              </a:lnTo>
              <a:lnTo>
                <a:pt x="0" y="189032"/>
              </a:lnTo>
              <a:lnTo>
                <a:pt x="0"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A7D635-C913-4740-9240-7D35E25BC027}">
      <dsp:nvSpPr>
        <dsp:cNvPr id="0" name=""/>
        <dsp:cNvSpPr/>
      </dsp:nvSpPr>
      <dsp:spPr>
        <a:xfrm>
          <a:off x="901052" y="1233367"/>
          <a:ext cx="4356747" cy="378064"/>
        </a:xfrm>
        <a:custGeom>
          <a:avLst/>
          <a:gdLst/>
          <a:ahLst/>
          <a:cxnLst/>
          <a:rect l="0" t="0" r="0" b="0"/>
          <a:pathLst>
            <a:path>
              <a:moveTo>
                <a:pt x="4356747" y="0"/>
              </a:moveTo>
              <a:lnTo>
                <a:pt x="4356747" y="189032"/>
              </a:lnTo>
              <a:lnTo>
                <a:pt x="0" y="189032"/>
              </a:lnTo>
              <a:lnTo>
                <a:pt x="0"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D0852F-A6A9-48A8-BDFF-3260442876B5}">
      <dsp:nvSpPr>
        <dsp:cNvPr id="0" name=""/>
        <dsp:cNvSpPr/>
      </dsp:nvSpPr>
      <dsp:spPr>
        <a:xfrm>
          <a:off x="4357645" y="333213"/>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Benefits</a:t>
          </a:r>
          <a:endParaRPr lang="en-IN" sz="2000" kern="1200" dirty="0"/>
        </a:p>
      </dsp:txBody>
      <dsp:txXfrm>
        <a:off x="4357645" y="333213"/>
        <a:ext cx="1800308" cy="900154"/>
      </dsp:txXfrm>
    </dsp:sp>
    <dsp:sp modelId="{3FCDE249-5CE8-40C0-9399-5F991B0E378F}">
      <dsp:nvSpPr>
        <dsp:cNvPr id="0" name=""/>
        <dsp:cNvSpPr/>
      </dsp:nvSpPr>
      <dsp:spPr>
        <a:xfrm>
          <a:off x="898"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mn-lt"/>
              <a:ea typeface="+mn-ea"/>
              <a:cs typeface="+mn-cs"/>
            </a:rPr>
            <a:t>Enhanced</a:t>
          </a:r>
          <a:r>
            <a:rPr lang="en-US" sz="2000" b="0" i="0" kern="1200" dirty="0">
              <a:solidFill>
                <a:srgbClr val="0D0D0D"/>
              </a:solidFill>
              <a:effectLst/>
              <a:latin typeface="+mn-lt"/>
            </a:rPr>
            <a:t> </a:t>
          </a:r>
          <a:r>
            <a:rPr lang="en-US" sz="2000" kern="1200" dirty="0">
              <a:solidFill>
                <a:prstClr val="white"/>
              </a:solidFill>
              <a:latin typeface="+mn-lt"/>
              <a:ea typeface="+mn-ea"/>
              <a:cs typeface="+mn-cs"/>
            </a:rPr>
            <a:t>Understanding</a:t>
          </a:r>
          <a:endParaRPr lang="en-IN" sz="2000" kern="1200" dirty="0"/>
        </a:p>
      </dsp:txBody>
      <dsp:txXfrm>
        <a:off x="898" y="1611432"/>
        <a:ext cx="1800308" cy="900154"/>
      </dsp:txXfrm>
    </dsp:sp>
    <dsp:sp modelId="{C948854C-A42C-4F2B-8EB9-3EF87327A6B4}">
      <dsp:nvSpPr>
        <dsp:cNvPr id="0" name=""/>
        <dsp:cNvSpPr/>
      </dsp:nvSpPr>
      <dsp:spPr>
        <a:xfrm>
          <a:off x="2179272"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Improved Forecasting</a:t>
          </a:r>
          <a:endParaRPr lang="en-IN" sz="2000" kern="1200" dirty="0"/>
        </a:p>
      </dsp:txBody>
      <dsp:txXfrm>
        <a:off x="2179272" y="1611432"/>
        <a:ext cx="1800308" cy="900154"/>
      </dsp:txXfrm>
    </dsp:sp>
    <dsp:sp modelId="{385D55AB-553A-471C-98DE-39446FAF5F9A}">
      <dsp:nvSpPr>
        <dsp:cNvPr id="0" name=""/>
        <dsp:cNvSpPr/>
      </dsp:nvSpPr>
      <dsp:spPr>
        <a:xfrm>
          <a:off x="4357645"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mn-lt"/>
              <a:ea typeface="+mn-ea"/>
              <a:cs typeface="+mn-cs"/>
            </a:rPr>
            <a:t>Facilitated</a:t>
          </a:r>
          <a:r>
            <a:rPr lang="en-US" sz="2000" b="0" i="0" kern="1200" dirty="0">
              <a:solidFill>
                <a:srgbClr val="0D0D0D"/>
              </a:solidFill>
              <a:effectLst/>
              <a:latin typeface="+mn-lt"/>
            </a:rPr>
            <a:t> </a:t>
          </a:r>
          <a:r>
            <a:rPr lang="en-US" sz="2000" kern="1200" dirty="0">
              <a:solidFill>
                <a:prstClr val="white"/>
              </a:solidFill>
              <a:latin typeface="+mn-lt"/>
              <a:ea typeface="+mn-ea"/>
              <a:cs typeface="+mn-cs"/>
            </a:rPr>
            <a:t>Material Classification</a:t>
          </a:r>
          <a:endParaRPr lang="en-IN" sz="2000" kern="1200" dirty="0"/>
        </a:p>
      </dsp:txBody>
      <dsp:txXfrm>
        <a:off x="4357645" y="1611432"/>
        <a:ext cx="1800308" cy="900154"/>
      </dsp:txXfrm>
    </dsp:sp>
    <dsp:sp modelId="{7DD0BE26-CCFF-47ED-8A89-F242F5527E77}">
      <dsp:nvSpPr>
        <dsp:cNvPr id="0" name=""/>
        <dsp:cNvSpPr/>
      </dsp:nvSpPr>
      <dsp:spPr>
        <a:xfrm>
          <a:off x="6536019"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Precise Cost Estimation</a:t>
          </a:r>
          <a:endParaRPr lang="en-IN" sz="2000" kern="1200" dirty="0"/>
        </a:p>
      </dsp:txBody>
      <dsp:txXfrm>
        <a:off x="6536019" y="1611432"/>
        <a:ext cx="1800308" cy="900154"/>
      </dsp:txXfrm>
    </dsp:sp>
    <dsp:sp modelId="{FAA52491-DD52-4646-86CC-B29037003892}">
      <dsp:nvSpPr>
        <dsp:cNvPr id="0" name=""/>
        <dsp:cNvSpPr/>
      </dsp:nvSpPr>
      <dsp:spPr>
        <a:xfrm>
          <a:off x="8714392"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For our Future Analysis</a:t>
          </a:r>
          <a:endParaRPr lang="en-IN" sz="2000" kern="1200" dirty="0"/>
        </a:p>
      </dsp:txBody>
      <dsp:txXfrm>
        <a:off x="8714392" y="1611432"/>
        <a:ext cx="1800308" cy="900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9701-28C2-4800-9263-076BBD7D01DA}">
      <dsp:nvSpPr>
        <dsp:cNvPr id="0" name=""/>
        <dsp:cNvSpPr/>
      </dsp:nvSpPr>
      <dsp:spPr>
        <a:xfrm>
          <a:off x="0" y="287134"/>
          <a:ext cx="3537525" cy="44990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prstClr val="white"/>
              </a:solidFill>
              <a:latin typeface="+mn-lt"/>
              <a:ea typeface="+mn-ea"/>
              <a:cs typeface="+mn-cs"/>
            </a:rPr>
            <a:t>Enhanced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Understanding</a:t>
          </a:r>
          <a:endParaRPr lang="en-IN" sz="2400" kern="1200" dirty="0">
            <a:solidFill>
              <a:prstClr val="white"/>
            </a:solidFill>
            <a:latin typeface="+mn-lt"/>
            <a:ea typeface="+mn-ea"/>
            <a:cs typeface="+mn-cs"/>
          </a:endParaRPr>
        </a:p>
      </dsp:txBody>
      <dsp:txXfrm>
        <a:off x="21962" y="309096"/>
        <a:ext cx="3493601" cy="405979"/>
      </dsp:txXfrm>
    </dsp:sp>
    <dsp:sp modelId="{33FA9942-DD43-4AA8-A511-8F4F60D55886}">
      <dsp:nvSpPr>
        <dsp:cNvPr id="0" name=""/>
        <dsp:cNvSpPr/>
      </dsp:nvSpPr>
      <dsp:spPr>
        <a:xfrm>
          <a:off x="0" y="1021380"/>
          <a:ext cx="6897510"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996" tIns="20320" rIns="113792" bIns="20320" numCol="1" spcCol="1270" anchor="t" anchorCtr="0">
          <a:noAutofit/>
        </a:bodyPr>
        <a:lstStyle/>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rPr>
            <a:t>Clear labels make it easier for everyone to understand the nature and purpose of each item, even those without technical expertise.</a:t>
          </a:r>
          <a:endParaRPr lang="en-IN" sz="1600" kern="1200" dirty="0">
            <a:latin typeface="+mn-lt"/>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rPr>
            <a:t>For instance, an item described as "M2.5-0.45X6MM TORX T8 PAN M/S STEEL DRI-LOC 202 REACH/ROHS PER PRT REV.B" might be confusing to non-technical staff, but with labeling, it is recognized as a screw.</a:t>
          </a:r>
          <a:endParaRPr lang="en-IN" sz="1600" kern="1200" dirty="0">
            <a:latin typeface="+mn-lt"/>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kern="1200" dirty="0">
              <a:latin typeface="+mn-lt"/>
            </a:rPr>
            <a:t>Also it helps in further analysis as well.  </a:t>
          </a:r>
          <a:endParaRPr lang="en-IN" sz="1600" kern="1200" dirty="0">
            <a:latin typeface="+mn-lt"/>
          </a:endParaRPr>
        </a:p>
      </dsp:txBody>
      <dsp:txXfrm>
        <a:off x="0" y="1021380"/>
        <a:ext cx="6897510" cy="1490400"/>
      </dsp:txXfrm>
    </dsp:sp>
    <dsp:sp modelId="{101575CF-7F22-4324-A1D2-97870C55BBA0}">
      <dsp:nvSpPr>
        <dsp:cNvPr id="0" name=""/>
        <dsp:cNvSpPr/>
      </dsp:nvSpPr>
      <dsp:spPr>
        <a:xfrm>
          <a:off x="0" y="2645002"/>
          <a:ext cx="3537525" cy="44990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Improved Forecasting</a:t>
          </a:r>
          <a:endParaRPr lang="en-IN" sz="2400" kern="1200" dirty="0">
            <a:solidFill>
              <a:prstClr val="white"/>
            </a:solidFill>
            <a:latin typeface="Calibri" panose="020F0502020204030204"/>
            <a:ea typeface="+mn-ea"/>
            <a:cs typeface="+mn-cs"/>
          </a:endParaRPr>
        </a:p>
      </dsp:txBody>
      <dsp:txXfrm>
        <a:off x="21962" y="2666964"/>
        <a:ext cx="3493601" cy="405979"/>
      </dsp:txXfrm>
    </dsp:sp>
    <dsp:sp modelId="{7B2E0BA3-D972-4879-8014-CC8FECAE8D3B}">
      <dsp:nvSpPr>
        <dsp:cNvPr id="0" name=""/>
        <dsp:cNvSpPr/>
      </dsp:nvSpPr>
      <dsp:spPr>
        <a:xfrm>
          <a:off x="0" y="3492935"/>
          <a:ext cx="6897510"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996" tIns="20320" rIns="113792" bIns="20320" numCol="1" spcCol="1270" anchor="t" anchorCtr="0">
          <a:noAutofit/>
        </a:bodyPr>
        <a:lstStyle/>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rPr>
            <a:t>By categorizing items into groups like Hardware, Electronics, etc., forecasting becomes more insightful and actionable.</a:t>
          </a:r>
          <a:endParaRPr lang="en-IN" sz="1600" kern="1200" dirty="0">
            <a:latin typeface="+mn-lt"/>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ea typeface="+mn-ea"/>
              <a:cs typeface="+mn-cs"/>
            </a:rPr>
            <a:t>Labeling allows us to identify each part's category, aiding in demand analysis and forecasting. This categorization simplifies the process of understanding which items are in high demand and need closer attention.</a:t>
          </a:r>
          <a:endParaRPr lang="en-IN" sz="1600" b="0" i="0" kern="1200" dirty="0">
            <a:solidFill>
              <a:srgbClr val="0D0D0D"/>
            </a:solidFill>
            <a:effectLst/>
            <a:latin typeface="+mn-lt"/>
            <a:ea typeface="+mn-ea"/>
            <a:cs typeface="+mn-cs"/>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ea typeface="+mn-ea"/>
              <a:cs typeface="+mn-cs"/>
            </a:rPr>
            <a:t>This helps which group is </a:t>
          </a:r>
          <a:endParaRPr lang="en-IN" sz="1600" b="0" i="0" kern="1200" dirty="0">
            <a:solidFill>
              <a:srgbClr val="0D0D0D"/>
            </a:solidFill>
            <a:effectLst/>
            <a:latin typeface="+mn-lt"/>
            <a:ea typeface="+mn-ea"/>
            <a:cs typeface="+mn-cs"/>
          </a:endParaRPr>
        </a:p>
      </dsp:txBody>
      <dsp:txXfrm>
        <a:off x="0" y="3492935"/>
        <a:ext cx="6897510" cy="1490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9701-28C2-4800-9263-076BBD7D01DA}">
      <dsp:nvSpPr>
        <dsp:cNvPr id="0" name=""/>
        <dsp:cNvSpPr/>
      </dsp:nvSpPr>
      <dsp:spPr>
        <a:xfrm>
          <a:off x="0" y="604208"/>
          <a:ext cx="4675048" cy="40315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prstClr val="white"/>
              </a:solidFill>
              <a:latin typeface="+mn-lt"/>
              <a:ea typeface="+mn-ea"/>
              <a:cs typeface="+mn-cs"/>
            </a:rPr>
            <a:t>Facilitated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Material Classification</a:t>
          </a:r>
          <a:endParaRPr lang="en-IN" sz="2400" kern="1200" dirty="0">
            <a:solidFill>
              <a:prstClr val="white"/>
            </a:solidFill>
            <a:latin typeface="+mn-lt"/>
            <a:ea typeface="+mn-ea"/>
            <a:cs typeface="+mn-cs"/>
          </a:endParaRPr>
        </a:p>
      </dsp:txBody>
      <dsp:txXfrm>
        <a:off x="19680" y="623888"/>
        <a:ext cx="4635688" cy="363793"/>
      </dsp:txXfrm>
    </dsp:sp>
    <dsp:sp modelId="{33FA9942-DD43-4AA8-A511-8F4F60D55886}">
      <dsp:nvSpPr>
        <dsp:cNvPr id="0" name=""/>
        <dsp:cNvSpPr/>
      </dsp:nvSpPr>
      <dsp:spPr>
        <a:xfrm>
          <a:off x="0" y="1153440"/>
          <a:ext cx="6801554"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49" tIns="19050" rIns="106680" bIns="19050" numCol="1" spcCol="1270" anchor="t" anchorCtr="0">
          <a:noAutofi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Labeling enables us to associate parts with specific materials, a crucial step in material classification for future ML models.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Understanding the materials used in each part helps in predicting manufacturing costs more approximately. We can use this information to negotiate better deals with vendors, leveraging our knowledge of market indices for various metals.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sp:txBody>
      <dsp:txXfrm>
        <a:off x="0" y="1153440"/>
        <a:ext cx="6801554" cy="1391040"/>
      </dsp:txXfrm>
    </dsp:sp>
    <dsp:sp modelId="{101575CF-7F22-4324-A1D2-97870C55BBA0}">
      <dsp:nvSpPr>
        <dsp:cNvPr id="0" name=""/>
        <dsp:cNvSpPr/>
      </dsp:nvSpPr>
      <dsp:spPr>
        <a:xfrm>
          <a:off x="0" y="2477288"/>
          <a:ext cx="4675048" cy="40315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Precise Cost Estimation</a:t>
          </a:r>
          <a:endParaRPr lang="en-IN" sz="2400" kern="1200" dirty="0">
            <a:solidFill>
              <a:prstClr val="white"/>
            </a:solidFill>
            <a:latin typeface="Calibri" panose="020F0502020204030204"/>
            <a:ea typeface="+mn-ea"/>
            <a:cs typeface="+mn-cs"/>
          </a:endParaRPr>
        </a:p>
      </dsp:txBody>
      <dsp:txXfrm>
        <a:off x="19680" y="2496968"/>
        <a:ext cx="4635688" cy="363793"/>
      </dsp:txXfrm>
    </dsp:sp>
    <dsp:sp modelId="{7B2E0BA3-D972-4879-8014-CC8FECAE8D3B}">
      <dsp:nvSpPr>
        <dsp:cNvPr id="0" name=""/>
        <dsp:cNvSpPr/>
      </dsp:nvSpPr>
      <dsp:spPr>
        <a:xfrm>
          <a:off x="0" y="3015373"/>
          <a:ext cx="6801554"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49" tIns="19050" rIns="106680" bIns="19050" numCol="1" spcCol="1270" anchor="t" anchorCtr="0">
          <a:noAutofi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With labeled materials, we can approximate manufacturing costs more effectively. This allows us to negotiate vendor rebates based on accurate cost calculations.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Keeping track of metal market indices further enhances our ability to estimate costs, empowering us to make informed decisions and optimize expenses.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sp:txBody>
      <dsp:txXfrm>
        <a:off x="0" y="3015373"/>
        <a:ext cx="6801554" cy="1192320"/>
      </dsp:txXfrm>
    </dsp:sp>
    <dsp:sp modelId="{045676EE-ACDE-49C3-B9A5-F0FCCB89A4CD}">
      <dsp:nvSpPr>
        <dsp:cNvPr id="0" name=""/>
        <dsp:cNvSpPr/>
      </dsp:nvSpPr>
      <dsp:spPr>
        <a:xfrm>
          <a:off x="0" y="4271861"/>
          <a:ext cx="4675048" cy="40315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prstClr val="white"/>
              </a:solidFill>
              <a:latin typeface="Calibri" panose="020F0502020204030204"/>
              <a:ea typeface="+mn-ea"/>
              <a:cs typeface="+mn-cs"/>
            </a:rPr>
            <a:t>For our Future Analysis</a:t>
          </a:r>
          <a:endParaRPr lang="en-IN" sz="1300" kern="1200" dirty="0">
            <a:solidFill>
              <a:prstClr val="white"/>
            </a:solidFill>
            <a:latin typeface="Calibri" panose="020F0502020204030204"/>
            <a:ea typeface="+mn-ea"/>
            <a:cs typeface="+mn-cs"/>
          </a:endParaRPr>
        </a:p>
      </dsp:txBody>
      <dsp:txXfrm>
        <a:off x="19680" y="4291541"/>
        <a:ext cx="4635688" cy="363793"/>
      </dsp:txXfrm>
    </dsp:sp>
    <dsp:sp modelId="{C20C56BD-3B7A-4A80-886B-840974FE9B7F}">
      <dsp:nvSpPr>
        <dsp:cNvPr id="0" name=""/>
        <dsp:cNvSpPr/>
      </dsp:nvSpPr>
      <dsp:spPr>
        <a:xfrm>
          <a:off x="0" y="4734980"/>
          <a:ext cx="6801554"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49" tIns="19050" rIns="106680" bIns="19050" numCol="1" spcCol="1270" anchor="t" anchorCtr="0">
          <a:noAutofi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mn-lt"/>
            </a:rPr>
            <a:t>Labeling our inventory is an initial step that sets the stage for more advanced analyses and optimizations.</a:t>
          </a:r>
          <a:endParaRPr lang="en-IN" sz="1500" kern="1200" dirty="0">
            <a:latin typeface="+mn-lt"/>
          </a:endParaRPr>
        </a:p>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mn-lt"/>
            </a:rPr>
            <a:t>This structured approach lays the groundwork for future endeavors such as advanced ML-based classification models and comprehensive supply chain optimizations.</a:t>
          </a:r>
          <a:endParaRPr lang="en-IN" sz="1500" kern="1200" dirty="0">
            <a:latin typeface="+mn-lt"/>
          </a:endParaRPr>
        </a:p>
        <a:p>
          <a:pPr marL="114300" lvl="1" indent="-114300" algn="just" defTabSz="666750">
            <a:lnSpc>
              <a:spcPct val="90000"/>
            </a:lnSpc>
            <a:spcBef>
              <a:spcPct val="0"/>
            </a:spcBef>
            <a:spcAft>
              <a:spcPct val="20000"/>
            </a:spcAft>
            <a:buFont typeface="Arial" panose="020B0604020202020204" pitchFamily="34" charset="0"/>
            <a:buChar char="•"/>
          </a:pPr>
          <a:endParaRPr lang="en-IN" sz="1500" kern="1200" dirty="0">
            <a:latin typeface="+mn-lt"/>
          </a:endParaRPr>
        </a:p>
      </dsp:txBody>
      <dsp:txXfrm>
        <a:off x="0" y="4734980"/>
        <a:ext cx="6801554" cy="1391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51E88-A4BB-44E2-98DC-868433DB5BF4}">
      <dsp:nvSpPr>
        <dsp:cNvPr id="0" name=""/>
        <dsp:cNvSpPr/>
      </dsp:nvSpPr>
      <dsp:spPr>
        <a:xfrm>
          <a:off x="0" y="94836"/>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Multinomial</a:t>
          </a:r>
          <a:r>
            <a:rPr lang="en-IN" sz="2500" kern="1200" dirty="0"/>
            <a:t> </a:t>
          </a:r>
          <a:r>
            <a:rPr lang="en-IN" sz="2500" b="1" i="0" kern="1200" dirty="0"/>
            <a:t>Naive Bayes model</a:t>
          </a:r>
          <a:endParaRPr lang="en-IN" sz="2500" kern="1200" dirty="0"/>
        </a:p>
      </dsp:txBody>
      <dsp:txXfrm>
        <a:off x="29271" y="124107"/>
        <a:ext cx="5314969" cy="541083"/>
      </dsp:txXfrm>
    </dsp:sp>
    <dsp:sp modelId="{2B9B6442-A0DB-42DD-A20A-93C114ED2268}">
      <dsp:nvSpPr>
        <dsp:cNvPr id="0" name=""/>
        <dsp:cNvSpPr/>
      </dsp:nvSpPr>
      <dsp:spPr>
        <a:xfrm>
          <a:off x="0" y="694461"/>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69%</a:t>
          </a:r>
          <a:endParaRPr lang="en-IN" sz="2000" kern="1200" dirty="0"/>
        </a:p>
      </dsp:txBody>
      <dsp:txXfrm>
        <a:off x="0" y="694461"/>
        <a:ext cx="5373511" cy="414000"/>
      </dsp:txXfrm>
    </dsp:sp>
    <dsp:sp modelId="{16CB36F8-2B31-416A-A5C3-0BFA2AF024DB}">
      <dsp:nvSpPr>
        <dsp:cNvPr id="0" name=""/>
        <dsp:cNvSpPr/>
      </dsp:nvSpPr>
      <dsp:spPr>
        <a:xfrm>
          <a:off x="0" y="1108461"/>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i="0" kern="1200" dirty="0"/>
            <a:t>Support Vector Machine (SVM) model</a:t>
          </a:r>
          <a:endParaRPr lang="en-IN" sz="2500" kern="1200" dirty="0"/>
        </a:p>
      </dsp:txBody>
      <dsp:txXfrm>
        <a:off x="29271" y="1137732"/>
        <a:ext cx="5314969" cy="541083"/>
      </dsp:txXfrm>
    </dsp:sp>
    <dsp:sp modelId="{78156501-62F9-44D5-A980-2798BFA01B98}">
      <dsp:nvSpPr>
        <dsp:cNvPr id="0" name=""/>
        <dsp:cNvSpPr/>
      </dsp:nvSpPr>
      <dsp:spPr>
        <a:xfrm>
          <a:off x="0" y="1708086"/>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95%</a:t>
          </a:r>
          <a:endParaRPr lang="en-IN" sz="2000" kern="1200" dirty="0"/>
        </a:p>
      </dsp:txBody>
      <dsp:txXfrm>
        <a:off x="0" y="1708086"/>
        <a:ext cx="5373511" cy="414000"/>
      </dsp:txXfrm>
    </dsp:sp>
    <dsp:sp modelId="{780700D1-E904-4943-914C-55ABE55A6511}">
      <dsp:nvSpPr>
        <dsp:cNvPr id="0" name=""/>
        <dsp:cNvSpPr/>
      </dsp:nvSpPr>
      <dsp:spPr>
        <a:xfrm>
          <a:off x="0" y="2122086"/>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i="0" kern="1200" dirty="0"/>
            <a:t>Random Forest model</a:t>
          </a:r>
          <a:endParaRPr lang="en-IN" sz="2500" kern="1200" dirty="0"/>
        </a:p>
      </dsp:txBody>
      <dsp:txXfrm>
        <a:off x="29271" y="2151357"/>
        <a:ext cx="5314969" cy="541083"/>
      </dsp:txXfrm>
    </dsp:sp>
    <dsp:sp modelId="{AC4F2C1D-6540-4748-A4E6-69A57F6222CD}">
      <dsp:nvSpPr>
        <dsp:cNvPr id="0" name=""/>
        <dsp:cNvSpPr/>
      </dsp:nvSpPr>
      <dsp:spPr>
        <a:xfrm>
          <a:off x="0" y="2721711"/>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94%</a:t>
          </a:r>
          <a:endParaRPr lang="en-IN" sz="2000" kern="1200" dirty="0"/>
        </a:p>
      </dsp:txBody>
      <dsp:txXfrm>
        <a:off x="0" y="2721711"/>
        <a:ext cx="5373511" cy="414000"/>
      </dsp:txXfrm>
    </dsp:sp>
    <dsp:sp modelId="{6B348E12-DDB1-4E81-89A2-B57A83963B3E}">
      <dsp:nvSpPr>
        <dsp:cNvPr id="0" name=""/>
        <dsp:cNvSpPr/>
      </dsp:nvSpPr>
      <dsp:spPr>
        <a:xfrm>
          <a:off x="0" y="3135711"/>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RNN model</a:t>
          </a:r>
          <a:endParaRPr lang="en-IN" sz="2500" kern="1200" dirty="0"/>
        </a:p>
      </dsp:txBody>
      <dsp:txXfrm>
        <a:off x="29271" y="3164982"/>
        <a:ext cx="5314969" cy="541083"/>
      </dsp:txXfrm>
    </dsp:sp>
    <dsp:sp modelId="{02E1A7F9-6997-4BB2-A3B9-5CA448D4E1BA}">
      <dsp:nvSpPr>
        <dsp:cNvPr id="0" name=""/>
        <dsp:cNvSpPr/>
      </dsp:nvSpPr>
      <dsp:spPr>
        <a:xfrm>
          <a:off x="0" y="3735337"/>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93%</a:t>
          </a:r>
          <a:endParaRPr lang="en-IN" sz="2000" kern="1200" dirty="0"/>
        </a:p>
      </dsp:txBody>
      <dsp:txXfrm>
        <a:off x="0" y="3735337"/>
        <a:ext cx="5373511" cy="414000"/>
      </dsp:txXfrm>
    </dsp:sp>
    <dsp:sp modelId="{477F92BA-7096-4491-BCD4-E1D909A5120E}">
      <dsp:nvSpPr>
        <dsp:cNvPr id="0" name=""/>
        <dsp:cNvSpPr/>
      </dsp:nvSpPr>
      <dsp:spPr>
        <a:xfrm>
          <a:off x="0" y="4149337"/>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prstClr val="white"/>
              </a:solidFill>
              <a:latin typeface="Calibri" panose="020F0502020204030204"/>
              <a:ea typeface="+mn-ea"/>
              <a:cs typeface="+mn-cs"/>
            </a:rPr>
            <a:t>XGBOOST</a:t>
          </a:r>
          <a:r>
            <a:rPr lang="en-US" sz="2500" kern="1200" dirty="0"/>
            <a:t> </a:t>
          </a:r>
          <a:r>
            <a:rPr lang="en-US" sz="2500" b="1" kern="1200" dirty="0">
              <a:solidFill>
                <a:prstClr val="white"/>
              </a:solidFill>
              <a:latin typeface="Calibri" panose="020F0502020204030204"/>
              <a:ea typeface="+mn-ea"/>
              <a:cs typeface="+mn-cs"/>
            </a:rPr>
            <a:t>Model</a:t>
          </a:r>
          <a:endParaRPr lang="en-IN" sz="2500" b="1" kern="1200" dirty="0">
            <a:solidFill>
              <a:prstClr val="white"/>
            </a:solidFill>
            <a:latin typeface="Calibri" panose="020F0502020204030204"/>
            <a:ea typeface="+mn-ea"/>
            <a:cs typeface="+mn-cs"/>
          </a:endParaRPr>
        </a:p>
      </dsp:txBody>
      <dsp:txXfrm>
        <a:off x="29271" y="4178608"/>
        <a:ext cx="5314969" cy="541083"/>
      </dsp:txXfrm>
    </dsp:sp>
    <dsp:sp modelId="{0EBB8F54-0908-4F57-907F-88822C8ACB67}">
      <dsp:nvSpPr>
        <dsp:cNvPr id="0" name=""/>
        <dsp:cNvSpPr/>
      </dsp:nvSpPr>
      <dsp:spPr>
        <a:xfrm>
          <a:off x="0" y="4748962"/>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93%</a:t>
          </a:r>
          <a:endParaRPr lang="en-IN" sz="2000" kern="1200" dirty="0"/>
        </a:p>
      </dsp:txBody>
      <dsp:txXfrm>
        <a:off x="0" y="4748962"/>
        <a:ext cx="5373511" cy="414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8D80-8C30-95D3-AD35-532F720ADB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488ED8-231D-ACE6-8B63-34930D034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50823D-CE82-0954-952B-F361E3D9DBE4}"/>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5F9087B3-0275-FFAF-CFA4-43BDE0060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B64B4-A6DC-FB08-0C93-145814E0853A}"/>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09198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C9C2-C38C-1E86-D10A-B211F25F90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003907-BE15-C633-7DD4-2EC2D18E1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6FBA0-E0D0-1810-00A2-169620D09CCE}"/>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0579A04F-7316-4BF5-46DA-13A0408C4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0D4D6-7195-C76B-37BF-367B5FF4570E}"/>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414637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4A6E8-B93D-9FA4-42E4-D24FBFD5C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E1A82D-A5C5-65C2-F374-35C45993A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7B9B8-FFAC-441A-D286-45A8074355BB}"/>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A422A848-E74B-4B1F-4978-AFCF1741E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5B08F-7638-38FC-757A-0C2EEA0E7D46}"/>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278789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DA2E-D96E-FBAB-8601-DB61069836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25A6F8-9648-3251-E8CF-C45DF522D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428A6-866C-3AC8-E706-6A34E907C44F}"/>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3AFA4FF7-2129-F8FC-7B94-F09710511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84140-EA6C-4331-9523-09A77C2B54A8}"/>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274846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D4A9-35E1-6086-ECF9-A9CFE5888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D670D2-8BB7-45DB-FDDE-DDF02C4FE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A47FB-A238-CF4C-3F9A-ADA8D055F56F}"/>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9BE7C956-901D-9B85-38B0-8E7368C92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85FAA-487C-C840-1F01-251F32D04F6F}"/>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34714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2C9B-23C5-71AD-5BE6-487D3D025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556F8-7692-671D-0F1D-F859367D4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F1380E-23AC-EC3C-9C76-528869376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72BE0A-FFEF-5463-BDDE-5C752610E966}"/>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6" name="Footer Placeholder 5">
            <a:extLst>
              <a:ext uri="{FF2B5EF4-FFF2-40B4-BE49-F238E27FC236}">
                <a16:creationId xmlns:a16="http://schemas.microsoft.com/office/drawing/2014/main" id="{01FC9BB4-9219-8B81-408C-E276C1F80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55D78-CB97-73EE-D920-037592413F7F}"/>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70860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2687-7EEA-BB52-77DD-257473C10D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045515-BEF5-8D48-91C9-24F0E02E8A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EBD27-733C-C4F9-5CC5-6D4D37944E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78BC7A-9BB5-A89F-65C0-C9C49C6E7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91D94-F8C2-B8D8-52D2-E45DB4819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5054C4-8D37-7A69-0428-AD3284FF9647}"/>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8" name="Footer Placeholder 7">
            <a:extLst>
              <a:ext uri="{FF2B5EF4-FFF2-40B4-BE49-F238E27FC236}">
                <a16:creationId xmlns:a16="http://schemas.microsoft.com/office/drawing/2014/main" id="{0697AC15-DD72-C92F-F703-F2E761547B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787A06-65FD-840A-5EA7-477B82982045}"/>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353062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9C10-B816-D431-0A03-047FBF289C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5294C2-0BD3-7A60-8F5F-7C2D578A115F}"/>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4" name="Footer Placeholder 3">
            <a:extLst>
              <a:ext uri="{FF2B5EF4-FFF2-40B4-BE49-F238E27FC236}">
                <a16:creationId xmlns:a16="http://schemas.microsoft.com/office/drawing/2014/main" id="{A89B0589-10A4-CF84-4A7A-3DD0C6043B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B4B34D-FF6C-73DC-404E-6C3882ADD787}"/>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39193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7BCCA-9D6B-5DAA-F17E-94ED0600426B}"/>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3" name="Footer Placeholder 2">
            <a:extLst>
              <a:ext uri="{FF2B5EF4-FFF2-40B4-BE49-F238E27FC236}">
                <a16:creationId xmlns:a16="http://schemas.microsoft.com/office/drawing/2014/main" id="{47EA047C-637D-C699-88B3-A846E08E94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24046B-26A6-A2E2-D595-A99A7B3611D5}"/>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62644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6AB5-DFDC-A576-7489-F3F7132BF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745C7F-A194-77CD-5AF9-9AFB47CA0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086733-F860-898B-7D5F-01276ABBC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F9BED-D3C9-198E-E318-E4AAE2783FD7}"/>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6" name="Footer Placeholder 5">
            <a:extLst>
              <a:ext uri="{FF2B5EF4-FFF2-40B4-BE49-F238E27FC236}">
                <a16:creationId xmlns:a16="http://schemas.microsoft.com/office/drawing/2014/main" id="{FC323304-1942-C609-EA67-03F886185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E2A6B8-2CF2-2A6E-3C1F-B3CD9FFA454E}"/>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24956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CD07-1587-F7AE-490A-2E16C3A8A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086C3B-F9E5-A73C-CAE7-637B96546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1F1158-4799-F4C2-3B46-D0A007E66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8434-1EEC-368B-0371-BF69B2369E6E}"/>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6" name="Footer Placeholder 5">
            <a:extLst>
              <a:ext uri="{FF2B5EF4-FFF2-40B4-BE49-F238E27FC236}">
                <a16:creationId xmlns:a16="http://schemas.microsoft.com/office/drawing/2014/main" id="{B4202A38-C5C4-6D23-B815-F2E2276238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A8A3A-C465-3548-5EE1-11662333C6E9}"/>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27207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EC23C-7A8E-67C2-B28E-0BE6D4629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13BE6-1F55-21B7-A701-497B73330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CFE15-E332-9137-16A4-B9397DB60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ECFB9215-2A84-FA15-2B1A-AD6D43EF2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77CDD9-8962-4761-770B-235194C47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D016C-3728-4354-BA93-7B68D3DB6E41}" type="slidenum">
              <a:rPr lang="en-IN" smtClean="0"/>
              <a:t>‹#›</a:t>
            </a:fld>
            <a:endParaRPr lang="en-IN"/>
          </a:p>
        </p:txBody>
      </p:sp>
    </p:spTree>
    <p:extLst>
      <p:ext uri="{BB962C8B-B14F-4D97-AF65-F5344CB8AC3E}">
        <p14:creationId xmlns:p14="http://schemas.microsoft.com/office/powerpoint/2010/main" val="51511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hart" Target="../charts/chart4.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hart" Target="../charts/chart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74F4-728F-18CD-F7F8-95B468C34CC2}"/>
              </a:ext>
            </a:extLst>
          </p:cNvPr>
          <p:cNvSpPr>
            <a:spLocks noGrp="1"/>
          </p:cNvSpPr>
          <p:nvPr>
            <p:ph type="ctrTitle"/>
          </p:nvPr>
        </p:nvSpPr>
        <p:spPr>
          <a:xfrm>
            <a:off x="1524000" y="282222"/>
            <a:ext cx="8466667" cy="298275"/>
          </a:xfrm>
        </p:spPr>
        <p:txBody>
          <a:bodyPr>
            <a:normAutofit fontScale="90000"/>
          </a:bodyPr>
          <a:lstStyle/>
          <a:p>
            <a:r>
              <a:rPr lang="en-US" sz="1800" dirty="0" err="1"/>
              <a:t>Gexpro</a:t>
            </a:r>
            <a:r>
              <a:rPr lang="en-US" sz="1800" dirty="0"/>
              <a:t> Services Data Science Project</a:t>
            </a:r>
            <a:endParaRPr lang="en-IN" sz="1800" dirty="0"/>
          </a:p>
        </p:txBody>
      </p:sp>
      <p:sp>
        <p:nvSpPr>
          <p:cNvPr id="3" name="TextBox 2">
            <a:extLst>
              <a:ext uri="{FF2B5EF4-FFF2-40B4-BE49-F238E27FC236}">
                <a16:creationId xmlns:a16="http://schemas.microsoft.com/office/drawing/2014/main" id="{5752E0A4-1E12-D6AE-AD4B-A9F41C6E269D}"/>
              </a:ext>
            </a:extLst>
          </p:cNvPr>
          <p:cNvSpPr txBox="1"/>
          <p:nvPr/>
        </p:nvSpPr>
        <p:spPr>
          <a:xfrm>
            <a:off x="1524000" y="948267"/>
            <a:ext cx="8184444" cy="1477328"/>
          </a:xfrm>
          <a:prstGeom prst="rect">
            <a:avLst/>
          </a:prstGeom>
          <a:noFill/>
        </p:spPr>
        <p:txBody>
          <a:bodyPr wrap="square" rtlCol="0">
            <a:spAutoFit/>
          </a:bodyPr>
          <a:lstStyle/>
          <a:p>
            <a:r>
              <a:rPr lang="en-US" dirty="0"/>
              <a:t>Objective</a:t>
            </a:r>
            <a:endParaRPr lang="en-IN" dirty="0"/>
          </a:p>
          <a:p>
            <a:r>
              <a:rPr lang="en-US" sz="1800" b="0" i="0" dirty="0"/>
              <a:t>Automate the labeling process for unlabeled items in our inventory.</a:t>
            </a:r>
            <a:endParaRPr lang="en-IN" sz="1800" dirty="0"/>
          </a:p>
          <a:p>
            <a:endParaRPr lang="en-IN" dirty="0"/>
          </a:p>
          <a:p>
            <a:r>
              <a:rPr lang="en-US" sz="1800" b="0" i="0" dirty="0"/>
              <a:t>Improve efficiency and accuracy in managing our expanding inventory. </a:t>
            </a:r>
            <a:endParaRPr lang="en-IN" sz="1800" dirty="0"/>
          </a:p>
          <a:p>
            <a:endParaRPr lang="en-IN" dirty="0"/>
          </a:p>
        </p:txBody>
      </p:sp>
    </p:spTree>
    <p:extLst>
      <p:ext uri="{BB962C8B-B14F-4D97-AF65-F5344CB8AC3E}">
        <p14:creationId xmlns:p14="http://schemas.microsoft.com/office/powerpoint/2010/main" val="284642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18BE6FED-2A32-3AFD-D081-AF4C28A34899}"/>
              </a:ext>
            </a:extLst>
          </p:cNvPr>
          <p:cNvGraphicFramePr/>
          <p:nvPr>
            <p:extLst>
              <p:ext uri="{D42A27DB-BD31-4B8C-83A1-F6EECF244321}">
                <p14:modId xmlns:p14="http://schemas.microsoft.com/office/powerpoint/2010/main" val="4052456129"/>
              </p:ext>
            </p:extLst>
          </p:nvPr>
        </p:nvGraphicFramePr>
        <p:xfrm>
          <a:off x="0" y="1057954"/>
          <a:ext cx="5373511"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Chart 16">
            <a:extLst>
              <a:ext uri="{FF2B5EF4-FFF2-40B4-BE49-F238E27FC236}">
                <a16:creationId xmlns:a16="http://schemas.microsoft.com/office/drawing/2014/main" id="{D584F72C-122E-1696-0132-29FBC4D809A7}"/>
              </a:ext>
            </a:extLst>
          </p:cNvPr>
          <p:cNvGraphicFramePr>
            <a:graphicFrameLocks/>
          </p:cNvGraphicFramePr>
          <p:nvPr>
            <p:extLst>
              <p:ext uri="{D42A27DB-BD31-4B8C-83A1-F6EECF244321}">
                <p14:modId xmlns:p14="http://schemas.microsoft.com/office/powerpoint/2010/main" val="4294102583"/>
              </p:ext>
            </p:extLst>
          </p:nvPr>
        </p:nvGraphicFramePr>
        <p:xfrm>
          <a:off x="5825067" y="1057954"/>
          <a:ext cx="5757332" cy="3118935"/>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Box 17">
            <a:extLst>
              <a:ext uri="{FF2B5EF4-FFF2-40B4-BE49-F238E27FC236}">
                <a16:creationId xmlns:a16="http://schemas.microsoft.com/office/drawing/2014/main" id="{9BF1FD65-59AE-F25D-CC0E-002298463080}"/>
              </a:ext>
            </a:extLst>
          </p:cNvPr>
          <p:cNvSpPr txBox="1"/>
          <p:nvPr/>
        </p:nvSpPr>
        <p:spPr>
          <a:xfrm>
            <a:off x="474134" y="124178"/>
            <a:ext cx="10916356" cy="369332"/>
          </a:xfrm>
          <a:prstGeom prst="rect">
            <a:avLst/>
          </a:prstGeom>
          <a:noFill/>
        </p:spPr>
        <p:txBody>
          <a:bodyPr wrap="square" rtlCol="0">
            <a:spAutoFit/>
          </a:bodyPr>
          <a:lstStyle/>
          <a:p>
            <a:r>
              <a:rPr lang="en-US" dirty="0"/>
              <a:t>ML Classifier Models used</a:t>
            </a:r>
            <a:endParaRPr lang="en-IN" dirty="0"/>
          </a:p>
        </p:txBody>
      </p:sp>
    </p:spTree>
    <p:extLst>
      <p:ext uri="{BB962C8B-B14F-4D97-AF65-F5344CB8AC3E}">
        <p14:creationId xmlns:p14="http://schemas.microsoft.com/office/powerpoint/2010/main" val="136209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55FBB21-7E35-BE0E-B1FD-C5D2FEC5148C}"/>
              </a:ext>
            </a:extLst>
          </p:cNvPr>
          <p:cNvGraphicFramePr>
            <a:graphicFrameLocks/>
          </p:cNvGraphicFramePr>
          <p:nvPr>
            <p:extLst>
              <p:ext uri="{D42A27DB-BD31-4B8C-83A1-F6EECF244321}">
                <p14:modId xmlns:p14="http://schemas.microsoft.com/office/powerpoint/2010/main" val="4143880493"/>
              </p:ext>
            </p:extLst>
          </p:nvPr>
        </p:nvGraphicFramePr>
        <p:xfrm>
          <a:off x="0" y="0"/>
          <a:ext cx="12192000" cy="33493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14A447D-A32C-466E-A2EE-0D16A07B6E81}"/>
              </a:ext>
            </a:extLst>
          </p:cNvPr>
          <p:cNvGraphicFramePr>
            <a:graphicFrameLocks/>
          </p:cNvGraphicFramePr>
          <p:nvPr>
            <p:extLst>
              <p:ext uri="{D42A27DB-BD31-4B8C-83A1-F6EECF244321}">
                <p14:modId xmlns:p14="http://schemas.microsoft.com/office/powerpoint/2010/main" val="376913642"/>
              </p:ext>
            </p:extLst>
          </p:nvPr>
        </p:nvGraphicFramePr>
        <p:xfrm>
          <a:off x="0" y="3349301"/>
          <a:ext cx="12192000" cy="35086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730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527888-910C-31F5-AB6D-04A1EA718B06}"/>
              </a:ext>
            </a:extLst>
          </p:cNvPr>
          <p:cNvSpPr txBox="1"/>
          <p:nvPr/>
        </p:nvSpPr>
        <p:spPr>
          <a:xfrm>
            <a:off x="838200" y="605885"/>
            <a:ext cx="6096000" cy="923330"/>
          </a:xfrm>
          <a:prstGeom prst="rect">
            <a:avLst/>
          </a:prstGeom>
          <a:noFill/>
        </p:spPr>
        <p:txBody>
          <a:bodyPr wrap="square">
            <a:spAutoFit/>
          </a:bodyPr>
          <a:lstStyle/>
          <a:p>
            <a:r>
              <a:rPr lang="en-US" b="0" i="0" dirty="0">
                <a:solidFill>
                  <a:srgbClr val="0D0D0D"/>
                </a:solidFill>
                <a:effectLst/>
                <a:latin typeface="Söhne"/>
              </a:rPr>
              <a:t>Leveraging Machine Learning for Item Labeling in Inventory Management </a:t>
            </a:r>
          </a:p>
          <a:p>
            <a:r>
              <a:rPr lang="en-US" sz="1800" dirty="0"/>
              <a:t>Part Number Classification using Item description</a:t>
            </a:r>
            <a:endParaRPr lang="en-IN" dirty="0"/>
          </a:p>
        </p:txBody>
      </p:sp>
      <p:sp>
        <p:nvSpPr>
          <p:cNvPr id="7" name="TextBox 6">
            <a:extLst>
              <a:ext uri="{FF2B5EF4-FFF2-40B4-BE49-F238E27FC236}">
                <a16:creationId xmlns:a16="http://schemas.microsoft.com/office/drawing/2014/main" id="{0FF9E390-0E57-A57C-5F53-C10EBB0FF3D7}"/>
              </a:ext>
            </a:extLst>
          </p:cNvPr>
          <p:cNvSpPr txBox="1"/>
          <p:nvPr/>
        </p:nvSpPr>
        <p:spPr>
          <a:xfrm>
            <a:off x="838199" y="1688704"/>
            <a:ext cx="6096001" cy="3416320"/>
          </a:xfrm>
          <a:prstGeom prst="rect">
            <a:avLst/>
          </a:prstGeom>
          <a:noFill/>
        </p:spPr>
        <p:txBody>
          <a:bodyPr wrap="square">
            <a:spAutoFit/>
          </a:bodyPr>
          <a:lstStyle/>
          <a:p>
            <a:r>
              <a:rPr lang="en-US" b="0" i="0" dirty="0">
                <a:solidFill>
                  <a:srgbClr val="0D0D0D"/>
                </a:solidFill>
                <a:effectLst/>
                <a:latin typeface="Söhne"/>
              </a:rPr>
              <a:t>Our inventory management system faces a significant challenge: a large portion of part numbers from QAD remain unlabeled, and we continuously add new items </a:t>
            </a:r>
            <a:r>
              <a:rPr lang="en-US" dirty="0">
                <a:solidFill>
                  <a:srgbClr val="0D0D0D"/>
                </a:solidFill>
                <a:latin typeface="Söhne"/>
              </a:rPr>
              <a:t>Daily</a:t>
            </a:r>
            <a:r>
              <a:rPr lang="en-US" b="0" i="0" dirty="0">
                <a:solidFill>
                  <a:srgbClr val="0D0D0D"/>
                </a:solidFill>
                <a:effectLst/>
                <a:latin typeface="Söhne"/>
              </a:rPr>
              <a:t>.</a:t>
            </a:r>
          </a:p>
          <a:p>
            <a:endParaRPr lang="en-US" dirty="0">
              <a:solidFill>
                <a:srgbClr val="0D0D0D"/>
              </a:solidFill>
              <a:latin typeface="Söhne"/>
            </a:endParaRPr>
          </a:p>
          <a:p>
            <a:r>
              <a:rPr lang="en-US" b="0" i="0" dirty="0">
                <a:solidFill>
                  <a:srgbClr val="0D0D0D"/>
                </a:solidFill>
                <a:effectLst/>
                <a:latin typeface="Söhne"/>
              </a:rPr>
              <a:t>Currently, our item list contains approximately 160,000 entries, with this number growing.</a:t>
            </a:r>
          </a:p>
          <a:p>
            <a:endParaRPr lang="en-US" dirty="0">
              <a:solidFill>
                <a:srgbClr val="0D0D0D"/>
              </a:solidFill>
              <a:latin typeface="Söhne"/>
            </a:endParaRPr>
          </a:p>
          <a:p>
            <a:r>
              <a:rPr lang="en-US" b="0" i="0" dirty="0">
                <a:solidFill>
                  <a:srgbClr val="0D0D0D"/>
                </a:solidFill>
                <a:effectLst/>
                <a:latin typeface="Söhne"/>
              </a:rPr>
              <a:t>To tackle this issue, we plan to employ machine learning techniques, using a subset of 100,000 labeled items to train our model for obtaining the result for the rest of 60,000 unlabeled data.</a:t>
            </a:r>
            <a:endParaRPr lang="en-US" dirty="0">
              <a:solidFill>
                <a:srgbClr val="0D0D0D"/>
              </a:solidFill>
              <a:latin typeface="Söhne"/>
            </a:endParaRPr>
          </a:p>
          <a:p>
            <a:endParaRPr lang="en-IN" dirty="0"/>
          </a:p>
        </p:txBody>
      </p:sp>
      <p:graphicFrame>
        <p:nvGraphicFramePr>
          <p:cNvPr id="4" name="Chart 3">
            <a:extLst>
              <a:ext uri="{FF2B5EF4-FFF2-40B4-BE49-F238E27FC236}">
                <a16:creationId xmlns:a16="http://schemas.microsoft.com/office/drawing/2014/main" id="{0449B52D-BE67-887E-4080-189CDCC06C52}"/>
              </a:ext>
            </a:extLst>
          </p:cNvPr>
          <p:cNvGraphicFramePr>
            <a:graphicFrameLocks/>
          </p:cNvGraphicFramePr>
          <p:nvPr>
            <p:extLst>
              <p:ext uri="{D42A27DB-BD31-4B8C-83A1-F6EECF244321}">
                <p14:modId xmlns:p14="http://schemas.microsoft.com/office/powerpoint/2010/main" val="3547134775"/>
              </p:ext>
            </p:extLst>
          </p:nvPr>
        </p:nvGraphicFramePr>
        <p:xfrm>
          <a:off x="6750756" y="801512"/>
          <a:ext cx="5217467" cy="36823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743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BE1F-65BD-7C1F-B7B8-79692769620B}"/>
              </a:ext>
            </a:extLst>
          </p:cNvPr>
          <p:cNvSpPr>
            <a:spLocks noGrp="1"/>
          </p:cNvSpPr>
          <p:nvPr>
            <p:ph type="title"/>
          </p:nvPr>
        </p:nvSpPr>
        <p:spPr>
          <a:xfrm>
            <a:off x="316090" y="365125"/>
            <a:ext cx="2698043" cy="775053"/>
          </a:xfrm>
        </p:spPr>
        <p:txBody>
          <a:bodyPr/>
          <a:lstStyle/>
          <a:p>
            <a:r>
              <a:rPr lang="en-US" dirty="0"/>
              <a:t>Approach</a:t>
            </a:r>
            <a:endParaRPr lang="en-IN" dirty="0"/>
          </a:p>
        </p:txBody>
      </p:sp>
      <p:graphicFrame>
        <p:nvGraphicFramePr>
          <p:cNvPr id="7" name="Diagram 6">
            <a:extLst>
              <a:ext uri="{FF2B5EF4-FFF2-40B4-BE49-F238E27FC236}">
                <a16:creationId xmlns:a16="http://schemas.microsoft.com/office/drawing/2014/main" id="{D98256AD-F8D3-289E-7449-F4BC6DB13397}"/>
              </a:ext>
            </a:extLst>
          </p:cNvPr>
          <p:cNvGraphicFramePr/>
          <p:nvPr>
            <p:extLst>
              <p:ext uri="{D42A27DB-BD31-4B8C-83A1-F6EECF244321}">
                <p14:modId xmlns:p14="http://schemas.microsoft.com/office/powerpoint/2010/main" val="2621251668"/>
              </p:ext>
            </p:extLst>
          </p:nvPr>
        </p:nvGraphicFramePr>
        <p:xfrm>
          <a:off x="838200" y="1512713"/>
          <a:ext cx="10515599" cy="1207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99CA6253-BB2E-B89A-CAFB-111E41B7D268}"/>
              </a:ext>
            </a:extLst>
          </p:cNvPr>
          <p:cNvGraphicFramePr/>
          <p:nvPr>
            <p:extLst>
              <p:ext uri="{D42A27DB-BD31-4B8C-83A1-F6EECF244321}">
                <p14:modId xmlns:p14="http://schemas.microsoft.com/office/powerpoint/2010/main" val="298720150"/>
              </p:ext>
            </p:extLst>
          </p:nvPr>
        </p:nvGraphicFramePr>
        <p:xfrm>
          <a:off x="316090" y="2991555"/>
          <a:ext cx="11616266" cy="38664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8913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B9E609C-B5A5-2CC2-35C1-10C757A21D28}"/>
              </a:ext>
            </a:extLst>
          </p:cNvPr>
          <p:cNvGraphicFramePr>
            <a:graphicFrameLocks noGrp="1"/>
          </p:cNvGraphicFramePr>
          <p:nvPr>
            <p:ph idx="1"/>
            <p:extLst>
              <p:ext uri="{D42A27DB-BD31-4B8C-83A1-F6EECF244321}">
                <p14:modId xmlns:p14="http://schemas.microsoft.com/office/powerpoint/2010/main" val="1657917734"/>
              </p:ext>
            </p:extLst>
          </p:nvPr>
        </p:nvGraphicFramePr>
        <p:xfrm>
          <a:off x="838199" y="2627489"/>
          <a:ext cx="105156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605C149-86A1-DA0A-37ED-CCBB6D35A589}"/>
              </a:ext>
            </a:extLst>
          </p:cNvPr>
          <p:cNvSpPr txBox="1"/>
          <p:nvPr/>
        </p:nvSpPr>
        <p:spPr>
          <a:xfrm>
            <a:off x="1101371" y="806271"/>
            <a:ext cx="9989257" cy="1200329"/>
          </a:xfrm>
          <a:prstGeom prst="rect">
            <a:avLst/>
          </a:prstGeom>
          <a:noFill/>
        </p:spPr>
        <p:txBody>
          <a:bodyPr wrap="square">
            <a:spAutoFit/>
          </a:bodyPr>
          <a:lstStyle/>
          <a:p>
            <a:r>
              <a:rPr lang="en-IN" sz="1800" b="0" i="0" dirty="0">
                <a:solidFill>
                  <a:srgbClr val="0D0D0D"/>
                </a:solidFill>
                <a:effectLst/>
                <a:latin typeface="+mn-lt"/>
              </a:rPr>
              <a:t>Inventory Labelling and Classification:</a:t>
            </a:r>
          </a:p>
          <a:p>
            <a:endParaRPr lang="en-IN" sz="1800" b="0" i="0" dirty="0">
              <a:solidFill>
                <a:srgbClr val="0D0D0D"/>
              </a:solidFill>
              <a:effectLst/>
              <a:latin typeface="+mn-lt"/>
            </a:endParaRPr>
          </a:p>
          <a:p>
            <a:r>
              <a:rPr lang="en-US" sz="1800" b="0" i="0" dirty="0">
                <a:solidFill>
                  <a:srgbClr val="0D0D0D"/>
                </a:solidFill>
                <a:effectLst/>
                <a:latin typeface="Söhne"/>
              </a:rPr>
              <a:t>Labeling our inventory parts brings numerous benefits to our business operations. Let's explore some key advantages</a:t>
            </a:r>
            <a:endParaRPr lang="en-IN" dirty="0"/>
          </a:p>
        </p:txBody>
      </p:sp>
    </p:spTree>
    <p:extLst>
      <p:ext uri="{BB962C8B-B14F-4D97-AF65-F5344CB8AC3E}">
        <p14:creationId xmlns:p14="http://schemas.microsoft.com/office/powerpoint/2010/main" val="19804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0433440-208C-E8FE-D353-6986A48388EE}"/>
              </a:ext>
            </a:extLst>
          </p:cNvPr>
          <p:cNvGraphicFramePr/>
          <p:nvPr>
            <p:extLst>
              <p:ext uri="{D42A27DB-BD31-4B8C-83A1-F6EECF244321}">
                <p14:modId xmlns:p14="http://schemas.microsoft.com/office/powerpoint/2010/main" val="2056470586"/>
              </p:ext>
            </p:extLst>
          </p:nvPr>
        </p:nvGraphicFramePr>
        <p:xfrm>
          <a:off x="140054" y="338667"/>
          <a:ext cx="6897510" cy="640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hart 2">
            <a:extLst>
              <a:ext uri="{FF2B5EF4-FFF2-40B4-BE49-F238E27FC236}">
                <a16:creationId xmlns:a16="http://schemas.microsoft.com/office/drawing/2014/main" id="{A39E5818-0F42-C905-5DBB-47EE523C3624}"/>
              </a:ext>
            </a:extLst>
          </p:cNvPr>
          <p:cNvGraphicFramePr>
            <a:graphicFrameLocks/>
          </p:cNvGraphicFramePr>
          <p:nvPr>
            <p:extLst>
              <p:ext uri="{D42A27DB-BD31-4B8C-83A1-F6EECF244321}">
                <p14:modId xmlns:p14="http://schemas.microsoft.com/office/powerpoint/2010/main" val="2831801229"/>
              </p:ext>
            </p:extLst>
          </p:nvPr>
        </p:nvGraphicFramePr>
        <p:xfrm>
          <a:off x="7219946" y="1270322"/>
          <a:ext cx="4832000" cy="381282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0586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0433440-208C-E8FE-D353-6986A48388EE}"/>
              </a:ext>
            </a:extLst>
          </p:cNvPr>
          <p:cNvGraphicFramePr/>
          <p:nvPr>
            <p:extLst>
              <p:ext uri="{D42A27DB-BD31-4B8C-83A1-F6EECF244321}">
                <p14:modId xmlns:p14="http://schemas.microsoft.com/office/powerpoint/2010/main" val="2942504929"/>
              </p:ext>
            </p:extLst>
          </p:nvPr>
        </p:nvGraphicFramePr>
        <p:xfrm>
          <a:off x="603957" y="167921"/>
          <a:ext cx="6801554" cy="650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6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580400E-BEE4-1527-22A7-3678B02C157A}"/>
              </a:ext>
            </a:extLst>
          </p:cNvPr>
          <p:cNvSpPr txBox="1"/>
          <p:nvPr/>
        </p:nvSpPr>
        <p:spPr>
          <a:xfrm>
            <a:off x="558801" y="923816"/>
            <a:ext cx="10622843" cy="2308324"/>
          </a:xfrm>
          <a:prstGeom prst="rect">
            <a:avLst/>
          </a:prstGeom>
          <a:noFill/>
        </p:spPr>
        <p:txBody>
          <a:bodyPr wrap="square">
            <a:spAutoFit/>
          </a:bodyPr>
          <a:lstStyle/>
          <a:p>
            <a:pPr algn="l"/>
            <a:r>
              <a:rPr lang="en-US" b="0" i="0" dirty="0">
                <a:solidFill>
                  <a:srgbClr val="0D0D0D"/>
                </a:solidFill>
                <a:effectLst/>
              </a:rPr>
              <a:t>In summary, labeling our inventory parts opens doors to improved understanding, forecasting accuracy, material classification, cost estimation, and sets the foundation for advanced analyses and optimizations in our business operations.</a:t>
            </a:r>
          </a:p>
          <a:p>
            <a:pPr algn="l"/>
            <a:endParaRPr lang="en-US" b="0" i="0" dirty="0">
              <a:solidFill>
                <a:srgbClr val="0D0D0D"/>
              </a:solidFill>
              <a:effectLst/>
            </a:endParaRPr>
          </a:p>
          <a:p>
            <a:pPr algn="l"/>
            <a:r>
              <a:rPr lang="en-US" b="0" i="0" dirty="0">
                <a:solidFill>
                  <a:srgbClr val="0D0D0D"/>
                </a:solidFill>
                <a:effectLst/>
                <a:latin typeface="Söhne"/>
              </a:rPr>
              <a:t>Conclusion</a:t>
            </a:r>
            <a:r>
              <a:rPr lang="en-US" dirty="0">
                <a:solidFill>
                  <a:srgbClr val="0D0D0D"/>
                </a:solidFill>
                <a:latin typeface="Söhne"/>
              </a:rPr>
              <a:t>:</a:t>
            </a:r>
            <a:endParaRPr lang="en-US" b="0" i="0" dirty="0">
              <a:solidFill>
                <a:srgbClr val="0D0D0D"/>
              </a:solidFill>
              <a:effectLst/>
            </a:endParaRPr>
          </a:p>
          <a:p>
            <a:r>
              <a:rPr lang="en-US" b="0" i="0" dirty="0">
                <a:solidFill>
                  <a:srgbClr val="0D0D0D"/>
                </a:solidFill>
                <a:effectLst/>
                <a:latin typeface="Söhne"/>
              </a:rPr>
              <a:t>By leveraging machine learning, we aim to streamline the labeling process and improve inventory management efficiency, addressing the challenge posed by a large and continually expanding inventory.</a:t>
            </a:r>
          </a:p>
          <a:p>
            <a:pPr algn="l"/>
            <a:endParaRPr lang="en-US" b="0" i="0" dirty="0">
              <a:solidFill>
                <a:srgbClr val="0D0D0D"/>
              </a:solidFill>
              <a:effectLst/>
            </a:endParaRPr>
          </a:p>
        </p:txBody>
      </p:sp>
    </p:spTree>
    <p:extLst>
      <p:ext uri="{BB962C8B-B14F-4D97-AF65-F5344CB8AC3E}">
        <p14:creationId xmlns:p14="http://schemas.microsoft.com/office/powerpoint/2010/main" val="8072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48C3-80C1-0136-4392-82DDA51D6411}"/>
              </a:ext>
            </a:extLst>
          </p:cNvPr>
          <p:cNvSpPr>
            <a:spLocks noGrp="1"/>
          </p:cNvSpPr>
          <p:nvPr>
            <p:ph type="title"/>
          </p:nvPr>
        </p:nvSpPr>
        <p:spPr>
          <a:xfrm>
            <a:off x="838200" y="365126"/>
            <a:ext cx="4727222" cy="436386"/>
          </a:xfrm>
        </p:spPr>
        <p:txBody>
          <a:bodyPr>
            <a:normAutofit/>
          </a:bodyPr>
          <a:lstStyle/>
          <a:p>
            <a:r>
              <a:rPr lang="en-US" sz="1800" dirty="0"/>
              <a:t>Part Number Classification using Item description</a:t>
            </a:r>
            <a:endParaRPr lang="en-IN" sz="1800" dirty="0"/>
          </a:p>
        </p:txBody>
      </p:sp>
      <p:sp>
        <p:nvSpPr>
          <p:cNvPr id="5" name="TextBox 4">
            <a:extLst>
              <a:ext uri="{FF2B5EF4-FFF2-40B4-BE49-F238E27FC236}">
                <a16:creationId xmlns:a16="http://schemas.microsoft.com/office/drawing/2014/main" id="{7B527888-910C-31F5-AB6D-04A1EA718B06}"/>
              </a:ext>
            </a:extLst>
          </p:cNvPr>
          <p:cNvSpPr txBox="1"/>
          <p:nvPr/>
        </p:nvSpPr>
        <p:spPr>
          <a:xfrm>
            <a:off x="838200" y="801512"/>
            <a:ext cx="6096000" cy="369332"/>
          </a:xfrm>
          <a:prstGeom prst="rect">
            <a:avLst/>
          </a:prstGeom>
          <a:noFill/>
        </p:spPr>
        <p:txBody>
          <a:bodyPr wrap="square">
            <a:spAutoFit/>
          </a:bodyPr>
          <a:lstStyle/>
          <a:p>
            <a:r>
              <a:rPr lang="en-US" dirty="0"/>
              <a:t>Last Three years Invoice history Data 2021-2024 (Till March24)</a:t>
            </a:r>
            <a:endParaRPr lang="en-IN" dirty="0"/>
          </a:p>
        </p:txBody>
      </p:sp>
      <p:sp>
        <p:nvSpPr>
          <p:cNvPr id="7" name="TextBox 6">
            <a:extLst>
              <a:ext uri="{FF2B5EF4-FFF2-40B4-BE49-F238E27FC236}">
                <a16:creationId xmlns:a16="http://schemas.microsoft.com/office/drawing/2014/main" id="{0FF9E390-0E57-A57C-5F53-C10EBB0FF3D7}"/>
              </a:ext>
            </a:extLst>
          </p:cNvPr>
          <p:cNvSpPr txBox="1"/>
          <p:nvPr/>
        </p:nvSpPr>
        <p:spPr>
          <a:xfrm>
            <a:off x="838200" y="1688704"/>
            <a:ext cx="5370690" cy="1754326"/>
          </a:xfrm>
          <a:prstGeom prst="rect">
            <a:avLst/>
          </a:prstGeom>
          <a:noFill/>
        </p:spPr>
        <p:txBody>
          <a:bodyPr wrap="square">
            <a:spAutoFit/>
          </a:bodyPr>
          <a:lstStyle/>
          <a:p>
            <a:r>
              <a:rPr lang="en-US" dirty="0"/>
              <a:t>For our analysis we used past 3 years selling items from the invoice history data</a:t>
            </a:r>
          </a:p>
          <a:p>
            <a:r>
              <a:rPr lang="en-US" dirty="0"/>
              <a:t>This helps us in sorting out the total QAD Full Item List </a:t>
            </a:r>
            <a:br>
              <a:rPr lang="en-US" dirty="0"/>
            </a:br>
            <a:endParaRPr lang="en-US" dirty="0"/>
          </a:p>
          <a:p>
            <a:r>
              <a:rPr lang="en-US" dirty="0"/>
              <a:t>Fig:# Shows half the items are unavailable for purchase for past 3 years.</a:t>
            </a:r>
            <a:endParaRPr lang="en-IN" dirty="0"/>
          </a:p>
        </p:txBody>
      </p:sp>
      <p:graphicFrame>
        <p:nvGraphicFramePr>
          <p:cNvPr id="8" name="Chart 7">
            <a:extLst>
              <a:ext uri="{FF2B5EF4-FFF2-40B4-BE49-F238E27FC236}">
                <a16:creationId xmlns:a16="http://schemas.microsoft.com/office/drawing/2014/main" id="{AABEC6E0-3654-0BB7-CA6A-FBF450E89930}"/>
              </a:ext>
            </a:extLst>
          </p:cNvPr>
          <p:cNvGraphicFramePr>
            <a:graphicFrameLocks/>
          </p:cNvGraphicFramePr>
          <p:nvPr>
            <p:extLst>
              <p:ext uri="{D42A27DB-BD31-4B8C-83A1-F6EECF244321}">
                <p14:modId xmlns:p14="http://schemas.microsoft.com/office/powerpoint/2010/main" val="3500214207"/>
              </p:ext>
            </p:extLst>
          </p:nvPr>
        </p:nvGraphicFramePr>
        <p:xfrm>
          <a:off x="6934200" y="329079"/>
          <a:ext cx="4896556" cy="31139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969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D4E7-3B5C-F285-B260-08B896463D8B}"/>
              </a:ext>
            </a:extLst>
          </p:cNvPr>
          <p:cNvSpPr>
            <a:spLocks noGrp="1"/>
          </p:cNvSpPr>
          <p:nvPr>
            <p:ph type="title"/>
          </p:nvPr>
        </p:nvSpPr>
        <p:spPr>
          <a:xfrm>
            <a:off x="838199" y="365125"/>
            <a:ext cx="4106333" cy="594431"/>
          </a:xfrm>
        </p:spPr>
        <p:txBody>
          <a:bodyPr>
            <a:normAutofit/>
          </a:bodyPr>
          <a:lstStyle/>
          <a:p>
            <a:r>
              <a:rPr lang="en-US" sz="2800" dirty="0"/>
              <a:t>Necessary for Classification</a:t>
            </a:r>
            <a:endParaRPr lang="en-IN" sz="2800" dirty="0"/>
          </a:p>
        </p:txBody>
      </p:sp>
      <p:sp>
        <p:nvSpPr>
          <p:cNvPr id="5" name="TextBox 4">
            <a:extLst>
              <a:ext uri="{FF2B5EF4-FFF2-40B4-BE49-F238E27FC236}">
                <a16:creationId xmlns:a16="http://schemas.microsoft.com/office/drawing/2014/main" id="{05FCBE76-CCC4-7651-EE16-2290A9148E2C}"/>
              </a:ext>
            </a:extLst>
          </p:cNvPr>
          <p:cNvSpPr txBox="1"/>
          <p:nvPr/>
        </p:nvSpPr>
        <p:spPr>
          <a:xfrm>
            <a:off x="217311" y="959556"/>
            <a:ext cx="8294511" cy="2739211"/>
          </a:xfrm>
          <a:prstGeom prst="rect">
            <a:avLst/>
          </a:prstGeom>
          <a:noFill/>
        </p:spPr>
        <p:txBody>
          <a:bodyPr wrap="square">
            <a:spAutoFit/>
          </a:bodyPr>
          <a:lstStyle/>
          <a:p>
            <a:pPr marL="0" indent="0">
              <a:buNone/>
            </a:pPr>
            <a:r>
              <a:rPr lang="en-US" sz="1600" dirty="0"/>
              <a:t>If the parts are classified and labelled then it will be helpful for our business in many ways</a:t>
            </a:r>
          </a:p>
          <a:p>
            <a:r>
              <a:rPr lang="en-IN" sz="1600" dirty="0"/>
              <a:t>Its easy to understand by others if we label them.</a:t>
            </a:r>
          </a:p>
          <a:p>
            <a:endParaRPr lang="en-IN" sz="1600" dirty="0"/>
          </a:p>
          <a:p>
            <a:endParaRPr lang="en-IN" sz="1600" dirty="0">
              <a:solidFill>
                <a:srgbClr val="000000"/>
              </a:solidFill>
              <a:latin typeface="Calibri" panose="020F0502020204030204" pitchFamily="34" charset="0"/>
            </a:endParaRPr>
          </a:p>
          <a:p>
            <a:pPr marL="0" indent="0">
              <a:buFont typeface="Arial" panose="020B0604020202020204" pitchFamily="34" charset="0"/>
              <a:buNone/>
            </a:pPr>
            <a:r>
              <a:rPr lang="en-IN" dirty="0"/>
              <a:t> </a:t>
            </a:r>
            <a:r>
              <a:rPr lang="en-US" sz="1800" dirty="0"/>
              <a:t>And to the Next step Using this project we will be able to find the materials for the item which will be useful for our business. This will connects with the metals which we are dealing and their prices. </a:t>
            </a:r>
          </a:p>
          <a:p>
            <a:pPr marL="0" indent="0">
              <a:buFont typeface="Arial" panose="020B0604020202020204" pitchFamily="34" charset="0"/>
              <a:buNone/>
            </a:pPr>
            <a:r>
              <a:rPr lang="en-US" sz="1800" dirty="0"/>
              <a:t>We have the information about metal market with the help of this insights we can able to calculate the approximate manufacturing the cost and will be able to ask for rebate</a:t>
            </a:r>
            <a:endParaRPr lang="en-IN" sz="1800" dirty="0"/>
          </a:p>
          <a:p>
            <a:endParaRPr lang="en-IN" dirty="0"/>
          </a:p>
        </p:txBody>
      </p:sp>
    </p:spTree>
    <p:extLst>
      <p:ext uri="{BB962C8B-B14F-4D97-AF65-F5344CB8AC3E}">
        <p14:creationId xmlns:p14="http://schemas.microsoft.com/office/powerpoint/2010/main" val="8400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1030</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Gexpro Services Data Science Project</vt:lpstr>
      <vt:lpstr>PowerPoint Presentation</vt:lpstr>
      <vt:lpstr>Approach</vt:lpstr>
      <vt:lpstr>PowerPoint Presentation</vt:lpstr>
      <vt:lpstr>PowerPoint Presentation</vt:lpstr>
      <vt:lpstr>PowerPoint Presentation</vt:lpstr>
      <vt:lpstr>PowerPoint Presentation</vt:lpstr>
      <vt:lpstr>Part Number Classification using Item description</vt:lpstr>
      <vt:lpstr>Necessary for Classification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Kumar</dc:creator>
  <cp:lastModifiedBy>Harish Kumar</cp:lastModifiedBy>
  <cp:revision>1</cp:revision>
  <dcterms:created xsi:type="dcterms:W3CDTF">2024-03-08T15:04:55Z</dcterms:created>
  <dcterms:modified xsi:type="dcterms:W3CDTF">2024-03-22T13:51:59Z</dcterms:modified>
</cp:coreProperties>
</file>