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e46d724d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e46d724d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e46d724d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e46d724d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e54ccc73e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e54ccc73e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e46d724d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e46d724d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e46d724d8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e46d724d8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e46d724d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e46d724d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e46d724d8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e46d724d8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e46d724d8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e46d724d8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e46d724d8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e46d724d8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46d724d8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46d724d8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SLIDES_API79709153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SLIDES_API79709153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46d724d8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46d724d8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a25d6e3485_0_8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a25d6e3485_0_8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ab38256eb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ab38256eb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25d6e3485_0_8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25d6e3485_0_8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d3e212a6b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d3e212a6b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e46d724d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e46d724d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46d724d8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46d724d8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e46d724d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e46d724d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e46d724d8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e46d724d8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72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42863" rotWithShape="0" algn="bl" dir="4920000" dist="19050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hasCustomPrompt="1" type="title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57150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hasCustomPrompt="1"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/>
          <p:nvPr>
            <p:ph idx="1" type="subTitle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13"/>
          <p:cNvSpPr txBox="1"/>
          <p:nvPr>
            <p:ph idx="2" type="subTitle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 u="none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hasCustomPrompt="1" idx="3" type="title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idx="4" type="subTitle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1" name="Google Shape;291;p13"/>
          <p:cNvSpPr txBox="1"/>
          <p:nvPr>
            <p:ph idx="5" type="subTitle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 u="none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292" name="Google Shape;292;p13"/>
          <p:cNvSpPr txBox="1"/>
          <p:nvPr>
            <p:ph hasCustomPrompt="1" idx="6" type="title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/>
          <p:nvPr>
            <p:ph idx="7" type="subTitle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4" name="Google Shape;294;p13"/>
          <p:cNvSpPr txBox="1"/>
          <p:nvPr>
            <p:ph idx="8" type="subTitle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 u="none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295" name="Google Shape;295;p13"/>
          <p:cNvSpPr txBox="1"/>
          <p:nvPr>
            <p:ph hasCustomPrompt="1" idx="9" type="title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/>
          <p:nvPr>
            <p:ph idx="13" type="subTitle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" name="Google Shape;297;p13"/>
          <p:cNvSpPr txBox="1"/>
          <p:nvPr>
            <p:ph idx="14" type="subTitle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 u="none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14"/>
          <p:cNvSpPr txBox="1"/>
          <p:nvPr>
            <p:ph idx="2" type="title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14"/>
          <p:cNvSpPr txBox="1"/>
          <p:nvPr>
            <p:ph idx="3" type="title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14"/>
          <p:cNvSpPr txBox="1"/>
          <p:nvPr>
            <p:ph idx="4" type="title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4" name="Google Shape;344;p14"/>
          <p:cNvSpPr txBox="1"/>
          <p:nvPr>
            <p:ph idx="5" type="title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14"/>
          <p:cNvSpPr txBox="1"/>
          <p:nvPr>
            <p:ph idx="6" type="title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6" name="Google Shape;346;p14"/>
          <p:cNvSpPr txBox="1"/>
          <p:nvPr>
            <p:ph idx="7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85725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2" type="title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29" name="Google Shape;429;p17"/>
          <p:cNvSpPr txBox="1"/>
          <p:nvPr>
            <p:ph idx="3" type="title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0" name="Google Shape;430;p17"/>
          <p:cNvSpPr txBox="1"/>
          <p:nvPr>
            <p:ph idx="4" type="title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b="1" sz="18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  <p:sp>
        <p:nvSpPr>
          <p:cNvPr id="431" name="Google Shape;431;p17"/>
          <p:cNvSpPr txBox="1"/>
          <p:nvPr>
            <p:ph idx="5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2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/>
          <p:nvPr>
            <p:ph idx="1" type="subTitle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4" name="Google Shape;454;p18"/>
          <p:cNvSpPr txBox="1"/>
          <p:nvPr>
            <p:ph idx="2" type="subTitle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5" name="Google Shape;455;p18"/>
          <p:cNvSpPr txBox="1"/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456" name="Google Shape;456;p18"/>
          <p:cNvSpPr txBox="1"/>
          <p:nvPr>
            <p:ph idx="3" type="ctrTitle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457" name="Google Shape;457;p18"/>
          <p:cNvSpPr txBox="1"/>
          <p:nvPr>
            <p:ph idx="4" type="subTitle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/>
          <p:nvPr>
            <p:ph idx="5" type="subTitle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/>
          <p:nvPr>
            <p:ph idx="6" type="ctrTitle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460" name="Google Shape;460;p18"/>
          <p:cNvSpPr txBox="1"/>
          <p:nvPr>
            <p:ph idx="7" type="ctrTitle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"/>
              <a:buNone/>
              <a:defRPr sz="21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461" name="Google Shape;461;p18"/>
          <p:cNvSpPr txBox="1"/>
          <p:nvPr>
            <p:ph idx="8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rect b="b" l="l" r="r" t="t"/>
              <a:pathLst>
                <a:path extrusionOk="0" h="252619" w="257362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rect b="b" l="l" r="r" t="t"/>
              <a:pathLst>
                <a:path extrusionOk="0" h="112008" w="113529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rect b="b" l="l" r="r" t="t"/>
              <a:pathLst>
                <a:path extrusionOk="0" h="119851" w="121644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rect b="b" l="l" r="r" t="t"/>
              <a:pathLst>
                <a:path extrusionOk="0" h="130094" w="132253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rect b="b" l="l" r="r" t="t"/>
              <a:pathLst>
                <a:path extrusionOk="0" h="141067" w="14362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rect b="b" l="l" r="r" t="t"/>
              <a:pathLst>
                <a:path extrusionOk="0" h="149608" w="15277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rect b="b" l="l" r="r" t="t"/>
              <a:pathLst>
                <a:path extrusionOk="0" h="160125" w="163834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rect b="b" l="l" r="r" t="t"/>
              <a:pathLst>
                <a:path extrusionOk="0" h="177724" w="181798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rect b="b" l="l" r="r" t="t"/>
              <a:pathLst>
                <a:path extrusionOk="0" h="210521" w="214929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rect b="b" l="l" r="r" t="t"/>
              <a:pathLst>
                <a:path extrusionOk="0" h="295203" w="300341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rect b="b" l="l" r="r" t="t"/>
              <a:pathLst>
                <a:path extrusionOk="0" h="349155" w="354628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accent4">
                  <a:alpha val="89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/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488" name="Google Shape;488;p19"/>
          <p:cNvSpPr txBox="1"/>
          <p:nvPr>
            <p:ph idx="2" type="title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89" name="Google Shape;489;p19"/>
          <p:cNvSpPr txBox="1"/>
          <p:nvPr>
            <p:ph idx="3" type="title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490" name="Google Shape;490;p19"/>
          <p:cNvSpPr txBox="1"/>
          <p:nvPr>
            <p:ph idx="4" type="title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5" type="title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492" name="Google Shape;492;p19"/>
          <p:cNvSpPr txBox="1"/>
          <p:nvPr>
            <p:ph idx="6" type="title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3" name="Google Shape;493;p19"/>
          <p:cNvSpPr txBox="1"/>
          <p:nvPr>
            <p:ph idx="7" type="title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494" name="Google Shape;494;p19"/>
          <p:cNvSpPr txBox="1"/>
          <p:nvPr>
            <p:ph idx="8" type="title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5" name="Google Shape;495;p19"/>
          <p:cNvSpPr txBox="1"/>
          <p:nvPr>
            <p:ph idx="9" type="title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496" name="Google Shape;496;p19"/>
          <p:cNvSpPr txBox="1"/>
          <p:nvPr>
            <p:ph idx="13" type="title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7" name="Google Shape;497;p19"/>
          <p:cNvSpPr txBox="1"/>
          <p:nvPr>
            <p:ph idx="14" type="title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None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498" name="Google Shape;498;p19"/>
          <p:cNvSpPr txBox="1"/>
          <p:nvPr>
            <p:ph idx="15" type="title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b="1" sz="21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499" name="Google Shape;499;p19"/>
          <p:cNvSpPr txBox="1"/>
          <p:nvPr>
            <p:ph idx="16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p19"/>
          <p:cNvSpPr txBox="1"/>
          <p:nvPr>
            <p:ph idx="17" type="title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1" name="Google Shape;501;p19"/>
          <p:cNvSpPr txBox="1"/>
          <p:nvPr>
            <p:ph idx="18" type="title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idx="19" type="title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3" name="Google Shape;503;p19"/>
          <p:cNvSpPr txBox="1"/>
          <p:nvPr>
            <p:ph idx="20" type="title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idx="21" type="title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05" name="Google Shape;505;p19"/>
          <p:cNvSpPr txBox="1"/>
          <p:nvPr>
            <p:ph idx="22" type="title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b="1" sz="1800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/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20"/>
          <p:cNvSpPr txBox="1"/>
          <p:nvPr>
            <p:ph idx="2" type="title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 sz="24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"/>
              <a:buNone/>
              <a:defRPr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00013" rotWithShape="0" algn="bl">
                <a:schemeClr val="l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rect b="b" l="l" r="r" t="t"/>
              <a:pathLst>
                <a:path extrusionOk="0" fill="none" h="183195" w="201555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rect b="b" l="l" r="r" t="t"/>
              <a:pathLst>
                <a:path extrusionOk="0" fill="none" h="196843" w="218121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rect b="b" l="l" r="r" t="t"/>
              <a:pathLst>
                <a:path extrusionOk="0" fill="none" h="210460" w="234717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rect b="b" l="l" r="r" t="t"/>
              <a:pathLst>
                <a:path extrusionOk="0" fill="none" h="224107" w="251313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rect b="b" l="l" r="r" t="t"/>
              <a:pathLst>
                <a:path extrusionOk="0" fill="none" h="237755" w="267878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rect b="b" l="l" r="r" t="t"/>
              <a:pathLst>
                <a:path extrusionOk="0" fill="none" h="251373" w="284444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>
                <a:schemeClr val="accent2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5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/>
          <p:nvPr>
            <p:ph hasCustomPrompt="1" type="title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/>
          <p:nvPr>
            <p:ph idx="1" type="subTitle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3" name="Google Shape;543;p21"/>
          <p:cNvSpPr txBox="1"/>
          <p:nvPr>
            <p:ph idx="2" type="subTitle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44" name="Google Shape;544;p21"/>
          <p:cNvSpPr txBox="1"/>
          <p:nvPr>
            <p:ph hasCustomPrompt="1" idx="3" type="title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/>
          <p:nvPr>
            <p:ph idx="4" type="subTitle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6" name="Google Shape;546;p21"/>
          <p:cNvSpPr txBox="1"/>
          <p:nvPr>
            <p:ph idx="5" type="subTitle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547" name="Google Shape;547;p21"/>
          <p:cNvSpPr txBox="1"/>
          <p:nvPr>
            <p:ph hasCustomPrompt="1" idx="6" type="title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/>
          <p:nvPr>
            <p:ph idx="7" type="subTitle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9" name="Google Shape;549;p21"/>
          <p:cNvSpPr txBox="1"/>
          <p:nvPr>
            <p:ph idx="8" type="subTitle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"/>
              <a:buNone/>
              <a:defRPr sz="2100"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flipH="1" rot="-752362">
              <a:off x="7140958" y="1395509"/>
              <a:ext cx="6410916" cy="6410141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flipH="1" rot="-752362">
              <a:off x="7322546" y="1576363"/>
              <a:ext cx="6047734" cy="6048459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flipH="1" rot="-752362">
              <a:off x="7503769" y="1757967"/>
              <a:ext cx="5685276" cy="568525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flipH="1" rot="-752362">
              <a:off x="7685079" y="1939587"/>
              <a:ext cx="5322818" cy="532279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flipH="1" rot="-752362">
              <a:off x="7866220" y="2120450"/>
              <a:ext cx="4960361" cy="4960336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flipH="1" rot="-752362">
              <a:off x="8047823" y="2302078"/>
              <a:ext cx="4597153" cy="4597128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flipH="1" rot="-752362">
              <a:off x="8229037" y="2482932"/>
              <a:ext cx="4234721" cy="423544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flipH="1" rot="-752362">
              <a:off x="8410259" y="2664537"/>
              <a:ext cx="3872263" cy="3872238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flipH="1" rot="-752362">
              <a:off x="8591569" y="2846156"/>
              <a:ext cx="3509806" cy="350978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flipH="1" rot="-752362">
              <a:off x="8772711" y="3027019"/>
              <a:ext cx="3147348" cy="3147323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flipH="1" rot="-457905">
              <a:off x="-14727976" y="429193"/>
              <a:ext cx="6410953" cy="6410178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flipH="1" rot="-457905">
              <a:off x="-14546395" y="610041"/>
              <a:ext cx="6047768" cy="6048493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flipH="1" rot="-457905">
              <a:off x="-14365177" y="791639"/>
              <a:ext cx="5685309" cy="568528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flipH="1" rot="-457905">
              <a:off x="-14183906" y="973258"/>
              <a:ext cx="5322849" cy="5322824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flipH="1" rot="-457905">
              <a:off x="-14002738" y="1154110"/>
              <a:ext cx="4960389" cy="4960364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flipH="1" rot="-457905">
              <a:off x="-13821142" y="1335733"/>
              <a:ext cx="4597180" cy="4597155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flipH="1" rot="-457905">
              <a:off x="-13639935" y="1516581"/>
              <a:ext cx="4234745" cy="4235470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457905">
              <a:off x="-13458718" y="1698179"/>
              <a:ext cx="3872286" cy="387226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flipH="1" rot="-457905">
              <a:off x="-13277447" y="1879798"/>
              <a:ext cx="3509826" cy="3509801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flipH="1" rot="-457905">
              <a:off x="-13096279" y="2060650"/>
              <a:ext cx="3147366" cy="3147341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1"/>
          <p:cNvSpPr txBox="1"/>
          <p:nvPr>
            <p:ph idx="9"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2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5" name="Google Shape;575;p22"/>
          <p:cNvSpPr txBox="1"/>
          <p:nvPr>
            <p:ph idx="1" type="body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rect b="b" l="l" r="r" t="t"/>
              <a:pathLst>
                <a:path extrusionOk="0" fill="none" h="111674" w="111674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rect b="b" l="l" r="r" t="t"/>
              <a:pathLst>
                <a:path extrusionOk="0" fill="none" h="84926" w="84926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rect b="b" l="l" r="r" t="t"/>
              <a:pathLst>
                <a:path extrusionOk="0" fill="none" h="71552" w="71552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rect b="b" l="l" r="r" t="t"/>
              <a:pathLst>
                <a:path extrusionOk="0" fill="none" h="98300" w="9830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rect b="b" l="l" r="r" t="t"/>
              <a:pathLst>
                <a:path extrusionOk="0" fill="none" h="126933" w="126934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23"/>
          <p:cNvSpPr txBox="1"/>
          <p:nvPr>
            <p:ph idx="1" type="body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89" name="Google Shape;589;p23"/>
          <p:cNvSpPr txBox="1"/>
          <p:nvPr>
            <p:ph idx="2" type="body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rect b="b" l="l" r="r" t="t"/>
              <a:pathLst>
                <a:path extrusionOk="0" fill="none" h="60457" w="52343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rect b="b" l="l" r="r" t="t"/>
              <a:pathLst>
                <a:path extrusionOk="0" fill="none" h="74105" w="68939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rect b="b" l="l" r="r" t="t"/>
              <a:pathLst>
                <a:path extrusionOk="0" fill="none" h="87723" w="85504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rect b="b" l="l" r="r" t="t"/>
              <a:pathLst>
                <a:path extrusionOk="0" fill="none" h="101371" w="10207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rect b="b" l="l" r="r" t="t"/>
              <a:pathLst>
                <a:path extrusionOk="0" fill="none" h="115018" w="118666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rect b="b" l="l" r="r" t="t"/>
              <a:pathLst>
                <a:path extrusionOk="0" fill="none" h="128635" w="135262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rect b="b" l="l" r="r" t="t"/>
              <a:pathLst>
                <a:path extrusionOk="0" fill="none" h="142283" w="151828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rect b="b" l="l" r="r" t="t"/>
              <a:pathLst>
                <a:path extrusionOk="0" fill="none" h="155930" w="168393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rect b="b" l="l" r="r" t="t"/>
              <a:pathLst>
                <a:path extrusionOk="0" fill="none" h="169547" w="184989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>
                <a:schemeClr val="accent1">
                  <a:alpha val="92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/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4"/>
          <p:cNvSpPr txBox="1"/>
          <p:nvPr>
            <p:ph idx="2" type="title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●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○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■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●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○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■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●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○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■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"/>
                <a:ea typeface="Big Shoulders Text"/>
                <a:cs typeface="Big Shoulders Text"/>
                <a:sym typeface="Big Shoulders Tex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"/>
                <a:ea typeface="Big Shoulders Text"/>
                <a:cs typeface="Big Shoulders Text"/>
                <a:sym typeface="Big Shoulders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"/>
                <a:ea typeface="Big Shoulders Text"/>
                <a:cs typeface="Big Shoulders Text"/>
                <a:sym typeface="Big Shoulders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. </a:t>
            </a:r>
            <a:endParaRPr>
              <a:solidFill>
                <a:schemeClr val="lt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flipH="1" rot="3239528">
              <a:off x="-1312538" y="151865"/>
              <a:ext cx="6285986" cy="6285082"/>
            </a:xfrm>
            <a:custGeom>
              <a:rect b="b" l="l" r="r" t="t"/>
              <a:pathLst>
                <a:path extrusionOk="0" fill="none" h="125158" w="125176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flipH="1" rot="3239528">
              <a:off x="-1076700" y="326347"/>
              <a:ext cx="5830366" cy="5830416"/>
            </a:xfrm>
            <a:custGeom>
              <a:rect b="b" l="l" r="r" t="t"/>
              <a:pathLst>
                <a:path extrusionOk="0" fill="none" h="116104" w="116103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flipH="1" rot="3239528">
              <a:off x="-841029" y="501206"/>
              <a:ext cx="5375649" cy="5375699"/>
            </a:xfrm>
            <a:custGeom>
              <a:rect b="b" l="l" r="r" t="t"/>
              <a:pathLst>
                <a:path extrusionOk="0" fill="none" h="107049" w="107048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flipH="1" rot="3239528">
              <a:off x="-605032" y="675326"/>
              <a:ext cx="4920983" cy="4921887"/>
            </a:xfrm>
            <a:custGeom>
              <a:rect b="b" l="l" r="r" t="t"/>
              <a:pathLst>
                <a:path extrusionOk="0" fill="none" h="98012" w="97994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flipH="1" rot="3239528">
              <a:off x="-368984" y="850351"/>
              <a:ext cx="4466316" cy="4466316"/>
            </a:xfrm>
            <a:custGeom>
              <a:rect b="b" l="l" r="r" t="t"/>
              <a:pathLst>
                <a:path extrusionOk="0" fill="none" h="88940" w="8894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flipH="1" rot="3239528">
              <a:off x="-133313" y="1025209"/>
              <a:ext cx="4011600" cy="4011600"/>
            </a:xfrm>
            <a:custGeom>
              <a:rect b="b" l="l" r="r" t="t"/>
              <a:pathLst>
                <a:path extrusionOk="0" fill="none" h="79885" w="79885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flipH="1" rot="3239528">
              <a:off x="102339" y="1200057"/>
              <a:ext cx="3556883" cy="3556933"/>
            </a:xfrm>
            <a:custGeom>
              <a:rect b="b" l="l" r="r" t="t"/>
              <a:pathLst>
                <a:path extrusionOk="0" fill="none" h="70831" w="7083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flipH="1" rot="3239528">
              <a:off x="338000" y="1374936"/>
              <a:ext cx="3102217" cy="3102217"/>
            </a:xfrm>
            <a:custGeom>
              <a:rect b="b" l="l" r="r" t="t"/>
              <a:pathLst>
                <a:path extrusionOk="0" fill="none" h="61776" w="61776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flipH="1" rot="3239528">
              <a:off x="573632" y="1549774"/>
              <a:ext cx="2647550" cy="2647500"/>
            </a:xfrm>
            <a:custGeom>
              <a:rect b="b" l="l" r="r" t="t"/>
              <a:pathLst>
                <a:path extrusionOk="0" fill="none" h="52721" w="52722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flipH="1" rot="3239528">
              <a:off x="809489" y="1724216"/>
              <a:ext cx="2191930" cy="2192884"/>
            </a:xfrm>
            <a:custGeom>
              <a:rect b="b" l="l" r="r" t="t"/>
              <a:pathLst>
                <a:path extrusionOk="0" fill="none" h="43668" w="43649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flipH="1" rot="3239528">
              <a:off x="1045161" y="1899074"/>
              <a:ext cx="1737213" cy="1738167"/>
            </a:xfrm>
            <a:custGeom>
              <a:rect b="b" l="l" r="r" t="t"/>
              <a:pathLst>
                <a:path extrusionOk="0" fill="none" h="34613" w="34594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flipH="1" rot="3239528">
              <a:off x="1281198" y="2074119"/>
              <a:ext cx="1282497" cy="1282547"/>
            </a:xfrm>
            <a:custGeom>
              <a:rect b="b" l="l" r="r" t="t"/>
              <a:pathLst>
                <a:path extrusionOk="0" fill="none" h="25540" w="25539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flipH="1" rot="3239528">
              <a:off x="1516820" y="2248977"/>
              <a:ext cx="827880" cy="827830"/>
            </a:xfrm>
            <a:custGeom>
              <a:rect b="b" l="l" r="r" t="t"/>
              <a:pathLst>
                <a:path extrusionOk="0" fill="none" h="16485" w="16486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cap="flat" cmpd="sng" w="11400">
              <a:solidFill>
                <a:schemeClr val="accent1"/>
              </a:solidFill>
              <a:prstDash val="solid"/>
              <a:miter lim="1825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5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rect b="b" l="l" r="r" t="t"/>
              <a:pathLst>
                <a:path extrusionOk="0" fill="none" h="256418" w="256449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rect b="b" l="l" r="r" t="t"/>
              <a:pathLst>
                <a:path extrusionOk="0" fill="none" h="241950" w="241921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1">
                  <a:alpha val="90000"/>
                </a:scheme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2" type="title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5"/>
          <p:cNvSpPr txBox="1"/>
          <p:nvPr>
            <p:ph idx="3" type="body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rect b="b" l="l" r="r" t="t"/>
              <a:pathLst>
                <a:path extrusionOk="0" fill="none" h="227421" w="227422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rect b="b" l="l" r="r" t="t"/>
              <a:pathLst>
                <a:path extrusionOk="0" fill="none" h="212922" w="212923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rect b="b" l="l" r="r" t="t"/>
              <a:pathLst>
                <a:path extrusionOk="0" fill="none" h="198423" w="198424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rect b="b" l="l" r="r" t="t"/>
              <a:pathLst>
                <a:path extrusionOk="0" fill="none" h="183894" w="183895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rect b="b" l="l" r="r" t="t"/>
              <a:pathLst>
                <a:path extrusionOk="0" fill="none" h="169426" w="169397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rect b="b" l="l" r="r" t="t"/>
              <a:pathLst>
                <a:path extrusionOk="0" fill="none" h="154897" w="154898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rect b="b" l="l" r="r" t="t"/>
              <a:pathLst>
                <a:path extrusionOk="0" fill="none" h="140398" w="140399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rect b="b" l="l" r="r" t="t"/>
              <a:pathLst>
                <a:path extrusionOk="0" fill="none" h="125899" w="12590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71438" rotWithShape="0" algn="bl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4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rect b="b" l="l" r="r" t="t"/>
              <a:pathLst>
                <a:path extrusionOk="0" fill="none" h="73163" w="63376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rect b="b" l="l" r="r" t="t"/>
              <a:pathLst>
                <a:path extrusionOk="0" fill="none" h="68664" w="59455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rect b="b" l="l" r="r" t="t"/>
              <a:pathLst>
                <a:path extrusionOk="0" fill="none" h="64105" w="55534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rect b="b" l="l" r="r" t="t"/>
              <a:pathLst>
                <a:path extrusionOk="0" fill="none" h="59607" w="51583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rect b="b" l="l" r="r" t="t"/>
              <a:pathLst>
                <a:path extrusionOk="0" fill="none" h="55048" w="47692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rect b="b" l="l" r="r" t="t"/>
              <a:pathLst>
                <a:path extrusionOk="0" fill="none" h="50488" w="43741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rect b="b" l="l" r="r" t="t"/>
              <a:pathLst>
                <a:path extrusionOk="0" fill="none" h="45990" w="39819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rect b="b" l="l" r="r" t="t"/>
              <a:pathLst>
                <a:path extrusionOk="0" fill="none" h="41430" w="35899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rect b="b" l="l" r="r" t="t"/>
              <a:pathLst>
                <a:path extrusionOk="0" fill="none" h="36932" w="31947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rect b="b" l="l" r="r" t="t"/>
              <a:pathLst>
                <a:path extrusionOk="0" fill="none" h="32372" w="28056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rect b="b" l="l" r="r" t="t"/>
              <a:pathLst>
                <a:path extrusionOk="0" fill="none" h="27813" w="24105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100013" rotWithShape="0" algn="bl" dir="5400000" dist="19050">
                <a:schemeClr val="accent1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flipH="1" rot="5400000">
              <a:off x="-3512076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flipH="1" rot="5400000">
              <a:off x="-3184985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flipH="1" rot="5400000">
              <a:off x="-2867372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flipH="1" rot="5400000">
              <a:off x="-2568688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flipH="1" rot="5400000">
              <a:off x="-2251066" y="3431096"/>
              <a:ext cx="3469059" cy="2000104"/>
            </a:xfrm>
            <a:custGeom>
              <a:rect b="b" l="l" r="r" t="t"/>
              <a:pathLst>
                <a:path extrusionOk="0" fill="none" h="107997" w="203166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flipH="1" rot="5400000">
              <a:off x="-1923984" y="3431105"/>
              <a:ext cx="3469059" cy="2000086"/>
            </a:xfrm>
            <a:custGeom>
              <a:rect b="b" l="l" r="r" t="t"/>
              <a:pathLst>
                <a:path extrusionOk="0" fill="none" h="107996" w="203166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flipH="1" rot="5400000">
              <a:off x="-4100216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flipH="1" rot="5400000">
              <a:off x="-3923829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 rot="5400000">
              <a:off x="-355521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flipH="1" rot="5400000">
              <a:off x="-3248033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flipH="1" rot="5400000">
              <a:off x="-2930610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flipH="1" rot="5400000">
              <a:off x="-2634935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flipH="1" rot="5400000">
              <a:off x="-2311608" y="3132492"/>
              <a:ext cx="4505512" cy="2597356"/>
            </a:xfrm>
            <a:custGeom>
              <a:rect b="b" l="l" r="r" t="t"/>
              <a:pathLst>
                <a:path extrusionOk="0" fill="none" h="140246" w="263866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rect b="b" l="l" r="r" t="t"/>
              <a:pathLst>
                <a:path extrusionOk="0" fill="none" h="61643" w="53375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rect b="b" l="l" r="r" t="t"/>
              <a:pathLst>
                <a:path extrusionOk="0" fill="none" h="69181" w="59941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rect b="b" l="l" r="r" t="t"/>
              <a:pathLst>
                <a:path extrusionOk="0" fill="none" h="76781" w="66476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rect b="b" l="l" r="r" t="t"/>
              <a:pathLst>
                <a:path extrusionOk="0" fill="none" h="84319" w="73011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rect b="b" l="l" r="r" t="t"/>
              <a:pathLst>
                <a:path extrusionOk="0" fill="none" h="91857" w="79577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rect b="b" l="l" r="r" t="t"/>
              <a:pathLst>
                <a:path extrusionOk="0" fill="none" h="99395" w="86112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rect b="b" l="l" r="r" t="t"/>
              <a:pathLst>
                <a:path extrusionOk="0" fill="none" h="106993" w="92647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rect b="b" l="l" r="r" t="t"/>
              <a:pathLst>
                <a:path extrusionOk="0" fill="none" h="114531" w="99213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rect b="b" l="l" r="r" t="t"/>
              <a:pathLst>
                <a:path extrusionOk="0" fill="none" h="122069" w="105717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rect b="b" l="l" r="r" t="t"/>
              <a:pathLst>
                <a:path extrusionOk="0" fill="none" h="129669" w="112283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rect b="b" l="l" r="r" t="t"/>
              <a:pathLst>
                <a:path extrusionOk="0" fill="none" h="137207" w="118818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rect b="b" l="l" r="r" t="t"/>
              <a:pathLst>
                <a:path extrusionOk="0" fill="none" h="144745" w="125353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rect b="b" l="l" r="r" t="t"/>
              <a:pathLst>
                <a:path extrusionOk="0" fill="none" h="152343" w="131919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rect b="b" l="l" r="r" t="t"/>
              <a:pathLst>
                <a:path extrusionOk="0" fill="none" h="159881" w="138453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rect b="b" l="l" r="r" t="t"/>
              <a:pathLst>
                <a:path extrusionOk="0" fill="none" h="167419" w="144989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rect b="b" l="l" r="r" t="t"/>
              <a:pathLst>
                <a:path extrusionOk="0" fill="none" h="174957" w="151554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rect b="b" l="l" r="r" t="t"/>
              <a:pathLst>
                <a:path extrusionOk="0" fill="none" h="182557" w="158089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rect b="b" l="l" r="r" t="t"/>
              <a:pathLst>
                <a:path extrusionOk="0" fill="none" h="190095" w="164624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rect b="b" l="l" r="r" t="t"/>
              <a:pathLst>
                <a:path extrusionOk="0" fill="none" h="197633" w="171189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rect b="b" l="l" r="r" t="t"/>
              <a:pathLst>
                <a:path extrusionOk="0" fill="none" h="205231" w="177725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rect b="b" l="l" r="r" t="t"/>
              <a:pathLst>
                <a:path extrusionOk="0" fill="none" h="212771" w="184259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rect b="b" l="l" r="r" t="t"/>
              <a:pathLst>
                <a:path extrusionOk="0" fill="none" h="220309" w="190825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rect b="b" l="l" r="r" t="t"/>
              <a:pathLst>
                <a:path extrusionOk="0" fill="none" h="227907" w="19736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rect b="b" l="l" r="r" t="t"/>
              <a:pathLst>
                <a:path extrusionOk="0" fill="none" h="235445" w="203895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rect b="b" l="l" r="r" t="t"/>
              <a:pathLst>
                <a:path extrusionOk="0" fill="none" h="242983" w="210461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rect b="b" l="l" r="r" t="t"/>
              <a:pathLst>
                <a:path extrusionOk="0" fill="none" h="250583" w="216965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rect b="b" l="l" r="r" t="t"/>
              <a:pathLst>
                <a:path extrusionOk="0" fill="none" h="258121" w="223531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rect b="b" l="l" r="r" t="t"/>
              <a:pathLst>
                <a:path extrusionOk="0" fill="none" h="265659" w="230066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rect b="b" l="l" r="r" t="t"/>
              <a:pathLst>
                <a:path extrusionOk="0" fill="none" h="273197" w="236601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rect b="b" l="l" r="r" t="t"/>
              <a:pathLst>
                <a:path extrusionOk="0" fill="none" h="280795" w="243167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rect b="b" l="l" r="r" t="t"/>
              <a:pathLst>
                <a:path extrusionOk="0" fill="none" h="288333" w="249702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rect b="b" l="l" r="r" t="t"/>
              <a:pathLst>
                <a:path extrusionOk="0" fill="none" h="295871" w="256237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  <a:effectLst>
              <a:outerShdw blurRad="42863" rotWithShape="0" algn="bl">
                <a:schemeClr val="accent6">
                  <a:alpha val="9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9"/>
          <p:cNvSpPr txBox="1"/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5" name="Google Shape;255;p9"/>
          <p:cNvSpPr txBox="1"/>
          <p:nvPr>
            <p:ph hasCustomPrompt="1" idx="2" type="title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/>
          <p:nvPr>
            <p:ph idx="1" type="subTitle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"/>
              <a:buNone/>
              <a:defRPr sz="280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"/>
              <a:buNone/>
              <a:defRPr sz="2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●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○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■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●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○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■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●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"/>
              <a:buChar char="○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"/>
              <a:buChar char="■"/>
              <a:defRPr sz="1600">
                <a:solidFill>
                  <a:schemeClr val="lt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40" name="Google Shape;740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pythonprogramming.net" TargetMode="External"/><Relationship Id="rId4" Type="http://schemas.openxmlformats.org/officeDocument/2006/relationships/hyperlink" Target="http://www.codecademy.com" TargetMode="External"/><Relationship Id="rId5" Type="http://schemas.openxmlformats.org/officeDocument/2006/relationships/hyperlink" Target="http://www.tutorialspoint.com" TargetMode="External"/><Relationship Id="rId6" Type="http://schemas.openxmlformats.org/officeDocument/2006/relationships/hyperlink" Target="http://www.google.co.i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/>
          <p:nvPr>
            <p:ph type="ctrTitle"/>
          </p:nvPr>
        </p:nvSpPr>
        <p:spPr>
          <a:xfrm>
            <a:off x="1375025" y="1437650"/>
            <a:ext cx="62604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Virtual Personal Assistant J.A.R.V.I.S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8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1" name="Google Shape;801;p38"/>
          <p:cNvSpPr txBox="1"/>
          <p:nvPr>
            <p:ph type="title"/>
          </p:nvPr>
        </p:nvSpPr>
        <p:spPr>
          <a:xfrm>
            <a:off x="5565700" y="2090250"/>
            <a:ext cx="2907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713" y="1012650"/>
            <a:ext cx="3448325" cy="33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39"/>
          <p:cNvSpPr txBox="1"/>
          <p:nvPr/>
        </p:nvSpPr>
        <p:spPr>
          <a:xfrm>
            <a:off x="3230725" y="462075"/>
            <a:ext cx="334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Activity Diagram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788" y="1138375"/>
            <a:ext cx="3706175" cy="33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40"/>
          <p:cNvSpPr txBox="1"/>
          <p:nvPr/>
        </p:nvSpPr>
        <p:spPr>
          <a:xfrm>
            <a:off x="2904775" y="527275"/>
            <a:ext cx="370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Use case Diagram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1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19" name="Google Shape;819;p41"/>
          <p:cNvSpPr txBox="1"/>
          <p:nvPr>
            <p:ph type="title"/>
          </p:nvPr>
        </p:nvSpPr>
        <p:spPr>
          <a:xfrm>
            <a:off x="5281725" y="2090250"/>
            <a:ext cx="32607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Software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Specification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2"/>
          <p:cNvSpPr txBox="1"/>
          <p:nvPr/>
        </p:nvSpPr>
        <p:spPr>
          <a:xfrm>
            <a:off x="1711525" y="704075"/>
            <a:ext cx="62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825" name="Google Shape;825;p42"/>
          <p:cNvSpPr txBox="1"/>
          <p:nvPr/>
        </p:nvSpPr>
        <p:spPr>
          <a:xfrm>
            <a:off x="2125250" y="1104275"/>
            <a:ext cx="59874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This system is being built keeping in mind the generally available hardware and software compatibility. Here are the minimum software requirements for our project.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Windows 10 or above                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Python 3.8 or later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Pycharm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3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31" name="Google Shape;831;p43"/>
          <p:cNvSpPr txBox="1"/>
          <p:nvPr>
            <p:ph type="title"/>
          </p:nvPr>
        </p:nvSpPr>
        <p:spPr>
          <a:xfrm>
            <a:off x="5403425" y="2090250"/>
            <a:ext cx="2907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Future Works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4"/>
          <p:cNvSpPr txBox="1"/>
          <p:nvPr/>
        </p:nvSpPr>
        <p:spPr>
          <a:xfrm>
            <a:off x="2287525" y="1880400"/>
            <a:ext cx="51759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We plan to Integrate Jarvis with IoT to do home automation tasks.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Further, in the long run, Jarvis is planned to add more features so that it can become more intelligent. 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5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842" name="Google Shape;842;p45"/>
          <p:cNvSpPr txBox="1"/>
          <p:nvPr>
            <p:ph type="title"/>
          </p:nvPr>
        </p:nvSpPr>
        <p:spPr>
          <a:xfrm>
            <a:off x="5479025" y="2016800"/>
            <a:ext cx="2907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6"/>
          <p:cNvSpPr txBox="1"/>
          <p:nvPr/>
        </p:nvSpPr>
        <p:spPr>
          <a:xfrm>
            <a:off x="2092825" y="1523450"/>
            <a:ext cx="5825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As a personal assistant, Jarvis assists the user with ​day-to-day activities. We tried our best to make it user-friendly.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The main reason for choosing this project </a:t>
            </a:r>
            <a:r>
              <a:rPr lang="en">
                <a:solidFill>
                  <a:schemeClr val="lt1"/>
                </a:solidFill>
              </a:rPr>
              <a:t>is </a:t>
            </a:r>
            <a:r>
              <a:rPr lang="en">
                <a:solidFill>
                  <a:schemeClr val="lt1"/>
                </a:solidFill>
              </a:rPr>
              <a:t>to make users’ life easier with technology.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We aim to make this project smart enough for the users to make their life a little bit easier.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7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853" name="Google Shape;853;p47"/>
          <p:cNvSpPr txBox="1"/>
          <p:nvPr>
            <p:ph type="title"/>
          </p:nvPr>
        </p:nvSpPr>
        <p:spPr>
          <a:xfrm>
            <a:off x="5556225" y="2156300"/>
            <a:ext cx="2907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Reference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/>
        </p:nvSpPr>
        <p:spPr>
          <a:xfrm>
            <a:off x="1208525" y="2849275"/>
            <a:ext cx="74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2" name="Google Shape;7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00" y="331825"/>
            <a:ext cx="6417224" cy="8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30"/>
          <p:cNvSpPr txBox="1"/>
          <p:nvPr/>
        </p:nvSpPr>
        <p:spPr>
          <a:xfrm>
            <a:off x="750950" y="1666375"/>
            <a:ext cx="34956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</a:rPr>
              <a:t>Submitted to</a:t>
            </a:r>
            <a:endParaRPr b="1"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DR.MD Firoz Mirdha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Associate Professor,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Department of Computer Science and Engineering CSE,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Bangladesh University of Business and Technology (BUBT)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54" name="Google Shape;754;p30"/>
          <p:cNvSpPr txBox="1"/>
          <p:nvPr/>
        </p:nvSpPr>
        <p:spPr>
          <a:xfrm>
            <a:off x="5041875" y="3086525"/>
            <a:ext cx="30861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Intake 39 (Sec-01)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Department of Computer science and Engineering (CSE)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5" name="Google Shape;755;p30"/>
          <p:cNvSpPr txBox="1"/>
          <p:nvPr/>
        </p:nvSpPr>
        <p:spPr>
          <a:xfrm>
            <a:off x="4572000" y="1613925"/>
            <a:ext cx="45423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</a:rPr>
              <a:t>       Submitted by</a:t>
            </a:r>
            <a:endParaRPr b="1" sz="1800"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Syeda Nowshin Ibnat (ID: 17183103020)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Nusrat Jahan Anka (17183103008)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Emadul Islam Sovon (17183103011)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Shamrima Eye Noon Huda(17183103006)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8"/>
          <p:cNvSpPr txBox="1"/>
          <p:nvPr/>
        </p:nvSpPr>
        <p:spPr>
          <a:xfrm>
            <a:off x="3171825" y="1117825"/>
            <a:ext cx="313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Websites</a:t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www.pythonprogramming.net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www.codecademy.com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www.tutorialspoint.com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www.google.co.in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YouTube Channels </a:t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CS Dojo   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Edureka!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9"/>
          <p:cNvSpPr txBox="1"/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sz="57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you have any question?</a:t>
            </a: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1"/>
          <p:cNvSpPr txBox="1"/>
          <p:nvPr>
            <p:ph idx="15" type="title"/>
          </p:nvPr>
        </p:nvSpPr>
        <p:spPr>
          <a:xfrm>
            <a:off x="185575" y="687950"/>
            <a:ext cx="77592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1"/>
          <p:cNvSpPr txBox="1"/>
          <p:nvPr/>
        </p:nvSpPr>
        <p:spPr>
          <a:xfrm>
            <a:off x="1839850" y="1345900"/>
            <a:ext cx="53535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Introduction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Objectives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Description of the system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System Architecture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Software Specification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Future Works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Conclusion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Reference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2"/>
          <p:cNvSpPr txBox="1"/>
          <p:nvPr>
            <p:ph type="title"/>
          </p:nvPr>
        </p:nvSpPr>
        <p:spPr>
          <a:xfrm>
            <a:off x="5525125" y="2090250"/>
            <a:ext cx="2907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2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3"/>
          <p:cNvSpPr txBox="1"/>
          <p:nvPr/>
        </p:nvSpPr>
        <p:spPr>
          <a:xfrm>
            <a:off x="1934025" y="1012650"/>
            <a:ext cx="54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773" name="Google Shape;773;p33"/>
          <p:cNvSpPr txBox="1"/>
          <p:nvPr/>
        </p:nvSpPr>
        <p:spPr>
          <a:xfrm>
            <a:off x="1622250" y="936300"/>
            <a:ext cx="63930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Personal Virtual Assistants are programs that help us to ease our day to day tasks, such as taking a note, search on browsers etc.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They can take commands via text (online chat bots) or by voice.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Voice based intelligent assistants need an invoking word or wake word to activate the listener, followed by the command.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For our project the wake up word is used.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We have so many virtual assistants, such as Apple’s Siri, Amazon’s Alexa and Microsoft’s Cortana. We aims to develop our system from the inspiration of the current virtual assistants.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4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9" name="Google Shape;779;p34"/>
          <p:cNvSpPr txBox="1"/>
          <p:nvPr>
            <p:ph type="title"/>
          </p:nvPr>
        </p:nvSpPr>
        <p:spPr>
          <a:xfrm>
            <a:off x="5289875" y="2090250"/>
            <a:ext cx="2907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Objectives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5"/>
          <p:cNvSpPr txBox="1"/>
          <p:nvPr/>
        </p:nvSpPr>
        <p:spPr>
          <a:xfrm>
            <a:off x="1235350" y="1095450"/>
            <a:ext cx="65607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As a personal assistant, Jarvis </a:t>
            </a:r>
            <a:r>
              <a:rPr b="1" lang="en" sz="1500">
                <a:solidFill>
                  <a:schemeClr val="lt1"/>
                </a:solidFill>
              </a:rPr>
              <a:t>assists the end-user with day-to-day activities like general human conversation</a:t>
            </a:r>
            <a:r>
              <a:rPr lang="en" sz="1500">
                <a:solidFill>
                  <a:schemeClr val="lt1"/>
                </a:solidFill>
              </a:rPr>
              <a:t>, searching queries in various search engines like Google, Bing or Yahoo, Searching for videos, etc.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Virtual assistants can tremendously save our time. JARVIS can do that for us.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One of the main advantages of voice searches is their rapidity. In fact, voice is reputed to be four times faster than a written search: whereas we can write about 40 words per minute, we are capable of speaking around 150 during the same period of time. 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 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6"/>
          <p:cNvSpPr txBox="1"/>
          <p:nvPr>
            <p:ph idx="2" type="title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0" name="Google Shape;790;p36"/>
          <p:cNvSpPr txBox="1"/>
          <p:nvPr>
            <p:ph type="title"/>
          </p:nvPr>
        </p:nvSpPr>
        <p:spPr>
          <a:xfrm>
            <a:off x="5330425" y="2096550"/>
            <a:ext cx="3333600" cy="9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Description 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of the System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7"/>
          <p:cNvSpPr txBox="1"/>
          <p:nvPr/>
        </p:nvSpPr>
        <p:spPr>
          <a:xfrm>
            <a:off x="1630400" y="1044000"/>
            <a:ext cx="62712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We aims to build a system to being capable of voice interaction, music playback, making notes, setting alarms, providing weather condition and other real-time information, such as news. 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This Virtual assistant enable users to speak natural language voice commands in order to operate the system.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In this ever-evolving digital world where speed, efficiency, and convenience are constantly being optimized.The mass adoption of artificial intelligence in users’ everyday lives is also fueling the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shift towards voice. It’s clear that we are moving towards less screen interaction.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