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 id="2147483689"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5143500" type="screen16x9"/>
  <p:notesSz cx="6858000" cy="9144000"/>
  <p:embeddedFontLst>
    <p:embeddedFont>
      <p:font typeface="Proxima Nova" panose="020B0604020202020204" charset="0"/>
      <p:regular r:id="rId32"/>
      <p:bold r:id="rId33"/>
      <p:italic r:id="rId34"/>
      <p:boldItalic r:id="rId35"/>
    </p:embeddedFont>
    <p:embeddedFont>
      <p:font typeface="Barlow" panose="020B0604020202020204" charset="0"/>
      <p:regular r:id="rId36"/>
      <p:bold r:id="rId37"/>
      <p:italic r:id="rId38"/>
      <p:boldItalic r:id="rId39"/>
    </p:embeddedFont>
    <p:embeddedFont>
      <p:font typeface="Palanquin Dark" panose="020B0604020202020204" charset="0"/>
      <p:regular r:id="rId40"/>
      <p:bold r:id="rId41"/>
    </p:embeddedFont>
    <p:embeddedFont>
      <p:font typeface="Proxima Nova Semibold" panose="020B0604020202020204" charset="0"/>
      <p:regular r:id="rId42"/>
      <p:bold r:id="rId43"/>
      <p:boldItalic r:id="rId44"/>
    </p:embeddedFont>
    <p:embeddedFont>
      <p:font typeface="Bebas Neue"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23B8A0-691B-4ECA-B7D4-1DAAD3A6BC8A}">
  <a:tblStyle styleId="{F223B8A0-691B-4ECA-B7D4-1DAAD3A6BC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p:scale>
          <a:sx n="100" d="100"/>
          <a:sy n="100" d="100"/>
        </p:scale>
        <p:origin x="994" y="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8.fntdata"/><Relationship Id="rId21" Type="http://schemas.openxmlformats.org/officeDocument/2006/relationships/slide" Target="slides/slide19.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f376b8d6cb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f376b8d6cb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f20e9ee11c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f20e9ee11c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10558e7156c_0_1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10558e7156c_0_1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10558e7156c_0_1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10558e7156c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0558e7156c_0_1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0558e7156c_0_1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0558e7156c_0_1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0558e7156c_0_1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10558e7156c_0_1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10558e7156c_0_1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10558e7156c_0_1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10558e7156c_0_1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0558e7156c_0_1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0558e7156c_0_1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0558e7156c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0558e7156c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558e7156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0558e715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0558e7156c_0_1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10558e7156c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0558e7156c_0_1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0558e7156c_0_1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f20e9ee11c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f20e9ee11c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0558e7156c_0_1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10558e7156c_0_1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f20e9ee11c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f20e9ee11c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f20e9ee11c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f20e9ee11c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f20e9ee11c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f20e9ee11c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f5e96b2c0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f5e96b2c0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0558e7156c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0558e7156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f172aac930_0_2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f172aac930_0_2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0558e7156c_0_1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0558e7156c_0_1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0558e7156c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10558e7156c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0558e7156c_0_1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0558e7156c_0_1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f5e96b2c0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f5e96b2c0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0558e7156c_0_1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0558e7156c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f20e9ee11c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f20e9ee11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025" y="1097675"/>
            <a:ext cx="7713900" cy="2418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7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251850" y="3516625"/>
            <a:ext cx="46404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Font typeface="Aleo"/>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0114" y="1361563"/>
            <a:ext cx="2182707" cy="3824628"/>
            <a:chOff x="1502550" y="2189250"/>
            <a:chExt cx="903700" cy="1583500"/>
          </a:xfrm>
        </p:grpSpPr>
        <p:sp>
          <p:nvSpPr>
            <p:cNvPr id="12" name="Google Shape;12;p2"/>
            <p:cNvSpPr/>
            <p:nvPr/>
          </p:nvSpPr>
          <p:spPr>
            <a:xfrm>
              <a:off x="1525875" y="3376500"/>
              <a:ext cx="880375" cy="396250"/>
            </a:xfrm>
            <a:custGeom>
              <a:avLst/>
              <a:gdLst/>
              <a:ahLst/>
              <a:cxnLst/>
              <a:rect l="l" t="t" r="r" b="b"/>
              <a:pathLst>
                <a:path w="35215" h="15850" extrusionOk="0">
                  <a:moveTo>
                    <a:pt x="97" y="1"/>
                  </a:moveTo>
                  <a:lnTo>
                    <a:pt x="0" y="15780"/>
                  </a:lnTo>
                  <a:lnTo>
                    <a:pt x="35214" y="15849"/>
                  </a:lnTo>
                  <a:cubicBezTo>
                    <a:pt x="35214" y="15849"/>
                    <a:pt x="30287" y="9553"/>
                    <a:pt x="20611" y="5237"/>
                  </a:cubicBezTo>
                  <a:cubicBezTo>
                    <a:pt x="10935" y="920"/>
                    <a:pt x="97" y="1"/>
                    <a:pt x="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02550" y="2189250"/>
              <a:ext cx="519650" cy="563275"/>
            </a:xfrm>
            <a:custGeom>
              <a:avLst/>
              <a:gdLst/>
              <a:ahLst/>
              <a:cxnLst/>
              <a:rect l="l" t="t" r="r" b="b"/>
              <a:pathLst>
                <a:path w="20786" h="22531" extrusionOk="0">
                  <a:moveTo>
                    <a:pt x="11009" y="0"/>
                  </a:moveTo>
                  <a:cubicBezTo>
                    <a:pt x="9626" y="0"/>
                    <a:pt x="8254" y="359"/>
                    <a:pt x="6975" y="892"/>
                  </a:cubicBezTo>
                  <a:cubicBezTo>
                    <a:pt x="5775" y="1392"/>
                    <a:pt x="4625" y="2060"/>
                    <a:pt x="3730" y="3002"/>
                  </a:cubicBezTo>
                  <a:cubicBezTo>
                    <a:pt x="2835" y="3945"/>
                    <a:pt x="2212" y="5184"/>
                    <a:pt x="2177" y="6483"/>
                  </a:cubicBezTo>
                  <a:cubicBezTo>
                    <a:pt x="2157" y="7257"/>
                    <a:pt x="2341" y="8028"/>
                    <a:pt x="2281" y="8798"/>
                  </a:cubicBezTo>
                  <a:cubicBezTo>
                    <a:pt x="2189" y="9948"/>
                    <a:pt x="1569" y="10975"/>
                    <a:pt x="1132" y="12043"/>
                  </a:cubicBezTo>
                  <a:cubicBezTo>
                    <a:pt x="164" y="14402"/>
                    <a:pt x="0" y="17640"/>
                    <a:pt x="2173" y="19342"/>
                  </a:cubicBezTo>
                  <a:cubicBezTo>
                    <a:pt x="4491" y="21158"/>
                    <a:pt x="7020" y="22531"/>
                    <a:pt x="9998" y="22531"/>
                  </a:cubicBezTo>
                  <a:cubicBezTo>
                    <a:pt x="10178" y="22531"/>
                    <a:pt x="10359" y="22526"/>
                    <a:pt x="10542" y="22516"/>
                  </a:cubicBezTo>
                  <a:cubicBezTo>
                    <a:pt x="13779" y="22334"/>
                    <a:pt x="16894" y="20551"/>
                    <a:pt x="18660" y="17833"/>
                  </a:cubicBezTo>
                  <a:cubicBezTo>
                    <a:pt x="20426" y="15117"/>
                    <a:pt x="20786" y="11526"/>
                    <a:pt x="19563" y="8525"/>
                  </a:cubicBezTo>
                  <a:cubicBezTo>
                    <a:pt x="19220" y="7682"/>
                    <a:pt x="18763" y="6891"/>
                    <a:pt x="18308" y="6103"/>
                  </a:cubicBezTo>
                  <a:cubicBezTo>
                    <a:pt x="17880" y="5361"/>
                    <a:pt x="17450" y="4618"/>
                    <a:pt x="17021" y="3874"/>
                  </a:cubicBezTo>
                  <a:cubicBezTo>
                    <a:pt x="16589" y="3125"/>
                    <a:pt x="16148" y="2365"/>
                    <a:pt x="15542" y="1749"/>
                  </a:cubicBezTo>
                  <a:cubicBezTo>
                    <a:pt x="14475" y="660"/>
                    <a:pt x="12947" y="91"/>
                    <a:pt x="11424" y="11"/>
                  </a:cubicBezTo>
                  <a:cubicBezTo>
                    <a:pt x="11286" y="4"/>
                    <a:pt x="11147" y="0"/>
                    <a:pt x="1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723200" y="2486200"/>
              <a:ext cx="153375" cy="1100000"/>
            </a:xfrm>
            <a:custGeom>
              <a:avLst/>
              <a:gdLst/>
              <a:ahLst/>
              <a:cxnLst/>
              <a:rect l="l" t="t" r="r" b="b"/>
              <a:pathLst>
                <a:path w="6135" h="44000" extrusionOk="0">
                  <a:moveTo>
                    <a:pt x="1957" y="1973"/>
                  </a:moveTo>
                  <a:cubicBezTo>
                    <a:pt x="2049" y="1973"/>
                    <a:pt x="2140" y="1989"/>
                    <a:pt x="2224" y="2040"/>
                  </a:cubicBezTo>
                  <a:cubicBezTo>
                    <a:pt x="2314" y="2095"/>
                    <a:pt x="2314" y="2225"/>
                    <a:pt x="2224" y="2279"/>
                  </a:cubicBezTo>
                  <a:cubicBezTo>
                    <a:pt x="2142" y="2329"/>
                    <a:pt x="2052" y="2345"/>
                    <a:pt x="1961" y="2345"/>
                  </a:cubicBezTo>
                  <a:cubicBezTo>
                    <a:pt x="1871" y="2345"/>
                    <a:pt x="1779" y="2329"/>
                    <a:pt x="1689" y="2317"/>
                  </a:cubicBezTo>
                  <a:cubicBezTo>
                    <a:pt x="1507" y="2291"/>
                    <a:pt x="1295" y="2295"/>
                    <a:pt x="1137" y="2193"/>
                  </a:cubicBezTo>
                  <a:cubicBezTo>
                    <a:pt x="1111" y="2177"/>
                    <a:pt x="1111" y="2141"/>
                    <a:pt x="1137" y="2122"/>
                  </a:cubicBezTo>
                  <a:cubicBezTo>
                    <a:pt x="1295" y="2020"/>
                    <a:pt x="1507" y="2025"/>
                    <a:pt x="1689" y="1999"/>
                  </a:cubicBezTo>
                  <a:cubicBezTo>
                    <a:pt x="1778" y="1987"/>
                    <a:pt x="1868" y="1973"/>
                    <a:pt x="1957" y="1973"/>
                  </a:cubicBezTo>
                  <a:close/>
                  <a:moveTo>
                    <a:pt x="2616" y="3356"/>
                  </a:moveTo>
                  <a:cubicBezTo>
                    <a:pt x="2616" y="3357"/>
                    <a:pt x="2616" y="3357"/>
                    <a:pt x="2616" y="3357"/>
                  </a:cubicBezTo>
                  <a:lnTo>
                    <a:pt x="2616" y="3357"/>
                  </a:lnTo>
                  <a:lnTo>
                    <a:pt x="2629" y="3506"/>
                  </a:lnTo>
                  <a:lnTo>
                    <a:pt x="2616" y="3356"/>
                  </a:lnTo>
                  <a:close/>
                  <a:moveTo>
                    <a:pt x="429" y="9036"/>
                  </a:moveTo>
                  <a:lnTo>
                    <a:pt x="430" y="9065"/>
                  </a:lnTo>
                  <a:cubicBezTo>
                    <a:pt x="431" y="9065"/>
                    <a:pt x="431" y="9065"/>
                    <a:pt x="431" y="9065"/>
                  </a:cubicBezTo>
                  <a:lnTo>
                    <a:pt x="431" y="9065"/>
                  </a:lnTo>
                  <a:lnTo>
                    <a:pt x="429" y="9036"/>
                  </a:lnTo>
                  <a:close/>
                  <a:moveTo>
                    <a:pt x="2768" y="12877"/>
                  </a:moveTo>
                  <a:cubicBezTo>
                    <a:pt x="2846" y="12877"/>
                    <a:pt x="2923" y="12884"/>
                    <a:pt x="2998" y="12903"/>
                  </a:cubicBezTo>
                  <a:cubicBezTo>
                    <a:pt x="3117" y="12933"/>
                    <a:pt x="3117" y="13083"/>
                    <a:pt x="3030" y="13147"/>
                  </a:cubicBezTo>
                  <a:cubicBezTo>
                    <a:pt x="2838" y="13285"/>
                    <a:pt x="2580" y="13305"/>
                    <a:pt x="2343" y="13305"/>
                  </a:cubicBezTo>
                  <a:cubicBezTo>
                    <a:pt x="2311" y="13305"/>
                    <a:pt x="2280" y="13305"/>
                    <a:pt x="2250" y="13304"/>
                  </a:cubicBezTo>
                  <a:cubicBezTo>
                    <a:pt x="2050" y="13301"/>
                    <a:pt x="1747" y="13299"/>
                    <a:pt x="1613" y="13134"/>
                  </a:cubicBezTo>
                  <a:cubicBezTo>
                    <a:pt x="1601" y="13123"/>
                    <a:pt x="1598" y="13102"/>
                    <a:pt x="1612" y="13089"/>
                  </a:cubicBezTo>
                  <a:cubicBezTo>
                    <a:pt x="1755" y="12954"/>
                    <a:pt x="2009" y="12964"/>
                    <a:pt x="2199" y="12941"/>
                  </a:cubicBezTo>
                  <a:cubicBezTo>
                    <a:pt x="2381" y="12919"/>
                    <a:pt x="2578" y="12877"/>
                    <a:pt x="2768" y="12877"/>
                  </a:cubicBezTo>
                  <a:close/>
                  <a:moveTo>
                    <a:pt x="3570" y="14384"/>
                  </a:moveTo>
                  <a:lnTo>
                    <a:pt x="3607" y="14807"/>
                  </a:lnTo>
                  <a:cubicBezTo>
                    <a:pt x="3063" y="14884"/>
                    <a:pt x="2515" y="14922"/>
                    <a:pt x="1963" y="14958"/>
                  </a:cubicBezTo>
                  <a:cubicBezTo>
                    <a:pt x="1960" y="14958"/>
                    <a:pt x="1958" y="14958"/>
                    <a:pt x="1955" y="14958"/>
                  </a:cubicBezTo>
                  <a:cubicBezTo>
                    <a:pt x="1852" y="14958"/>
                    <a:pt x="1837" y="14794"/>
                    <a:pt x="1937" y="14768"/>
                  </a:cubicBezTo>
                  <a:cubicBezTo>
                    <a:pt x="2482" y="14624"/>
                    <a:pt x="3021" y="14484"/>
                    <a:pt x="3570" y="14384"/>
                  </a:cubicBezTo>
                  <a:close/>
                  <a:moveTo>
                    <a:pt x="774" y="16212"/>
                  </a:moveTo>
                  <a:cubicBezTo>
                    <a:pt x="774" y="16212"/>
                    <a:pt x="774" y="16212"/>
                    <a:pt x="774" y="16212"/>
                  </a:cubicBezTo>
                  <a:lnTo>
                    <a:pt x="782" y="16376"/>
                  </a:lnTo>
                  <a:lnTo>
                    <a:pt x="782" y="16376"/>
                  </a:lnTo>
                  <a:lnTo>
                    <a:pt x="774" y="16212"/>
                  </a:lnTo>
                  <a:close/>
                  <a:moveTo>
                    <a:pt x="3248" y="26302"/>
                  </a:moveTo>
                  <a:cubicBezTo>
                    <a:pt x="3411" y="26302"/>
                    <a:pt x="3571" y="26333"/>
                    <a:pt x="3725" y="26408"/>
                  </a:cubicBezTo>
                  <a:cubicBezTo>
                    <a:pt x="3797" y="26442"/>
                    <a:pt x="3764" y="26534"/>
                    <a:pt x="3704" y="26559"/>
                  </a:cubicBezTo>
                  <a:cubicBezTo>
                    <a:pt x="3480" y="26651"/>
                    <a:pt x="3234" y="26671"/>
                    <a:pt x="2982" y="26671"/>
                  </a:cubicBezTo>
                  <a:cubicBezTo>
                    <a:pt x="2781" y="26671"/>
                    <a:pt x="2576" y="26658"/>
                    <a:pt x="2376" y="26658"/>
                  </a:cubicBezTo>
                  <a:cubicBezTo>
                    <a:pt x="2257" y="26658"/>
                    <a:pt x="2141" y="26663"/>
                    <a:pt x="2027" y="26677"/>
                  </a:cubicBezTo>
                  <a:cubicBezTo>
                    <a:pt x="2027" y="26678"/>
                    <a:pt x="2026" y="26678"/>
                    <a:pt x="2025" y="26678"/>
                  </a:cubicBezTo>
                  <a:cubicBezTo>
                    <a:pt x="2011" y="26678"/>
                    <a:pt x="2013" y="26656"/>
                    <a:pt x="2024" y="26651"/>
                  </a:cubicBezTo>
                  <a:cubicBezTo>
                    <a:pt x="2399" y="26501"/>
                    <a:pt x="2831" y="26302"/>
                    <a:pt x="3248" y="26302"/>
                  </a:cubicBezTo>
                  <a:close/>
                  <a:moveTo>
                    <a:pt x="4749" y="27982"/>
                  </a:moveTo>
                  <a:cubicBezTo>
                    <a:pt x="4749" y="27982"/>
                    <a:pt x="4749" y="27982"/>
                    <a:pt x="4749" y="27982"/>
                  </a:cubicBezTo>
                  <a:lnTo>
                    <a:pt x="4749" y="27982"/>
                  </a:lnTo>
                  <a:lnTo>
                    <a:pt x="4798" y="28550"/>
                  </a:lnTo>
                  <a:lnTo>
                    <a:pt x="4798" y="28550"/>
                  </a:lnTo>
                  <a:cubicBezTo>
                    <a:pt x="4798" y="28550"/>
                    <a:pt x="4798" y="28550"/>
                    <a:pt x="4798" y="28550"/>
                  </a:cubicBezTo>
                  <a:lnTo>
                    <a:pt x="4749" y="27982"/>
                  </a:lnTo>
                  <a:close/>
                  <a:moveTo>
                    <a:pt x="5112" y="32181"/>
                  </a:moveTo>
                  <a:lnTo>
                    <a:pt x="5162" y="32754"/>
                  </a:lnTo>
                  <a:lnTo>
                    <a:pt x="5162" y="32754"/>
                  </a:lnTo>
                  <a:cubicBezTo>
                    <a:pt x="5163" y="32753"/>
                    <a:pt x="5163" y="32753"/>
                    <a:pt x="5164" y="32753"/>
                  </a:cubicBezTo>
                  <a:lnTo>
                    <a:pt x="5115" y="32181"/>
                  </a:lnTo>
                  <a:cubicBezTo>
                    <a:pt x="5114" y="32181"/>
                    <a:pt x="5113" y="32181"/>
                    <a:pt x="5112" y="32181"/>
                  </a:cubicBezTo>
                  <a:close/>
                  <a:moveTo>
                    <a:pt x="5519" y="36891"/>
                  </a:moveTo>
                  <a:lnTo>
                    <a:pt x="5570" y="37480"/>
                  </a:lnTo>
                  <a:lnTo>
                    <a:pt x="5570" y="37480"/>
                  </a:lnTo>
                  <a:cubicBezTo>
                    <a:pt x="5355" y="37464"/>
                    <a:pt x="5146" y="37439"/>
                    <a:pt x="4967" y="37429"/>
                  </a:cubicBezTo>
                  <a:cubicBezTo>
                    <a:pt x="4299" y="37392"/>
                    <a:pt x="3442" y="37417"/>
                    <a:pt x="2817" y="37155"/>
                  </a:cubicBezTo>
                  <a:cubicBezTo>
                    <a:pt x="2772" y="37135"/>
                    <a:pt x="2759" y="37061"/>
                    <a:pt x="2817" y="37048"/>
                  </a:cubicBezTo>
                  <a:cubicBezTo>
                    <a:pt x="3137" y="36975"/>
                    <a:pt x="3481" y="36962"/>
                    <a:pt x="3829" y="36962"/>
                  </a:cubicBezTo>
                  <a:cubicBezTo>
                    <a:pt x="4008" y="36962"/>
                    <a:pt x="4189" y="36965"/>
                    <a:pt x="4367" y="36965"/>
                  </a:cubicBezTo>
                  <a:cubicBezTo>
                    <a:pt x="4540" y="36965"/>
                    <a:pt x="4710" y="36962"/>
                    <a:pt x="4875" y="36950"/>
                  </a:cubicBezTo>
                  <a:cubicBezTo>
                    <a:pt x="5091" y="36933"/>
                    <a:pt x="5305" y="36914"/>
                    <a:pt x="5519" y="36891"/>
                  </a:cubicBezTo>
                  <a:close/>
                  <a:moveTo>
                    <a:pt x="5230" y="39234"/>
                  </a:moveTo>
                  <a:cubicBezTo>
                    <a:pt x="5314" y="39234"/>
                    <a:pt x="5399" y="39236"/>
                    <a:pt x="5484" y="39240"/>
                  </a:cubicBezTo>
                  <a:cubicBezTo>
                    <a:pt x="5620" y="39246"/>
                    <a:pt x="5620" y="39450"/>
                    <a:pt x="5484" y="39451"/>
                  </a:cubicBezTo>
                  <a:cubicBezTo>
                    <a:pt x="4790" y="39462"/>
                    <a:pt x="4112" y="39467"/>
                    <a:pt x="3426" y="39578"/>
                  </a:cubicBezTo>
                  <a:cubicBezTo>
                    <a:pt x="3422" y="39579"/>
                    <a:pt x="3419" y="39579"/>
                    <a:pt x="3415" y="39579"/>
                  </a:cubicBezTo>
                  <a:cubicBezTo>
                    <a:pt x="3348" y="39579"/>
                    <a:pt x="3322" y="39478"/>
                    <a:pt x="3394" y="39464"/>
                  </a:cubicBezTo>
                  <a:cubicBezTo>
                    <a:pt x="3998" y="39335"/>
                    <a:pt x="4612" y="39234"/>
                    <a:pt x="5230" y="39234"/>
                  </a:cubicBezTo>
                  <a:close/>
                  <a:moveTo>
                    <a:pt x="2326" y="1"/>
                  </a:moveTo>
                  <a:lnTo>
                    <a:pt x="0" y="82"/>
                  </a:lnTo>
                  <a:lnTo>
                    <a:pt x="421" y="8864"/>
                  </a:lnTo>
                  <a:cubicBezTo>
                    <a:pt x="801" y="8691"/>
                    <a:pt x="1266" y="8539"/>
                    <a:pt x="1662" y="8539"/>
                  </a:cubicBezTo>
                  <a:cubicBezTo>
                    <a:pt x="1682" y="8539"/>
                    <a:pt x="1702" y="8539"/>
                    <a:pt x="1721" y="8540"/>
                  </a:cubicBezTo>
                  <a:cubicBezTo>
                    <a:pt x="1863" y="8546"/>
                    <a:pt x="1939" y="8753"/>
                    <a:pt x="1797" y="8823"/>
                  </a:cubicBezTo>
                  <a:cubicBezTo>
                    <a:pt x="1433" y="9004"/>
                    <a:pt x="921" y="9066"/>
                    <a:pt x="483" y="9066"/>
                  </a:cubicBezTo>
                  <a:cubicBezTo>
                    <a:pt x="466" y="9066"/>
                    <a:pt x="448" y="9066"/>
                    <a:pt x="431" y="9065"/>
                  </a:cubicBezTo>
                  <a:lnTo>
                    <a:pt x="431" y="9065"/>
                  </a:lnTo>
                  <a:lnTo>
                    <a:pt x="537" y="11286"/>
                  </a:lnTo>
                  <a:cubicBezTo>
                    <a:pt x="967" y="11232"/>
                    <a:pt x="1401" y="11183"/>
                    <a:pt x="1832" y="11183"/>
                  </a:cubicBezTo>
                  <a:cubicBezTo>
                    <a:pt x="2060" y="11183"/>
                    <a:pt x="2287" y="11196"/>
                    <a:pt x="2511" y="11231"/>
                  </a:cubicBezTo>
                  <a:cubicBezTo>
                    <a:pt x="2679" y="11256"/>
                    <a:pt x="2658" y="11513"/>
                    <a:pt x="2511" y="11551"/>
                  </a:cubicBezTo>
                  <a:cubicBezTo>
                    <a:pt x="2057" y="11669"/>
                    <a:pt x="1582" y="11698"/>
                    <a:pt x="1105" y="11698"/>
                  </a:cubicBezTo>
                  <a:cubicBezTo>
                    <a:pt x="922" y="11698"/>
                    <a:pt x="739" y="11694"/>
                    <a:pt x="556" y="11689"/>
                  </a:cubicBezTo>
                  <a:lnTo>
                    <a:pt x="554" y="11660"/>
                  </a:lnTo>
                  <a:lnTo>
                    <a:pt x="774" y="16212"/>
                  </a:lnTo>
                  <a:lnTo>
                    <a:pt x="774" y="16212"/>
                  </a:lnTo>
                  <a:cubicBezTo>
                    <a:pt x="993" y="16165"/>
                    <a:pt x="1215" y="16142"/>
                    <a:pt x="1438" y="16109"/>
                  </a:cubicBezTo>
                  <a:cubicBezTo>
                    <a:pt x="1636" y="16081"/>
                    <a:pt x="1822" y="16050"/>
                    <a:pt x="2014" y="16050"/>
                  </a:cubicBezTo>
                  <a:cubicBezTo>
                    <a:pt x="2093" y="16050"/>
                    <a:pt x="2173" y="16055"/>
                    <a:pt x="2255" y="16068"/>
                  </a:cubicBezTo>
                  <a:cubicBezTo>
                    <a:pt x="2398" y="16089"/>
                    <a:pt x="2383" y="16279"/>
                    <a:pt x="2291" y="16346"/>
                  </a:cubicBezTo>
                  <a:cubicBezTo>
                    <a:pt x="2010" y="16547"/>
                    <a:pt x="1612" y="16637"/>
                    <a:pt x="1226" y="16637"/>
                  </a:cubicBezTo>
                  <a:cubicBezTo>
                    <a:pt x="1077" y="16637"/>
                    <a:pt x="930" y="16623"/>
                    <a:pt x="792" y="16598"/>
                  </a:cubicBezTo>
                  <a:lnTo>
                    <a:pt x="792" y="16598"/>
                  </a:lnTo>
                  <a:lnTo>
                    <a:pt x="1049" y="21966"/>
                  </a:lnTo>
                  <a:cubicBezTo>
                    <a:pt x="1633" y="21822"/>
                    <a:pt x="2244" y="21754"/>
                    <a:pt x="2817" y="21589"/>
                  </a:cubicBezTo>
                  <a:cubicBezTo>
                    <a:pt x="2837" y="21584"/>
                    <a:pt x="2856" y="21581"/>
                    <a:pt x="2873" y="21581"/>
                  </a:cubicBezTo>
                  <a:cubicBezTo>
                    <a:pt x="3030" y="21581"/>
                    <a:pt x="3078" y="21803"/>
                    <a:pt x="2948" y="21900"/>
                  </a:cubicBezTo>
                  <a:cubicBezTo>
                    <a:pt x="2478" y="22258"/>
                    <a:pt x="1866" y="22538"/>
                    <a:pt x="1265" y="22538"/>
                  </a:cubicBezTo>
                  <a:cubicBezTo>
                    <a:pt x="1202" y="22538"/>
                    <a:pt x="1139" y="22535"/>
                    <a:pt x="1076" y="22529"/>
                  </a:cubicBezTo>
                  <a:lnTo>
                    <a:pt x="1076" y="22529"/>
                  </a:lnTo>
                  <a:lnTo>
                    <a:pt x="1422" y="29734"/>
                  </a:lnTo>
                  <a:cubicBezTo>
                    <a:pt x="1511" y="29717"/>
                    <a:pt x="1601" y="29699"/>
                    <a:pt x="1690" y="29686"/>
                  </a:cubicBezTo>
                  <a:cubicBezTo>
                    <a:pt x="1987" y="29640"/>
                    <a:pt x="2334" y="29586"/>
                    <a:pt x="2668" y="29586"/>
                  </a:cubicBezTo>
                  <a:cubicBezTo>
                    <a:pt x="2897" y="29586"/>
                    <a:pt x="3119" y="29612"/>
                    <a:pt x="3315" y="29683"/>
                  </a:cubicBezTo>
                  <a:cubicBezTo>
                    <a:pt x="3522" y="29759"/>
                    <a:pt x="3518" y="30025"/>
                    <a:pt x="3314" y="30101"/>
                  </a:cubicBezTo>
                  <a:cubicBezTo>
                    <a:pt x="2852" y="30272"/>
                    <a:pt x="2258" y="30224"/>
                    <a:pt x="1765" y="30246"/>
                  </a:cubicBezTo>
                  <a:cubicBezTo>
                    <a:pt x="1659" y="30251"/>
                    <a:pt x="1552" y="30256"/>
                    <a:pt x="1446" y="30261"/>
                  </a:cubicBezTo>
                  <a:lnTo>
                    <a:pt x="1656" y="34643"/>
                  </a:lnTo>
                  <a:cubicBezTo>
                    <a:pt x="1942" y="34576"/>
                    <a:pt x="2250" y="34561"/>
                    <a:pt x="2531" y="34532"/>
                  </a:cubicBezTo>
                  <a:cubicBezTo>
                    <a:pt x="2821" y="34502"/>
                    <a:pt x="3128" y="34457"/>
                    <a:pt x="3430" y="34457"/>
                  </a:cubicBezTo>
                  <a:cubicBezTo>
                    <a:pt x="3630" y="34457"/>
                    <a:pt x="3828" y="34477"/>
                    <a:pt x="4016" y="34534"/>
                  </a:cubicBezTo>
                  <a:cubicBezTo>
                    <a:pt x="4091" y="34558"/>
                    <a:pt x="4092" y="34663"/>
                    <a:pt x="4016" y="34686"/>
                  </a:cubicBezTo>
                  <a:cubicBezTo>
                    <a:pt x="3764" y="34758"/>
                    <a:pt x="3498" y="34771"/>
                    <a:pt x="3231" y="34771"/>
                  </a:cubicBezTo>
                  <a:cubicBezTo>
                    <a:pt x="3098" y="34771"/>
                    <a:pt x="2964" y="34767"/>
                    <a:pt x="2832" y="34767"/>
                  </a:cubicBezTo>
                  <a:cubicBezTo>
                    <a:pt x="2762" y="34767"/>
                    <a:pt x="2692" y="34768"/>
                    <a:pt x="2623" y="34771"/>
                  </a:cubicBezTo>
                  <a:cubicBezTo>
                    <a:pt x="2311" y="34783"/>
                    <a:pt x="1983" y="34839"/>
                    <a:pt x="1665" y="34841"/>
                  </a:cubicBezTo>
                  <a:lnTo>
                    <a:pt x="2068" y="43245"/>
                  </a:lnTo>
                  <a:lnTo>
                    <a:pt x="6134" y="44000"/>
                  </a:lnTo>
                  <a:lnTo>
                    <a:pt x="5570" y="37480"/>
                  </a:lnTo>
                  <a:lnTo>
                    <a:pt x="5570" y="37480"/>
                  </a:lnTo>
                  <a:cubicBezTo>
                    <a:pt x="5571" y="37480"/>
                    <a:pt x="5572" y="37480"/>
                    <a:pt x="5573" y="37480"/>
                  </a:cubicBezTo>
                  <a:lnTo>
                    <a:pt x="5522" y="36890"/>
                  </a:lnTo>
                  <a:cubicBezTo>
                    <a:pt x="5521" y="36890"/>
                    <a:pt x="5520" y="36891"/>
                    <a:pt x="5519" y="36891"/>
                  </a:cubicBezTo>
                  <a:lnTo>
                    <a:pt x="5519" y="36891"/>
                  </a:lnTo>
                  <a:lnTo>
                    <a:pt x="5162" y="32754"/>
                  </a:lnTo>
                  <a:lnTo>
                    <a:pt x="5162" y="32754"/>
                  </a:lnTo>
                  <a:cubicBezTo>
                    <a:pt x="4913" y="32835"/>
                    <a:pt x="4638" y="32835"/>
                    <a:pt x="4362" y="32853"/>
                  </a:cubicBezTo>
                  <a:cubicBezTo>
                    <a:pt x="4300" y="32857"/>
                    <a:pt x="4239" y="32859"/>
                    <a:pt x="4178" y="32859"/>
                  </a:cubicBezTo>
                  <a:cubicBezTo>
                    <a:pt x="3749" y="32859"/>
                    <a:pt x="3335" y="32767"/>
                    <a:pt x="2921" y="32654"/>
                  </a:cubicBezTo>
                  <a:cubicBezTo>
                    <a:pt x="2907" y="32649"/>
                    <a:pt x="2908" y="32632"/>
                    <a:pt x="2921" y="32627"/>
                  </a:cubicBezTo>
                  <a:cubicBezTo>
                    <a:pt x="3361" y="32469"/>
                    <a:pt x="3801" y="32311"/>
                    <a:pt x="4267" y="32254"/>
                  </a:cubicBezTo>
                  <a:cubicBezTo>
                    <a:pt x="4506" y="32225"/>
                    <a:pt x="4744" y="32175"/>
                    <a:pt x="4976" y="32175"/>
                  </a:cubicBezTo>
                  <a:cubicBezTo>
                    <a:pt x="5022" y="32175"/>
                    <a:pt x="5067" y="32177"/>
                    <a:pt x="5112" y="32181"/>
                  </a:cubicBezTo>
                  <a:lnTo>
                    <a:pt x="5112" y="32181"/>
                  </a:lnTo>
                  <a:lnTo>
                    <a:pt x="4798" y="28550"/>
                  </a:lnTo>
                  <a:lnTo>
                    <a:pt x="4798" y="28550"/>
                  </a:lnTo>
                  <a:cubicBezTo>
                    <a:pt x="4539" y="28591"/>
                    <a:pt x="4277" y="28613"/>
                    <a:pt x="4015" y="28636"/>
                  </a:cubicBezTo>
                  <a:cubicBezTo>
                    <a:pt x="3749" y="28657"/>
                    <a:pt x="3455" y="28696"/>
                    <a:pt x="3166" y="28696"/>
                  </a:cubicBezTo>
                  <a:cubicBezTo>
                    <a:pt x="2872" y="28696"/>
                    <a:pt x="2584" y="28656"/>
                    <a:pt x="2336" y="28516"/>
                  </a:cubicBezTo>
                  <a:cubicBezTo>
                    <a:pt x="2314" y="28504"/>
                    <a:pt x="2316" y="28474"/>
                    <a:pt x="2336" y="28462"/>
                  </a:cubicBezTo>
                  <a:cubicBezTo>
                    <a:pt x="2791" y="28161"/>
                    <a:pt x="3423" y="28186"/>
                    <a:pt x="3945" y="28110"/>
                  </a:cubicBezTo>
                  <a:cubicBezTo>
                    <a:pt x="4213" y="28073"/>
                    <a:pt x="4481" y="28021"/>
                    <a:pt x="4749" y="27982"/>
                  </a:cubicBezTo>
                  <a:lnTo>
                    <a:pt x="4749" y="27982"/>
                  </a:lnTo>
                  <a:lnTo>
                    <a:pt x="4439" y="24394"/>
                  </a:lnTo>
                  <a:cubicBezTo>
                    <a:pt x="4235" y="24406"/>
                    <a:pt x="4032" y="24410"/>
                    <a:pt x="3844" y="24424"/>
                  </a:cubicBezTo>
                  <a:cubicBezTo>
                    <a:pt x="3358" y="24460"/>
                    <a:pt x="2863" y="24537"/>
                    <a:pt x="2375" y="24537"/>
                  </a:cubicBezTo>
                  <a:cubicBezTo>
                    <a:pt x="2343" y="24537"/>
                    <a:pt x="2311" y="24537"/>
                    <a:pt x="2279" y="24536"/>
                  </a:cubicBezTo>
                  <a:cubicBezTo>
                    <a:pt x="2243" y="24535"/>
                    <a:pt x="2230" y="24488"/>
                    <a:pt x="2261" y="24468"/>
                  </a:cubicBezTo>
                  <a:cubicBezTo>
                    <a:pt x="2706" y="24173"/>
                    <a:pt x="3257" y="24007"/>
                    <a:pt x="3774" y="23890"/>
                  </a:cubicBezTo>
                  <a:cubicBezTo>
                    <a:pt x="3964" y="23848"/>
                    <a:pt x="4174" y="23804"/>
                    <a:pt x="4386" y="23776"/>
                  </a:cubicBezTo>
                  <a:lnTo>
                    <a:pt x="4392" y="23845"/>
                  </a:lnTo>
                  <a:lnTo>
                    <a:pt x="4005" y="19363"/>
                  </a:lnTo>
                  <a:cubicBezTo>
                    <a:pt x="3907" y="19374"/>
                    <a:pt x="3810" y="19383"/>
                    <a:pt x="3711" y="19393"/>
                  </a:cubicBezTo>
                  <a:cubicBezTo>
                    <a:pt x="3406" y="19425"/>
                    <a:pt x="3082" y="19459"/>
                    <a:pt x="2763" y="19459"/>
                  </a:cubicBezTo>
                  <a:cubicBezTo>
                    <a:pt x="2568" y="19459"/>
                    <a:pt x="2375" y="19446"/>
                    <a:pt x="2189" y="19413"/>
                  </a:cubicBezTo>
                  <a:cubicBezTo>
                    <a:pt x="2135" y="19402"/>
                    <a:pt x="2127" y="19318"/>
                    <a:pt x="2174" y="19295"/>
                  </a:cubicBezTo>
                  <a:cubicBezTo>
                    <a:pt x="2618" y="19066"/>
                    <a:pt x="3154" y="18965"/>
                    <a:pt x="3642" y="18871"/>
                  </a:cubicBezTo>
                  <a:cubicBezTo>
                    <a:pt x="3748" y="18850"/>
                    <a:pt x="3853" y="18829"/>
                    <a:pt x="3956" y="18809"/>
                  </a:cubicBezTo>
                  <a:lnTo>
                    <a:pt x="3956" y="18809"/>
                  </a:lnTo>
                  <a:lnTo>
                    <a:pt x="3992" y="19226"/>
                  </a:lnTo>
                  <a:lnTo>
                    <a:pt x="3956" y="18809"/>
                  </a:lnTo>
                  <a:cubicBezTo>
                    <a:pt x="3956" y="18809"/>
                    <a:pt x="3956" y="18809"/>
                    <a:pt x="3956" y="18809"/>
                  </a:cubicBezTo>
                  <a:lnTo>
                    <a:pt x="3956" y="18809"/>
                  </a:lnTo>
                  <a:lnTo>
                    <a:pt x="2886" y="6465"/>
                  </a:lnTo>
                  <a:cubicBezTo>
                    <a:pt x="2661" y="6579"/>
                    <a:pt x="2396" y="6613"/>
                    <a:pt x="2143" y="6645"/>
                  </a:cubicBezTo>
                  <a:cubicBezTo>
                    <a:pt x="1703" y="6701"/>
                    <a:pt x="1262" y="6728"/>
                    <a:pt x="819" y="6733"/>
                  </a:cubicBezTo>
                  <a:cubicBezTo>
                    <a:pt x="818" y="6733"/>
                    <a:pt x="817" y="6733"/>
                    <a:pt x="816" y="6733"/>
                  </a:cubicBezTo>
                  <a:cubicBezTo>
                    <a:pt x="614" y="6733"/>
                    <a:pt x="564" y="6401"/>
                    <a:pt x="770" y="6370"/>
                  </a:cubicBezTo>
                  <a:cubicBezTo>
                    <a:pt x="1183" y="6312"/>
                    <a:pt x="1592" y="6234"/>
                    <a:pt x="1997" y="6129"/>
                  </a:cubicBezTo>
                  <a:cubicBezTo>
                    <a:pt x="2259" y="6062"/>
                    <a:pt x="2528" y="5969"/>
                    <a:pt x="2799" y="5969"/>
                  </a:cubicBezTo>
                  <a:cubicBezTo>
                    <a:pt x="2814" y="5969"/>
                    <a:pt x="2829" y="5969"/>
                    <a:pt x="2844" y="5970"/>
                  </a:cubicBezTo>
                  <a:lnTo>
                    <a:pt x="2666" y="3920"/>
                  </a:lnTo>
                  <a:cubicBezTo>
                    <a:pt x="2546" y="3934"/>
                    <a:pt x="2428" y="3945"/>
                    <a:pt x="2315" y="3957"/>
                  </a:cubicBezTo>
                  <a:cubicBezTo>
                    <a:pt x="2098" y="3980"/>
                    <a:pt x="1890" y="3990"/>
                    <a:pt x="1684" y="3990"/>
                  </a:cubicBezTo>
                  <a:cubicBezTo>
                    <a:pt x="1288" y="3990"/>
                    <a:pt x="904" y="3954"/>
                    <a:pt x="492" y="3909"/>
                  </a:cubicBezTo>
                  <a:cubicBezTo>
                    <a:pt x="453" y="3905"/>
                    <a:pt x="438" y="3844"/>
                    <a:pt x="482" y="3835"/>
                  </a:cubicBezTo>
                  <a:cubicBezTo>
                    <a:pt x="1041" y="3731"/>
                    <a:pt x="1599" y="3583"/>
                    <a:pt x="2158" y="3468"/>
                  </a:cubicBezTo>
                  <a:cubicBezTo>
                    <a:pt x="2304" y="3437"/>
                    <a:pt x="2458" y="3394"/>
                    <a:pt x="2616" y="3357"/>
                  </a:cubicBezTo>
                  <a:lnTo>
                    <a:pt x="2616" y="3357"/>
                  </a:lnTo>
                  <a:lnTo>
                    <a:pt x="2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19450" y="2632350"/>
              <a:ext cx="42850" cy="45625"/>
            </a:xfrm>
            <a:custGeom>
              <a:avLst/>
              <a:gdLst/>
              <a:ahLst/>
              <a:cxnLst/>
              <a:rect l="l" t="t" r="r" b="b"/>
              <a:pathLst>
                <a:path w="1714" h="1825" extrusionOk="0">
                  <a:moveTo>
                    <a:pt x="1496" y="1"/>
                  </a:moveTo>
                  <a:lnTo>
                    <a:pt x="1496" y="1"/>
                  </a:lnTo>
                  <a:cubicBezTo>
                    <a:pt x="1" y="661"/>
                    <a:pt x="220" y="1824"/>
                    <a:pt x="220" y="1824"/>
                  </a:cubicBezTo>
                  <a:cubicBezTo>
                    <a:pt x="1714" y="1773"/>
                    <a:pt x="1496" y="1"/>
                    <a:pt x="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671800" y="2596750"/>
              <a:ext cx="43950" cy="48950"/>
            </a:xfrm>
            <a:custGeom>
              <a:avLst/>
              <a:gdLst/>
              <a:ahLst/>
              <a:cxnLst/>
              <a:rect l="l" t="t" r="r" b="b"/>
              <a:pathLst>
                <a:path w="1758" h="1958" extrusionOk="0">
                  <a:moveTo>
                    <a:pt x="77" y="1"/>
                  </a:moveTo>
                  <a:cubicBezTo>
                    <a:pt x="77" y="1"/>
                    <a:pt x="77" y="1"/>
                    <a:pt x="77" y="1"/>
                  </a:cubicBezTo>
                  <a:cubicBezTo>
                    <a:pt x="0" y="1634"/>
                    <a:pt x="1137" y="1957"/>
                    <a:pt x="1137" y="1957"/>
                  </a:cubicBezTo>
                  <a:cubicBezTo>
                    <a:pt x="1758" y="599"/>
                    <a:pt x="80" y="1"/>
                    <a:pt x="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888625" y="2635625"/>
              <a:ext cx="36625" cy="40750"/>
            </a:xfrm>
            <a:custGeom>
              <a:avLst/>
              <a:gdLst/>
              <a:ahLst/>
              <a:cxnLst/>
              <a:rect l="l" t="t" r="r" b="b"/>
              <a:pathLst>
                <a:path w="1465" h="1630" extrusionOk="0">
                  <a:moveTo>
                    <a:pt x="65" y="1"/>
                  </a:moveTo>
                  <a:lnTo>
                    <a:pt x="65" y="1"/>
                  </a:lnTo>
                  <a:cubicBezTo>
                    <a:pt x="1" y="1360"/>
                    <a:pt x="947" y="1630"/>
                    <a:pt x="947" y="1630"/>
                  </a:cubicBezTo>
                  <a:cubicBezTo>
                    <a:pt x="1464" y="499"/>
                    <a:pt x="65" y="2"/>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26225" y="2656775"/>
              <a:ext cx="36625" cy="40750"/>
            </a:xfrm>
            <a:custGeom>
              <a:avLst/>
              <a:gdLst/>
              <a:ahLst/>
              <a:cxnLst/>
              <a:rect l="l" t="t" r="r" b="b"/>
              <a:pathLst>
                <a:path w="1465" h="1630" extrusionOk="0">
                  <a:moveTo>
                    <a:pt x="64" y="1"/>
                  </a:moveTo>
                  <a:cubicBezTo>
                    <a:pt x="1" y="1361"/>
                    <a:pt x="947" y="1630"/>
                    <a:pt x="947" y="1630"/>
                  </a:cubicBezTo>
                  <a:cubicBezTo>
                    <a:pt x="1465" y="499"/>
                    <a:pt x="65" y="2"/>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41725" y="2556325"/>
              <a:ext cx="39250" cy="42175"/>
            </a:xfrm>
            <a:custGeom>
              <a:avLst/>
              <a:gdLst/>
              <a:ahLst/>
              <a:cxnLst/>
              <a:rect l="l" t="t" r="r" b="b"/>
              <a:pathLst>
                <a:path w="1570" h="1687" extrusionOk="0">
                  <a:moveTo>
                    <a:pt x="1123" y="0"/>
                  </a:moveTo>
                  <a:cubicBezTo>
                    <a:pt x="1" y="768"/>
                    <a:pt x="356" y="1686"/>
                    <a:pt x="356" y="1686"/>
                  </a:cubicBezTo>
                  <a:cubicBezTo>
                    <a:pt x="1570" y="1417"/>
                    <a:pt x="1123" y="1"/>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82700" y="2688425"/>
              <a:ext cx="29400" cy="31225"/>
            </a:xfrm>
            <a:custGeom>
              <a:avLst/>
              <a:gdLst/>
              <a:ahLst/>
              <a:cxnLst/>
              <a:rect l="l" t="t" r="r" b="b"/>
              <a:pathLst>
                <a:path w="1176" h="1249" extrusionOk="0">
                  <a:moveTo>
                    <a:pt x="1114" y="0"/>
                  </a:moveTo>
                  <a:lnTo>
                    <a:pt x="1114" y="0"/>
                  </a:lnTo>
                  <a:cubicBezTo>
                    <a:pt x="1" y="398"/>
                    <a:pt x="95" y="1248"/>
                    <a:pt x="95" y="1248"/>
                  </a:cubicBezTo>
                  <a:cubicBezTo>
                    <a:pt x="113" y="1248"/>
                    <a:pt x="130" y="1249"/>
                    <a:pt x="147" y="1249"/>
                  </a:cubicBezTo>
                  <a:cubicBezTo>
                    <a:pt x="1176" y="1249"/>
                    <a:pt x="1114" y="1"/>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835575" y="2547725"/>
              <a:ext cx="43975" cy="48925"/>
            </a:xfrm>
            <a:custGeom>
              <a:avLst/>
              <a:gdLst/>
              <a:ahLst/>
              <a:cxnLst/>
              <a:rect l="l" t="t" r="r" b="b"/>
              <a:pathLst>
                <a:path w="1759" h="1957" extrusionOk="0">
                  <a:moveTo>
                    <a:pt x="77" y="0"/>
                  </a:moveTo>
                  <a:lnTo>
                    <a:pt x="77" y="0"/>
                  </a:lnTo>
                  <a:cubicBezTo>
                    <a:pt x="0" y="1633"/>
                    <a:pt x="1137" y="1957"/>
                    <a:pt x="1137" y="1957"/>
                  </a:cubicBezTo>
                  <a:cubicBezTo>
                    <a:pt x="1759" y="597"/>
                    <a:pt x="77" y="0"/>
                    <a:pt x="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80700" y="2601875"/>
              <a:ext cx="44700" cy="34900"/>
            </a:xfrm>
            <a:custGeom>
              <a:avLst/>
              <a:gdLst/>
              <a:ahLst/>
              <a:cxnLst/>
              <a:rect l="l" t="t" r="r" b="b"/>
              <a:pathLst>
                <a:path w="1788" h="1396" extrusionOk="0">
                  <a:moveTo>
                    <a:pt x="1361" y="1"/>
                  </a:moveTo>
                  <a:cubicBezTo>
                    <a:pt x="281" y="1"/>
                    <a:pt x="1" y="1394"/>
                    <a:pt x="3" y="1396"/>
                  </a:cubicBezTo>
                  <a:cubicBezTo>
                    <a:pt x="1629" y="1238"/>
                    <a:pt x="1787" y="66"/>
                    <a:pt x="1787" y="66"/>
                  </a:cubicBezTo>
                  <a:cubicBezTo>
                    <a:pt x="1633" y="21"/>
                    <a:pt x="1491" y="1"/>
                    <a:pt x="1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911500" y="2512625"/>
              <a:ext cx="44650" cy="34850"/>
            </a:xfrm>
            <a:custGeom>
              <a:avLst/>
              <a:gdLst/>
              <a:ahLst/>
              <a:cxnLst/>
              <a:rect l="l" t="t" r="r" b="b"/>
              <a:pathLst>
                <a:path w="1786" h="1394" extrusionOk="0">
                  <a:moveTo>
                    <a:pt x="1361" y="0"/>
                  </a:moveTo>
                  <a:cubicBezTo>
                    <a:pt x="281" y="0"/>
                    <a:pt x="1" y="1394"/>
                    <a:pt x="1" y="1394"/>
                  </a:cubicBezTo>
                  <a:cubicBezTo>
                    <a:pt x="1629" y="1237"/>
                    <a:pt x="1786" y="65"/>
                    <a:pt x="1786" y="65"/>
                  </a:cubicBezTo>
                  <a:cubicBezTo>
                    <a:pt x="1632" y="20"/>
                    <a:pt x="1491" y="0"/>
                    <a:pt x="1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44475" y="2543900"/>
              <a:ext cx="44650" cy="34900"/>
            </a:xfrm>
            <a:custGeom>
              <a:avLst/>
              <a:gdLst/>
              <a:ahLst/>
              <a:cxnLst/>
              <a:rect l="l" t="t" r="r" b="b"/>
              <a:pathLst>
                <a:path w="1786" h="1396" extrusionOk="0">
                  <a:moveTo>
                    <a:pt x="1360" y="1"/>
                  </a:moveTo>
                  <a:cubicBezTo>
                    <a:pt x="280" y="1"/>
                    <a:pt x="0" y="1395"/>
                    <a:pt x="0" y="1396"/>
                  </a:cubicBezTo>
                  <a:cubicBezTo>
                    <a:pt x="1628" y="1238"/>
                    <a:pt x="1786" y="66"/>
                    <a:pt x="1786" y="66"/>
                  </a:cubicBezTo>
                  <a:cubicBezTo>
                    <a:pt x="1632" y="21"/>
                    <a:pt x="1490" y="1"/>
                    <a:pt x="1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09775" y="2580525"/>
              <a:ext cx="50600" cy="27150"/>
            </a:xfrm>
            <a:custGeom>
              <a:avLst/>
              <a:gdLst/>
              <a:ahLst/>
              <a:cxnLst/>
              <a:rect l="l" t="t" r="r" b="b"/>
              <a:pathLst>
                <a:path w="2024" h="1086" extrusionOk="0">
                  <a:moveTo>
                    <a:pt x="677" y="0"/>
                  </a:moveTo>
                  <a:cubicBezTo>
                    <a:pt x="303" y="0"/>
                    <a:pt x="1" y="95"/>
                    <a:pt x="1" y="95"/>
                  </a:cubicBezTo>
                  <a:cubicBezTo>
                    <a:pt x="566" y="926"/>
                    <a:pt x="1201" y="1086"/>
                    <a:pt x="1606" y="1086"/>
                  </a:cubicBezTo>
                  <a:cubicBezTo>
                    <a:pt x="1860" y="1086"/>
                    <a:pt x="2024" y="1023"/>
                    <a:pt x="2024" y="1023"/>
                  </a:cubicBezTo>
                  <a:cubicBezTo>
                    <a:pt x="1839" y="178"/>
                    <a:pt x="1191" y="0"/>
                    <a:pt x="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a:off x="6714850" y="4339950"/>
            <a:ext cx="2481479" cy="846261"/>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120688" y="-89125"/>
            <a:ext cx="1669798" cy="1031266"/>
          </a:xfrm>
          <a:custGeom>
            <a:avLst/>
            <a:gdLst/>
            <a:ahLst/>
            <a:cxnLst/>
            <a:rect l="l" t="t" r="r" b="b"/>
            <a:pathLst>
              <a:path w="14205" h="8773" extrusionOk="0">
                <a:moveTo>
                  <a:pt x="5959" y="1166"/>
                </a:moveTo>
                <a:cubicBezTo>
                  <a:pt x="5960" y="1168"/>
                  <a:pt x="5960" y="1169"/>
                  <a:pt x="5962" y="1170"/>
                </a:cubicBezTo>
                <a:cubicBezTo>
                  <a:pt x="6044" y="1250"/>
                  <a:pt x="6134" y="1334"/>
                  <a:pt x="6170" y="1446"/>
                </a:cubicBezTo>
                <a:cubicBezTo>
                  <a:pt x="6193" y="1511"/>
                  <a:pt x="6191" y="1578"/>
                  <a:pt x="6159" y="1641"/>
                </a:cubicBezTo>
                <a:cubicBezTo>
                  <a:pt x="6143" y="1672"/>
                  <a:pt x="6121" y="1699"/>
                  <a:pt x="6093" y="1721"/>
                </a:cubicBezTo>
                <a:cubicBezTo>
                  <a:pt x="6069" y="1739"/>
                  <a:pt x="6043" y="1749"/>
                  <a:pt x="6015" y="1749"/>
                </a:cubicBezTo>
                <a:cubicBezTo>
                  <a:pt x="6008" y="1749"/>
                  <a:pt x="6001" y="1748"/>
                  <a:pt x="5993" y="1747"/>
                </a:cubicBezTo>
                <a:cubicBezTo>
                  <a:pt x="5911" y="1550"/>
                  <a:pt x="5907" y="1354"/>
                  <a:pt x="5959" y="1166"/>
                </a:cubicBezTo>
                <a:close/>
                <a:moveTo>
                  <a:pt x="9927" y="1657"/>
                </a:moveTo>
                <a:cubicBezTo>
                  <a:pt x="9964" y="1812"/>
                  <a:pt x="9984" y="1974"/>
                  <a:pt x="9981" y="2147"/>
                </a:cubicBezTo>
                <a:cubicBezTo>
                  <a:pt x="9945" y="2193"/>
                  <a:pt x="9908" y="2231"/>
                  <a:pt x="9845" y="2235"/>
                </a:cubicBezTo>
                <a:cubicBezTo>
                  <a:pt x="9842" y="2235"/>
                  <a:pt x="9839" y="2235"/>
                  <a:pt x="9837" y="2235"/>
                </a:cubicBezTo>
                <a:cubicBezTo>
                  <a:pt x="9745" y="2235"/>
                  <a:pt x="9684" y="2151"/>
                  <a:pt x="9671" y="2068"/>
                </a:cubicBezTo>
                <a:cubicBezTo>
                  <a:pt x="9656" y="1983"/>
                  <a:pt x="9683" y="1904"/>
                  <a:pt x="9727" y="1833"/>
                </a:cubicBezTo>
                <a:cubicBezTo>
                  <a:pt x="9732" y="1853"/>
                  <a:pt x="9752" y="1866"/>
                  <a:pt x="9772" y="1866"/>
                </a:cubicBezTo>
                <a:cubicBezTo>
                  <a:pt x="9787" y="1866"/>
                  <a:pt x="9802" y="1859"/>
                  <a:pt x="9810" y="1841"/>
                </a:cubicBezTo>
                <a:cubicBezTo>
                  <a:pt x="9841" y="1770"/>
                  <a:pt x="9881" y="1708"/>
                  <a:pt x="9927" y="1657"/>
                </a:cubicBezTo>
                <a:close/>
                <a:moveTo>
                  <a:pt x="12453" y="2396"/>
                </a:moveTo>
                <a:cubicBezTo>
                  <a:pt x="12453" y="2401"/>
                  <a:pt x="12453" y="2403"/>
                  <a:pt x="12454" y="2404"/>
                </a:cubicBezTo>
                <a:cubicBezTo>
                  <a:pt x="12433" y="2536"/>
                  <a:pt x="12416" y="2689"/>
                  <a:pt x="12284" y="2758"/>
                </a:cubicBezTo>
                <a:cubicBezTo>
                  <a:pt x="12255" y="2773"/>
                  <a:pt x="12222" y="2783"/>
                  <a:pt x="12191" y="2783"/>
                </a:cubicBezTo>
                <a:cubicBezTo>
                  <a:pt x="12154" y="2783"/>
                  <a:pt x="12118" y="2769"/>
                  <a:pt x="12091" y="2736"/>
                </a:cubicBezTo>
                <a:cubicBezTo>
                  <a:pt x="12060" y="2695"/>
                  <a:pt x="12049" y="2634"/>
                  <a:pt x="12075" y="2590"/>
                </a:cubicBezTo>
                <a:cubicBezTo>
                  <a:pt x="12193" y="2496"/>
                  <a:pt x="12321" y="2432"/>
                  <a:pt x="12453" y="2396"/>
                </a:cubicBezTo>
                <a:close/>
                <a:moveTo>
                  <a:pt x="2172" y="3233"/>
                </a:moveTo>
                <a:cubicBezTo>
                  <a:pt x="2191" y="3233"/>
                  <a:pt x="2211" y="3234"/>
                  <a:pt x="2231" y="3235"/>
                </a:cubicBezTo>
                <a:cubicBezTo>
                  <a:pt x="2285" y="3241"/>
                  <a:pt x="2337" y="3250"/>
                  <a:pt x="2388" y="3266"/>
                </a:cubicBezTo>
                <a:cubicBezTo>
                  <a:pt x="2446" y="3285"/>
                  <a:pt x="2739" y="3463"/>
                  <a:pt x="2492" y="3529"/>
                </a:cubicBezTo>
                <a:cubicBezTo>
                  <a:pt x="2482" y="3531"/>
                  <a:pt x="2477" y="3541"/>
                  <a:pt x="2477" y="3550"/>
                </a:cubicBezTo>
                <a:cubicBezTo>
                  <a:pt x="2452" y="3552"/>
                  <a:pt x="2428" y="3553"/>
                  <a:pt x="2405" y="3553"/>
                </a:cubicBezTo>
                <a:cubicBezTo>
                  <a:pt x="2173" y="3553"/>
                  <a:pt x="2005" y="3457"/>
                  <a:pt x="1892" y="3310"/>
                </a:cubicBezTo>
                <a:cubicBezTo>
                  <a:pt x="1903" y="3307"/>
                  <a:pt x="1911" y="3287"/>
                  <a:pt x="1899" y="3276"/>
                </a:cubicBezTo>
                <a:cubicBezTo>
                  <a:pt x="1990" y="3253"/>
                  <a:pt x="2077" y="3233"/>
                  <a:pt x="2172" y="3233"/>
                </a:cubicBezTo>
                <a:close/>
                <a:moveTo>
                  <a:pt x="1134" y="5264"/>
                </a:moveTo>
                <a:cubicBezTo>
                  <a:pt x="1328" y="5264"/>
                  <a:pt x="1601" y="5348"/>
                  <a:pt x="1535" y="5598"/>
                </a:cubicBezTo>
                <a:cubicBezTo>
                  <a:pt x="1534" y="5606"/>
                  <a:pt x="1535" y="5611"/>
                  <a:pt x="1538" y="5616"/>
                </a:cubicBezTo>
                <a:cubicBezTo>
                  <a:pt x="1456" y="5740"/>
                  <a:pt x="1360" y="5789"/>
                  <a:pt x="1261" y="5789"/>
                </a:cubicBezTo>
                <a:cubicBezTo>
                  <a:pt x="1053" y="5789"/>
                  <a:pt x="832" y="5570"/>
                  <a:pt x="705" y="5352"/>
                </a:cubicBezTo>
                <a:cubicBezTo>
                  <a:pt x="714" y="5346"/>
                  <a:pt x="720" y="5338"/>
                  <a:pt x="728" y="5331"/>
                </a:cubicBezTo>
                <a:cubicBezTo>
                  <a:pt x="853" y="5294"/>
                  <a:pt x="982" y="5269"/>
                  <a:pt x="1113" y="5265"/>
                </a:cubicBezTo>
                <a:cubicBezTo>
                  <a:pt x="1120" y="5265"/>
                  <a:pt x="1127" y="5264"/>
                  <a:pt x="1134" y="5264"/>
                </a:cubicBezTo>
                <a:close/>
                <a:moveTo>
                  <a:pt x="10621" y="6157"/>
                </a:moveTo>
                <a:cubicBezTo>
                  <a:pt x="10686" y="6157"/>
                  <a:pt x="10735" y="6205"/>
                  <a:pt x="10778" y="6255"/>
                </a:cubicBezTo>
                <a:cubicBezTo>
                  <a:pt x="10824" y="6367"/>
                  <a:pt x="10852" y="6477"/>
                  <a:pt x="10866" y="6584"/>
                </a:cubicBezTo>
                <a:cubicBezTo>
                  <a:pt x="10865" y="6584"/>
                  <a:pt x="10864" y="6584"/>
                  <a:pt x="10862" y="6584"/>
                </a:cubicBezTo>
                <a:cubicBezTo>
                  <a:pt x="10848" y="6584"/>
                  <a:pt x="10840" y="6594"/>
                  <a:pt x="10839" y="6605"/>
                </a:cubicBezTo>
                <a:cubicBezTo>
                  <a:pt x="10697" y="6570"/>
                  <a:pt x="10544" y="6544"/>
                  <a:pt x="10486" y="6388"/>
                </a:cubicBezTo>
                <a:cubicBezTo>
                  <a:pt x="10451" y="6298"/>
                  <a:pt x="10478" y="6196"/>
                  <a:pt x="10578" y="6164"/>
                </a:cubicBezTo>
                <a:cubicBezTo>
                  <a:pt x="10593" y="6159"/>
                  <a:pt x="10608" y="6157"/>
                  <a:pt x="10621" y="6157"/>
                </a:cubicBezTo>
                <a:close/>
                <a:moveTo>
                  <a:pt x="3454" y="6907"/>
                </a:moveTo>
                <a:cubicBezTo>
                  <a:pt x="3488" y="6907"/>
                  <a:pt x="3520" y="6919"/>
                  <a:pt x="3533" y="6944"/>
                </a:cubicBezTo>
                <a:cubicBezTo>
                  <a:pt x="3531" y="6971"/>
                  <a:pt x="3530" y="6999"/>
                  <a:pt x="3525" y="7025"/>
                </a:cubicBezTo>
                <a:cubicBezTo>
                  <a:pt x="3524" y="7026"/>
                  <a:pt x="3524" y="7028"/>
                  <a:pt x="3524" y="7030"/>
                </a:cubicBezTo>
                <a:cubicBezTo>
                  <a:pt x="3507" y="7140"/>
                  <a:pt x="3476" y="7241"/>
                  <a:pt x="3432" y="7333"/>
                </a:cubicBezTo>
                <a:lnTo>
                  <a:pt x="3432" y="7332"/>
                </a:lnTo>
                <a:cubicBezTo>
                  <a:pt x="3427" y="7317"/>
                  <a:pt x="3422" y="7301"/>
                  <a:pt x="3416" y="7287"/>
                </a:cubicBezTo>
                <a:cubicBezTo>
                  <a:pt x="3414" y="7280"/>
                  <a:pt x="3409" y="7277"/>
                  <a:pt x="3403" y="7276"/>
                </a:cubicBezTo>
                <a:cubicBezTo>
                  <a:pt x="3380" y="7235"/>
                  <a:pt x="3357" y="7195"/>
                  <a:pt x="3343" y="7151"/>
                </a:cubicBezTo>
                <a:cubicBezTo>
                  <a:pt x="3323" y="7089"/>
                  <a:pt x="3312" y="7009"/>
                  <a:pt x="3352" y="6953"/>
                </a:cubicBezTo>
                <a:cubicBezTo>
                  <a:pt x="3375" y="6922"/>
                  <a:pt x="3416" y="6907"/>
                  <a:pt x="3454" y="6907"/>
                </a:cubicBezTo>
                <a:close/>
                <a:moveTo>
                  <a:pt x="7386" y="7112"/>
                </a:moveTo>
                <a:cubicBezTo>
                  <a:pt x="7395" y="7112"/>
                  <a:pt x="7404" y="7113"/>
                  <a:pt x="7413" y="7115"/>
                </a:cubicBezTo>
                <a:cubicBezTo>
                  <a:pt x="7465" y="7123"/>
                  <a:pt x="7543" y="7162"/>
                  <a:pt x="7501" y="7240"/>
                </a:cubicBezTo>
                <a:cubicBezTo>
                  <a:pt x="7497" y="7247"/>
                  <a:pt x="7504" y="7253"/>
                  <a:pt x="7510" y="7253"/>
                </a:cubicBezTo>
                <a:cubicBezTo>
                  <a:pt x="7513" y="7253"/>
                  <a:pt x="7515" y="7252"/>
                  <a:pt x="7516" y="7251"/>
                </a:cubicBezTo>
                <a:lnTo>
                  <a:pt x="7516" y="7251"/>
                </a:lnTo>
                <a:cubicBezTo>
                  <a:pt x="7497" y="7378"/>
                  <a:pt x="7464" y="7495"/>
                  <a:pt x="7420" y="7604"/>
                </a:cubicBezTo>
                <a:cubicBezTo>
                  <a:pt x="7377" y="7530"/>
                  <a:pt x="7323" y="7459"/>
                  <a:pt x="7292" y="7377"/>
                </a:cubicBezTo>
                <a:cubicBezTo>
                  <a:pt x="7270" y="7317"/>
                  <a:pt x="7259" y="7247"/>
                  <a:pt x="7287" y="7186"/>
                </a:cubicBezTo>
                <a:cubicBezTo>
                  <a:pt x="7310" y="7137"/>
                  <a:pt x="7340" y="7112"/>
                  <a:pt x="7386" y="7112"/>
                </a:cubicBezTo>
                <a:close/>
                <a:moveTo>
                  <a:pt x="7658" y="89"/>
                </a:moveTo>
                <a:cubicBezTo>
                  <a:pt x="7810" y="89"/>
                  <a:pt x="7962" y="103"/>
                  <a:pt x="8111" y="129"/>
                </a:cubicBezTo>
                <a:cubicBezTo>
                  <a:pt x="8946" y="273"/>
                  <a:pt x="9656" y="801"/>
                  <a:pt x="9897" y="1553"/>
                </a:cubicBezTo>
                <a:cubicBezTo>
                  <a:pt x="9862" y="1586"/>
                  <a:pt x="9831" y="1624"/>
                  <a:pt x="9804" y="1666"/>
                </a:cubicBezTo>
                <a:cubicBezTo>
                  <a:pt x="9641" y="1801"/>
                  <a:pt x="9493" y="2042"/>
                  <a:pt x="9662" y="2236"/>
                </a:cubicBezTo>
                <a:cubicBezTo>
                  <a:pt x="9706" y="2286"/>
                  <a:pt x="9782" y="2313"/>
                  <a:pt x="9855" y="2313"/>
                </a:cubicBezTo>
                <a:cubicBezTo>
                  <a:pt x="9900" y="2313"/>
                  <a:pt x="9944" y="2302"/>
                  <a:pt x="9978" y="2281"/>
                </a:cubicBezTo>
                <a:lnTo>
                  <a:pt x="9978" y="2281"/>
                </a:lnTo>
                <a:cubicBezTo>
                  <a:pt x="9978" y="2286"/>
                  <a:pt x="9978" y="2290"/>
                  <a:pt x="9976" y="2295"/>
                </a:cubicBezTo>
                <a:cubicBezTo>
                  <a:pt x="9975" y="2307"/>
                  <a:pt x="9984" y="2314"/>
                  <a:pt x="9994" y="2314"/>
                </a:cubicBezTo>
                <a:cubicBezTo>
                  <a:pt x="10001" y="2314"/>
                  <a:pt x="10008" y="2310"/>
                  <a:pt x="10011" y="2300"/>
                </a:cubicBezTo>
                <a:cubicBezTo>
                  <a:pt x="10016" y="2277"/>
                  <a:pt x="10020" y="2255"/>
                  <a:pt x="10024" y="2234"/>
                </a:cubicBezTo>
                <a:cubicBezTo>
                  <a:pt x="10037" y="2210"/>
                  <a:pt x="10046" y="2183"/>
                  <a:pt x="10045" y="2150"/>
                </a:cubicBezTo>
                <a:cubicBezTo>
                  <a:pt x="10045" y="2144"/>
                  <a:pt x="10041" y="2141"/>
                  <a:pt x="10039" y="2137"/>
                </a:cubicBezTo>
                <a:cubicBezTo>
                  <a:pt x="10063" y="1943"/>
                  <a:pt x="10051" y="1757"/>
                  <a:pt x="10007" y="1581"/>
                </a:cubicBezTo>
                <a:cubicBezTo>
                  <a:pt x="10186" y="1435"/>
                  <a:pt x="10434" y="1384"/>
                  <a:pt x="10686" y="1384"/>
                </a:cubicBezTo>
                <a:cubicBezTo>
                  <a:pt x="10892" y="1384"/>
                  <a:pt x="11101" y="1418"/>
                  <a:pt x="11280" y="1460"/>
                </a:cubicBezTo>
                <a:cubicBezTo>
                  <a:pt x="11815" y="1586"/>
                  <a:pt x="12244" y="1822"/>
                  <a:pt x="12426" y="2314"/>
                </a:cubicBezTo>
                <a:cubicBezTo>
                  <a:pt x="12257" y="2358"/>
                  <a:pt x="12099" y="2446"/>
                  <a:pt x="11971" y="2589"/>
                </a:cubicBezTo>
                <a:cubicBezTo>
                  <a:pt x="11949" y="2613"/>
                  <a:pt x="11975" y="2649"/>
                  <a:pt x="12001" y="2649"/>
                </a:cubicBezTo>
                <a:cubicBezTo>
                  <a:pt x="12003" y="2649"/>
                  <a:pt x="12005" y="2649"/>
                  <a:pt x="12007" y="2648"/>
                </a:cubicBezTo>
                <a:lnTo>
                  <a:pt x="12007" y="2648"/>
                </a:lnTo>
                <a:cubicBezTo>
                  <a:pt x="11991" y="2736"/>
                  <a:pt x="12045" y="2836"/>
                  <a:pt x="12146" y="2860"/>
                </a:cubicBezTo>
                <a:cubicBezTo>
                  <a:pt x="12168" y="2865"/>
                  <a:pt x="12190" y="2867"/>
                  <a:pt x="12210" y="2867"/>
                </a:cubicBezTo>
                <a:cubicBezTo>
                  <a:pt x="12432" y="2867"/>
                  <a:pt x="12523" y="2586"/>
                  <a:pt x="12539" y="2403"/>
                </a:cubicBezTo>
                <a:cubicBezTo>
                  <a:pt x="12539" y="2394"/>
                  <a:pt x="12537" y="2388"/>
                  <a:pt x="12535" y="2383"/>
                </a:cubicBezTo>
                <a:cubicBezTo>
                  <a:pt x="12595" y="2372"/>
                  <a:pt x="12655" y="2367"/>
                  <a:pt x="12716" y="2367"/>
                </a:cubicBezTo>
                <a:cubicBezTo>
                  <a:pt x="13113" y="2367"/>
                  <a:pt x="13510" y="2593"/>
                  <a:pt x="13750" y="2954"/>
                </a:cubicBezTo>
                <a:cubicBezTo>
                  <a:pt x="14122" y="3514"/>
                  <a:pt x="14094" y="4278"/>
                  <a:pt x="13866" y="4888"/>
                </a:cubicBezTo>
                <a:cubicBezTo>
                  <a:pt x="13460" y="5972"/>
                  <a:pt x="12408" y="6613"/>
                  <a:pt x="11279" y="6613"/>
                </a:cubicBezTo>
                <a:cubicBezTo>
                  <a:pt x="11181" y="6613"/>
                  <a:pt x="11083" y="6608"/>
                  <a:pt x="10985" y="6598"/>
                </a:cubicBezTo>
                <a:cubicBezTo>
                  <a:pt x="10963" y="6449"/>
                  <a:pt x="10908" y="6298"/>
                  <a:pt x="10813" y="6153"/>
                </a:cubicBezTo>
                <a:cubicBezTo>
                  <a:pt x="10806" y="6143"/>
                  <a:pt x="10796" y="6139"/>
                  <a:pt x="10786" y="6139"/>
                </a:cubicBezTo>
                <a:cubicBezTo>
                  <a:pt x="10774" y="6139"/>
                  <a:pt x="10762" y="6144"/>
                  <a:pt x="10753" y="6153"/>
                </a:cubicBezTo>
                <a:cubicBezTo>
                  <a:pt x="10722" y="6110"/>
                  <a:pt x="10684" y="6080"/>
                  <a:pt x="10619" y="6080"/>
                </a:cubicBezTo>
                <a:cubicBezTo>
                  <a:pt x="10607" y="6080"/>
                  <a:pt x="10594" y="6081"/>
                  <a:pt x="10580" y="6083"/>
                </a:cubicBezTo>
                <a:cubicBezTo>
                  <a:pt x="10490" y="6099"/>
                  <a:pt x="10414" y="6167"/>
                  <a:pt x="10395" y="6256"/>
                </a:cubicBezTo>
                <a:cubicBezTo>
                  <a:pt x="10338" y="6522"/>
                  <a:pt x="10647" y="6691"/>
                  <a:pt x="10876" y="6691"/>
                </a:cubicBezTo>
                <a:cubicBezTo>
                  <a:pt x="10903" y="7381"/>
                  <a:pt x="10314" y="7973"/>
                  <a:pt x="9615" y="8173"/>
                </a:cubicBezTo>
                <a:cubicBezTo>
                  <a:pt x="9414" y="8231"/>
                  <a:pt x="9211" y="8258"/>
                  <a:pt x="9010" y="8258"/>
                </a:cubicBezTo>
                <a:cubicBezTo>
                  <a:pt x="8467" y="8258"/>
                  <a:pt x="7941" y="8058"/>
                  <a:pt x="7502" y="7720"/>
                </a:cubicBezTo>
                <a:cubicBezTo>
                  <a:pt x="7577" y="7547"/>
                  <a:pt x="7614" y="7355"/>
                  <a:pt x="7603" y="7143"/>
                </a:cubicBezTo>
                <a:cubicBezTo>
                  <a:pt x="7603" y="7124"/>
                  <a:pt x="7586" y="7114"/>
                  <a:pt x="7570" y="7114"/>
                </a:cubicBezTo>
                <a:cubicBezTo>
                  <a:pt x="7558" y="7114"/>
                  <a:pt x="7547" y="7118"/>
                  <a:pt x="7540" y="7127"/>
                </a:cubicBezTo>
                <a:cubicBezTo>
                  <a:pt x="7519" y="7068"/>
                  <a:pt x="7456" y="7028"/>
                  <a:pt x="7388" y="7028"/>
                </a:cubicBezTo>
                <a:cubicBezTo>
                  <a:pt x="7347" y="7028"/>
                  <a:pt x="7305" y="7042"/>
                  <a:pt x="7270" y="7075"/>
                </a:cubicBezTo>
                <a:cubicBezTo>
                  <a:pt x="7099" y="7234"/>
                  <a:pt x="7233" y="7497"/>
                  <a:pt x="7359" y="7659"/>
                </a:cubicBezTo>
                <a:lnTo>
                  <a:pt x="7363" y="7666"/>
                </a:lnTo>
                <a:cubicBezTo>
                  <a:pt x="7367" y="7671"/>
                  <a:pt x="7372" y="7675"/>
                  <a:pt x="7377" y="7680"/>
                </a:cubicBezTo>
                <a:cubicBezTo>
                  <a:pt x="7379" y="7683"/>
                  <a:pt x="7380" y="7685"/>
                  <a:pt x="7383" y="7688"/>
                </a:cubicBezTo>
                <a:cubicBezTo>
                  <a:pt x="7082" y="8327"/>
                  <a:pt x="6386" y="8677"/>
                  <a:pt x="5624" y="8679"/>
                </a:cubicBezTo>
                <a:cubicBezTo>
                  <a:pt x="5617" y="8679"/>
                  <a:pt x="5610" y="8679"/>
                  <a:pt x="5602" y="8679"/>
                </a:cubicBezTo>
                <a:cubicBezTo>
                  <a:pt x="5109" y="8679"/>
                  <a:pt x="4563" y="8577"/>
                  <a:pt x="4146" y="8308"/>
                </a:cubicBezTo>
                <a:cubicBezTo>
                  <a:pt x="3825" y="8101"/>
                  <a:pt x="3619" y="7801"/>
                  <a:pt x="3480" y="7460"/>
                </a:cubicBezTo>
                <a:cubicBezTo>
                  <a:pt x="3579" y="7299"/>
                  <a:pt x="3633" y="7113"/>
                  <a:pt x="3617" y="6907"/>
                </a:cubicBezTo>
                <a:cubicBezTo>
                  <a:pt x="3614" y="6885"/>
                  <a:pt x="3594" y="6873"/>
                  <a:pt x="3575" y="6873"/>
                </a:cubicBezTo>
                <a:cubicBezTo>
                  <a:pt x="3572" y="6873"/>
                  <a:pt x="3569" y="6873"/>
                  <a:pt x="3566" y="6874"/>
                </a:cubicBezTo>
                <a:cubicBezTo>
                  <a:pt x="3537" y="6835"/>
                  <a:pt x="3488" y="6809"/>
                  <a:pt x="3435" y="6809"/>
                </a:cubicBezTo>
                <a:cubicBezTo>
                  <a:pt x="3409" y="6809"/>
                  <a:pt x="3382" y="6815"/>
                  <a:pt x="3356" y="6829"/>
                </a:cubicBezTo>
                <a:cubicBezTo>
                  <a:pt x="3125" y="6953"/>
                  <a:pt x="3273" y="7256"/>
                  <a:pt x="3386" y="7415"/>
                </a:cubicBezTo>
                <a:cubicBezTo>
                  <a:pt x="3199" y="7722"/>
                  <a:pt x="2857" y="7915"/>
                  <a:pt x="2466" y="7994"/>
                </a:cubicBezTo>
                <a:cubicBezTo>
                  <a:pt x="2324" y="8023"/>
                  <a:pt x="2185" y="8038"/>
                  <a:pt x="2049" y="8038"/>
                </a:cubicBezTo>
                <a:cubicBezTo>
                  <a:pt x="1673" y="8038"/>
                  <a:pt x="1323" y="7923"/>
                  <a:pt x="1000" y="7680"/>
                </a:cubicBezTo>
                <a:cubicBezTo>
                  <a:pt x="234" y="7106"/>
                  <a:pt x="1" y="6133"/>
                  <a:pt x="636" y="5427"/>
                </a:cubicBezTo>
                <a:lnTo>
                  <a:pt x="636" y="5427"/>
                </a:lnTo>
                <a:cubicBezTo>
                  <a:pt x="690" y="5529"/>
                  <a:pt x="764" y="5621"/>
                  <a:pt x="857" y="5696"/>
                </a:cubicBezTo>
                <a:cubicBezTo>
                  <a:pt x="971" y="5788"/>
                  <a:pt x="1113" y="5840"/>
                  <a:pt x="1247" y="5840"/>
                </a:cubicBezTo>
                <a:cubicBezTo>
                  <a:pt x="1410" y="5840"/>
                  <a:pt x="1562" y="5763"/>
                  <a:pt x="1642" y="5585"/>
                </a:cubicBezTo>
                <a:cubicBezTo>
                  <a:pt x="1653" y="5560"/>
                  <a:pt x="1635" y="5542"/>
                  <a:pt x="1615" y="5538"/>
                </a:cubicBezTo>
                <a:cubicBezTo>
                  <a:pt x="1635" y="5394"/>
                  <a:pt x="1543" y="5269"/>
                  <a:pt x="1396" y="5211"/>
                </a:cubicBezTo>
                <a:cubicBezTo>
                  <a:pt x="1317" y="5181"/>
                  <a:pt x="1231" y="5169"/>
                  <a:pt x="1143" y="5169"/>
                </a:cubicBezTo>
                <a:cubicBezTo>
                  <a:pt x="978" y="5169"/>
                  <a:pt x="806" y="5212"/>
                  <a:pt x="659" y="5259"/>
                </a:cubicBezTo>
                <a:cubicBezTo>
                  <a:pt x="637" y="5207"/>
                  <a:pt x="618" y="5158"/>
                  <a:pt x="610" y="5114"/>
                </a:cubicBezTo>
                <a:cubicBezTo>
                  <a:pt x="562" y="4888"/>
                  <a:pt x="587" y="4648"/>
                  <a:pt x="666" y="4432"/>
                </a:cubicBezTo>
                <a:cubicBezTo>
                  <a:pt x="747" y="4208"/>
                  <a:pt x="892" y="4011"/>
                  <a:pt x="1057" y="3840"/>
                </a:cubicBezTo>
                <a:cubicBezTo>
                  <a:pt x="1151" y="3743"/>
                  <a:pt x="1553" y="3348"/>
                  <a:pt x="1783" y="3299"/>
                </a:cubicBezTo>
                <a:cubicBezTo>
                  <a:pt x="1916" y="3501"/>
                  <a:pt x="2109" y="3651"/>
                  <a:pt x="2343" y="3651"/>
                </a:cubicBezTo>
                <a:cubicBezTo>
                  <a:pt x="2422" y="3651"/>
                  <a:pt x="2505" y="3634"/>
                  <a:pt x="2592" y="3596"/>
                </a:cubicBezTo>
                <a:cubicBezTo>
                  <a:pt x="2618" y="3584"/>
                  <a:pt x="2615" y="3547"/>
                  <a:pt x="2593" y="3538"/>
                </a:cubicBezTo>
                <a:cubicBezTo>
                  <a:pt x="2674" y="3466"/>
                  <a:pt x="2638" y="3317"/>
                  <a:pt x="2541" y="3249"/>
                </a:cubicBezTo>
                <a:cubicBezTo>
                  <a:pt x="2443" y="3179"/>
                  <a:pt x="2307" y="3147"/>
                  <a:pt x="2171" y="3147"/>
                </a:cubicBezTo>
                <a:cubicBezTo>
                  <a:pt x="2049" y="3147"/>
                  <a:pt x="1926" y="3173"/>
                  <a:pt x="1831" y="3219"/>
                </a:cubicBezTo>
                <a:cubicBezTo>
                  <a:pt x="1657" y="2915"/>
                  <a:pt x="1657" y="2460"/>
                  <a:pt x="1765" y="2119"/>
                </a:cubicBezTo>
                <a:cubicBezTo>
                  <a:pt x="1923" y="1614"/>
                  <a:pt x="2277" y="1176"/>
                  <a:pt x="2722" y="888"/>
                </a:cubicBezTo>
                <a:cubicBezTo>
                  <a:pt x="3135" y="619"/>
                  <a:pt x="3619" y="488"/>
                  <a:pt x="4109" y="488"/>
                </a:cubicBezTo>
                <a:cubicBezTo>
                  <a:pt x="4196" y="488"/>
                  <a:pt x="4284" y="492"/>
                  <a:pt x="4371" y="500"/>
                </a:cubicBezTo>
                <a:cubicBezTo>
                  <a:pt x="4961" y="557"/>
                  <a:pt x="5399" y="813"/>
                  <a:pt x="5907" y="1066"/>
                </a:cubicBezTo>
                <a:cubicBezTo>
                  <a:pt x="5825" y="1284"/>
                  <a:pt x="5811" y="1520"/>
                  <a:pt x="5912" y="1738"/>
                </a:cubicBezTo>
                <a:cubicBezTo>
                  <a:pt x="5912" y="1762"/>
                  <a:pt x="5924" y="1781"/>
                  <a:pt x="5942" y="1796"/>
                </a:cubicBezTo>
                <a:cubicBezTo>
                  <a:pt x="5942" y="1798"/>
                  <a:pt x="5943" y="1798"/>
                  <a:pt x="5943" y="1799"/>
                </a:cubicBezTo>
                <a:cubicBezTo>
                  <a:pt x="5949" y="1809"/>
                  <a:pt x="5958" y="1814"/>
                  <a:pt x="5968" y="1814"/>
                </a:cubicBezTo>
                <a:cubicBezTo>
                  <a:pt x="5969" y="1814"/>
                  <a:pt x="5971" y="1814"/>
                  <a:pt x="5972" y="1814"/>
                </a:cubicBezTo>
                <a:cubicBezTo>
                  <a:pt x="5981" y="1817"/>
                  <a:pt x="5991" y="1820"/>
                  <a:pt x="6001" y="1821"/>
                </a:cubicBezTo>
                <a:cubicBezTo>
                  <a:pt x="6008" y="1822"/>
                  <a:pt x="6015" y="1822"/>
                  <a:pt x="6022" y="1822"/>
                </a:cubicBezTo>
                <a:cubicBezTo>
                  <a:pt x="6101" y="1822"/>
                  <a:pt x="6173" y="1765"/>
                  <a:pt x="6214" y="1703"/>
                </a:cubicBezTo>
                <a:cubicBezTo>
                  <a:pt x="6359" y="1484"/>
                  <a:pt x="6174" y="1257"/>
                  <a:pt x="6015" y="1109"/>
                </a:cubicBezTo>
                <a:cubicBezTo>
                  <a:pt x="6011" y="1105"/>
                  <a:pt x="6005" y="1104"/>
                  <a:pt x="6001" y="1102"/>
                </a:cubicBezTo>
                <a:cubicBezTo>
                  <a:pt x="6011" y="1097"/>
                  <a:pt x="6016" y="1084"/>
                  <a:pt x="6006" y="1076"/>
                </a:cubicBezTo>
                <a:cubicBezTo>
                  <a:pt x="6002" y="1072"/>
                  <a:pt x="5999" y="1069"/>
                  <a:pt x="5996" y="1066"/>
                </a:cubicBezTo>
                <a:cubicBezTo>
                  <a:pt x="6107" y="784"/>
                  <a:pt x="6335" y="535"/>
                  <a:pt x="6590" y="374"/>
                </a:cubicBezTo>
                <a:cubicBezTo>
                  <a:pt x="6908" y="174"/>
                  <a:pt x="7283" y="89"/>
                  <a:pt x="7658" y="89"/>
                </a:cubicBezTo>
                <a:close/>
                <a:moveTo>
                  <a:pt x="7654" y="1"/>
                </a:moveTo>
                <a:cubicBezTo>
                  <a:pt x="7154" y="1"/>
                  <a:pt x="6659" y="151"/>
                  <a:pt x="6289" y="498"/>
                </a:cubicBezTo>
                <a:cubicBezTo>
                  <a:pt x="6145" y="636"/>
                  <a:pt x="6013" y="811"/>
                  <a:pt x="5930" y="1002"/>
                </a:cubicBezTo>
                <a:cubicBezTo>
                  <a:pt x="5475" y="581"/>
                  <a:pt x="4729" y="396"/>
                  <a:pt x="4132" y="388"/>
                </a:cubicBezTo>
                <a:cubicBezTo>
                  <a:pt x="4121" y="388"/>
                  <a:pt x="4110" y="387"/>
                  <a:pt x="4099" y="387"/>
                </a:cubicBezTo>
                <a:cubicBezTo>
                  <a:pt x="3439" y="387"/>
                  <a:pt x="2801" y="631"/>
                  <a:pt x="2322" y="1081"/>
                </a:cubicBezTo>
                <a:cubicBezTo>
                  <a:pt x="1879" y="1494"/>
                  <a:pt x="1565" y="2090"/>
                  <a:pt x="1585" y="2703"/>
                </a:cubicBezTo>
                <a:cubicBezTo>
                  <a:pt x="1590" y="2875"/>
                  <a:pt x="1646" y="3068"/>
                  <a:pt x="1740" y="3234"/>
                </a:cubicBezTo>
                <a:cubicBezTo>
                  <a:pt x="1502" y="3266"/>
                  <a:pt x="1170" y="3606"/>
                  <a:pt x="1055" y="3716"/>
                </a:cubicBezTo>
                <a:cubicBezTo>
                  <a:pt x="750" y="4006"/>
                  <a:pt x="525" y="4376"/>
                  <a:pt x="500" y="4801"/>
                </a:cubicBezTo>
                <a:cubicBezTo>
                  <a:pt x="490" y="4990"/>
                  <a:pt x="521" y="5187"/>
                  <a:pt x="601" y="5363"/>
                </a:cubicBezTo>
                <a:cubicBezTo>
                  <a:pt x="266" y="5606"/>
                  <a:pt x="125" y="6068"/>
                  <a:pt x="156" y="6467"/>
                </a:cubicBezTo>
                <a:cubicBezTo>
                  <a:pt x="199" y="7015"/>
                  <a:pt x="567" y="7496"/>
                  <a:pt x="1009" y="7806"/>
                </a:cubicBezTo>
                <a:cubicBezTo>
                  <a:pt x="1333" y="8032"/>
                  <a:pt x="1684" y="8136"/>
                  <a:pt x="2048" y="8136"/>
                </a:cubicBezTo>
                <a:cubicBezTo>
                  <a:pt x="2251" y="8136"/>
                  <a:pt x="2458" y="8104"/>
                  <a:pt x="2667" y="8043"/>
                </a:cubicBezTo>
                <a:cubicBezTo>
                  <a:pt x="2963" y="7957"/>
                  <a:pt x="3250" y="7779"/>
                  <a:pt x="3430" y="7535"/>
                </a:cubicBezTo>
                <a:cubicBezTo>
                  <a:pt x="3702" y="8414"/>
                  <a:pt x="4731" y="8772"/>
                  <a:pt x="5610" y="8772"/>
                </a:cubicBezTo>
                <a:cubicBezTo>
                  <a:pt x="5618" y="8772"/>
                  <a:pt x="5627" y="8772"/>
                  <a:pt x="5636" y="8772"/>
                </a:cubicBezTo>
                <a:cubicBezTo>
                  <a:pt x="6338" y="8767"/>
                  <a:pt x="7161" y="8417"/>
                  <a:pt x="7473" y="7782"/>
                </a:cubicBezTo>
                <a:cubicBezTo>
                  <a:pt x="7874" y="8164"/>
                  <a:pt x="8438" y="8356"/>
                  <a:pt x="8998" y="8356"/>
                </a:cubicBezTo>
                <a:cubicBezTo>
                  <a:pt x="9277" y="8356"/>
                  <a:pt x="9555" y="8308"/>
                  <a:pt x="9811" y="8213"/>
                </a:cubicBezTo>
                <a:cubicBezTo>
                  <a:pt x="10440" y="7978"/>
                  <a:pt x="11049" y="7327"/>
                  <a:pt x="10989" y="6655"/>
                </a:cubicBezTo>
                <a:lnTo>
                  <a:pt x="10989" y="6655"/>
                </a:lnTo>
                <a:cubicBezTo>
                  <a:pt x="11124" y="6675"/>
                  <a:pt x="11259" y="6685"/>
                  <a:pt x="11392" y="6685"/>
                </a:cubicBezTo>
                <a:cubicBezTo>
                  <a:pt x="12665" y="6685"/>
                  <a:pt x="13809" y="5780"/>
                  <a:pt x="14068" y="4505"/>
                </a:cubicBezTo>
                <a:cubicBezTo>
                  <a:pt x="14205" y="3852"/>
                  <a:pt x="14093" y="3104"/>
                  <a:pt x="13575" y="2631"/>
                </a:cubicBezTo>
                <a:cubicBezTo>
                  <a:pt x="13335" y="2412"/>
                  <a:pt x="13005" y="2279"/>
                  <a:pt x="12685" y="2279"/>
                </a:cubicBezTo>
                <a:cubicBezTo>
                  <a:pt x="12616" y="2279"/>
                  <a:pt x="12546" y="2285"/>
                  <a:pt x="12478" y="2298"/>
                </a:cubicBezTo>
                <a:cubicBezTo>
                  <a:pt x="12436" y="2100"/>
                  <a:pt x="12368" y="1924"/>
                  <a:pt x="12195" y="1779"/>
                </a:cubicBezTo>
                <a:cubicBezTo>
                  <a:pt x="11946" y="1568"/>
                  <a:pt x="11605" y="1442"/>
                  <a:pt x="11290" y="1368"/>
                </a:cubicBezTo>
                <a:cubicBezTo>
                  <a:pt x="11107" y="1324"/>
                  <a:pt x="10894" y="1291"/>
                  <a:pt x="10683" y="1291"/>
                </a:cubicBezTo>
                <a:cubicBezTo>
                  <a:pt x="10424" y="1291"/>
                  <a:pt x="10169" y="1341"/>
                  <a:pt x="9977" y="1482"/>
                </a:cubicBezTo>
                <a:cubicBezTo>
                  <a:pt x="9711" y="653"/>
                  <a:pt x="8752" y="88"/>
                  <a:pt x="7881" y="11"/>
                </a:cubicBezTo>
                <a:cubicBezTo>
                  <a:pt x="7806" y="4"/>
                  <a:pt x="7730" y="1"/>
                  <a:pt x="76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584600" y="1598025"/>
            <a:ext cx="632975" cy="215248"/>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847847" flipH="1">
            <a:off x="1759099" y="462588"/>
            <a:ext cx="1288919" cy="796375"/>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84600" y="3251350"/>
            <a:ext cx="372623" cy="384217"/>
          </a:xfrm>
          <a:custGeom>
            <a:avLst/>
            <a:gdLst/>
            <a:ahLst/>
            <a:cxnLst/>
            <a:rect l="l" t="t" r="r" b="b"/>
            <a:pathLst>
              <a:path w="7103" h="7324" extrusionOk="0">
                <a:moveTo>
                  <a:pt x="3721" y="0"/>
                </a:moveTo>
                <a:cubicBezTo>
                  <a:pt x="3553" y="0"/>
                  <a:pt x="3395" y="52"/>
                  <a:pt x="3245" y="127"/>
                </a:cubicBezTo>
                <a:cubicBezTo>
                  <a:pt x="3203" y="147"/>
                  <a:pt x="3162" y="173"/>
                  <a:pt x="3123" y="203"/>
                </a:cubicBezTo>
                <a:cubicBezTo>
                  <a:pt x="3033" y="273"/>
                  <a:pt x="2968" y="366"/>
                  <a:pt x="2916" y="464"/>
                </a:cubicBezTo>
                <a:cubicBezTo>
                  <a:pt x="2869" y="552"/>
                  <a:pt x="2828" y="643"/>
                  <a:pt x="2802" y="743"/>
                </a:cubicBezTo>
                <a:cubicBezTo>
                  <a:pt x="2774" y="852"/>
                  <a:pt x="2756" y="962"/>
                  <a:pt x="2746" y="1073"/>
                </a:cubicBezTo>
                <a:cubicBezTo>
                  <a:pt x="2733" y="1206"/>
                  <a:pt x="2731" y="1339"/>
                  <a:pt x="2733" y="1470"/>
                </a:cubicBezTo>
                <a:cubicBezTo>
                  <a:pt x="2736" y="1649"/>
                  <a:pt x="2742" y="1827"/>
                  <a:pt x="2759" y="2006"/>
                </a:cubicBezTo>
                <a:cubicBezTo>
                  <a:pt x="2761" y="2023"/>
                  <a:pt x="2761" y="2043"/>
                  <a:pt x="2761" y="2061"/>
                </a:cubicBezTo>
                <a:cubicBezTo>
                  <a:pt x="2761" y="2064"/>
                  <a:pt x="2757" y="2069"/>
                  <a:pt x="2754" y="2071"/>
                </a:cubicBezTo>
                <a:cubicBezTo>
                  <a:pt x="2753" y="2072"/>
                  <a:pt x="2752" y="2072"/>
                  <a:pt x="2750" y="2072"/>
                </a:cubicBezTo>
                <a:cubicBezTo>
                  <a:pt x="2747" y="2072"/>
                  <a:pt x="2744" y="2071"/>
                  <a:pt x="2742" y="2069"/>
                </a:cubicBezTo>
                <a:cubicBezTo>
                  <a:pt x="2738" y="2068"/>
                  <a:pt x="2734" y="2064"/>
                  <a:pt x="2732" y="2061"/>
                </a:cubicBezTo>
                <a:cubicBezTo>
                  <a:pt x="2597" y="1940"/>
                  <a:pt x="2454" y="1830"/>
                  <a:pt x="2307" y="1725"/>
                </a:cubicBezTo>
                <a:cubicBezTo>
                  <a:pt x="2163" y="1621"/>
                  <a:pt x="2017" y="1520"/>
                  <a:pt x="1867" y="1424"/>
                </a:cubicBezTo>
                <a:cubicBezTo>
                  <a:pt x="1806" y="1385"/>
                  <a:pt x="1744" y="1345"/>
                  <a:pt x="1675" y="1320"/>
                </a:cubicBezTo>
                <a:cubicBezTo>
                  <a:pt x="1643" y="1309"/>
                  <a:pt x="1612" y="1294"/>
                  <a:pt x="1580" y="1279"/>
                </a:cubicBezTo>
                <a:cubicBezTo>
                  <a:pt x="1515" y="1252"/>
                  <a:pt x="1447" y="1233"/>
                  <a:pt x="1375" y="1227"/>
                </a:cubicBezTo>
                <a:cubicBezTo>
                  <a:pt x="1340" y="1223"/>
                  <a:pt x="1308" y="1221"/>
                  <a:pt x="1273" y="1218"/>
                </a:cubicBezTo>
                <a:cubicBezTo>
                  <a:pt x="1252" y="1217"/>
                  <a:pt x="1232" y="1216"/>
                  <a:pt x="1212" y="1216"/>
                </a:cubicBezTo>
                <a:cubicBezTo>
                  <a:pt x="1159" y="1216"/>
                  <a:pt x="1107" y="1220"/>
                  <a:pt x="1054" y="1228"/>
                </a:cubicBezTo>
                <a:cubicBezTo>
                  <a:pt x="961" y="1242"/>
                  <a:pt x="880" y="1284"/>
                  <a:pt x="806" y="1339"/>
                </a:cubicBezTo>
                <a:cubicBezTo>
                  <a:pt x="677" y="1432"/>
                  <a:pt x="546" y="1525"/>
                  <a:pt x="423" y="1629"/>
                </a:cubicBezTo>
                <a:cubicBezTo>
                  <a:pt x="366" y="1677"/>
                  <a:pt x="318" y="1731"/>
                  <a:pt x="274" y="1791"/>
                </a:cubicBezTo>
                <a:cubicBezTo>
                  <a:pt x="244" y="1831"/>
                  <a:pt x="212" y="1871"/>
                  <a:pt x="200" y="1921"/>
                </a:cubicBezTo>
                <a:cubicBezTo>
                  <a:pt x="181" y="2001"/>
                  <a:pt x="162" y="2079"/>
                  <a:pt x="159" y="2163"/>
                </a:cubicBezTo>
                <a:cubicBezTo>
                  <a:pt x="151" y="2355"/>
                  <a:pt x="203" y="2528"/>
                  <a:pt x="303" y="2691"/>
                </a:cubicBezTo>
                <a:cubicBezTo>
                  <a:pt x="364" y="2790"/>
                  <a:pt x="437" y="2881"/>
                  <a:pt x="508" y="2974"/>
                </a:cubicBezTo>
                <a:cubicBezTo>
                  <a:pt x="571" y="3057"/>
                  <a:pt x="646" y="3132"/>
                  <a:pt x="718" y="3209"/>
                </a:cubicBezTo>
                <a:cubicBezTo>
                  <a:pt x="810" y="3308"/>
                  <a:pt x="903" y="3405"/>
                  <a:pt x="1002" y="3496"/>
                </a:cubicBezTo>
                <a:cubicBezTo>
                  <a:pt x="1117" y="3599"/>
                  <a:pt x="1231" y="3700"/>
                  <a:pt x="1358" y="3787"/>
                </a:cubicBezTo>
                <a:cubicBezTo>
                  <a:pt x="1387" y="3808"/>
                  <a:pt x="1416" y="3829"/>
                  <a:pt x="1446" y="3851"/>
                </a:cubicBezTo>
                <a:cubicBezTo>
                  <a:pt x="1460" y="3861"/>
                  <a:pt x="1457" y="3875"/>
                  <a:pt x="1441" y="3881"/>
                </a:cubicBezTo>
                <a:cubicBezTo>
                  <a:pt x="1373" y="3908"/>
                  <a:pt x="1305" y="3939"/>
                  <a:pt x="1235" y="3959"/>
                </a:cubicBezTo>
                <a:cubicBezTo>
                  <a:pt x="1155" y="3982"/>
                  <a:pt x="1078" y="4013"/>
                  <a:pt x="1002" y="4045"/>
                </a:cubicBezTo>
                <a:cubicBezTo>
                  <a:pt x="920" y="4080"/>
                  <a:pt x="843" y="4122"/>
                  <a:pt x="761" y="4158"/>
                </a:cubicBezTo>
                <a:cubicBezTo>
                  <a:pt x="661" y="4200"/>
                  <a:pt x="567" y="4253"/>
                  <a:pt x="482" y="4317"/>
                </a:cubicBezTo>
                <a:cubicBezTo>
                  <a:pt x="318" y="4437"/>
                  <a:pt x="197" y="4592"/>
                  <a:pt x="114" y="4778"/>
                </a:cubicBezTo>
                <a:cubicBezTo>
                  <a:pt x="99" y="4813"/>
                  <a:pt x="83" y="4849"/>
                  <a:pt x="67" y="4885"/>
                </a:cubicBezTo>
                <a:cubicBezTo>
                  <a:pt x="34" y="4962"/>
                  <a:pt x="16" y="5042"/>
                  <a:pt x="9" y="5124"/>
                </a:cubicBezTo>
                <a:cubicBezTo>
                  <a:pt x="1" y="5249"/>
                  <a:pt x="9" y="5375"/>
                  <a:pt x="40" y="5499"/>
                </a:cubicBezTo>
                <a:cubicBezTo>
                  <a:pt x="49" y="5537"/>
                  <a:pt x="64" y="5573"/>
                  <a:pt x="72" y="5610"/>
                </a:cubicBezTo>
                <a:cubicBezTo>
                  <a:pt x="89" y="5689"/>
                  <a:pt x="124" y="5762"/>
                  <a:pt x="154" y="5836"/>
                </a:cubicBezTo>
                <a:cubicBezTo>
                  <a:pt x="178" y="5892"/>
                  <a:pt x="209" y="5945"/>
                  <a:pt x="243" y="5997"/>
                </a:cubicBezTo>
                <a:cubicBezTo>
                  <a:pt x="319" y="6112"/>
                  <a:pt x="411" y="6215"/>
                  <a:pt x="519" y="6302"/>
                </a:cubicBezTo>
                <a:cubicBezTo>
                  <a:pt x="606" y="6374"/>
                  <a:pt x="697" y="6436"/>
                  <a:pt x="801" y="6482"/>
                </a:cubicBezTo>
                <a:cubicBezTo>
                  <a:pt x="859" y="6509"/>
                  <a:pt x="919" y="6529"/>
                  <a:pt x="982" y="6544"/>
                </a:cubicBezTo>
                <a:cubicBezTo>
                  <a:pt x="1037" y="6556"/>
                  <a:pt x="1092" y="6563"/>
                  <a:pt x="1149" y="6563"/>
                </a:cubicBezTo>
                <a:cubicBezTo>
                  <a:pt x="1170" y="6563"/>
                  <a:pt x="1192" y="6562"/>
                  <a:pt x="1214" y="6560"/>
                </a:cubicBezTo>
                <a:cubicBezTo>
                  <a:pt x="1351" y="6545"/>
                  <a:pt x="1473" y="6487"/>
                  <a:pt x="1584" y="6407"/>
                </a:cubicBezTo>
                <a:cubicBezTo>
                  <a:pt x="1629" y="6376"/>
                  <a:pt x="1670" y="6340"/>
                  <a:pt x="1716" y="6308"/>
                </a:cubicBezTo>
                <a:cubicBezTo>
                  <a:pt x="1831" y="6228"/>
                  <a:pt x="1934" y="6133"/>
                  <a:pt x="2036" y="6039"/>
                </a:cubicBezTo>
                <a:cubicBezTo>
                  <a:pt x="2126" y="5957"/>
                  <a:pt x="2210" y="5870"/>
                  <a:pt x="2296" y="5786"/>
                </a:cubicBezTo>
                <a:cubicBezTo>
                  <a:pt x="2486" y="5600"/>
                  <a:pt x="2677" y="5417"/>
                  <a:pt x="2854" y="5219"/>
                </a:cubicBezTo>
                <a:cubicBezTo>
                  <a:pt x="2862" y="5212"/>
                  <a:pt x="2871" y="5204"/>
                  <a:pt x="2882" y="5196"/>
                </a:cubicBezTo>
                <a:cubicBezTo>
                  <a:pt x="2885" y="5206"/>
                  <a:pt x="2889" y="5211"/>
                  <a:pt x="2889" y="5217"/>
                </a:cubicBezTo>
                <a:cubicBezTo>
                  <a:pt x="2886" y="5325"/>
                  <a:pt x="2884" y="5432"/>
                  <a:pt x="2882" y="5540"/>
                </a:cubicBezTo>
                <a:cubicBezTo>
                  <a:pt x="2881" y="5624"/>
                  <a:pt x="2879" y="5709"/>
                  <a:pt x="2882" y="5793"/>
                </a:cubicBezTo>
                <a:cubicBezTo>
                  <a:pt x="2889" y="5930"/>
                  <a:pt x="2905" y="6067"/>
                  <a:pt x="2936" y="6200"/>
                </a:cubicBezTo>
                <a:cubicBezTo>
                  <a:pt x="2952" y="6263"/>
                  <a:pt x="2964" y="6324"/>
                  <a:pt x="2989" y="6385"/>
                </a:cubicBezTo>
                <a:cubicBezTo>
                  <a:pt x="3007" y="6430"/>
                  <a:pt x="3028" y="6473"/>
                  <a:pt x="3049" y="6515"/>
                </a:cubicBezTo>
                <a:cubicBezTo>
                  <a:pt x="3101" y="6622"/>
                  <a:pt x="3172" y="6719"/>
                  <a:pt x="3249" y="6810"/>
                </a:cubicBezTo>
                <a:cubicBezTo>
                  <a:pt x="3287" y="6855"/>
                  <a:pt x="3330" y="6897"/>
                  <a:pt x="3372" y="6939"/>
                </a:cubicBezTo>
                <a:cubicBezTo>
                  <a:pt x="3448" y="7016"/>
                  <a:pt x="3533" y="7082"/>
                  <a:pt x="3627" y="7134"/>
                </a:cubicBezTo>
                <a:cubicBezTo>
                  <a:pt x="3709" y="7178"/>
                  <a:pt x="3794" y="7216"/>
                  <a:pt x="3886" y="7239"/>
                </a:cubicBezTo>
                <a:cubicBezTo>
                  <a:pt x="3966" y="7260"/>
                  <a:pt x="4045" y="7280"/>
                  <a:pt x="4126" y="7293"/>
                </a:cubicBezTo>
                <a:cubicBezTo>
                  <a:pt x="4222" y="7310"/>
                  <a:pt x="4317" y="7324"/>
                  <a:pt x="4414" y="7324"/>
                </a:cubicBezTo>
                <a:cubicBezTo>
                  <a:pt x="4452" y="7324"/>
                  <a:pt x="4490" y="7322"/>
                  <a:pt x="4528" y="7317"/>
                </a:cubicBezTo>
                <a:cubicBezTo>
                  <a:pt x="4618" y="7306"/>
                  <a:pt x="4703" y="7278"/>
                  <a:pt x="4776" y="7226"/>
                </a:cubicBezTo>
                <a:cubicBezTo>
                  <a:pt x="4883" y="7149"/>
                  <a:pt x="4974" y="7056"/>
                  <a:pt x="5052" y="6950"/>
                </a:cubicBezTo>
                <a:cubicBezTo>
                  <a:pt x="5088" y="6901"/>
                  <a:pt x="5125" y="6851"/>
                  <a:pt x="5156" y="6800"/>
                </a:cubicBezTo>
                <a:cubicBezTo>
                  <a:pt x="5201" y="6729"/>
                  <a:pt x="5251" y="6658"/>
                  <a:pt x="5286" y="6584"/>
                </a:cubicBezTo>
                <a:cubicBezTo>
                  <a:pt x="5339" y="6472"/>
                  <a:pt x="5395" y="6361"/>
                  <a:pt x="5425" y="6240"/>
                </a:cubicBezTo>
                <a:cubicBezTo>
                  <a:pt x="5450" y="6138"/>
                  <a:pt x="5464" y="6032"/>
                  <a:pt x="5453" y="5928"/>
                </a:cubicBezTo>
                <a:cubicBezTo>
                  <a:pt x="5442" y="5805"/>
                  <a:pt x="5407" y="5685"/>
                  <a:pt x="5361" y="5570"/>
                </a:cubicBezTo>
                <a:cubicBezTo>
                  <a:pt x="5351" y="5544"/>
                  <a:pt x="5332" y="5518"/>
                  <a:pt x="5322" y="5491"/>
                </a:cubicBezTo>
                <a:cubicBezTo>
                  <a:pt x="5293" y="5414"/>
                  <a:pt x="5251" y="5342"/>
                  <a:pt x="5206" y="5273"/>
                </a:cubicBezTo>
                <a:cubicBezTo>
                  <a:pt x="5110" y="5124"/>
                  <a:pt x="5006" y="4978"/>
                  <a:pt x="4894" y="4839"/>
                </a:cubicBezTo>
                <a:cubicBezTo>
                  <a:pt x="4882" y="4823"/>
                  <a:pt x="4868" y="4807"/>
                  <a:pt x="4856" y="4791"/>
                </a:cubicBezTo>
                <a:cubicBezTo>
                  <a:pt x="4853" y="4788"/>
                  <a:pt x="4854" y="4782"/>
                  <a:pt x="4857" y="4778"/>
                </a:cubicBezTo>
                <a:cubicBezTo>
                  <a:pt x="4859" y="4776"/>
                  <a:pt x="4864" y="4771"/>
                  <a:pt x="4867" y="4771"/>
                </a:cubicBezTo>
                <a:lnTo>
                  <a:pt x="4929" y="4779"/>
                </a:lnTo>
                <a:cubicBezTo>
                  <a:pt x="5045" y="4798"/>
                  <a:pt x="5160" y="4807"/>
                  <a:pt x="5275" y="4807"/>
                </a:cubicBezTo>
                <a:cubicBezTo>
                  <a:pt x="5394" y="4807"/>
                  <a:pt x="5513" y="4798"/>
                  <a:pt x="5633" y="4781"/>
                </a:cubicBezTo>
                <a:cubicBezTo>
                  <a:pt x="5744" y="4763"/>
                  <a:pt x="5853" y="4737"/>
                  <a:pt x="5962" y="4715"/>
                </a:cubicBezTo>
                <a:cubicBezTo>
                  <a:pt x="6052" y="4697"/>
                  <a:pt x="6140" y="4673"/>
                  <a:pt x="6226" y="4640"/>
                </a:cubicBezTo>
                <a:cubicBezTo>
                  <a:pt x="6292" y="4617"/>
                  <a:pt x="6359" y="4589"/>
                  <a:pt x="6424" y="4563"/>
                </a:cubicBezTo>
                <a:cubicBezTo>
                  <a:pt x="6478" y="4543"/>
                  <a:pt x="6531" y="4521"/>
                  <a:pt x="6579" y="4492"/>
                </a:cubicBezTo>
                <a:cubicBezTo>
                  <a:pt x="6706" y="4417"/>
                  <a:pt x="6824" y="4332"/>
                  <a:pt x="6921" y="4219"/>
                </a:cubicBezTo>
                <a:cubicBezTo>
                  <a:pt x="7021" y="4105"/>
                  <a:pt x="7080" y="3969"/>
                  <a:pt x="7096" y="3818"/>
                </a:cubicBezTo>
                <a:cubicBezTo>
                  <a:pt x="7103" y="3780"/>
                  <a:pt x="7102" y="3741"/>
                  <a:pt x="7099" y="3702"/>
                </a:cubicBezTo>
                <a:cubicBezTo>
                  <a:pt x="7092" y="3624"/>
                  <a:pt x="7076" y="3548"/>
                  <a:pt x="7061" y="3473"/>
                </a:cubicBezTo>
                <a:cubicBezTo>
                  <a:pt x="7043" y="3388"/>
                  <a:pt x="7014" y="3306"/>
                  <a:pt x="6984" y="3225"/>
                </a:cubicBezTo>
                <a:cubicBezTo>
                  <a:pt x="6961" y="3162"/>
                  <a:pt x="6928" y="3099"/>
                  <a:pt x="6896" y="3039"/>
                </a:cubicBezTo>
                <a:cubicBezTo>
                  <a:pt x="6814" y="2893"/>
                  <a:pt x="6705" y="2770"/>
                  <a:pt x="6574" y="2667"/>
                </a:cubicBezTo>
                <a:cubicBezTo>
                  <a:pt x="6502" y="2611"/>
                  <a:pt x="6425" y="2560"/>
                  <a:pt x="6338" y="2529"/>
                </a:cubicBezTo>
                <a:cubicBezTo>
                  <a:pt x="6263" y="2502"/>
                  <a:pt x="6188" y="2477"/>
                  <a:pt x="6111" y="2458"/>
                </a:cubicBezTo>
                <a:cubicBezTo>
                  <a:pt x="6007" y="2436"/>
                  <a:pt x="5904" y="2419"/>
                  <a:pt x="5799" y="2419"/>
                </a:cubicBezTo>
                <a:cubicBezTo>
                  <a:pt x="5776" y="2419"/>
                  <a:pt x="5753" y="2420"/>
                  <a:pt x="5730" y="2422"/>
                </a:cubicBezTo>
                <a:cubicBezTo>
                  <a:pt x="5655" y="2427"/>
                  <a:pt x="5579" y="2430"/>
                  <a:pt x="5505" y="2438"/>
                </a:cubicBezTo>
                <a:cubicBezTo>
                  <a:pt x="5361" y="2456"/>
                  <a:pt x="5222" y="2492"/>
                  <a:pt x="5087" y="2540"/>
                </a:cubicBezTo>
                <a:cubicBezTo>
                  <a:pt x="4950" y="2590"/>
                  <a:pt x="4817" y="2646"/>
                  <a:pt x="4682" y="2696"/>
                </a:cubicBezTo>
                <a:cubicBezTo>
                  <a:pt x="4634" y="2713"/>
                  <a:pt x="4586" y="2725"/>
                  <a:pt x="4537" y="2739"/>
                </a:cubicBezTo>
                <a:cubicBezTo>
                  <a:pt x="4531" y="2741"/>
                  <a:pt x="4524" y="2743"/>
                  <a:pt x="4517" y="2743"/>
                </a:cubicBezTo>
                <a:cubicBezTo>
                  <a:pt x="4510" y="2743"/>
                  <a:pt x="4503" y="2741"/>
                  <a:pt x="4499" y="2734"/>
                </a:cubicBezTo>
                <a:cubicBezTo>
                  <a:pt x="4489" y="2722"/>
                  <a:pt x="4499" y="2707"/>
                  <a:pt x="4508" y="2697"/>
                </a:cubicBezTo>
                <a:cubicBezTo>
                  <a:pt x="4525" y="2678"/>
                  <a:pt x="4535" y="2656"/>
                  <a:pt x="4546" y="2633"/>
                </a:cubicBezTo>
                <a:cubicBezTo>
                  <a:pt x="4632" y="2438"/>
                  <a:pt x="4718" y="2242"/>
                  <a:pt x="4803" y="2048"/>
                </a:cubicBezTo>
                <a:cubicBezTo>
                  <a:pt x="4808" y="2035"/>
                  <a:pt x="4817" y="2022"/>
                  <a:pt x="4818" y="2010"/>
                </a:cubicBezTo>
                <a:cubicBezTo>
                  <a:pt x="4825" y="1938"/>
                  <a:pt x="4868" y="1878"/>
                  <a:pt x="4883" y="1807"/>
                </a:cubicBezTo>
                <a:cubicBezTo>
                  <a:pt x="4893" y="1750"/>
                  <a:pt x="4915" y="1693"/>
                  <a:pt x="4925" y="1634"/>
                </a:cubicBezTo>
                <a:cubicBezTo>
                  <a:pt x="4936" y="1569"/>
                  <a:pt x="4950" y="1504"/>
                  <a:pt x="4955" y="1438"/>
                </a:cubicBezTo>
                <a:cubicBezTo>
                  <a:pt x="4965" y="1326"/>
                  <a:pt x="4969" y="1216"/>
                  <a:pt x="4954" y="1103"/>
                </a:cubicBezTo>
                <a:cubicBezTo>
                  <a:pt x="4941" y="1002"/>
                  <a:pt x="4918" y="905"/>
                  <a:pt x="4888" y="809"/>
                </a:cubicBezTo>
                <a:cubicBezTo>
                  <a:pt x="4859" y="721"/>
                  <a:pt x="4811" y="643"/>
                  <a:pt x="4756" y="570"/>
                </a:cubicBezTo>
                <a:cubicBezTo>
                  <a:pt x="4663" y="446"/>
                  <a:pt x="4557" y="331"/>
                  <a:pt x="4436" y="230"/>
                </a:cubicBezTo>
                <a:cubicBezTo>
                  <a:pt x="4377" y="183"/>
                  <a:pt x="4311" y="146"/>
                  <a:pt x="4247" y="107"/>
                </a:cubicBezTo>
                <a:cubicBezTo>
                  <a:pt x="4192" y="77"/>
                  <a:pt x="4130" y="65"/>
                  <a:pt x="4070" y="50"/>
                </a:cubicBezTo>
                <a:cubicBezTo>
                  <a:pt x="3982" y="26"/>
                  <a:pt x="3893" y="13"/>
                  <a:pt x="3801" y="4"/>
                </a:cubicBezTo>
                <a:cubicBezTo>
                  <a:pt x="3774" y="1"/>
                  <a:pt x="3747" y="0"/>
                  <a:pt x="3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58675" y="-271475"/>
            <a:ext cx="764628" cy="721557"/>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27"/>
        <p:cNvGrpSpPr/>
        <p:nvPr/>
      </p:nvGrpSpPr>
      <p:grpSpPr>
        <a:xfrm>
          <a:off x="0" y="0"/>
          <a:ext cx="0" cy="0"/>
          <a:chOff x="0" y="0"/>
          <a:chExt cx="0" cy="0"/>
        </a:xfrm>
      </p:grpSpPr>
      <p:sp>
        <p:nvSpPr>
          <p:cNvPr id="128" name="Google Shape;128;p11"/>
          <p:cNvSpPr txBox="1">
            <a:spLocks noGrp="1"/>
          </p:cNvSpPr>
          <p:nvPr>
            <p:ph type="title" hasCustomPrompt="1"/>
          </p:nvPr>
        </p:nvSpPr>
        <p:spPr>
          <a:xfrm>
            <a:off x="715100" y="1459475"/>
            <a:ext cx="77139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9" name="Google Shape;129;p11"/>
          <p:cNvSpPr txBox="1">
            <a:spLocks noGrp="1"/>
          </p:cNvSpPr>
          <p:nvPr>
            <p:ph type="subTitle" idx="1"/>
          </p:nvPr>
        </p:nvSpPr>
        <p:spPr>
          <a:xfrm>
            <a:off x="715100" y="2970625"/>
            <a:ext cx="77139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30" name="Google Shape;130;p11"/>
          <p:cNvSpPr/>
          <p:nvPr/>
        </p:nvSpPr>
        <p:spPr>
          <a:xfrm>
            <a:off x="-35625" y="3604375"/>
            <a:ext cx="9254351" cy="1581954"/>
          </a:xfrm>
          <a:custGeom>
            <a:avLst/>
            <a:gdLst/>
            <a:ahLst/>
            <a:cxnLst/>
            <a:rect l="l" t="t" r="r" b="b"/>
            <a:pathLst>
              <a:path w="137310" h="23472" extrusionOk="0">
                <a:moveTo>
                  <a:pt x="126434" y="1"/>
                </a:moveTo>
                <a:cubicBezTo>
                  <a:pt x="122173" y="1"/>
                  <a:pt x="116617" y="1134"/>
                  <a:pt x="110371" y="2609"/>
                </a:cubicBezTo>
                <a:cubicBezTo>
                  <a:pt x="107861" y="3202"/>
                  <a:pt x="105241" y="3850"/>
                  <a:pt x="102548" y="4500"/>
                </a:cubicBezTo>
                <a:cubicBezTo>
                  <a:pt x="93698" y="6644"/>
                  <a:pt x="84067" y="8826"/>
                  <a:pt x="75046" y="9222"/>
                </a:cubicBezTo>
                <a:cubicBezTo>
                  <a:pt x="73954" y="9270"/>
                  <a:pt x="72851" y="9293"/>
                  <a:pt x="71739" y="9293"/>
                </a:cubicBezTo>
                <a:cubicBezTo>
                  <a:pt x="57565" y="9293"/>
                  <a:pt x="41925" y="5618"/>
                  <a:pt x="29922" y="3828"/>
                </a:cubicBezTo>
                <a:cubicBezTo>
                  <a:pt x="26529" y="3322"/>
                  <a:pt x="23426" y="2967"/>
                  <a:pt x="20730" y="2886"/>
                </a:cubicBezTo>
                <a:cubicBezTo>
                  <a:pt x="19651" y="2855"/>
                  <a:pt x="18606" y="2840"/>
                  <a:pt x="17598" y="2840"/>
                </a:cubicBezTo>
                <a:cubicBezTo>
                  <a:pt x="14995" y="2840"/>
                  <a:pt x="12635" y="2937"/>
                  <a:pt x="10548" y="3087"/>
                </a:cubicBezTo>
                <a:cubicBezTo>
                  <a:pt x="4594" y="3513"/>
                  <a:pt x="858" y="4359"/>
                  <a:pt x="0" y="4566"/>
                </a:cubicBezTo>
                <a:lnTo>
                  <a:pt x="0" y="23379"/>
                </a:lnTo>
                <a:lnTo>
                  <a:pt x="137310" y="23471"/>
                </a:lnTo>
                <a:lnTo>
                  <a:pt x="137271" y="1545"/>
                </a:lnTo>
                <a:cubicBezTo>
                  <a:pt x="135883" y="893"/>
                  <a:pt x="133008" y="175"/>
                  <a:pt x="127057" y="9"/>
                </a:cubicBezTo>
                <a:cubicBezTo>
                  <a:pt x="126852" y="3"/>
                  <a:pt x="126645" y="1"/>
                  <a:pt x="126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494000" y="2630224"/>
            <a:ext cx="976792" cy="1282710"/>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1"/>
          <p:cNvSpPr/>
          <p:nvPr/>
        </p:nvSpPr>
        <p:spPr>
          <a:xfrm>
            <a:off x="8591974" y="1971925"/>
            <a:ext cx="866252" cy="817481"/>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1"/>
          <p:cNvSpPr/>
          <p:nvPr/>
        </p:nvSpPr>
        <p:spPr>
          <a:xfrm>
            <a:off x="7520377" y="129701"/>
            <a:ext cx="1500230" cy="926899"/>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663200" y="129705"/>
            <a:ext cx="738907" cy="761897"/>
          </a:xfrm>
          <a:custGeom>
            <a:avLst/>
            <a:gdLst/>
            <a:ahLst/>
            <a:cxnLst/>
            <a:rect l="l" t="t" r="r" b="b"/>
            <a:pathLst>
              <a:path w="7103" h="7324" extrusionOk="0">
                <a:moveTo>
                  <a:pt x="3721" y="0"/>
                </a:moveTo>
                <a:cubicBezTo>
                  <a:pt x="3553" y="0"/>
                  <a:pt x="3395" y="52"/>
                  <a:pt x="3245" y="127"/>
                </a:cubicBezTo>
                <a:cubicBezTo>
                  <a:pt x="3203" y="147"/>
                  <a:pt x="3162" y="173"/>
                  <a:pt x="3123" y="203"/>
                </a:cubicBezTo>
                <a:cubicBezTo>
                  <a:pt x="3033" y="273"/>
                  <a:pt x="2968" y="366"/>
                  <a:pt x="2916" y="464"/>
                </a:cubicBezTo>
                <a:cubicBezTo>
                  <a:pt x="2869" y="552"/>
                  <a:pt x="2828" y="643"/>
                  <a:pt x="2802" y="743"/>
                </a:cubicBezTo>
                <a:cubicBezTo>
                  <a:pt x="2774" y="852"/>
                  <a:pt x="2756" y="962"/>
                  <a:pt x="2746" y="1073"/>
                </a:cubicBezTo>
                <a:cubicBezTo>
                  <a:pt x="2733" y="1206"/>
                  <a:pt x="2731" y="1339"/>
                  <a:pt x="2733" y="1470"/>
                </a:cubicBezTo>
                <a:cubicBezTo>
                  <a:pt x="2736" y="1649"/>
                  <a:pt x="2742" y="1827"/>
                  <a:pt x="2759" y="2006"/>
                </a:cubicBezTo>
                <a:cubicBezTo>
                  <a:pt x="2761" y="2023"/>
                  <a:pt x="2761" y="2043"/>
                  <a:pt x="2761" y="2061"/>
                </a:cubicBezTo>
                <a:cubicBezTo>
                  <a:pt x="2761" y="2064"/>
                  <a:pt x="2757" y="2069"/>
                  <a:pt x="2754" y="2071"/>
                </a:cubicBezTo>
                <a:cubicBezTo>
                  <a:pt x="2753" y="2072"/>
                  <a:pt x="2752" y="2072"/>
                  <a:pt x="2750" y="2072"/>
                </a:cubicBezTo>
                <a:cubicBezTo>
                  <a:pt x="2747" y="2072"/>
                  <a:pt x="2744" y="2071"/>
                  <a:pt x="2742" y="2069"/>
                </a:cubicBezTo>
                <a:cubicBezTo>
                  <a:pt x="2738" y="2068"/>
                  <a:pt x="2734" y="2064"/>
                  <a:pt x="2732" y="2061"/>
                </a:cubicBezTo>
                <a:cubicBezTo>
                  <a:pt x="2597" y="1940"/>
                  <a:pt x="2454" y="1830"/>
                  <a:pt x="2307" y="1725"/>
                </a:cubicBezTo>
                <a:cubicBezTo>
                  <a:pt x="2163" y="1621"/>
                  <a:pt x="2017" y="1520"/>
                  <a:pt x="1867" y="1424"/>
                </a:cubicBezTo>
                <a:cubicBezTo>
                  <a:pt x="1806" y="1385"/>
                  <a:pt x="1744" y="1345"/>
                  <a:pt x="1675" y="1320"/>
                </a:cubicBezTo>
                <a:cubicBezTo>
                  <a:pt x="1643" y="1309"/>
                  <a:pt x="1612" y="1294"/>
                  <a:pt x="1580" y="1279"/>
                </a:cubicBezTo>
                <a:cubicBezTo>
                  <a:pt x="1515" y="1252"/>
                  <a:pt x="1447" y="1233"/>
                  <a:pt x="1375" y="1227"/>
                </a:cubicBezTo>
                <a:cubicBezTo>
                  <a:pt x="1340" y="1223"/>
                  <a:pt x="1308" y="1221"/>
                  <a:pt x="1273" y="1218"/>
                </a:cubicBezTo>
                <a:cubicBezTo>
                  <a:pt x="1252" y="1217"/>
                  <a:pt x="1232" y="1216"/>
                  <a:pt x="1212" y="1216"/>
                </a:cubicBezTo>
                <a:cubicBezTo>
                  <a:pt x="1159" y="1216"/>
                  <a:pt x="1107" y="1220"/>
                  <a:pt x="1054" y="1228"/>
                </a:cubicBezTo>
                <a:cubicBezTo>
                  <a:pt x="961" y="1242"/>
                  <a:pt x="880" y="1284"/>
                  <a:pt x="806" y="1339"/>
                </a:cubicBezTo>
                <a:cubicBezTo>
                  <a:pt x="677" y="1432"/>
                  <a:pt x="546" y="1525"/>
                  <a:pt x="423" y="1629"/>
                </a:cubicBezTo>
                <a:cubicBezTo>
                  <a:pt x="366" y="1677"/>
                  <a:pt x="318" y="1731"/>
                  <a:pt x="274" y="1791"/>
                </a:cubicBezTo>
                <a:cubicBezTo>
                  <a:pt x="244" y="1831"/>
                  <a:pt x="212" y="1871"/>
                  <a:pt x="200" y="1921"/>
                </a:cubicBezTo>
                <a:cubicBezTo>
                  <a:pt x="181" y="2001"/>
                  <a:pt x="162" y="2079"/>
                  <a:pt x="159" y="2163"/>
                </a:cubicBezTo>
                <a:cubicBezTo>
                  <a:pt x="151" y="2355"/>
                  <a:pt x="203" y="2528"/>
                  <a:pt x="303" y="2691"/>
                </a:cubicBezTo>
                <a:cubicBezTo>
                  <a:pt x="364" y="2790"/>
                  <a:pt x="437" y="2881"/>
                  <a:pt x="508" y="2974"/>
                </a:cubicBezTo>
                <a:cubicBezTo>
                  <a:pt x="571" y="3057"/>
                  <a:pt x="646" y="3132"/>
                  <a:pt x="718" y="3209"/>
                </a:cubicBezTo>
                <a:cubicBezTo>
                  <a:pt x="810" y="3308"/>
                  <a:pt x="903" y="3405"/>
                  <a:pt x="1002" y="3496"/>
                </a:cubicBezTo>
                <a:cubicBezTo>
                  <a:pt x="1117" y="3599"/>
                  <a:pt x="1231" y="3700"/>
                  <a:pt x="1358" y="3787"/>
                </a:cubicBezTo>
                <a:cubicBezTo>
                  <a:pt x="1387" y="3808"/>
                  <a:pt x="1416" y="3829"/>
                  <a:pt x="1446" y="3851"/>
                </a:cubicBezTo>
                <a:cubicBezTo>
                  <a:pt x="1460" y="3861"/>
                  <a:pt x="1457" y="3875"/>
                  <a:pt x="1441" y="3881"/>
                </a:cubicBezTo>
                <a:cubicBezTo>
                  <a:pt x="1373" y="3908"/>
                  <a:pt x="1305" y="3939"/>
                  <a:pt x="1235" y="3959"/>
                </a:cubicBezTo>
                <a:cubicBezTo>
                  <a:pt x="1155" y="3982"/>
                  <a:pt x="1078" y="4013"/>
                  <a:pt x="1002" y="4045"/>
                </a:cubicBezTo>
                <a:cubicBezTo>
                  <a:pt x="920" y="4080"/>
                  <a:pt x="843" y="4122"/>
                  <a:pt x="761" y="4158"/>
                </a:cubicBezTo>
                <a:cubicBezTo>
                  <a:pt x="661" y="4200"/>
                  <a:pt x="567" y="4253"/>
                  <a:pt x="482" y="4317"/>
                </a:cubicBezTo>
                <a:cubicBezTo>
                  <a:pt x="318" y="4437"/>
                  <a:pt x="197" y="4592"/>
                  <a:pt x="114" y="4778"/>
                </a:cubicBezTo>
                <a:cubicBezTo>
                  <a:pt x="99" y="4813"/>
                  <a:pt x="83" y="4849"/>
                  <a:pt x="67" y="4885"/>
                </a:cubicBezTo>
                <a:cubicBezTo>
                  <a:pt x="34" y="4962"/>
                  <a:pt x="16" y="5042"/>
                  <a:pt x="9" y="5124"/>
                </a:cubicBezTo>
                <a:cubicBezTo>
                  <a:pt x="1" y="5249"/>
                  <a:pt x="9" y="5375"/>
                  <a:pt x="40" y="5499"/>
                </a:cubicBezTo>
                <a:cubicBezTo>
                  <a:pt x="49" y="5537"/>
                  <a:pt x="64" y="5573"/>
                  <a:pt x="72" y="5610"/>
                </a:cubicBezTo>
                <a:cubicBezTo>
                  <a:pt x="89" y="5689"/>
                  <a:pt x="124" y="5762"/>
                  <a:pt x="154" y="5836"/>
                </a:cubicBezTo>
                <a:cubicBezTo>
                  <a:pt x="178" y="5892"/>
                  <a:pt x="209" y="5945"/>
                  <a:pt x="243" y="5997"/>
                </a:cubicBezTo>
                <a:cubicBezTo>
                  <a:pt x="319" y="6112"/>
                  <a:pt x="411" y="6215"/>
                  <a:pt x="519" y="6302"/>
                </a:cubicBezTo>
                <a:cubicBezTo>
                  <a:pt x="606" y="6374"/>
                  <a:pt x="697" y="6436"/>
                  <a:pt x="801" y="6482"/>
                </a:cubicBezTo>
                <a:cubicBezTo>
                  <a:pt x="859" y="6509"/>
                  <a:pt x="919" y="6529"/>
                  <a:pt x="982" y="6544"/>
                </a:cubicBezTo>
                <a:cubicBezTo>
                  <a:pt x="1037" y="6556"/>
                  <a:pt x="1092" y="6563"/>
                  <a:pt x="1149" y="6563"/>
                </a:cubicBezTo>
                <a:cubicBezTo>
                  <a:pt x="1170" y="6563"/>
                  <a:pt x="1192" y="6562"/>
                  <a:pt x="1214" y="6560"/>
                </a:cubicBezTo>
                <a:cubicBezTo>
                  <a:pt x="1351" y="6545"/>
                  <a:pt x="1473" y="6487"/>
                  <a:pt x="1584" y="6407"/>
                </a:cubicBezTo>
                <a:cubicBezTo>
                  <a:pt x="1629" y="6376"/>
                  <a:pt x="1670" y="6340"/>
                  <a:pt x="1716" y="6308"/>
                </a:cubicBezTo>
                <a:cubicBezTo>
                  <a:pt x="1831" y="6228"/>
                  <a:pt x="1934" y="6133"/>
                  <a:pt x="2036" y="6039"/>
                </a:cubicBezTo>
                <a:cubicBezTo>
                  <a:pt x="2126" y="5957"/>
                  <a:pt x="2210" y="5870"/>
                  <a:pt x="2296" y="5786"/>
                </a:cubicBezTo>
                <a:cubicBezTo>
                  <a:pt x="2486" y="5600"/>
                  <a:pt x="2677" y="5417"/>
                  <a:pt x="2854" y="5219"/>
                </a:cubicBezTo>
                <a:cubicBezTo>
                  <a:pt x="2862" y="5212"/>
                  <a:pt x="2871" y="5204"/>
                  <a:pt x="2882" y="5196"/>
                </a:cubicBezTo>
                <a:cubicBezTo>
                  <a:pt x="2885" y="5206"/>
                  <a:pt x="2889" y="5211"/>
                  <a:pt x="2889" y="5217"/>
                </a:cubicBezTo>
                <a:cubicBezTo>
                  <a:pt x="2886" y="5325"/>
                  <a:pt x="2884" y="5432"/>
                  <a:pt x="2882" y="5540"/>
                </a:cubicBezTo>
                <a:cubicBezTo>
                  <a:pt x="2881" y="5624"/>
                  <a:pt x="2879" y="5709"/>
                  <a:pt x="2882" y="5793"/>
                </a:cubicBezTo>
                <a:cubicBezTo>
                  <a:pt x="2889" y="5930"/>
                  <a:pt x="2905" y="6067"/>
                  <a:pt x="2936" y="6200"/>
                </a:cubicBezTo>
                <a:cubicBezTo>
                  <a:pt x="2952" y="6263"/>
                  <a:pt x="2964" y="6324"/>
                  <a:pt x="2989" y="6385"/>
                </a:cubicBezTo>
                <a:cubicBezTo>
                  <a:pt x="3007" y="6430"/>
                  <a:pt x="3028" y="6473"/>
                  <a:pt x="3049" y="6515"/>
                </a:cubicBezTo>
                <a:cubicBezTo>
                  <a:pt x="3101" y="6622"/>
                  <a:pt x="3172" y="6719"/>
                  <a:pt x="3249" y="6810"/>
                </a:cubicBezTo>
                <a:cubicBezTo>
                  <a:pt x="3287" y="6855"/>
                  <a:pt x="3330" y="6897"/>
                  <a:pt x="3372" y="6939"/>
                </a:cubicBezTo>
                <a:cubicBezTo>
                  <a:pt x="3448" y="7016"/>
                  <a:pt x="3533" y="7082"/>
                  <a:pt x="3627" y="7134"/>
                </a:cubicBezTo>
                <a:cubicBezTo>
                  <a:pt x="3709" y="7178"/>
                  <a:pt x="3794" y="7216"/>
                  <a:pt x="3886" y="7239"/>
                </a:cubicBezTo>
                <a:cubicBezTo>
                  <a:pt x="3966" y="7260"/>
                  <a:pt x="4045" y="7280"/>
                  <a:pt x="4126" y="7293"/>
                </a:cubicBezTo>
                <a:cubicBezTo>
                  <a:pt x="4222" y="7310"/>
                  <a:pt x="4317" y="7324"/>
                  <a:pt x="4414" y="7324"/>
                </a:cubicBezTo>
                <a:cubicBezTo>
                  <a:pt x="4452" y="7324"/>
                  <a:pt x="4490" y="7322"/>
                  <a:pt x="4528" y="7317"/>
                </a:cubicBezTo>
                <a:cubicBezTo>
                  <a:pt x="4618" y="7306"/>
                  <a:pt x="4703" y="7278"/>
                  <a:pt x="4776" y="7226"/>
                </a:cubicBezTo>
                <a:cubicBezTo>
                  <a:pt x="4883" y="7149"/>
                  <a:pt x="4974" y="7056"/>
                  <a:pt x="5052" y="6950"/>
                </a:cubicBezTo>
                <a:cubicBezTo>
                  <a:pt x="5088" y="6901"/>
                  <a:pt x="5125" y="6851"/>
                  <a:pt x="5156" y="6800"/>
                </a:cubicBezTo>
                <a:cubicBezTo>
                  <a:pt x="5201" y="6729"/>
                  <a:pt x="5251" y="6658"/>
                  <a:pt x="5286" y="6584"/>
                </a:cubicBezTo>
                <a:cubicBezTo>
                  <a:pt x="5339" y="6472"/>
                  <a:pt x="5395" y="6361"/>
                  <a:pt x="5425" y="6240"/>
                </a:cubicBezTo>
                <a:cubicBezTo>
                  <a:pt x="5450" y="6138"/>
                  <a:pt x="5464" y="6032"/>
                  <a:pt x="5453" y="5928"/>
                </a:cubicBezTo>
                <a:cubicBezTo>
                  <a:pt x="5442" y="5805"/>
                  <a:pt x="5407" y="5685"/>
                  <a:pt x="5361" y="5570"/>
                </a:cubicBezTo>
                <a:cubicBezTo>
                  <a:pt x="5351" y="5544"/>
                  <a:pt x="5332" y="5518"/>
                  <a:pt x="5322" y="5491"/>
                </a:cubicBezTo>
                <a:cubicBezTo>
                  <a:pt x="5293" y="5414"/>
                  <a:pt x="5251" y="5342"/>
                  <a:pt x="5206" y="5273"/>
                </a:cubicBezTo>
                <a:cubicBezTo>
                  <a:pt x="5110" y="5124"/>
                  <a:pt x="5006" y="4978"/>
                  <a:pt x="4894" y="4839"/>
                </a:cubicBezTo>
                <a:cubicBezTo>
                  <a:pt x="4882" y="4823"/>
                  <a:pt x="4868" y="4807"/>
                  <a:pt x="4856" y="4791"/>
                </a:cubicBezTo>
                <a:cubicBezTo>
                  <a:pt x="4853" y="4788"/>
                  <a:pt x="4854" y="4782"/>
                  <a:pt x="4857" y="4778"/>
                </a:cubicBezTo>
                <a:cubicBezTo>
                  <a:pt x="4859" y="4776"/>
                  <a:pt x="4864" y="4771"/>
                  <a:pt x="4867" y="4771"/>
                </a:cubicBezTo>
                <a:lnTo>
                  <a:pt x="4929" y="4779"/>
                </a:lnTo>
                <a:cubicBezTo>
                  <a:pt x="5045" y="4798"/>
                  <a:pt x="5160" y="4807"/>
                  <a:pt x="5275" y="4807"/>
                </a:cubicBezTo>
                <a:cubicBezTo>
                  <a:pt x="5394" y="4807"/>
                  <a:pt x="5513" y="4798"/>
                  <a:pt x="5633" y="4781"/>
                </a:cubicBezTo>
                <a:cubicBezTo>
                  <a:pt x="5744" y="4763"/>
                  <a:pt x="5853" y="4737"/>
                  <a:pt x="5962" y="4715"/>
                </a:cubicBezTo>
                <a:cubicBezTo>
                  <a:pt x="6052" y="4697"/>
                  <a:pt x="6140" y="4673"/>
                  <a:pt x="6226" y="4640"/>
                </a:cubicBezTo>
                <a:cubicBezTo>
                  <a:pt x="6292" y="4617"/>
                  <a:pt x="6359" y="4589"/>
                  <a:pt x="6424" y="4563"/>
                </a:cubicBezTo>
                <a:cubicBezTo>
                  <a:pt x="6478" y="4543"/>
                  <a:pt x="6531" y="4521"/>
                  <a:pt x="6579" y="4492"/>
                </a:cubicBezTo>
                <a:cubicBezTo>
                  <a:pt x="6706" y="4417"/>
                  <a:pt x="6824" y="4332"/>
                  <a:pt x="6921" y="4219"/>
                </a:cubicBezTo>
                <a:cubicBezTo>
                  <a:pt x="7021" y="4105"/>
                  <a:pt x="7080" y="3969"/>
                  <a:pt x="7096" y="3818"/>
                </a:cubicBezTo>
                <a:cubicBezTo>
                  <a:pt x="7103" y="3780"/>
                  <a:pt x="7102" y="3741"/>
                  <a:pt x="7099" y="3702"/>
                </a:cubicBezTo>
                <a:cubicBezTo>
                  <a:pt x="7092" y="3624"/>
                  <a:pt x="7076" y="3548"/>
                  <a:pt x="7061" y="3473"/>
                </a:cubicBezTo>
                <a:cubicBezTo>
                  <a:pt x="7043" y="3388"/>
                  <a:pt x="7014" y="3306"/>
                  <a:pt x="6984" y="3225"/>
                </a:cubicBezTo>
                <a:cubicBezTo>
                  <a:pt x="6961" y="3162"/>
                  <a:pt x="6928" y="3099"/>
                  <a:pt x="6896" y="3039"/>
                </a:cubicBezTo>
                <a:cubicBezTo>
                  <a:pt x="6814" y="2893"/>
                  <a:pt x="6705" y="2770"/>
                  <a:pt x="6574" y="2667"/>
                </a:cubicBezTo>
                <a:cubicBezTo>
                  <a:pt x="6502" y="2611"/>
                  <a:pt x="6425" y="2560"/>
                  <a:pt x="6338" y="2529"/>
                </a:cubicBezTo>
                <a:cubicBezTo>
                  <a:pt x="6263" y="2502"/>
                  <a:pt x="6188" y="2477"/>
                  <a:pt x="6111" y="2458"/>
                </a:cubicBezTo>
                <a:cubicBezTo>
                  <a:pt x="6007" y="2436"/>
                  <a:pt x="5904" y="2419"/>
                  <a:pt x="5799" y="2419"/>
                </a:cubicBezTo>
                <a:cubicBezTo>
                  <a:pt x="5776" y="2419"/>
                  <a:pt x="5753" y="2420"/>
                  <a:pt x="5730" y="2422"/>
                </a:cubicBezTo>
                <a:cubicBezTo>
                  <a:pt x="5655" y="2427"/>
                  <a:pt x="5579" y="2430"/>
                  <a:pt x="5505" y="2438"/>
                </a:cubicBezTo>
                <a:cubicBezTo>
                  <a:pt x="5361" y="2456"/>
                  <a:pt x="5222" y="2492"/>
                  <a:pt x="5087" y="2540"/>
                </a:cubicBezTo>
                <a:cubicBezTo>
                  <a:pt x="4950" y="2590"/>
                  <a:pt x="4817" y="2646"/>
                  <a:pt x="4682" y="2696"/>
                </a:cubicBezTo>
                <a:cubicBezTo>
                  <a:pt x="4634" y="2713"/>
                  <a:pt x="4586" y="2725"/>
                  <a:pt x="4537" y="2739"/>
                </a:cubicBezTo>
                <a:cubicBezTo>
                  <a:pt x="4531" y="2741"/>
                  <a:pt x="4524" y="2743"/>
                  <a:pt x="4517" y="2743"/>
                </a:cubicBezTo>
                <a:cubicBezTo>
                  <a:pt x="4510" y="2743"/>
                  <a:pt x="4503" y="2741"/>
                  <a:pt x="4499" y="2734"/>
                </a:cubicBezTo>
                <a:cubicBezTo>
                  <a:pt x="4489" y="2722"/>
                  <a:pt x="4499" y="2707"/>
                  <a:pt x="4508" y="2697"/>
                </a:cubicBezTo>
                <a:cubicBezTo>
                  <a:pt x="4525" y="2678"/>
                  <a:pt x="4535" y="2656"/>
                  <a:pt x="4546" y="2633"/>
                </a:cubicBezTo>
                <a:cubicBezTo>
                  <a:pt x="4632" y="2438"/>
                  <a:pt x="4718" y="2242"/>
                  <a:pt x="4803" y="2048"/>
                </a:cubicBezTo>
                <a:cubicBezTo>
                  <a:pt x="4808" y="2035"/>
                  <a:pt x="4817" y="2022"/>
                  <a:pt x="4818" y="2010"/>
                </a:cubicBezTo>
                <a:cubicBezTo>
                  <a:pt x="4825" y="1938"/>
                  <a:pt x="4868" y="1878"/>
                  <a:pt x="4883" y="1807"/>
                </a:cubicBezTo>
                <a:cubicBezTo>
                  <a:pt x="4893" y="1750"/>
                  <a:pt x="4915" y="1693"/>
                  <a:pt x="4925" y="1634"/>
                </a:cubicBezTo>
                <a:cubicBezTo>
                  <a:pt x="4936" y="1569"/>
                  <a:pt x="4950" y="1504"/>
                  <a:pt x="4955" y="1438"/>
                </a:cubicBezTo>
                <a:cubicBezTo>
                  <a:pt x="4965" y="1326"/>
                  <a:pt x="4969" y="1216"/>
                  <a:pt x="4954" y="1103"/>
                </a:cubicBezTo>
                <a:cubicBezTo>
                  <a:pt x="4941" y="1002"/>
                  <a:pt x="4918" y="905"/>
                  <a:pt x="4888" y="809"/>
                </a:cubicBezTo>
                <a:cubicBezTo>
                  <a:pt x="4859" y="721"/>
                  <a:pt x="4811" y="643"/>
                  <a:pt x="4756" y="570"/>
                </a:cubicBezTo>
                <a:cubicBezTo>
                  <a:pt x="4663" y="446"/>
                  <a:pt x="4557" y="331"/>
                  <a:pt x="4436" y="230"/>
                </a:cubicBezTo>
                <a:cubicBezTo>
                  <a:pt x="4377" y="183"/>
                  <a:pt x="4311" y="146"/>
                  <a:pt x="4247" y="107"/>
                </a:cubicBezTo>
                <a:cubicBezTo>
                  <a:pt x="4192" y="77"/>
                  <a:pt x="4130" y="65"/>
                  <a:pt x="4070" y="50"/>
                </a:cubicBezTo>
                <a:cubicBezTo>
                  <a:pt x="3982" y="26"/>
                  <a:pt x="3893" y="13"/>
                  <a:pt x="3801" y="4"/>
                </a:cubicBezTo>
                <a:cubicBezTo>
                  <a:pt x="3774" y="1"/>
                  <a:pt x="3747"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1"/>
          <p:cNvGrpSpPr/>
          <p:nvPr/>
        </p:nvGrpSpPr>
        <p:grpSpPr>
          <a:xfrm>
            <a:off x="4183584" y="-53261"/>
            <a:ext cx="866255" cy="740991"/>
            <a:chOff x="4559525" y="2162500"/>
            <a:chExt cx="149200" cy="127625"/>
          </a:xfrm>
        </p:grpSpPr>
        <p:sp>
          <p:nvSpPr>
            <p:cNvPr id="136" name="Google Shape;136;p11"/>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715100" y="476275"/>
            <a:ext cx="7713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7" name="Google Shape;147;p13"/>
          <p:cNvSpPr txBox="1">
            <a:spLocks noGrp="1"/>
          </p:cNvSpPr>
          <p:nvPr>
            <p:ph type="title" idx="2"/>
          </p:nvPr>
        </p:nvSpPr>
        <p:spPr>
          <a:xfrm>
            <a:off x="720000" y="17427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8" name="Google Shape;148;p13"/>
          <p:cNvSpPr txBox="1">
            <a:spLocks noGrp="1"/>
          </p:cNvSpPr>
          <p:nvPr>
            <p:ph type="title" idx="3" hasCustomPrompt="1"/>
          </p:nvPr>
        </p:nvSpPr>
        <p:spPr>
          <a:xfrm>
            <a:off x="720000" y="1149600"/>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49" name="Google Shape;149;p13"/>
          <p:cNvSpPr txBox="1">
            <a:spLocks noGrp="1"/>
          </p:cNvSpPr>
          <p:nvPr>
            <p:ph type="subTitle" idx="1"/>
          </p:nvPr>
        </p:nvSpPr>
        <p:spPr>
          <a:xfrm>
            <a:off x="715100" y="22704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0" name="Google Shape;150;p13"/>
          <p:cNvSpPr txBox="1">
            <a:spLocks noGrp="1"/>
          </p:cNvSpPr>
          <p:nvPr>
            <p:ph type="title" idx="4"/>
          </p:nvPr>
        </p:nvSpPr>
        <p:spPr>
          <a:xfrm>
            <a:off x="3403800" y="17427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1" name="Google Shape;151;p13"/>
          <p:cNvSpPr txBox="1">
            <a:spLocks noGrp="1"/>
          </p:cNvSpPr>
          <p:nvPr>
            <p:ph type="title" idx="5" hasCustomPrompt="1"/>
          </p:nvPr>
        </p:nvSpPr>
        <p:spPr>
          <a:xfrm>
            <a:off x="3398900" y="1149600"/>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2" name="Google Shape;152;p13"/>
          <p:cNvSpPr txBox="1">
            <a:spLocks noGrp="1"/>
          </p:cNvSpPr>
          <p:nvPr>
            <p:ph type="subTitle" idx="6"/>
          </p:nvPr>
        </p:nvSpPr>
        <p:spPr>
          <a:xfrm>
            <a:off x="3398900" y="22704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3" name="Google Shape;153;p13"/>
          <p:cNvSpPr txBox="1">
            <a:spLocks noGrp="1"/>
          </p:cNvSpPr>
          <p:nvPr>
            <p:ph type="title" idx="7"/>
          </p:nvPr>
        </p:nvSpPr>
        <p:spPr>
          <a:xfrm>
            <a:off x="6087600" y="17427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4" name="Google Shape;154;p13"/>
          <p:cNvSpPr txBox="1">
            <a:spLocks noGrp="1"/>
          </p:cNvSpPr>
          <p:nvPr>
            <p:ph type="title" idx="8" hasCustomPrompt="1"/>
          </p:nvPr>
        </p:nvSpPr>
        <p:spPr>
          <a:xfrm>
            <a:off x="6082650" y="1149600"/>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5" name="Google Shape;155;p13"/>
          <p:cNvSpPr txBox="1">
            <a:spLocks noGrp="1"/>
          </p:cNvSpPr>
          <p:nvPr>
            <p:ph type="subTitle" idx="9"/>
          </p:nvPr>
        </p:nvSpPr>
        <p:spPr>
          <a:xfrm>
            <a:off x="6082700" y="22704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6" name="Google Shape;156;p13"/>
          <p:cNvSpPr txBox="1">
            <a:spLocks noGrp="1"/>
          </p:cNvSpPr>
          <p:nvPr>
            <p:ph type="title" idx="13"/>
          </p:nvPr>
        </p:nvSpPr>
        <p:spPr>
          <a:xfrm>
            <a:off x="720000" y="35321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13"/>
          <p:cNvSpPr txBox="1">
            <a:spLocks noGrp="1"/>
          </p:cNvSpPr>
          <p:nvPr>
            <p:ph type="title" idx="14" hasCustomPrompt="1"/>
          </p:nvPr>
        </p:nvSpPr>
        <p:spPr>
          <a:xfrm>
            <a:off x="720000" y="2939000"/>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58" name="Google Shape;158;p13"/>
          <p:cNvSpPr txBox="1">
            <a:spLocks noGrp="1"/>
          </p:cNvSpPr>
          <p:nvPr>
            <p:ph type="subTitle" idx="15"/>
          </p:nvPr>
        </p:nvSpPr>
        <p:spPr>
          <a:xfrm>
            <a:off x="715100" y="40598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9" name="Google Shape;159;p13"/>
          <p:cNvSpPr txBox="1">
            <a:spLocks noGrp="1"/>
          </p:cNvSpPr>
          <p:nvPr>
            <p:ph type="title" idx="16"/>
          </p:nvPr>
        </p:nvSpPr>
        <p:spPr>
          <a:xfrm>
            <a:off x="3403800" y="35321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0" name="Google Shape;160;p13"/>
          <p:cNvSpPr txBox="1">
            <a:spLocks noGrp="1"/>
          </p:cNvSpPr>
          <p:nvPr>
            <p:ph type="title" idx="17" hasCustomPrompt="1"/>
          </p:nvPr>
        </p:nvSpPr>
        <p:spPr>
          <a:xfrm>
            <a:off x="3398900" y="2939000"/>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1" name="Google Shape;161;p13"/>
          <p:cNvSpPr txBox="1">
            <a:spLocks noGrp="1"/>
          </p:cNvSpPr>
          <p:nvPr>
            <p:ph type="subTitle" idx="18"/>
          </p:nvPr>
        </p:nvSpPr>
        <p:spPr>
          <a:xfrm>
            <a:off x="3398900" y="40598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2" name="Google Shape;162;p13"/>
          <p:cNvSpPr txBox="1">
            <a:spLocks noGrp="1"/>
          </p:cNvSpPr>
          <p:nvPr>
            <p:ph type="title" idx="19"/>
          </p:nvPr>
        </p:nvSpPr>
        <p:spPr>
          <a:xfrm>
            <a:off x="6087600" y="35321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3" name="Google Shape;163;p13"/>
          <p:cNvSpPr txBox="1">
            <a:spLocks noGrp="1"/>
          </p:cNvSpPr>
          <p:nvPr>
            <p:ph type="title" idx="20" hasCustomPrompt="1"/>
          </p:nvPr>
        </p:nvSpPr>
        <p:spPr>
          <a:xfrm>
            <a:off x="6082650" y="2939000"/>
            <a:ext cx="2336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4" name="Google Shape;164;p13"/>
          <p:cNvSpPr txBox="1">
            <a:spLocks noGrp="1"/>
          </p:cNvSpPr>
          <p:nvPr>
            <p:ph type="subTitle" idx="21"/>
          </p:nvPr>
        </p:nvSpPr>
        <p:spPr>
          <a:xfrm>
            <a:off x="6082700" y="4059875"/>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5" name="Google Shape;165;p13"/>
          <p:cNvSpPr/>
          <p:nvPr/>
        </p:nvSpPr>
        <p:spPr>
          <a:xfrm flipH="1">
            <a:off x="8064850" y="4278125"/>
            <a:ext cx="1510008" cy="1028100"/>
          </a:xfrm>
          <a:custGeom>
            <a:avLst/>
            <a:gdLst/>
            <a:ahLst/>
            <a:cxnLst/>
            <a:rect l="l" t="t" r="r" b="b"/>
            <a:pathLst>
              <a:path w="36103" h="24581" extrusionOk="0">
                <a:moveTo>
                  <a:pt x="30" y="1"/>
                </a:moveTo>
                <a:cubicBezTo>
                  <a:pt x="20" y="1"/>
                  <a:pt x="11" y="2"/>
                  <a:pt x="0" y="5"/>
                </a:cubicBezTo>
                <a:cubicBezTo>
                  <a:pt x="0" y="8196"/>
                  <a:pt x="0" y="16389"/>
                  <a:pt x="3" y="24581"/>
                </a:cubicBezTo>
                <a:lnTo>
                  <a:pt x="36102" y="24581"/>
                </a:lnTo>
                <a:cubicBezTo>
                  <a:pt x="36083" y="24545"/>
                  <a:pt x="36065" y="24508"/>
                  <a:pt x="36046" y="24472"/>
                </a:cubicBezTo>
                <a:cubicBezTo>
                  <a:pt x="35186" y="22853"/>
                  <a:pt x="34248" y="21279"/>
                  <a:pt x="33244" y="19745"/>
                </a:cubicBezTo>
                <a:cubicBezTo>
                  <a:pt x="32507" y="18621"/>
                  <a:pt x="31734" y="17525"/>
                  <a:pt x="30879" y="16488"/>
                </a:cubicBezTo>
                <a:cubicBezTo>
                  <a:pt x="29829" y="15218"/>
                  <a:pt x="28669" y="14062"/>
                  <a:pt x="27355" y="13064"/>
                </a:cubicBezTo>
                <a:cubicBezTo>
                  <a:pt x="26197" y="12184"/>
                  <a:pt x="24951" y="11468"/>
                  <a:pt x="23580" y="10974"/>
                </a:cubicBezTo>
                <a:cubicBezTo>
                  <a:pt x="22315" y="10515"/>
                  <a:pt x="21010" y="10268"/>
                  <a:pt x="19665" y="10268"/>
                </a:cubicBezTo>
                <a:cubicBezTo>
                  <a:pt x="19609" y="10268"/>
                  <a:pt x="19553" y="10268"/>
                  <a:pt x="19497" y="10269"/>
                </a:cubicBezTo>
                <a:cubicBezTo>
                  <a:pt x="19293" y="10273"/>
                  <a:pt x="19088" y="10286"/>
                  <a:pt x="18884" y="10298"/>
                </a:cubicBezTo>
                <a:cubicBezTo>
                  <a:pt x="18203" y="10336"/>
                  <a:pt x="17530" y="10434"/>
                  <a:pt x="16863" y="10572"/>
                </a:cubicBezTo>
                <a:cubicBezTo>
                  <a:pt x="16029" y="10746"/>
                  <a:pt x="15209" y="10970"/>
                  <a:pt x="14385" y="11184"/>
                </a:cubicBezTo>
                <a:cubicBezTo>
                  <a:pt x="13752" y="11348"/>
                  <a:pt x="13122" y="11522"/>
                  <a:pt x="12470" y="11591"/>
                </a:cubicBezTo>
                <a:cubicBezTo>
                  <a:pt x="12291" y="11610"/>
                  <a:pt x="12112" y="11620"/>
                  <a:pt x="11933" y="11620"/>
                </a:cubicBezTo>
                <a:cubicBezTo>
                  <a:pt x="11677" y="11620"/>
                  <a:pt x="11422" y="11599"/>
                  <a:pt x="11168" y="11554"/>
                </a:cubicBezTo>
                <a:cubicBezTo>
                  <a:pt x="10599" y="11451"/>
                  <a:pt x="10067" y="11251"/>
                  <a:pt x="9560" y="10977"/>
                </a:cubicBezTo>
                <a:cubicBezTo>
                  <a:pt x="8620" y="10473"/>
                  <a:pt x="7799" y="9817"/>
                  <a:pt x="7058" y="9054"/>
                </a:cubicBezTo>
                <a:cubicBezTo>
                  <a:pt x="6580" y="8558"/>
                  <a:pt x="6141" y="8027"/>
                  <a:pt x="5724" y="7481"/>
                </a:cubicBezTo>
                <a:cubicBezTo>
                  <a:pt x="5060" y="6612"/>
                  <a:pt x="4465" y="5700"/>
                  <a:pt x="3886" y="4778"/>
                </a:cubicBezTo>
                <a:cubicBezTo>
                  <a:pt x="3426" y="4045"/>
                  <a:pt x="2971" y="3308"/>
                  <a:pt x="2469" y="2603"/>
                </a:cubicBezTo>
                <a:cubicBezTo>
                  <a:pt x="1998" y="1942"/>
                  <a:pt x="1491" y="1311"/>
                  <a:pt x="911" y="740"/>
                </a:cubicBezTo>
                <a:cubicBezTo>
                  <a:pt x="673" y="506"/>
                  <a:pt x="423" y="283"/>
                  <a:pt x="161" y="77"/>
                </a:cubicBezTo>
                <a:cubicBezTo>
                  <a:pt x="120" y="46"/>
                  <a:pt x="85"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rot="10800000">
            <a:off x="-41000" y="-82059"/>
            <a:ext cx="2628495" cy="563134"/>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flipH="1">
            <a:off x="8428904" y="3635325"/>
            <a:ext cx="923879" cy="1213200"/>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451450" y="4544675"/>
            <a:ext cx="1206422" cy="1138464"/>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8370296" y="929924"/>
            <a:ext cx="752987" cy="698107"/>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7611338" y="-465575"/>
            <a:ext cx="1963520" cy="1213208"/>
          </a:xfrm>
          <a:custGeom>
            <a:avLst/>
            <a:gdLst/>
            <a:ahLst/>
            <a:cxnLst/>
            <a:rect l="l" t="t" r="r" b="b"/>
            <a:pathLst>
              <a:path w="10630" h="6568" extrusionOk="0">
                <a:moveTo>
                  <a:pt x="4460" y="874"/>
                </a:moveTo>
                <a:cubicBezTo>
                  <a:pt x="4461" y="875"/>
                  <a:pt x="4461" y="877"/>
                  <a:pt x="4463" y="877"/>
                </a:cubicBezTo>
                <a:cubicBezTo>
                  <a:pt x="4525" y="935"/>
                  <a:pt x="4592" y="1000"/>
                  <a:pt x="4619" y="1083"/>
                </a:cubicBezTo>
                <a:cubicBezTo>
                  <a:pt x="4635" y="1131"/>
                  <a:pt x="4634" y="1181"/>
                  <a:pt x="4610" y="1228"/>
                </a:cubicBezTo>
                <a:cubicBezTo>
                  <a:pt x="4598" y="1253"/>
                  <a:pt x="4582" y="1272"/>
                  <a:pt x="4561" y="1288"/>
                </a:cubicBezTo>
                <a:cubicBezTo>
                  <a:pt x="4542" y="1302"/>
                  <a:pt x="4523" y="1310"/>
                  <a:pt x="4502" y="1310"/>
                </a:cubicBezTo>
                <a:cubicBezTo>
                  <a:pt x="4497" y="1310"/>
                  <a:pt x="4491" y="1309"/>
                  <a:pt x="4486" y="1308"/>
                </a:cubicBezTo>
                <a:cubicBezTo>
                  <a:pt x="4423" y="1161"/>
                  <a:pt x="4420" y="1013"/>
                  <a:pt x="4460" y="874"/>
                </a:cubicBezTo>
                <a:close/>
                <a:moveTo>
                  <a:pt x="7428" y="1241"/>
                </a:moveTo>
                <a:cubicBezTo>
                  <a:pt x="7456" y="1356"/>
                  <a:pt x="7472" y="1479"/>
                  <a:pt x="7471" y="1607"/>
                </a:cubicBezTo>
                <a:cubicBezTo>
                  <a:pt x="7444" y="1642"/>
                  <a:pt x="7416" y="1672"/>
                  <a:pt x="7368" y="1674"/>
                </a:cubicBezTo>
                <a:cubicBezTo>
                  <a:pt x="7366" y="1674"/>
                  <a:pt x="7364" y="1674"/>
                  <a:pt x="7362" y="1674"/>
                </a:cubicBezTo>
                <a:cubicBezTo>
                  <a:pt x="7294" y="1674"/>
                  <a:pt x="7247" y="1612"/>
                  <a:pt x="7237" y="1550"/>
                </a:cubicBezTo>
                <a:cubicBezTo>
                  <a:pt x="7227" y="1486"/>
                  <a:pt x="7246" y="1427"/>
                  <a:pt x="7279" y="1375"/>
                </a:cubicBezTo>
                <a:cubicBezTo>
                  <a:pt x="7284" y="1389"/>
                  <a:pt x="7299" y="1399"/>
                  <a:pt x="7314" y="1399"/>
                </a:cubicBezTo>
                <a:cubicBezTo>
                  <a:pt x="7325" y="1399"/>
                  <a:pt x="7335" y="1393"/>
                  <a:pt x="7341" y="1380"/>
                </a:cubicBezTo>
                <a:cubicBezTo>
                  <a:pt x="7364" y="1325"/>
                  <a:pt x="7394" y="1279"/>
                  <a:pt x="7428" y="1241"/>
                </a:cubicBezTo>
                <a:close/>
                <a:moveTo>
                  <a:pt x="9318" y="1796"/>
                </a:moveTo>
                <a:cubicBezTo>
                  <a:pt x="9320" y="1797"/>
                  <a:pt x="9320" y="1799"/>
                  <a:pt x="9320" y="1800"/>
                </a:cubicBezTo>
                <a:cubicBezTo>
                  <a:pt x="9304" y="1898"/>
                  <a:pt x="9290" y="2014"/>
                  <a:pt x="9192" y="2065"/>
                </a:cubicBezTo>
                <a:cubicBezTo>
                  <a:pt x="9170" y="2076"/>
                  <a:pt x="9146" y="2082"/>
                  <a:pt x="9123" y="2082"/>
                </a:cubicBezTo>
                <a:cubicBezTo>
                  <a:pt x="9095" y="2082"/>
                  <a:pt x="9068" y="2072"/>
                  <a:pt x="9048" y="2048"/>
                </a:cubicBezTo>
                <a:cubicBezTo>
                  <a:pt x="9024" y="2017"/>
                  <a:pt x="9016" y="1973"/>
                  <a:pt x="9035" y="1940"/>
                </a:cubicBezTo>
                <a:cubicBezTo>
                  <a:pt x="9123" y="1870"/>
                  <a:pt x="9219" y="1822"/>
                  <a:pt x="9318" y="1796"/>
                </a:cubicBezTo>
                <a:close/>
                <a:moveTo>
                  <a:pt x="1623" y="2421"/>
                </a:moveTo>
                <a:cubicBezTo>
                  <a:pt x="1638" y="2421"/>
                  <a:pt x="1653" y="2422"/>
                  <a:pt x="1669" y="2423"/>
                </a:cubicBezTo>
                <a:cubicBezTo>
                  <a:pt x="1709" y="2427"/>
                  <a:pt x="1749" y="2434"/>
                  <a:pt x="1787" y="2446"/>
                </a:cubicBezTo>
                <a:cubicBezTo>
                  <a:pt x="1831" y="2460"/>
                  <a:pt x="2049" y="2593"/>
                  <a:pt x="1864" y="2642"/>
                </a:cubicBezTo>
                <a:cubicBezTo>
                  <a:pt x="1857" y="2645"/>
                  <a:pt x="1853" y="2650"/>
                  <a:pt x="1853" y="2657"/>
                </a:cubicBezTo>
                <a:cubicBezTo>
                  <a:pt x="1835" y="2658"/>
                  <a:pt x="1818" y="2659"/>
                  <a:pt x="1801" y="2659"/>
                </a:cubicBezTo>
                <a:cubicBezTo>
                  <a:pt x="1627" y="2659"/>
                  <a:pt x="1501" y="2589"/>
                  <a:pt x="1416" y="2478"/>
                </a:cubicBezTo>
                <a:cubicBezTo>
                  <a:pt x="1424" y="2476"/>
                  <a:pt x="1429" y="2461"/>
                  <a:pt x="1422" y="2454"/>
                </a:cubicBezTo>
                <a:cubicBezTo>
                  <a:pt x="1489" y="2436"/>
                  <a:pt x="1554" y="2421"/>
                  <a:pt x="1623" y="2421"/>
                </a:cubicBezTo>
                <a:close/>
                <a:moveTo>
                  <a:pt x="851" y="3941"/>
                </a:moveTo>
                <a:cubicBezTo>
                  <a:pt x="995" y="3941"/>
                  <a:pt x="1198" y="4005"/>
                  <a:pt x="1150" y="4191"/>
                </a:cubicBezTo>
                <a:cubicBezTo>
                  <a:pt x="1147" y="4197"/>
                  <a:pt x="1148" y="4201"/>
                  <a:pt x="1151" y="4204"/>
                </a:cubicBezTo>
                <a:cubicBezTo>
                  <a:pt x="1090" y="4297"/>
                  <a:pt x="1018" y="4334"/>
                  <a:pt x="944" y="4334"/>
                </a:cubicBezTo>
                <a:cubicBezTo>
                  <a:pt x="789" y="4334"/>
                  <a:pt x="624" y="4170"/>
                  <a:pt x="530" y="4007"/>
                </a:cubicBezTo>
                <a:cubicBezTo>
                  <a:pt x="534" y="4002"/>
                  <a:pt x="539" y="3997"/>
                  <a:pt x="546" y="3992"/>
                </a:cubicBezTo>
                <a:cubicBezTo>
                  <a:pt x="639" y="3965"/>
                  <a:pt x="737" y="3946"/>
                  <a:pt x="834" y="3942"/>
                </a:cubicBezTo>
                <a:cubicBezTo>
                  <a:pt x="839" y="3941"/>
                  <a:pt x="845" y="3941"/>
                  <a:pt x="851" y="3941"/>
                </a:cubicBezTo>
                <a:close/>
                <a:moveTo>
                  <a:pt x="7948" y="4608"/>
                </a:moveTo>
                <a:cubicBezTo>
                  <a:pt x="7996" y="4608"/>
                  <a:pt x="8033" y="4645"/>
                  <a:pt x="8066" y="4682"/>
                </a:cubicBezTo>
                <a:cubicBezTo>
                  <a:pt x="8101" y="4765"/>
                  <a:pt x="8122" y="4848"/>
                  <a:pt x="8133" y="4929"/>
                </a:cubicBezTo>
                <a:cubicBezTo>
                  <a:pt x="8131" y="4929"/>
                  <a:pt x="8130" y="4929"/>
                  <a:pt x="8129" y="4929"/>
                </a:cubicBezTo>
                <a:cubicBezTo>
                  <a:pt x="8119" y="4929"/>
                  <a:pt x="8113" y="4936"/>
                  <a:pt x="8112" y="4944"/>
                </a:cubicBezTo>
                <a:cubicBezTo>
                  <a:pt x="8006" y="4919"/>
                  <a:pt x="7892" y="4899"/>
                  <a:pt x="7847" y="4782"/>
                </a:cubicBezTo>
                <a:cubicBezTo>
                  <a:pt x="7821" y="4715"/>
                  <a:pt x="7842" y="4638"/>
                  <a:pt x="7916" y="4614"/>
                </a:cubicBezTo>
                <a:cubicBezTo>
                  <a:pt x="7927" y="4610"/>
                  <a:pt x="7938" y="4608"/>
                  <a:pt x="7948" y="4608"/>
                </a:cubicBezTo>
                <a:close/>
                <a:moveTo>
                  <a:pt x="2584" y="5169"/>
                </a:moveTo>
                <a:cubicBezTo>
                  <a:pt x="2610" y="5169"/>
                  <a:pt x="2634" y="5178"/>
                  <a:pt x="2645" y="5197"/>
                </a:cubicBezTo>
                <a:cubicBezTo>
                  <a:pt x="2643" y="5218"/>
                  <a:pt x="2642" y="5238"/>
                  <a:pt x="2638" y="5258"/>
                </a:cubicBezTo>
                <a:cubicBezTo>
                  <a:pt x="2637" y="5259"/>
                  <a:pt x="2637" y="5261"/>
                  <a:pt x="2637" y="5262"/>
                </a:cubicBezTo>
                <a:cubicBezTo>
                  <a:pt x="2626" y="5344"/>
                  <a:pt x="2601" y="5420"/>
                  <a:pt x="2568" y="5488"/>
                </a:cubicBezTo>
                <a:lnTo>
                  <a:pt x="2568" y="5487"/>
                </a:lnTo>
                <a:cubicBezTo>
                  <a:pt x="2564" y="5476"/>
                  <a:pt x="2560" y="5464"/>
                  <a:pt x="2556" y="5454"/>
                </a:cubicBezTo>
                <a:cubicBezTo>
                  <a:pt x="2555" y="5448"/>
                  <a:pt x="2550" y="5446"/>
                  <a:pt x="2546" y="5444"/>
                </a:cubicBezTo>
                <a:cubicBezTo>
                  <a:pt x="2529" y="5414"/>
                  <a:pt x="2513" y="5385"/>
                  <a:pt x="2502" y="5351"/>
                </a:cubicBezTo>
                <a:cubicBezTo>
                  <a:pt x="2486" y="5305"/>
                  <a:pt x="2478" y="5247"/>
                  <a:pt x="2509" y="5204"/>
                </a:cubicBezTo>
                <a:cubicBezTo>
                  <a:pt x="2525" y="5181"/>
                  <a:pt x="2556" y="5169"/>
                  <a:pt x="2584" y="5169"/>
                </a:cubicBezTo>
                <a:close/>
                <a:moveTo>
                  <a:pt x="5530" y="5324"/>
                </a:moveTo>
                <a:cubicBezTo>
                  <a:pt x="5536" y="5324"/>
                  <a:pt x="5542" y="5325"/>
                  <a:pt x="5549" y="5326"/>
                </a:cubicBezTo>
                <a:cubicBezTo>
                  <a:pt x="5587" y="5333"/>
                  <a:pt x="5646" y="5361"/>
                  <a:pt x="5616" y="5421"/>
                </a:cubicBezTo>
                <a:cubicBezTo>
                  <a:pt x="5613" y="5426"/>
                  <a:pt x="5617" y="5430"/>
                  <a:pt x="5622" y="5430"/>
                </a:cubicBezTo>
                <a:cubicBezTo>
                  <a:pt x="5624" y="5430"/>
                  <a:pt x="5625" y="5430"/>
                  <a:pt x="5627" y="5429"/>
                </a:cubicBezTo>
                <a:lnTo>
                  <a:pt x="5627" y="5429"/>
                </a:lnTo>
                <a:cubicBezTo>
                  <a:pt x="5612" y="5522"/>
                  <a:pt x="5586" y="5610"/>
                  <a:pt x="5553" y="5692"/>
                </a:cubicBezTo>
                <a:cubicBezTo>
                  <a:pt x="5521" y="5636"/>
                  <a:pt x="5480" y="5584"/>
                  <a:pt x="5458" y="5522"/>
                </a:cubicBezTo>
                <a:cubicBezTo>
                  <a:pt x="5442" y="5477"/>
                  <a:pt x="5433" y="5425"/>
                  <a:pt x="5454" y="5380"/>
                </a:cubicBezTo>
                <a:cubicBezTo>
                  <a:pt x="5471" y="5343"/>
                  <a:pt x="5493" y="5324"/>
                  <a:pt x="5530" y="5324"/>
                </a:cubicBezTo>
                <a:close/>
                <a:moveTo>
                  <a:pt x="5731" y="66"/>
                </a:moveTo>
                <a:cubicBezTo>
                  <a:pt x="5845" y="66"/>
                  <a:pt x="5958" y="76"/>
                  <a:pt x="6068" y="95"/>
                </a:cubicBezTo>
                <a:cubicBezTo>
                  <a:pt x="6693" y="203"/>
                  <a:pt x="7225" y="598"/>
                  <a:pt x="7405" y="1161"/>
                </a:cubicBezTo>
                <a:cubicBezTo>
                  <a:pt x="7380" y="1187"/>
                  <a:pt x="7356" y="1215"/>
                  <a:pt x="7336" y="1246"/>
                </a:cubicBezTo>
                <a:cubicBezTo>
                  <a:pt x="7215" y="1349"/>
                  <a:pt x="7104" y="1528"/>
                  <a:pt x="7231" y="1673"/>
                </a:cubicBezTo>
                <a:cubicBezTo>
                  <a:pt x="7263" y="1710"/>
                  <a:pt x="7320" y="1730"/>
                  <a:pt x="7375" y="1730"/>
                </a:cubicBezTo>
                <a:cubicBezTo>
                  <a:pt x="7409" y="1730"/>
                  <a:pt x="7441" y="1722"/>
                  <a:pt x="7467" y="1706"/>
                </a:cubicBezTo>
                <a:lnTo>
                  <a:pt x="7467" y="1706"/>
                </a:lnTo>
                <a:cubicBezTo>
                  <a:pt x="7467" y="1709"/>
                  <a:pt x="7467" y="1713"/>
                  <a:pt x="7466" y="1717"/>
                </a:cubicBezTo>
                <a:cubicBezTo>
                  <a:pt x="7465" y="1726"/>
                  <a:pt x="7471" y="1730"/>
                  <a:pt x="7478" y="1730"/>
                </a:cubicBezTo>
                <a:cubicBezTo>
                  <a:pt x="7483" y="1730"/>
                  <a:pt x="7489" y="1727"/>
                  <a:pt x="7491" y="1720"/>
                </a:cubicBezTo>
                <a:cubicBezTo>
                  <a:pt x="7494" y="1703"/>
                  <a:pt x="7497" y="1687"/>
                  <a:pt x="7502" y="1671"/>
                </a:cubicBezTo>
                <a:cubicBezTo>
                  <a:pt x="7512" y="1653"/>
                  <a:pt x="7518" y="1633"/>
                  <a:pt x="7517" y="1607"/>
                </a:cubicBezTo>
                <a:cubicBezTo>
                  <a:pt x="7517" y="1604"/>
                  <a:pt x="7515" y="1601"/>
                  <a:pt x="7513" y="1599"/>
                </a:cubicBezTo>
                <a:cubicBezTo>
                  <a:pt x="7530" y="1452"/>
                  <a:pt x="7522" y="1313"/>
                  <a:pt x="7488" y="1182"/>
                </a:cubicBezTo>
                <a:cubicBezTo>
                  <a:pt x="7623" y="1072"/>
                  <a:pt x="7807" y="1035"/>
                  <a:pt x="7995" y="1035"/>
                </a:cubicBezTo>
                <a:cubicBezTo>
                  <a:pt x="8150" y="1035"/>
                  <a:pt x="8307" y="1060"/>
                  <a:pt x="8441" y="1092"/>
                </a:cubicBezTo>
                <a:cubicBezTo>
                  <a:pt x="8841" y="1186"/>
                  <a:pt x="9163" y="1363"/>
                  <a:pt x="9299" y="1730"/>
                </a:cubicBezTo>
                <a:cubicBezTo>
                  <a:pt x="9172" y="1764"/>
                  <a:pt x="9054" y="1829"/>
                  <a:pt x="8958" y="1937"/>
                </a:cubicBezTo>
                <a:cubicBezTo>
                  <a:pt x="8943" y="1954"/>
                  <a:pt x="8960" y="1981"/>
                  <a:pt x="8980" y="1981"/>
                </a:cubicBezTo>
                <a:cubicBezTo>
                  <a:pt x="8982" y="1981"/>
                  <a:pt x="8983" y="1980"/>
                  <a:pt x="8985" y="1980"/>
                </a:cubicBezTo>
                <a:lnTo>
                  <a:pt x="8985" y="1980"/>
                </a:lnTo>
                <a:cubicBezTo>
                  <a:pt x="8974" y="2045"/>
                  <a:pt x="9015" y="2121"/>
                  <a:pt x="9089" y="2138"/>
                </a:cubicBezTo>
                <a:cubicBezTo>
                  <a:pt x="9106" y="2141"/>
                  <a:pt x="9122" y="2143"/>
                  <a:pt x="9138" y="2143"/>
                </a:cubicBezTo>
                <a:cubicBezTo>
                  <a:pt x="9303" y="2143"/>
                  <a:pt x="9372" y="1932"/>
                  <a:pt x="9383" y="1796"/>
                </a:cubicBezTo>
                <a:cubicBezTo>
                  <a:pt x="9383" y="1790"/>
                  <a:pt x="9382" y="1785"/>
                  <a:pt x="9381" y="1781"/>
                </a:cubicBezTo>
                <a:cubicBezTo>
                  <a:pt x="9426" y="1773"/>
                  <a:pt x="9472" y="1769"/>
                  <a:pt x="9517" y="1769"/>
                </a:cubicBezTo>
                <a:cubicBezTo>
                  <a:pt x="9814" y="1769"/>
                  <a:pt x="10111" y="1938"/>
                  <a:pt x="10291" y="2208"/>
                </a:cubicBezTo>
                <a:cubicBezTo>
                  <a:pt x="10569" y="2630"/>
                  <a:pt x="10549" y="3203"/>
                  <a:pt x="10377" y="3659"/>
                </a:cubicBezTo>
                <a:cubicBezTo>
                  <a:pt x="10073" y="4470"/>
                  <a:pt x="9285" y="4950"/>
                  <a:pt x="8440" y="4950"/>
                </a:cubicBezTo>
                <a:cubicBezTo>
                  <a:pt x="8367" y="4950"/>
                  <a:pt x="8294" y="4947"/>
                  <a:pt x="8221" y="4939"/>
                </a:cubicBezTo>
                <a:cubicBezTo>
                  <a:pt x="8204" y="4828"/>
                  <a:pt x="8163" y="4715"/>
                  <a:pt x="8092" y="4605"/>
                </a:cubicBezTo>
                <a:cubicBezTo>
                  <a:pt x="8087" y="4597"/>
                  <a:pt x="8079" y="4594"/>
                  <a:pt x="8072" y="4594"/>
                </a:cubicBezTo>
                <a:cubicBezTo>
                  <a:pt x="8063" y="4594"/>
                  <a:pt x="8054" y="4598"/>
                  <a:pt x="8049" y="4605"/>
                </a:cubicBezTo>
                <a:cubicBezTo>
                  <a:pt x="8025" y="4573"/>
                  <a:pt x="7997" y="4551"/>
                  <a:pt x="7951" y="4551"/>
                </a:cubicBezTo>
                <a:cubicBezTo>
                  <a:pt x="7941" y="4551"/>
                  <a:pt x="7930" y="4552"/>
                  <a:pt x="7918" y="4554"/>
                </a:cubicBezTo>
                <a:cubicBezTo>
                  <a:pt x="7851" y="4565"/>
                  <a:pt x="7795" y="4617"/>
                  <a:pt x="7779" y="4683"/>
                </a:cubicBezTo>
                <a:cubicBezTo>
                  <a:pt x="7736" y="4882"/>
                  <a:pt x="7968" y="5008"/>
                  <a:pt x="8141" y="5008"/>
                </a:cubicBezTo>
                <a:cubicBezTo>
                  <a:pt x="8159" y="5525"/>
                  <a:pt x="7721" y="5969"/>
                  <a:pt x="7196" y="6117"/>
                </a:cubicBezTo>
                <a:cubicBezTo>
                  <a:pt x="7046" y="6160"/>
                  <a:pt x="6894" y="6181"/>
                  <a:pt x="6744" y="6181"/>
                </a:cubicBezTo>
                <a:cubicBezTo>
                  <a:pt x="6337" y="6181"/>
                  <a:pt x="5944" y="6031"/>
                  <a:pt x="5616" y="5778"/>
                </a:cubicBezTo>
                <a:cubicBezTo>
                  <a:pt x="5670" y="5648"/>
                  <a:pt x="5699" y="5505"/>
                  <a:pt x="5690" y="5346"/>
                </a:cubicBezTo>
                <a:cubicBezTo>
                  <a:pt x="5690" y="5332"/>
                  <a:pt x="5677" y="5325"/>
                  <a:pt x="5665" y="5325"/>
                </a:cubicBezTo>
                <a:cubicBezTo>
                  <a:pt x="5656" y="5325"/>
                  <a:pt x="5648" y="5328"/>
                  <a:pt x="5643" y="5334"/>
                </a:cubicBezTo>
                <a:cubicBezTo>
                  <a:pt x="5628" y="5289"/>
                  <a:pt x="5580" y="5259"/>
                  <a:pt x="5530" y="5259"/>
                </a:cubicBezTo>
                <a:cubicBezTo>
                  <a:pt x="5499" y="5259"/>
                  <a:pt x="5468" y="5270"/>
                  <a:pt x="5442" y="5295"/>
                </a:cubicBezTo>
                <a:cubicBezTo>
                  <a:pt x="5313" y="5415"/>
                  <a:pt x="5413" y="5611"/>
                  <a:pt x="5508" y="5732"/>
                </a:cubicBezTo>
                <a:cubicBezTo>
                  <a:pt x="5508" y="5734"/>
                  <a:pt x="5509" y="5735"/>
                  <a:pt x="5511" y="5738"/>
                </a:cubicBezTo>
                <a:lnTo>
                  <a:pt x="5521" y="5749"/>
                </a:lnTo>
                <a:cubicBezTo>
                  <a:pt x="5523" y="5751"/>
                  <a:pt x="5526" y="5753"/>
                  <a:pt x="5527" y="5755"/>
                </a:cubicBezTo>
                <a:cubicBezTo>
                  <a:pt x="5301" y="6234"/>
                  <a:pt x="4781" y="6493"/>
                  <a:pt x="4210" y="6497"/>
                </a:cubicBezTo>
                <a:cubicBezTo>
                  <a:pt x="4208" y="6497"/>
                  <a:pt x="4205" y="6497"/>
                  <a:pt x="4203" y="6497"/>
                </a:cubicBezTo>
                <a:cubicBezTo>
                  <a:pt x="3832" y="6497"/>
                  <a:pt x="3419" y="6422"/>
                  <a:pt x="3104" y="6220"/>
                </a:cubicBezTo>
                <a:cubicBezTo>
                  <a:pt x="2863" y="6065"/>
                  <a:pt x="2710" y="5840"/>
                  <a:pt x="2606" y="5586"/>
                </a:cubicBezTo>
                <a:cubicBezTo>
                  <a:pt x="2681" y="5466"/>
                  <a:pt x="2720" y="5326"/>
                  <a:pt x="2707" y="5171"/>
                </a:cubicBezTo>
                <a:cubicBezTo>
                  <a:pt x="2707" y="5154"/>
                  <a:pt x="2689" y="5146"/>
                  <a:pt x="2676" y="5146"/>
                </a:cubicBezTo>
                <a:cubicBezTo>
                  <a:pt x="2674" y="5146"/>
                  <a:pt x="2672" y="5146"/>
                  <a:pt x="2671" y="5146"/>
                </a:cubicBezTo>
                <a:cubicBezTo>
                  <a:pt x="2649" y="5117"/>
                  <a:pt x="2613" y="5098"/>
                  <a:pt x="2573" y="5098"/>
                </a:cubicBezTo>
                <a:cubicBezTo>
                  <a:pt x="2553" y="5098"/>
                  <a:pt x="2533" y="5103"/>
                  <a:pt x="2513" y="5113"/>
                </a:cubicBezTo>
                <a:cubicBezTo>
                  <a:pt x="2339" y="5206"/>
                  <a:pt x="2450" y="5433"/>
                  <a:pt x="2534" y="5553"/>
                </a:cubicBezTo>
                <a:cubicBezTo>
                  <a:pt x="2395" y="5783"/>
                  <a:pt x="2139" y="5927"/>
                  <a:pt x="1847" y="5985"/>
                </a:cubicBezTo>
                <a:cubicBezTo>
                  <a:pt x="1740" y="6007"/>
                  <a:pt x="1636" y="6018"/>
                  <a:pt x="1535" y="6018"/>
                </a:cubicBezTo>
                <a:cubicBezTo>
                  <a:pt x="1253" y="6018"/>
                  <a:pt x="992" y="5933"/>
                  <a:pt x="750" y="5751"/>
                </a:cubicBezTo>
                <a:cubicBezTo>
                  <a:pt x="177" y="5320"/>
                  <a:pt x="0" y="4593"/>
                  <a:pt x="476" y="4064"/>
                </a:cubicBezTo>
                <a:lnTo>
                  <a:pt x="476" y="4064"/>
                </a:lnTo>
                <a:cubicBezTo>
                  <a:pt x="517" y="4140"/>
                  <a:pt x="573" y="4209"/>
                  <a:pt x="642" y="4264"/>
                </a:cubicBezTo>
                <a:cubicBezTo>
                  <a:pt x="728" y="4333"/>
                  <a:pt x="834" y="4373"/>
                  <a:pt x="934" y="4373"/>
                </a:cubicBezTo>
                <a:cubicBezTo>
                  <a:pt x="1055" y="4373"/>
                  <a:pt x="1169" y="4315"/>
                  <a:pt x="1228" y="4182"/>
                </a:cubicBezTo>
                <a:cubicBezTo>
                  <a:pt x="1238" y="4163"/>
                  <a:pt x="1223" y="4150"/>
                  <a:pt x="1208" y="4146"/>
                </a:cubicBezTo>
                <a:cubicBezTo>
                  <a:pt x="1223" y="4039"/>
                  <a:pt x="1154" y="3946"/>
                  <a:pt x="1044" y="3902"/>
                </a:cubicBezTo>
                <a:cubicBezTo>
                  <a:pt x="985" y="3879"/>
                  <a:pt x="921" y="3869"/>
                  <a:pt x="856" y="3869"/>
                </a:cubicBezTo>
                <a:cubicBezTo>
                  <a:pt x="732" y="3869"/>
                  <a:pt x="602" y="3902"/>
                  <a:pt x="494" y="3936"/>
                </a:cubicBezTo>
                <a:cubicBezTo>
                  <a:pt x="475" y="3899"/>
                  <a:pt x="463" y="3861"/>
                  <a:pt x="456" y="3828"/>
                </a:cubicBezTo>
                <a:cubicBezTo>
                  <a:pt x="422" y="3659"/>
                  <a:pt x="439" y="3480"/>
                  <a:pt x="499" y="3317"/>
                </a:cubicBezTo>
                <a:cubicBezTo>
                  <a:pt x="559" y="3149"/>
                  <a:pt x="668" y="3002"/>
                  <a:pt x="790" y="2874"/>
                </a:cubicBezTo>
                <a:cubicBezTo>
                  <a:pt x="861" y="2800"/>
                  <a:pt x="1162" y="2506"/>
                  <a:pt x="1335" y="2468"/>
                </a:cubicBezTo>
                <a:cubicBezTo>
                  <a:pt x="1435" y="2619"/>
                  <a:pt x="1580" y="2732"/>
                  <a:pt x="1754" y="2732"/>
                </a:cubicBezTo>
                <a:cubicBezTo>
                  <a:pt x="1813" y="2732"/>
                  <a:pt x="1875" y="2719"/>
                  <a:pt x="1940" y="2691"/>
                </a:cubicBezTo>
                <a:cubicBezTo>
                  <a:pt x="1960" y="2682"/>
                  <a:pt x="1958" y="2655"/>
                  <a:pt x="1941" y="2647"/>
                </a:cubicBezTo>
                <a:cubicBezTo>
                  <a:pt x="2002" y="2594"/>
                  <a:pt x="1975" y="2482"/>
                  <a:pt x="1903" y="2431"/>
                </a:cubicBezTo>
                <a:cubicBezTo>
                  <a:pt x="1829" y="2378"/>
                  <a:pt x="1728" y="2354"/>
                  <a:pt x="1626" y="2354"/>
                </a:cubicBezTo>
                <a:cubicBezTo>
                  <a:pt x="1534" y="2354"/>
                  <a:pt x="1443" y="2374"/>
                  <a:pt x="1372" y="2409"/>
                </a:cubicBezTo>
                <a:cubicBezTo>
                  <a:pt x="1243" y="2181"/>
                  <a:pt x="1243" y="1841"/>
                  <a:pt x="1322" y="1586"/>
                </a:cubicBezTo>
                <a:cubicBezTo>
                  <a:pt x="1440" y="1208"/>
                  <a:pt x="1706" y="880"/>
                  <a:pt x="2038" y="664"/>
                </a:cubicBezTo>
                <a:cubicBezTo>
                  <a:pt x="2346" y="463"/>
                  <a:pt x="2707" y="365"/>
                  <a:pt x="3074" y="365"/>
                </a:cubicBezTo>
                <a:cubicBezTo>
                  <a:pt x="3139" y="365"/>
                  <a:pt x="3205" y="369"/>
                  <a:pt x="3271" y="375"/>
                </a:cubicBezTo>
                <a:cubicBezTo>
                  <a:pt x="3712" y="417"/>
                  <a:pt x="4040" y="608"/>
                  <a:pt x="4420" y="797"/>
                </a:cubicBezTo>
                <a:cubicBezTo>
                  <a:pt x="4359" y="961"/>
                  <a:pt x="4349" y="1138"/>
                  <a:pt x="4424" y="1300"/>
                </a:cubicBezTo>
                <a:cubicBezTo>
                  <a:pt x="4424" y="1318"/>
                  <a:pt x="4434" y="1334"/>
                  <a:pt x="4446" y="1344"/>
                </a:cubicBezTo>
                <a:cubicBezTo>
                  <a:pt x="4446" y="1345"/>
                  <a:pt x="4447" y="1345"/>
                  <a:pt x="4447" y="1346"/>
                </a:cubicBezTo>
                <a:cubicBezTo>
                  <a:pt x="4451" y="1353"/>
                  <a:pt x="4458" y="1357"/>
                  <a:pt x="4465" y="1357"/>
                </a:cubicBezTo>
                <a:cubicBezTo>
                  <a:pt x="4466" y="1357"/>
                  <a:pt x="4468" y="1356"/>
                  <a:pt x="4469" y="1356"/>
                </a:cubicBezTo>
                <a:cubicBezTo>
                  <a:pt x="4476" y="1359"/>
                  <a:pt x="4483" y="1361"/>
                  <a:pt x="4491" y="1361"/>
                </a:cubicBezTo>
                <a:cubicBezTo>
                  <a:pt x="4497" y="1362"/>
                  <a:pt x="4502" y="1362"/>
                  <a:pt x="4508" y="1362"/>
                </a:cubicBezTo>
                <a:cubicBezTo>
                  <a:pt x="4567" y="1362"/>
                  <a:pt x="4619" y="1320"/>
                  <a:pt x="4650" y="1273"/>
                </a:cubicBezTo>
                <a:cubicBezTo>
                  <a:pt x="4757" y="1109"/>
                  <a:pt x="4620" y="940"/>
                  <a:pt x="4500" y="829"/>
                </a:cubicBezTo>
                <a:cubicBezTo>
                  <a:pt x="4497" y="826"/>
                  <a:pt x="4493" y="825"/>
                  <a:pt x="4491" y="823"/>
                </a:cubicBezTo>
                <a:cubicBezTo>
                  <a:pt x="4497" y="820"/>
                  <a:pt x="4501" y="811"/>
                  <a:pt x="4495" y="805"/>
                </a:cubicBezTo>
                <a:lnTo>
                  <a:pt x="4487" y="797"/>
                </a:lnTo>
                <a:cubicBezTo>
                  <a:pt x="4569" y="586"/>
                  <a:pt x="4741" y="400"/>
                  <a:pt x="4931" y="279"/>
                </a:cubicBezTo>
                <a:cubicBezTo>
                  <a:pt x="5169" y="129"/>
                  <a:pt x="5450" y="66"/>
                  <a:pt x="5731" y="66"/>
                </a:cubicBezTo>
                <a:close/>
                <a:moveTo>
                  <a:pt x="5731" y="1"/>
                </a:moveTo>
                <a:cubicBezTo>
                  <a:pt x="5356" y="1"/>
                  <a:pt x="4984" y="113"/>
                  <a:pt x="4708" y="373"/>
                </a:cubicBezTo>
                <a:cubicBezTo>
                  <a:pt x="4600" y="475"/>
                  <a:pt x="4502" y="607"/>
                  <a:pt x="4440" y="751"/>
                </a:cubicBezTo>
                <a:cubicBezTo>
                  <a:pt x="4099" y="436"/>
                  <a:pt x="3540" y="296"/>
                  <a:pt x="3094" y="291"/>
                </a:cubicBezTo>
                <a:cubicBezTo>
                  <a:pt x="3086" y="291"/>
                  <a:pt x="3077" y="291"/>
                  <a:pt x="3069" y="291"/>
                </a:cubicBezTo>
                <a:cubicBezTo>
                  <a:pt x="2575" y="291"/>
                  <a:pt x="2098" y="474"/>
                  <a:pt x="1739" y="810"/>
                </a:cubicBezTo>
                <a:cubicBezTo>
                  <a:pt x="1409" y="1118"/>
                  <a:pt x="1173" y="1565"/>
                  <a:pt x="1187" y="2024"/>
                </a:cubicBezTo>
                <a:cubicBezTo>
                  <a:pt x="1191" y="2152"/>
                  <a:pt x="1232" y="2296"/>
                  <a:pt x="1304" y="2421"/>
                </a:cubicBezTo>
                <a:cubicBezTo>
                  <a:pt x="1125" y="2446"/>
                  <a:pt x="878" y="2700"/>
                  <a:pt x="790" y="2782"/>
                </a:cubicBezTo>
                <a:cubicBezTo>
                  <a:pt x="562" y="2998"/>
                  <a:pt x="393" y="3276"/>
                  <a:pt x="376" y="3593"/>
                </a:cubicBezTo>
                <a:cubicBezTo>
                  <a:pt x="368" y="3736"/>
                  <a:pt x="391" y="3883"/>
                  <a:pt x="450" y="4014"/>
                </a:cubicBezTo>
                <a:cubicBezTo>
                  <a:pt x="200" y="4198"/>
                  <a:pt x="92" y="4542"/>
                  <a:pt x="117" y="4842"/>
                </a:cubicBezTo>
                <a:cubicBezTo>
                  <a:pt x="150" y="5253"/>
                  <a:pt x="424" y="5611"/>
                  <a:pt x="756" y="5843"/>
                </a:cubicBezTo>
                <a:cubicBezTo>
                  <a:pt x="997" y="6012"/>
                  <a:pt x="1259" y="6090"/>
                  <a:pt x="1532" y="6090"/>
                </a:cubicBezTo>
                <a:cubicBezTo>
                  <a:pt x="1684" y="6090"/>
                  <a:pt x="1840" y="6066"/>
                  <a:pt x="1997" y="6020"/>
                </a:cubicBezTo>
                <a:cubicBezTo>
                  <a:pt x="2218" y="5956"/>
                  <a:pt x="2433" y="5822"/>
                  <a:pt x="2567" y="5640"/>
                </a:cubicBezTo>
                <a:cubicBezTo>
                  <a:pt x="2772" y="6300"/>
                  <a:pt x="3541" y="6567"/>
                  <a:pt x="4200" y="6567"/>
                </a:cubicBezTo>
                <a:cubicBezTo>
                  <a:pt x="4206" y="6567"/>
                  <a:pt x="4212" y="6567"/>
                  <a:pt x="4218" y="6567"/>
                </a:cubicBezTo>
                <a:cubicBezTo>
                  <a:pt x="4744" y="6563"/>
                  <a:pt x="5359" y="6301"/>
                  <a:pt x="5593" y="5825"/>
                </a:cubicBezTo>
                <a:cubicBezTo>
                  <a:pt x="5893" y="6112"/>
                  <a:pt x="6316" y="6256"/>
                  <a:pt x="6736" y="6256"/>
                </a:cubicBezTo>
                <a:cubicBezTo>
                  <a:pt x="6944" y="6256"/>
                  <a:pt x="7152" y="6220"/>
                  <a:pt x="7344" y="6149"/>
                </a:cubicBezTo>
                <a:cubicBezTo>
                  <a:pt x="7815" y="5974"/>
                  <a:pt x="8270" y="5486"/>
                  <a:pt x="8226" y="4982"/>
                </a:cubicBezTo>
                <a:lnTo>
                  <a:pt x="8226" y="4982"/>
                </a:lnTo>
                <a:cubicBezTo>
                  <a:pt x="8328" y="4998"/>
                  <a:pt x="8429" y="5005"/>
                  <a:pt x="8529" y="5005"/>
                </a:cubicBezTo>
                <a:cubicBezTo>
                  <a:pt x="9482" y="5005"/>
                  <a:pt x="10337" y="4327"/>
                  <a:pt x="10531" y="3374"/>
                </a:cubicBezTo>
                <a:cubicBezTo>
                  <a:pt x="10630" y="2884"/>
                  <a:pt x="10546" y="2323"/>
                  <a:pt x="10160" y="1971"/>
                </a:cubicBezTo>
                <a:cubicBezTo>
                  <a:pt x="9980" y="1809"/>
                  <a:pt x="9734" y="1708"/>
                  <a:pt x="9496" y="1708"/>
                </a:cubicBezTo>
                <a:cubicBezTo>
                  <a:pt x="9443" y="1708"/>
                  <a:pt x="9391" y="1713"/>
                  <a:pt x="9340" y="1723"/>
                </a:cubicBezTo>
                <a:cubicBezTo>
                  <a:pt x="9310" y="1574"/>
                  <a:pt x="9257" y="1443"/>
                  <a:pt x="9127" y="1334"/>
                </a:cubicBezTo>
                <a:cubicBezTo>
                  <a:pt x="8941" y="1175"/>
                  <a:pt x="8686" y="1082"/>
                  <a:pt x="8450" y="1025"/>
                </a:cubicBezTo>
                <a:cubicBezTo>
                  <a:pt x="8313" y="992"/>
                  <a:pt x="8153" y="967"/>
                  <a:pt x="7995" y="967"/>
                </a:cubicBezTo>
                <a:cubicBezTo>
                  <a:pt x="7802" y="967"/>
                  <a:pt x="7611" y="1004"/>
                  <a:pt x="7468" y="1109"/>
                </a:cubicBezTo>
                <a:cubicBezTo>
                  <a:pt x="7268" y="489"/>
                  <a:pt x="6550" y="65"/>
                  <a:pt x="5899" y="8"/>
                </a:cubicBezTo>
                <a:cubicBezTo>
                  <a:pt x="5843" y="3"/>
                  <a:pt x="5787" y="1"/>
                  <a:pt x="5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flipH="1">
            <a:off x="5405313" y="2171475"/>
            <a:ext cx="2965800" cy="107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3" name="Google Shape;173;p14"/>
          <p:cNvSpPr txBox="1">
            <a:spLocks noGrp="1"/>
          </p:cNvSpPr>
          <p:nvPr>
            <p:ph type="title" idx="2" hasCustomPrompt="1"/>
          </p:nvPr>
        </p:nvSpPr>
        <p:spPr>
          <a:xfrm flipH="1">
            <a:off x="5405325" y="944250"/>
            <a:ext cx="2965800" cy="1074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10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4" name="Google Shape;174;p14"/>
          <p:cNvSpPr txBox="1">
            <a:spLocks noGrp="1"/>
          </p:cNvSpPr>
          <p:nvPr>
            <p:ph type="subTitle" idx="1"/>
          </p:nvPr>
        </p:nvSpPr>
        <p:spPr>
          <a:xfrm flipH="1">
            <a:off x="5405413" y="3251175"/>
            <a:ext cx="2970600" cy="71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5" name="Google Shape;175;p14"/>
          <p:cNvSpPr/>
          <p:nvPr/>
        </p:nvSpPr>
        <p:spPr>
          <a:xfrm rot="10800000">
            <a:off x="-19766" y="-38997"/>
            <a:ext cx="3137378" cy="672159"/>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flipH="1">
            <a:off x="8567990" y="3964583"/>
            <a:ext cx="418260" cy="431274"/>
          </a:xfrm>
          <a:custGeom>
            <a:avLst/>
            <a:gdLst/>
            <a:ahLst/>
            <a:cxnLst/>
            <a:rect l="l" t="t" r="r" b="b"/>
            <a:pathLst>
              <a:path w="7103" h="7324" extrusionOk="0">
                <a:moveTo>
                  <a:pt x="3721" y="0"/>
                </a:moveTo>
                <a:cubicBezTo>
                  <a:pt x="3553" y="0"/>
                  <a:pt x="3395" y="52"/>
                  <a:pt x="3245" y="127"/>
                </a:cubicBezTo>
                <a:cubicBezTo>
                  <a:pt x="3203" y="147"/>
                  <a:pt x="3162" y="173"/>
                  <a:pt x="3123" y="203"/>
                </a:cubicBezTo>
                <a:cubicBezTo>
                  <a:pt x="3033" y="273"/>
                  <a:pt x="2968" y="366"/>
                  <a:pt x="2916" y="464"/>
                </a:cubicBezTo>
                <a:cubicBezTo>
                  <a:pt x="2869" y="552"/>
                  <a:pt x="2828" y="643"/>
                  <a:pt x="2802" y="743"/>
                </a:cubicBezTo>
                <a:cubicBezTo>
                  <a:pt x="2774" y="852"/>
                  <a:pt x="2756" y="962"/>
                  <a:pt x="2746" y="1073"/>
                </a:cubicBezTo>
                <a:cubicBezTo>
                  <a:pt x="2733" y="1206"/>
                  <a:pt x="2731" y="1339"/>
                  <a:pt x="2733" y="1470"/>
                </a:cubicBezTo>
                <a:cubicBezTo>
                  <a:pt x="2736" y="1649"/>
                  <a:pt x="2742" y="1827"/>
                  <a:pt x="2759" y="2006"/>
                </a:cubicBezTo>
                <a:cubicBezTo>
                  <a:pt x="2761" y="2023"/>
                  <a:pt x="2761" y="2043"/>
                  <a:pt x="2761" y="2061"/>
                </a:cubicBezTo>
                <a:cubicBezTo>
                  <a:pt x="2761" y="2064"/>
                  <a:pt x="2757" y="2069"/>
                  <a:pt x="2754" y="2071"/>
                </a:cubicBezTo>
                <a:cubicBezTo>
                  <a:pt x="2753" y="2072"/>
                  <a:pt x="2752" y="2072"/>
                  <a:pt x="2750" y="2072"/>
                </a:cubicBezTo>
                <a:cubicBezTo>
                  <a:pt x="2747" y="2072"/>
                  <a:pt x="2744" y="2071"/>
                  <a:pt x="2742" y="2069"/>
                </a:cubicBezTo>
                <a:cubicBezTo>
                  <a:pt x="2738" y="2068"/>
                  <a:pt x="2734" y="2064"/>
                  <a:pt x="2732" y="2061"/>
                </a:cubicBezTo>
                <a:cubicBezTo>
                  <a:pt x="2597" y="1940"/>
                  <a:pt x="2454" y="1830"/>
                  <a:pt x="2307" y="1725"/>
                </a:cubicBezTo>
                <a:cubicBezTo>
                  <a:pt x="2163" y="1621"/>
                  <a:pt x="2017" y="1520"/>
                  <a:pt x="1867" y="1424"/>
                </a:cubicBezTo>
                <a:cubicBezTo>
                  <a:pt x="1806" y="1385"/>
                  <a:pt x="1744" y="1345"/>
                  <a:pt x="1675" y="1320"/>
                </a:cubicBezTo>
                <a:cubicBezTo>
                  <a:pt x="1643" y="1309"/>
                  <a:pt x="1612" y="1294"/>
                  <a:pt x="1580" y="1279"/>
                </a:cubicBezTo>
                <a:cubicBezTo>
                  <a:pt x="1515" y="1252"/>
                  <a:pt x="1447" y="1233"/>
                  <a:pt x="1375" y="1227"/>
                </a:cubicBezTo>
                <a:cubicBezTo>
                  <a:pt x="1340" y="1223"/>
                  <a:pt x="1308" y="1221"/>
                  <a:pt x="1273" y="1218"/>
                </a:cubicBezTo>
                <a:cubicBezTo>
                  <a:pt x="1252" y="1217"/>
                  <a:pt x="1232" y="1216"/>
                  <a:pt x="1212" y="1216"/>
                </a:cubicBezTo>
                <a:cubicBezTo>
                  <a:pt x="1159" y="1216"/>
                  <a:pt x="1107" y="1220"/>
                  <a:pt x="1054" y="1228"/>
                </a:cubicBezTo>
                <a:cubicBezTo>
                  <a:pt x="961" y="1242"/>
                  <a:pt x="880" y="1284"/>
                  <a:pt x="806" y="1339"/>
                </a:cubicBezTo>
                <a:cubicBezTo>
                  <a:pt x="677" y="1432"/>
                  <a:pt x="546" y="1525"/>
                  <a:pt x="423" y="1629"/>
                </a:cubicBezTo>
                <a:cubicBezTo>
                  <a:pt x="366" y="1677"/>
                  <a:pt x="318" y="1731"/>
                  <a:pt x="274" y="1791"/>
                </a:cubicBezTo>
                <a:cubicBezTo>
                  <a:pt x="244" y="1831"/>
                  <a:pt x="212" y="1871"/>
                  <a:pt x="200" y="1921"/>
                </a:cubicBezTo>
                <a:cubicBezTo>
                  <a:pt x="181" y="2001"/>
                  <a:pt x="162" y="2079"/>
                  <a:pt x="159" y="2163"/>
                </a:cubicBezTo>
                <a:cubicBezTo>
                  <a:pt x="151" y="2355"/>
                  <a:pt x="203" y="2528"/>
                  <a:pt x="303" y="2691"/>
                </a:cubicBezTo>
                <a:cubicBezTo>
                  <a:pt x="364" y="2790"/>
                  <a:pt x="437" y="2881"/>
                  <a:pt x="508" y="2974"/>
                </a:cubicBezTo>
                <a:cubicBezTo>
                  <a:pt x="571" y="3057"/>
                  <a:pt x="646" y="3132"/>
                  <a:pt x="718" y="3209"/>
                </a:cubicBezTo>
                <a:cubicBezTo>
                  <a:pt x="810" y="3308"/>
                  <a:pt x="903" y="3405"/>
                  <a:pt x="1002" y="3496"/>
                </a:cubicBezTo>
                <a:cubicBezTo>
                  <a:pt x="1117" y="3599"/>
                  <a:pt x="1231" y="3700"/>
                  <a:pt x="1358" y="3787"/>
                </a:cubicBezTo>
                <a:cubicBezTo>
                  <a:pt x="1387" y="3808"/>
                  <a:pt x="1416" y="3829"/>
                  <a:pt x="1446" y="3851"/>
                </a:cubicBezTo>
                <a:cubicBezTo>
                  <a:pt x="1460" y="3861"/>
                  <a:pt x="1457" y="3875"/>
                  <a:pt x="1441" y="3881"/>
                </a:cubicBezTo>
                <a:cubicBezTo>
                  <a:pt x="1373" y="3908"/>
                  <a:pt x="1305" y="3939"/>
                  <a:pt x="1235" y="3959"/>
                </a:cubicBezTo>
                <a:cubicBezTo>
                  <a:pt x="1155" y="3982"/>
                  <a:pt x="1078" y="4013"/>
                  <a:pt x="1002" y="4045"/>
                </a:cubicBezTo>
                <a:cubicBezTo>
                  <a:pt x="920" y="4080"/>
                  <a:pt x="843" y="4122"/>
                  <a:pt x="761" y="4158"/>
                </a:cubicBezTo>
                <a:cubicBezTo>
                  <a:pt x="661" y="4200"/>
                  <a:pt x="567" y="4253"/>
                  <a:pt x="482" y="4317"/>
                </a:cubicBezTo>
                <a:cubicBezTo>
                  <a:pt x="318" y="4437"/>
                  <a:pt x="197" y="4592"/>
                  <a:pt x="114" y="4778"/>
                </a:cubicBezTo>
                <a:cubicBezTo>
                  <a:pt x="99" y="4813"/>
                  <a:pt x="83" y="4849"/>
                  <a:pt x="67" y="4885"/>
                </a:cubicBezTo>
                <a:cubicBezTo>
                  <a:pt x="34" y="4962"/>
                  <a:pt x="16" y="5042"/>
                  <a:pt x="9" y="5124"/>
                </a:cubicBezTo>
                <a:cubicBezTo>
                  <a:pt x="1" y="5249"/>
                  <a:pt x="9" y="5375"/>
                  <a:pt x="40" y="5499"/>
                </a:cubicBezTo>
                <a:cubicBezTo>
                  <a:pt x="49" y="5537"/>
                  <a:pt x="64" y="5573"/>
                  <a:pt x="72" y="5610"/>
                </a:cubicBezTo>
                <a:cubicBezTo>
                  <a:pt x="89" y="5689"/>
                  <a:pt x="124" y="5762"/>
                  <a:pt x="154" y="5836"/>
                </a:cubicBezTo>
                <a:cubicBezTo>
                  <a:pt x="178" y="5892"/>
                  <a:pt x="209" y="5945"/>
                  <a:pt x="243" y="5997"/>
                </a:cubicBezTo>
                <a:cubicBezTo>
                  <a:pt x="319" y="6112"/>
                  <a:pt x="411" y="6215"/>
                  <a:pt x="519" y="6302"/>
                </a:cubicBezTo>
                <a:cubicBezTo>
                  <a:pt x="606" y="6374"/>
                  <a:pt x="697" y="6436"/>
                  <a:pt x="801" y="6482"/>
                </a:cubicBezTo>
                <a:cubicBezTo>
                  <a:pt x="859" y="6509"/>
                  <a:pt x="919" y="6529"/>
                  <a:pt x="982" y="6544"/>
                </a:cubicBezTo>
                <a:cubicBezTo>
                  <a:pt x="1037" y="6556"/>
                  <a:pt x="1092" y="6563"/>
                  <a:pt x="1149" y="6563"/>
                </a:cubicBezTo>
                <a:cubicBezTo>
                  <a:pt x="1170" y="6563"/>
                  <a:pt x="1192" y="6562"/>
                  <a:pt x="1214" y="6560"/>
                </a:cubicBezTo>
                <a:cubicBezTo>
                  <a:pt x="1351" y="6545"/>
                  <a:pt x="1473" y="6487"/>
                  <a:pt x="1584" y="6407"/>
                </a:cubicBezTo>
                <a:cubicBezTo>
                  <a:pt x="1629" y="6376"/>
                  <a:pt x="1670" y="6340"/>
                  <a:pt x="1716" y="6308"/>
                </a:cubicBezTo>
                <a:cubicBezTo>
                  <a:pt x="1831" y="6228"/>
                  <a:pt x="1934" y="6133"/>
                  <a:pt x="2036" y="6039"/>
                </a:cubicBezTo>
                <a:cubicBezTo>
                  <a:pt x="2126" y="5957"/>
                  <a:pt x="2210" y="5870"/>
                  <a:pt x="2296" y="5786"/>
                </a:cubicBezTo>
                <a:cubicBezTo>
                  <a:pt x="2486" y="5600"/>
                  <a:pt x="2677" y="5417"/>
                  <a:pt x="2854" y="5219"/>
                </a:cubicBezTo>
                <a:cubicBezTo>
                  <a:pt x="2862" y="5212"/>
                  <a:pt x="2871" y="5204"/>
                  <a:pt x="2882" y="5196"/>
                </a:cubicBezTo>
                <a:cubicBezTo>
                  <a:pt x="2885" y="5206"/>
                  <a:pt x="2889" y="5211"/>
                  <a:pt x="2889" y="5217"/>
                </a:cubicBezTo>
                <a:cubicBezTo>
                  <a:pt x="2886" y="5325"/>
                  <a:pt x="2884" y="5432"/>
                  <a:pt x="2882" y="5540"/>
                </a:cubicBezTo>
                <a:cubicBezTo>
                  <a:pt x="2881" y="5624"/>
                  <a:pt x="2879" y="5709"/>
                  <a:pt x="2882" y="5793"/>
                </a:cubicBezTo>
                <a:cubicBezTo>
                  <a:pt x="2889" y="5930"/>
                  <a:pt x="2905" y="6067"/>
                  <a:pt x="2936" y="6200"/>
                </a:cubicBezTo>
                <a:cubicBezTo>
                  <a:pt x="2952" y="6263"/>
                  <a:pt x="2964" y="6324"/>
                  <a:pt x="2989" y="6385"/>
                </a:cubicBezTo>
                <a:cubicBezTo>
                  <a:pt x="3007" y="6430"/>
                  <a:pt x="3028" y="6473"/>
                  <a:pt x="3049" y="6515"/>
                </a:cubicBezTo>
                <a:cubicBezTo>
                  <a:pt x="3101" y="6622"/>
                  <a:pt x="3172" y="6719"/>
                  <a:pt x="3249" y="6810"/>
                </a:cubicBezTo>
                <a:cubicBezTo>
                  <a:pt x="3287" y="6855"/>
                  <a:pt x="3330" y="6897"/>
                  <a:pt x="3372" y="6939"/>
                </a:cubicBezTo>
                <a:cubicBezTo>
                  <a:pt x="3448" y="7016"/>
                  <a:pt x="3533" y="7082"/>
                  <a:pt x="3627" y="7134"/>
                </a:cubicBezTo>
                <a:cubicBezTo>
                  <a:pt x="3709" y="7178"/>
                  <a:pt x="3794" y="7216"/>
                  <a:pt x="3886" y="7239"/>
                </a:cubicBezTo>
                <a:cubicBezTo>
                  <a:pt x="3966" y="7260"/>
                  <a:pt x="4045" y="7280"/>
                  <a:pt x="4126" y="7293"/>
                </a:cubicBezTo>
                <a:cubicBezTo>
                  <a:pt x="4222" y="7310"/>
                  <a:pt x="4317" y="7324"/>
                  <a:pt x="4414" y="7324"/>
                </a:cubicBezTo>
                <a:cubicBezTo>
                  <a:pt x="4452" y="7324"/>
                  <a:pt x="4490" y="7322"/>
                  <a:pt x="4528" y="7317"/>
                </a:cubicBezTo>
                <a:cubicBezTo>
                  <a:pt x="4618" y="7306"/>
                  <a:pt x="4703" y="7278"/>
                  <a:pt x="4776" y="7226"/>
                </a:cubicBezTo>
                <a:cubicBezTo>
                  <a:pt x="4883" y="7149"/>
                  <a:pt x="4974" y="7056"/>
                  <a:pt x="5052" y="6950"/>
                </a:cubicBezTo>
                <a:cubicBezTo>
                  <a:pt x="5088" y="6901"/>
                  <a:pt x="5125" y="6851"/>
                  <a:pt x="5156" y="6800"/>
                </a:cubicBezTo>
                <a:cubicBezTo>
                  <a:pt x="5201" y="6729"/>
                  <a:pt x="5251" y="6658"/>
                  <a:pt x="5286" y="6584"/>
                </a:cubicBezTo>
                <a:cubicBezTo>
                  <a:pt x="5339" y="6472"/>
                  <a:pt x="5395" y="6361"/>
                  <a:pt x="5425" y="6240"/>
                </a:cubicBezTo>
                <a:cubicBezTo>
                  <a:pt x="5450" y="6138"/>
                  <a:pt x="5464" y="6032"/>
                  <a:pt x="5453" y="5928"/>
                </a:cubicBezTo>
                <a:cubicBezTo>
                  <a:pt x="5442" y="5805"/>
                  <a:pt x="5407" y="5685"/>
                  <a:pt x="5361" y="5570"/>
                </a:cubicBezTo>
                <a:cubicBezTo>
                  <a:pt x="5351" y="5544"/>
                  <a:pt x="5332" y="5518"/>
                  <a:pt x="5322" y="5491"/>
                </a:cubicBezTo>
                <a:cubicBezTo>
                  <a:pt x="5293" y="5414"/>
                  <a:pt x="5251" y="5342"/>
                  <a:pt x="5206" y="5273"/>
                </a:cubicBezTo>
                <a:cubicBezTo>
                  <a:pt x="5110" y="5124"/>
                  <a:pt x="5006" y="4978"/>
                  <a:pt x="4894" y="4839"/>
                </a:cubicBezTo>
                <a:cubicBezTo>
                  <a:pt x="4882" y="4823"/>
                  <a:pt x="4868" y="4807"/>
                  <a:pt x="4856" y="4791"/>
                </a:cubicBezTo>
                <a:cubicBezTo>
                  <a:pt x="4853" y="4788"/>
                  <a:pt x="4854" y="4782"/>
                  <a:pt x="4857" y="4778"/>
                </a:cubicBezTo>
                <a:cubicBezTo>
                  <a:pt x="4859" y="4776"/>
                  <a:pt x="4864" y="4771"/>
                  <a:pt x="4867" y="4771"/>
                </a:cubicBezTo>
                <a:lnTo>
                  <a:pt x="4929" y="4779"/>
                </a:lnTo>
                <a:cubicBezTo>
                  <a:pt x="5045" y="4798"/>
                  <a:pt x="5160" y="4807"/>
                  <a:pt x="5275" y="4807"/>
                </a:cubicBezTo>
                <a:cubicBezTo>
                  <a:pt x="5394" y="4807"/>
                  <a:pt x="5513" y="4798"/>
                  <a:pt x="5633" y="4781"/>
                </a:cubicBezTo>
                <a:cubicBezTo>
                  <a:pt x="5744" y="4763"/>
                  <a:pt x="5853" y="4737"/>
                  <a:pt x="5962" y="4715"/>
                </a:cubicBezTo>
                <a:cubicBezTo>
                  <a:pt x="6052" y="4697"/>
                  <a:pt x="6140" y="4673"/>
                  <a:pt x="6226" y="4640"/>
                </a:cubicBezTo>
                <a:cubicBezTo>
                  <a:pt x="6292" y="4617"/>
                  <a:pt x="6359" y="4589"/>
                  <a:pt x="6424" y="4563"/>
                </a:cubicBezTo>
                <a:cubicBezTo>
                  <a:pt x="6478" y="4543"/>
                  <a:pt x="6531" y="4521"/>
                  <a:pt x="6579" y="4492"/>
                </a:cubicBezTo>
                <a:cubicBezTo>
                  <a:pt x="6706" y="4417"/>
                  <a:pt x="6824" y="4332"/>
                  <a:pt x="6921" y="4219"/>
                </a:cubicBezTo>
                <a:cubicBezTo>
                  <a:pt x="7021" y="4105"/>
                  <a:pt x="7080" y="3969"/>
                  <a:pt x="7096" y="3818"/>
                </a:cubicBezTo>
                <a:cubicBezTo>
                  <a:pt x="7103" y="3780"/>
                  <a:pt x="7102" y="3741"/>
                  <a:pt x="7099" y="3702"/>
                </a:cubicBezTo>
                <a:cubicBezTo>
                  <a:pt x="7092" y="3624"/>
                  <a:pt x="7076" y="3548"/>
                  <a:pt x="7061" y="3473"/>
                </a:cubicBezTo>
                <a:cubicBezTo>
                  <a:pt x="7043" y="3388"/>
                  <a:pt x="7014" y="3306"/>
                  <a:pt x="6984" y="3225"/>
                </a:cubicBezTo>
                <a:cubicBezTo>
                  <a:pt x="6961" y="3162"/>
                  <a:pt x="6928" y="3099"/>
                  <a:pt x="6896" y="3039"/>
                </a:cubicBezTo>
                <a:cubicBezTo>
                  <a:pt x="6814" y="2893"/>
                  <a:pt x="6705" y="2770"/>
                  <a:pt x="6574" y="2667"/>
                </a:cubicBezTo>
                <a:cubicBezTo>
                  <a:pt x="6502" y="2611"/>
                  <a:pt x="6425" y="2560"/>
                  <a:pt x="6338" y="2529"/>
                </a:cubicBezTo>
                <a:cubicBezTo>
                  <a:pt x="6263" y="2502"/>
                  <a:pt x="6188" y="2477"/>
                  <a:pt x="6111" y="2458"/>
                </a:cubicBezTo>
                <a:cubicBezTo>
                  <a:pt x="6007" y="2436"/>
                  <a:pt x="5904" y="2419"/>
                  <a:pt x="5799" y="2419"/>
                </a:cubicBezTo>
                <a:cubicBezTo>
                  <a:pt x="5776" y="2419"/>
                  <a:pt x="5753" y="2420"/>
                  <a:pt x="5730" y="2422"/>
                </a:cubicBezTo>
                <a:cubicBezTo>
                  <a:pt x="5655" y="2427"/>
                  <a:pt x="5579" y="2430"/>
                  <a:pt x="5505" y="2438"/>
                </a:cubicBezTo>
                <a:cubicBezTo>
                  <a:pt x="5361" y="2456"/>
                  <a:pt x="5222" y="2492"/>
                  <a:pt x="5087" y="2540"/>
                </a:cubicBezTo>
                <a:cubicBezTo>
                  <a:pt x="4950" y="2590"/>
                  <a:pt x="4817" y="2646"/>
                  <a:pt x="4682" y="2696"/>
                </a:cubicBezTo>
                <a:cubicBezTo>
                  <a:pt x="4634" y="2713"/>
                  <a:pt x="4586" y="2725"/>
                  <a:pt x="4537" y="2739"/>
                </a:cubicBezTo>
                <a:cubicBezTo>
                  <a:pt x="4531" y="2741"/>
                  <a:pt x="4524" y="2743"/>
                  <a:pt x="4517" y="2743"/>
                </a:cubicBezTo>
                <a:cubicBezTo>
                  <a:pt x="4510" y="2743"/>
                  <a:pt x="4503" y="2741"/>
                  <a:pt x="4499" y="2734"/>
                </a:cubicBezTo>
                <a:cubicBezTo>
                  <a:pt x="4489" y="2722"/>
                  <a:pt x="4499" y="2707"/>
                  <a:pt x="4508" y="2697"/>
                </a:cubicBezTo>
                <a:cubicBezTo>
                  <a:pt x="4525" y="2678"/>
                  <a:pt x="4535" y="2656"/>
                  <a:pt x="4546" y="2633"/>
                </a:cubicBezTo>
                <a:cubicBezTo>
                  <a:pt x="4632" y="2438"/>
                  <a:pt x="4718" y="2242"/>
                  <a:pt x="4803" y="2048"/>
                </a:cubicBezTo>
                <a:cubicBezTo>
                  <a:pt x="4808" y="2035"/>
                  <a:pt x="4817" y="2022"/>
                  <a:pt x="4818" y="2010"/>
                </a:cubicBezTo>
                <a:cubicBezTo>
                  <a:pt x="4825" y="1938"/>
                  <a:pt x="4868" y="1878"/>
                  <a:pt x="4883" y="1807"/>
                </a:cubicBezTo>
                <a:cubicBezTo>
                  <a:pt x="4893" y="1750"/>
                  <a:pt x="4915" y="1693"/>
                  <a:pt x="4925" y="1634"/>
                </a:cubicBezTo>
                <a:cubicBezTo>
                  <a:pt x="4936" y="1569"/>
                  <a:pt x="4950" y="1504"/>
                  <a:pt x="4955" y="1438"/>
                </a:cubicBezTo>
                <a:cubicBezTo>
                  <a:pt x="4965" y="1326"/>
                  <a:pt x="4969" y="1216"/>
                  <a:pt x="4954" y="1103"/>
                </a:cubicBezTo>
                <a:cubicBezTo>
                  <a:pt x="4941" y="1002"/>
                  <a:pt x="4918" y="905"/>
                  <a:pt x="4888" y="809"/>
                </a:cubicBezTo>
                <a:cubicBezTo>
                  <a:pt x="4859" y="721"/>
                  <a:pt x="4811" y="643"/>
                  <a:pt x="4756" y="570"/>
                </a:cubicBezTo>
                <a:cubicBezTo>
                  <a:pt x="4663" y="446"/>
                  <a:pt x="4557" y="331"/>
                  <a:pt x="4436" y="230"/>
                </a:cubicBezTo>
                <a:cubicBezTo>
                  <a:pt x="4377" y="183"/>
                  <a:pt x="4311" y="146"/>
                  <a:pt x="4247" y="107"/>
                </a:cubicBezTo>
                <a:cubicBezTo>
                  <a:pt x="4192" y="77"/>
                  <a:pt x="4130" y="65"/>
                  <a:pt x="4070" y="50"/>
                </a:cubicBezTo>
                <a:cubicBezTo>
                  <a:pt x="3982" y="26"/>
                  <a:pt x="3893" y="13"/>
                  <a:pt x="3801" y="4"/>
                </a:cubicBezTo>
                <a:cubicBezTo>
                  <a:pt x="3774" y="1"/>
                  <a:pt x="3747"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rot="-2990268" flipH="1">
            <a:off x="8255476" y="470505"/>
            <a:ext cx="588178" cy="200015"/>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57112" y="4036902"/>
            <a:ext cx="4956134" cy="1535555"/>
          </a:xfrm>
          <a:custGeom>
            <a:avLst/>
            <a:gdLst/>
            <a:ahLst/>
            <a:cxnLst/>
            <a:rect l="l" t="t" r="r" b="b"/>
            <a:pathLst>
              <a:path w="87352" h="27063" extrusionOk="0">
                <a:moveTo>
                  <a:pt x="27377" y="1"/>
                </a:moveTo>
                <a:cubicBezTo>
                  <a:pt x="23842" y="1"/>
                  <a:pt x="20308" y="266"/>
                  <a:pt x="16813" y="801"/>
                </a:cubicBezTo>
                <a:cubicBezTo>
                  <a:pt x="10800" y="1722"/>
                  <a:pt x="4676" y="3564"/>
                  <a:pt x="1" y="7360"/>
                </a:cubicBezTo>
                <a:lnTo>
                  <a:pt x="1" y="22937"/>
                </a:lnTo>
                <a:lnTo>
                  <a:pt x="80996" y="27063"/>
                </a:lnTo>
                <a:lnTo>
                  <a:pt x="87351" y="22832"/>
                </a:lnTo>
                <a:cubicBezTo>
                  <a:pt x="80110" y="18865"/>
                  <a:pt x="72869" y="14900"/>
                  <a:pt x="65629" y="10938"/>
                </a:cubicBezTo>
                <a:cubicBezTo>
                  <a:pt x="62780" y="9378"/>
                  <a:pt x="59930" y="7818"/>
                  <a:pt x="56984" y="6460"/>
                </a:cubicBezTo>
                <a:cubicBezTo>
                  <a:pt x="47737" y="2197"/>
                  <a:pt x="37555" y="1"/>
                  <a:pt x="27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flipH="1">
            <a:off x="229054" y="2943866"/>
            <a:ext cx="951998" cy="1250099"/>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14"/>
          <p:cNvGrpSpPr/>
          <p:nvPr/>
        </p:nvGrpSpPr>
        <p:grpSpPr>
          <a:xfrm flipH="1">
            <a:off x="5146194" y="53209"/>
            <a:ext cx="724545" cy="619773"/>
            <a:chOff x="4559525" y="2162500"/>
            <a:chExt cx="149200" cy="127625"/>
          </a:xfrm>
        </p:grpSpPr>
        <p:sp>
          <p:nvSpPr>
            <p:cNvPr id="181" name="Google Shape;181;p14"/>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3865100" y="3011813"/>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91" name="Google Shape;191;p15"/>
          <p:cNvSpPr txBox="1">
            <a:spLocks noGrp="1"/>
          </p:cNvSpPr>
          <p:nvPr>
            <p:ph type="subTitle" idx="1"/>
          </p:nvPr>
        </p:nvSpPr>
        <p:spPr>
          <a:xfrm>
            <a:off x="715100" y="1599788"/>
            <a:ext cx="7713900" cy="1412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92" name="Google Shape;192;p15"/>
          <p:cNvSpPr/>
          <p:nvPr/>
        </p:nvSpPr>
        <p:spPr>
          <a:xfrm>
            <a:off x="6312200" y="4198575"/>
            <a:ext cx="2870761" cy="979018"/>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4042" y="3348125"/>
            <a:ext cx="1143578" cy="1079160"/>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5464325" y="-595125"/>
            <a:ext cx="1032976" cy="1008249"/>
          </a:xfrm>
          <a:custGeom>
            <a:avLst/>
            <a:gdLst/>
            <a:ahLst/>
            <a:cxnLst/>
            <a:rect l="l" t="t" r="r" b="b"/>
            <a:pathLst>
              <a:path w="4890" h="4773" extrusionOk="0">
                <a:moveTo>
                  <a:pt x="2578" y="1640"/>
                </a:moveTo>
                <a:cubicBezTo>
                  <a:pt x="2606" y="1640"/>
                  <a:pt x="2634" y="1641"/>
                  <a:pt x="2661" y="1642"/>
                </a:cubicBezTo>
                <a:cubicBezTo>
                  <a:pt x="2834" y="1654"/>
                  <a:pt x="3008" y="1715"/>
                  <a:pt x="3130" y="1840"/>
                </a:cubicBezTo>
                <a:cubicBezTo>
                  <a:pt x="3247" y="1959"/>
                  <a:pt x="3305" y="2127"/>
                  <a:pt x="3311" y="2292"/>
                </a:cubicBezTo>
                <a:cubicBezTo>
                  <a:pt x="3316" y="2458"/>
                  <a:pt x="3273" y="2622"/>
                  <a:pt x="3204" y="2774"/>
                </a:cubicBezTo>
                <a:cubicBezTo>
                  <a:pt x="3137" y="2929"/>
                  <a:pt x="3039" y="3078"/>
                  <a:pt x="2894" y="3165"/>
                </a:cubicBezTo>
                <a:cubicBezTo>
                  <a:pt x="2796" y="3224"/>
                  <a:pt x="2684" y="3249"/>
                  <a:pt x="2570" y="3249"/>
                </a:cubicBezTo>
                <a:cubicBezTo>
                  <a:pt x="2447" y="3249"/>
                  <a:pt x="2322" y="3219"/>
                  <a:pt x="2209" y="3170"/>
                </a:cubicBezTo>
                <a:cubicBezTo>
                  <a:pt x="2018" y="3086"/>
                  <a:pt x="1847" y="2944"/>
                  <a:pt x="1744" y="2762"/>
                </a:cubicBezTo>
                <a:cubicBezTo>
                  <a:pt x="1642" y="2579"/>
                  <a:pt x="1610" y="2353"/>
                  <a:pt x="1677" y="2154"/>
                </a:cubicBezTo>
                <a:cubicBezTo>
                  <a:pt x="1798" y="1789"/>
                  <a:pt x="2218" y="1640"/>
                  <a:pt x="2578" y="1640"/>
                </a:cubicBezTo>
                <a:close/>
                <a:moveTo>
                  <a:pt x="2707" y="0"/>
                </a:moveTo>
                <a:cubicBezTo>
                  <a:pt x="2458" y="0"/>
                  <a:pt x="2209" y="41"/>
                  <a:pt x="1974" y="120"/>
                </a:cubicBezTo>
                <a:cubicBezTo>
                  <a:pt x="1406" y="311"/>
                  <a:pt x="923" y="713"/>
                  <a:pt x="584" y="1206"/>
                </a:cubicBezTo>
                <a:cubicBezTo>
                  <a:pt x="202" y="1761"/>
                  <a:pt x="1" y="2488"/>
                  <a:pt x="236" y="3119"/>
                </a:cubicBezTo>
                <a:cubicBezTo>
                  <a:pt x="401" y="3571"/>
                  <a:pt x="768" y="3922"/>
                  <a:pt x="1165" y="4194"/>
                </a:cubicBezTo>
                <a:cubicBezTo>
                  <a:pt x="1554" y="4462"/>
                  <a:pt x="1992" y="4674"/>
                  <a:pt x="2459" y="4746"/>
                </a:cubicBezTo>
                <a:cubicBezTo>
                  <a:pt x="2572" y="4764"/>
                  <a:pt x="2686" y="4773"/>
                  <a:pt x="2800" y="4773"/>
                </a:cubicBezTo>
                <a:cubicBezTo>
                  <a:pt x="3161" y="4773"/>
                  <a:pt x="3523" y="4682"/>
                  <a:pt x="3822" y="4483"/>
                </a:cubicBezTo>
                <a:cubicBezTo>
                  <a:pt x="4233" y="4209"/>
                  <a:pt x="4498" y="3754"/>
                  <a:pt x="4621" y="3276"/>
                </a:cubicBezTo>
                <a:cubicBezTo>
                  <a:pt x="4889" y="2238"/>
                  <a:pt x="4744" y="826"/>
                  <a:pt x="3713" y="252"/>
                </a:cubicBezTo>
                <a:cubicBezTo>
                  <a:pt x="3407" y="82"/>
                  <a:pt x="3058" y="0"/>
                  <a:pt x="27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 name="Google Shape;195;p15"/>
          <p:cNvGrpSpPr/>
          <p:nvPr/>
        </p:nvGrpSpPr>
        <p:grpSpPr>
          <a:xfrm>
            <a:off x="3618712" y="-112955"/>
            <a:ext cx="674817" cy="577222"/>
            <a:chOff x="4559525" y="2162500"/>
            <a:chExt cx="149200" cy="127625"/>
          </a:xfrm>
        </p:grpSpPr>
        <p:sp>
          <p:nvSpPr>
            <p:cNvPr id="196" name="Google Shape;196;p15"/>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5"/>
          <p:cNvSpPr/>
          <p:nvPr/>
        </p:nvSpPr>
        <p:spPr>
          <a:xfrm>
            <a:off x="3948030" y="4257151"/>
            <a:ext cx="549866" cy="509790"/>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7642750" y="346275"/>
            <a:ext cx="1788170" cy="1104799"/>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2062673" y="573273"/>
            <a:ext cx="631173" cy="650811"/>
          </a:xfrm>
          <a:custGeom>
            <a:avLst/>
            <a:gdLst/>
            <a:ahLst/>
            <a:cxnLst/>
            <a:rect l="l" t="t" r="r" b="b"/>
            <a:pathLst>
              <a:path w="7103" h="7324" extrusionOk="0">
                <a:moveTo>
                  <a:pt x="3721" y="0"/>
                </a:moveTo>
                <a:cubicBezTo>
                  <a:pt x="3553" y="0"/>
                  <a:pt x="3395" y="52"/>
                  <a:pt x="3245" y="127"/>
                </a:cubicBezTo>
                <a:cubicBezTo>
                  <a:pt x="3203" y="147"/>
                  <a:pt x="3162" y="173"/>
                  <a:pt x="3123" y="203"/>
                </a:cubicBezTo>
                <a:cubicBezTo>
                  <a:pt x="3033" y="273"/>
                  <a:pt x="2968" y="366"/>
                  <a:pt x="2916" y="464"/>
                </a:cubicBezTo>
                <a:cubicBezTo>
                  <a:pt x="2869" y="552"/>
                  <a:pt x="2828" y="643"/>
                  <a:pt x="2802" y="743"/>
                </a:cubicBezTo>
                <a:cubicBezTo>
                  <a:pt x="2774" y="852"/>
                  <a:pt x="2756" y="962"/>
                  <a:pt x="2746" y="1073"/>
                </a:cubicBezTo>
                <a:cubicBezTo>
                  <a:pt x="2733" y="1206"/>
                  <a:pt x="2731" y="1339"/>
                  <a:pt x="2733" y="1470"/>
                </a:cubicBezTo>
                <a:cubicBezTo>
                  <a:pt x="2736" y="1649"/>
                  <a:pt x="2742" y="1827"/>
                  <a:pt x="2759" y="2006"/>
                </a:cubicBezTo>
                <a:cubicBezTo>
                  <a:pt x="2761" y="2023"/>
                  <a:pt x="2761" y="2043"/>
                  <a:pt x="2761" y="2061"/>
                </a:cubicBezTo>
                <a:cubicBezTo>
                  <a:pt x="2761" y="2064"/>
                  <a:pt x="2757" y="2069"/>
                  <a:pt x="2754" y="2071"/>
                </a:cubicBezTo>
                <a:cubicBezTo>
                  <a:pt x="2753" y="2072"/>
                  <a:pt x="2752" y="2072"/>
                  <a:pt x="2750" y="2072"/>
                </a:cubicBezTo>
                <a:cubicBezTo>
                  <a:pt x="2747" y="2072"/>
                  <a:pt x="2744" y="2071"/>
                  <a:pt x="2742" y="2069"/>
                </a:cubicBezTo>
                <a:cubicBezTo>
                  <a:pt x="2738" y="2068"/>
                  <a:pt x="2734" y="2064"/>
                  <a:pt x="2732" y="2061"/>
                </a:cubicBezTo>
                <a:cubicBezTo>
                  <a:pt x="2597" y="1940"/>
                  <a:pt x="2454" y="1830"/>
                  <a:pt x="2307" y="1725"/>
                </a:cubicBezTo>
                <a:cubicBezTo>
                  <a:pt x="2163" y="1621"/>
                  <a:pt x="2017" y="1520"/>
                  <a:pt x="1867" y="1424"/>
                </a:cubicBezTo>
                <a:cubicBezTo>
                  <a:pt x="1806" y="1385"/>
                  <a:pt x="1744" y="1345"/>
                  <a:pt x="1675" y="1320"/>
                </a:cubicBezTo>
                <a:cubicBezTo>
                  <a:pt x="1643" y="1309"/>
                  <a:pt x="1612" y="1294"/>
                  <a:pt x="1580" y="1279"/>
                </a:cubicBezTo>
                <a:cubicBezTo>
                  <a:pt x="1515" y="1252"/>
                  <a:pt x="1447" y="1233"/>
                  <a:pt x="1375" y="1227"/>
                </a:cubicBezTo>
                <a:cubicBezTo>
                  <a:pt x="1340" y="1223"/>
                  <a:pt x="1308" y="1221"/>
                  <a:pt x="1273" y="1218"/>
                </a:cubicBezTo>
                <a:cubicBezTo>
                  <a:pt x="1252" y="1217"/>
                  <a:pt x="1232" y="1216"/>
                  <a:pt x="1212" y="1216"/>
                </a:cubicBezTo>
                <a:cubicBezTo>
                  <a:pt x="1159" y="1216"/>
                  <a:pt x="1107" y="1220"/>
                  <a:pt x="1054" y="1228"/>
                </a:cubicBezTo>
                <a:cubicBezTo>
                  <a:pt x="961" y="1242"/>
                  <a:pt x="880" y="1284"/>
                  <a:pt x="806" y="1339"/>
                </a:cubicBezTo>
                <a:cubicBezTo>
                  <a:pt x="677" y="1432"/>
                  <a:pt x="546" y="1525"/>
                  <a:pt x="423" y="1629"/>
                </a:cubicBezTo>
                <a:cubicBezTo>
                  <a:pt x="366" y="1677"/>
                  <a:pt x="318" y="1731"/>
                  <a:pt x="274" y="1791"/>
                </a:cubicBezTo>
                <a:cubicBezTo>
                  <a:pt x="244" y="1831"/>
                  <a:pt x="212" y="1871"/>
                  <a:pt x="200" y="1921"/>
                </a:cubicBezTo>
                <a:cubicBezTo>
                  <a:pt x="181" y="2001"/>
                  <a:pt x="162" y="2079"/>
                  <a:pt x="159" y="2163"/>
                </a:cubicBezTo>
                <a:cubicBezTo>
                  <a:pt x="151" y="2355"/>
                  <a:pt x="203" y="2528"/>
                  <a:pt x="303" y="2691"/>
                </a:cubicBezTo>
                <a:cubicBezTo>
                  <a:pt x="364" y="2790"/>
                  <a:pt x="437" y="2881"/>
                  <a:pt x="508" y="2974"/>
                </a:cubicBezTo>
                <a:cubicBezTo>
                  <a:pt x="571" y="3057"/>
                  <a:pt x="646" y="3132"/>
                  <a:pt x="718" y="3209"/>
                </a:cubicBezTo>
                <a:cubicBezTo>
                  <a:pt x="810" y="3308"/>
                  <a:pt x="903" y="3405"/>
                  <a:pt x="1002" y="3496"/>
                </a:cubicBezTo>
                <a:cubicBezTo>
                  <a:pt x="1117" y="3599"/>
                  <a:pt x="1231" y="3700"/>
                  <a:pt x="1358" y="3787"/>
                </a:cubicBezTo>
                <a:cubicBezTo>
                  <a:pt x="1387" y="3808"/>
                  <a:pt x="1416" y="3829"/>
                  <a:pt x="1446" y="3851"/>
                </a:cubicBezTo>
                <a:cubicBezTo>
                  <a:pt x="1460" y="3861"/>
                  <a:pt x="1457" y="3875"/>
                  <a:pt x="1441" y="3881"/>
                </a:cubicBezTo>
                <a:cubicBezTo>
                  <a:pt x="1373" y="3908"/>
                  <a:pt x="1305" y="3939"/>
                  <a:pt x="1235" y="3959"/>
                </a:cubicBezTo>
                <a:cubicBezTo>
                  <a:pt x="1155" y="3982"/>
                  <a:pt x="1078" y="4013"/>
                  <a:pt x="1002" y="4045"/>
                </a:cubicBezTo>
                <a:cubicBezTo>
                  <a:pt x="920" y="4080"/>
                  <a:pt x="843" y="4122"/>
                  <a:pt x="761" y="4158"/>
                </a:cubicBezTo>
                <a:cubicBezTo>
                  <a:pt x="661" y="4200"/>
                  <a:pt x="567" y="4253"/>
                  <a:pt x="482" y="4317"/>
                </a:cubicBezTo>
                <a:cubicBezTo>
                  <a:pt x="318" y="4437"/>
                  <a:pt x="197" y="4592"/>
                  <a:pt x="114" y="4778"/>
                </a:cubicBezTo>
                <a:cubicBezTo>
                  <a:pt x="99" y="4813"/>
                  <a:pt x="83" y="4849"/>
                  <a:pt x="67" y="4885"/>
                </a:cubicBezTo>
                <a:cubicBezTo>
                  <a:pt x="34" y="4962"/>
                  <a:pt x="16" y="5042"/>
                  <a:pt x="9" y="5124"/>
                </a:cubicBezTo>
                <a:cubicBezTo>
                  <a:pt x="1" y="5249"/>
                  <a:pt x="9" y="5375"/>
                  <a:pt x="40" y="5499"/>
                </a:cubicBezTo>
                <a:cubicBezTo>
                  <a:pt x="49" y="5537"/>
                  <a:pt x="64" y="5573"/>
                  <a:pt x="72" y="5610"/>
                </a:cubicBezTo>
                <a:cubicBezTo>
                  <a:pt x="89" y="5689"/>
                  <a:pt x="124" y="5762"/>
                  <a:pt x="154" y="5836"/>
                </a:cubicBezTo>
                <a:cubicBezTo>
                  <a:pt x="178" y="5892"/>
                  <a:pt x="209" y="5945"/>
                  <a:pt x="243" y="5997"/>
                </a:cubicBezTo>
                <a:cubicBezTo>
                  <a:pt x="319" y="6112"/>
                  <a:pt x="411" y="6215"/>
                  <a:pt x="519" y="6302"/>
                </a:cubicBezTo>
                <a:cubicBezTo>
                  <a:pt x="606" y="6374"/>
                  <a:pt x="697" y="6436"/>
                  <a:pt x="801" y="6482"/>
                </a:cubicBezTo>
                <a:cubicBezTo>
                  <a:pt x="859" y="6509"/>
                  <a:pt x="919" y="6529"/>
                  <a:pt x="982" y="6544"/>
                </a:cubicBezTo>
                <a:cubicBezTo>
                  <a:pt x="1037" y="6556"/>
                  <a:pt x="1092" y="6563"/>
                  <a:pt x="1149" y="6563"/>
                </a:cubicBezTo>
                <a:cubicBezTo>
                  <a:pt x="1170" y="6563"/>
                  <a:pt x="1192" y="6562"/>
                  <a:pt x="1214" y="6560"/>
                </a:cubicBezTo>
                <a:cubicBezTo>
                  <a:pt x="1351" y="6545"/>
                  <a:pt x="1473" y="6487"/>
                  <a:pt x="1584" y="6407"/>
                </a:cubicBezTo>
                <a:cubicBezTo>
                  <a:pt x="1629" y="6376"/>
                  <a:pt x="1670" y="6340"/>
                  <a:pt x="1716" y="6308"/>
                </a:cubicBezTo>
                <a:cubicBezTo>
                  <a:pt x="1831" y="6228"/>
                  <a:pt x="1934" y="6133"/>
                  <a:pt x="2036" y="6039"/>
                </a:cubicBezTo>
                <a:cubicBezTo>
                  <a:pt x="2126" y="5957"/>
                  <a:pt x="2210" y="5870"/>
                  <a:pt x="2296" y="5786"/>
                </a:cubicBezTo>
                <a:cubicBezTo>
                  <a:pt x="2486" y="5600"/>
                  <a:pt x="2677" y="5417"/>
                  <a:pt x="2854" y="5219"/>
                </a:cubicBezTo>
                <a:cubicBezTo>
                  <a:pt x="2862" y="5212"/>
                  <a:pt x="2871" y="5204"/>
                  <a:pt x="2882" y="5196"/>
                </a:cubicBezTo>
                <a:cubicBezTo>
                  <a:pt x="2885" y="5206"/>
                  <a:pt x="2889" y="5211"/>
                  <a:pt x="2889" y="5217"/>
                </a:cubicBezTo>
                <a:cubicBezTo>
                  <a:pt x="2886" y="5325"/>
                  <a:pt x="2884" y="5432"/>
                  <a:pt x="2882" y="5540"/>
                </a:cubicBezTo>
                <a:cubicBezTo>
                  <a:pt x="2881" y="5624"/>
                  <a:pt x="2879" y="5709"/>
                  <a:pt x="2882" y="5793"/>
                </a:cubicBezTo>
                <a:cubicBezTo>
                  <a:pt x="2889" y="5930"/>
                  <a:pt x="2905" y="6067"/>
                  <a:pt x="2936" y="6200"/>
                </a:cubicBezTo>
                <a:cubicBezTo>
                  <a:pt x="2952" y="6263"/>
                  <a:pt x="2964" y="6324"/>
                  <a:pt x="2989" y="6385"/>
                </a:cubicBezTo>
                <a:cubicBezTo>
                  <a:pt x="3007" y="6430"/>
                  <a:pt x="3028" y="6473"/>
                  <a:pt x="3049" y="6515"/>
                </a:cubicBezTo>
                <a:cubicBezTo>
                  <a:pt x="3101" y="6622"/>
                  <a:pt x="3172" y="6719"/>
                  <a:pt x="3249" y="6810"/>
                </a:cubicBezTo>
                <a:cubicBezTo>
                  <a:pt x="3287" y="6855"/>
                  <a:pt x="3330" y="6897"/>
                  <a:pt x="3372" y="6939"/>
                </a:cubicBezTo>
                <a:cubicBezTo>
                  <a:pt x="3448" y="7016"/>
                  <a:pt x="3533" y="7082"/>
                  <a:pt x="3627" y="7134"/>
                </a:cubicBezTo>
                <a:cubicBezTo>
                  <a:pt x="3709" y="7178"/>
                  <a:pt x="3794" y="7216"/>
                  <a:pt x="3886" y="7239"/>
                </a:cubicBezTo>
                <a:cubicBezTo>
                  <a:pt x="3966" y="7260"/>
                  <a:pt x="4045" y="7280"/>
                  <a:pt x="4126" y="7293"/>
                </a:cubicBezTo>
                <a:cubicBezTo>
                  <a:pt x="4222" y="7310"/>
                  <a:pt x="4317" y="7324"/>
                  <a:pt x="4414" y="7324"/>
                </a:cubicBezTo>
                <a:cubicBezTo>
                  <a:pt x="4452" y="7324"/>
                  <a:pt x="4490" y="7322"/>
                  <a:pt x="4528" y="7317"/>
                </a:cubicBezTo>
                <a:cubicBezTo>
                  <a:pt x="4618" y="7306"/>
                  <a:pt x="4703" y="7278"/>
                  <a:pt x="4776" y="7226"/>
                </a:cubicBezTo>
                <a:cubicBezTo>
                  <a:pt x="4883" y="7149"/>
                  <a:pt x="4974" y="7056"/>
                  <a:pt x="5052" y="6950"/>
                </a:cubicBezTo>
                <a:cubicBezTo>
                  <a:pt x="5088" y="6901"/>
                  <a:pt x="5125" y="6851"/>
                  <a:pt x="5156" y="6800"/>
                </a:cubicBezTo>
                <a:cubicBezTo>
                  <a:pt x="5201" y="6729"/>
                  <a:pt x="5251" y="6658"/>
                  <a:pt x="5286" y="6584"/>
                </a:cubicBezTo>
                <a:cubicBezTo>
                  <a:pt x="5339" y="6472"/>
                  <a:pt x="5395" y="6361"/>
                  <a:pt x="5425" y="6240"/>
                </a:cubicBezTo>
                <a:cubicBezTo>
                  <a:pt x="5450" y="6138"/>
                  <a:pt x="5464" y="6032"/>
                  <a:pt x="5453" y="5928"/>
                </a:cubicBezTo>
                <a:cubicBezTo>
                  <a:pt x="5442" y="5805"/>
                  <a:pt x="5407" y="5685"/>
                  <a:pt x="5361" y="5570"/>
                </a:cubicBezTo>
                <a:cubicBezTo>
                  <a:pt x="5351" y="5544"/>
                  <a:pt x="5332" y="5518"/>
                  <a:pt x="5322" y="5491"/>
                </a:cubicBezTo>
                <a:cubicBezTo>
                  <a:pt x="5293" y="5414"/>
                  <a:pt x="5251" y="5342"/>
                  <a:pt x="5206" y="5273"/>
                </a:cubicBezTo>
                <a:cubicBezTo>
                  <a:pt x="5110" y="5124"/>
                  <a:pt x="5006" y="4978"/>
                  <a:pt x="4894" y="4839"/>
                </a:cubicBezTo>
                <a:cubicBezTo>
                  <a:pt x="4882" y="4823"/>
                  <a:pt x="4868" y="4807"/>
                  <a:pt x="4856" y="4791"/>
                </a:cubicBezTo>
                <a:cubicBezTo>
                  <a:pt x="4853" y="4788"/>
                  <a:pt x="4854" y="4782"/>
                  <a:pt x="4857" y="4778"/>
                </a:cubicBezTo>
                <a:cubicBezTo>
                  <a:pt x="4859" y="4776"/>
                  <a:pt x="4864" y="4771"/>
                  <a:pt x="4867" y="4771"/>
                </a:cubicBezTo>
                <a:lnTo>
                  <a:pt x="4929" y="4779"/>
                </a:lnTo>
                <a:cubicBezTo>
                  <a:pt x="5045" y="4798"/>
                  <a:pt x="5160" y="4807"/>
                  <a:pt x="5275" y="4807"/>
                </a:cubicBezTo>
                <a:cubicBezTo>
                  <a:pt x="5394" y="4807"/>
                  <a:pt x="5513" y="4798"/>
                  <a:pt x="5633" y="4781"/>
                </a:cubicBezTo>
                <a:cubicBezTo>
                  <a:pt x="5744" y="4763"/>
                  <a:pt x="5853" y="4737"/>
                  <a:pt x="5962" y="4715"/>
                </a:cubicBezTo>
                <a:cubicBezTo>
                  <a:pt x="6052" y="4697"/>
                  <a:pt x="6140" y="4673"/>
                  <a:pt x="6226" y="4640"/>
                </a:cubicBezTo>
                <a:cubicBezTo>
                  <a:pt x="6292" y="4617"/>
                  <a:pt x="6359" y="4589"/>
                  <a:pt x="6424" y="4563"/>
                </a:cubicBezTo>
                <a:cubicBezTo>
                  <a:pt x="6478" y="4543"/>
                  <a:pt x="6531" y="4521"/>
                  <a:pt x="6579" y="4492"/>
                </a:cubicBezTo>
                <a:cubicBezTo>
                  <a:pt x="6706" y="4417"/>
                  <a:pt x="6824" y="4332"/>
                  <a:pt x="6921" y="4219"/>
                </a:cubicBezTo>
                <a:cubicBezTo>
                  <a:pt x="7021" y="4105"/>
                  <a:pt x="7080" y="3969"/>
                  <a:pt x="7096" y="3818"/>
                </a:cubicBezTo>
                <a:cubicBezTo>
                  <a:pt x="7103" y="3780"/>
                  <a:pt x="7102" y="3741"/>
                  <a:pt x="7099" y="3702"/>
                </a:cubicBezTo>
                <a:cubicBezTo>
                  <a:pt x="7092" y="3624"/>
                  <a:pt x="7076" y="3548"/>
                  <a:pt x="7061" y="3473"/>
                </a:cubicBezTo>
                <a:cubicBezTo>
                  <a:pt x="7043" y="3388"/>
                  <a:pt x="7014" y="3306"/>
                  <a:pt x="6984" y="3225"/>
                </a:cubicBezTo>
                <a:cubicBezTo>
                  <a:pt x="6961" y="3162"/>
                  <a:pt x="6928" y="3099"/>
                  <a:pt x="6896" y="3039"/>
                </a:cubicBezTo>
                <a:cubicBezTo>
                  <a:pt x="6814" y="2893"/>
                  <a:pt x="6705" y="2770"/>
                  <a:pt x="6574" y="2667"/>
                </a:cubicBezTo>
                <a:cubicBezTo>
                  <a:pt x="6502" y="2611"/>
                  <a:pt x="6425" y="2560"/>
                  <a:pt x="6338" y="2529"/>
                </a:cubicBezTo>
                <a:cubicBezTo>
                  <a:pt x="6263" y="2502"/>
                  <a:pt x="6188" y="2477"/>
                  <a:pt x="6111" y="2458"/>
                </a:cubicBezTo>
                <a:cubicBezTo>
                  <a:pt x="6007" y="2436"/>
                  <a:pt x="5904" y="2419"/>
                  <a:pt x="5799" y="2419"/>
                </a:cubicBezTo>
                <a:cubicBezTo>
                  <a:pt x="5776" y="2419"/>
                  <a:pt x="5753" y="2420"/>
                  <a:pt x="5730" y="2422"/>
                </a:cubicBezTo>
                <a:cubicBezTo>
                  <a:pt x="5655" y="2427"/>
                  <a:pt x="5579" y="2430"/>
                  <a:pt x="5505" y="2438"/>
                </a:cubicBezTo>
                <a:cubicBezTo>
                  <a:pt x="5361" y="2456"/>
                  <a:pt x="5222" y="2492"/>
                  <a:pt x="5087" y="2540"/>
                </a:cubicBezTo>
                <a:cubicBezTo>
                  <a:pt x="4950" y="2590"/>
                  <a:pt x="4817" y="2646"/>
                  <a:pt x="4682" y="2696"/>
                </a:cubicBezTo>
                <a:cubicBezTo>
                  <a:pt x="4634" y="2713"/>
                  <a:pt x="4586" y="2725"/>
                  <a:pt x="4537" y="2739"/>
                </a:cubicBezTo>
                <a:cubicBezTo>
                  <a:pt x="4531" y="2741"/>
                  <a:pt x="4524" y="2743"/>
                  <a:pt x="4517" y="2743"/>
                </a:cubicBezTo>
                <a:cubicBezTo>
                  <a:pt x="4510" y="2743"/>
                  <a:pt x="4503" y="2741"/>
                  <a:pt x="4499" y="2734"/>
                </a:cubicBezTo>
                <a:cubicBezTo>
                  <a:pt x="4489" y="2722"/>
                  <a:pt x="4499" y="2707"/>
                  <a:pt x="4508" y="2697"/>
                </a:cubicBezTo>
                <a:cubicBezTo>
                  <a:pt x="4525" y="2678"/>
                  <a:pt x="4535" y="2656"/>
                  <a:pt x="4546" y="2633"/>
                </a:cubicBezTo>
                <a:cubicBezTo>
                  <a:pt x="4632" y="2438"/>
                  <a:pt x="4718" y="2242"/>
                  <a:pt x="4803" y="2048"/>
                </a:cubicBezTo>
                <a:cubicBezTo>
                  <a:pt x="4808" y="2035"/>
                  <a:pt x="4817" y="2022"/>
                  <a:pt x="4818" y="2010"/>
                </a:cubicBezTo>
                <a:cubicBezTo>
                  <a:pt x="4825" y="1938"/>
                  <a:pt x="4868" y="1878"/>
                  <a:pt x="4883" y="1807"/>
                </a:cubicBezTo>
                <a:cubicBezTo>
                  <a:pt x="4893" y="1750"/>
                  <a:pt x="4915" y="1693"/>
                  <a:pt x="4925" y="1634"/>
                </a:cubicBezTo>
                <a:cubicBezTo>
                  <a:pt x="4936" y="1569"/>
                  <a:pt x="4950" y="1504"/>
                  <a:pt x="4955" y="1438"/>
                </a:cubicBezTo>
                <a:cubicBezTo>
                  <a:pt x="4965" y="1326"/>
                  <a:pt x="4969" y="1216"/>
                  <a:pt x="4954" y="1103"/>
                </a:cubicBezTo>
                <a:cubicBezTo>
                  <a:pt x="4941" y="1002"/>
                  <a:pt x="4918" y="905"/>
                  <a:pt x="4888" y="809"/>
                </a:cubicBezTo>
                <a:cubicBezTo>
                  <a:pt x="4859" y="721"/>
                  <a:pt x="4811" y="643"/>
                  <a:pt x="4756" y="570"/>
                </a:cubicBezTo>
                <a:cubicBezTo>
                  <a:pt x="4663" y="446"/>
                  <a:pt x="4557" y="331"/>
                  <a:pt x="4436" y="230"/>
                </a:cubicBezTo>
                <a:cubicBezTo>
                  <a:pt x="4377" y="183"/>
                  <a:pt x="4311" y="146"/>
                  <a:pt x="4247" y="107"/>
                </a:cubicBezTo>
                <a:cubicBezTo>
                  <a:pt x="4192" y="77"/>
                  <a:pt x="4130" y="65"/>
                  <a:pt x="4070" y="50"/>
                </a:cubicBezTo>
                <a:cubicBezTo>
                  <a:pt x="3982" y="26"/>
                  <a:pt x="3893" y="13"/>
                  <a:pt x="3801" y="4"/>
                </a:cubicBezTo>
                <a:cubicBezTo>
                  <a:pt x="3774" y="1"/>
                  <a:pt x="3747" y="0"/>
                  <a:pt x="3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10800000">
            <a:off x="-27222" y="-34096"/>
            <a:ext cx="1958047" cy="419496"/>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8197498" y="3276403"/>
            <a:ext cx="841334" cy="1104805"/>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209"/>
        <p:cNvGrpSpPr/>
        <p:nvPr/>
      </p:nvGrpSpPr>
      <p:grpSpPr>
        <a:xfrm>
          <a:off x="0" y="0"/>
          <a:ext cx="0" cy="0"/>
          <a:chOff x="0" y="0"/>
          <a:chExt cx="0" cy="0"/>
        </a:xfrm>
      </p:grpSpPr>
      <p:sp>
        <p:nvSpPr>
          <p:cNvPr id="210" name="Google Shape;210;p16"/>
          <p:cNvSpPr txBox="1">
            <a:spLocks noGrp="1"/>
          </p:cNvSpPr>
          <p:nvPr>
            <p:ph type="subTitle" idx="1"/>
          </p:nvPr>
        </p:nvSpPr>
        <p:spPr>
          <a:xfrm>
            <a:off x="720000" y="1212525"/>
            <a:ext cx="3852000" cy="307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Anaheim"/>
              <a:buChar char="●"/>
              <a:defRPr/>
            </a:lvl1pPr>
            <a:lvl2pPr lvl="1" algn="ctr" rtl="0">
              <a:lnSpc>
                <a:spcPct val="100000"/>
              </a:lnSpc>
              <a:spcBef>
                <a:spcPts val="0"/>
              </a:spcBef>
              <a:spcAft>
                <a:spcPts val="0"/>
              </a:spcAft>
              <a:buClr>
                <a:srgbClr val="434343"/>
              </a:buClr>
              <a:buSzPts val="1600"/>
              <a:buFont typeface="Anaheim"/>
              <a:buChar char="○"/>
              <a:defRPr/>
            </a:lvl2pPr>
            <a:lvl3pPr lvl="2" algn="ctr" rtl="0">
              <a:lnSpc>
                <a:spcPct val="100000"/>
              </a:lnSpc>
              <a:spcBef>
                <a:spcPts val="0"/>
              </a:spcBef>
              <a:spcAft>
                <a:spcPts val="0"/>
              </a:spcAft>
              <a:buClr>
                <a:srgbClr val="434343"/>
              </a:buClr>
              <a:buSzPts val="1600"/>
              <a:buFont typeface="Anaheim"/>
              <a:buChar char="■"/>
              <a:defRPr/>
            </a:lvl3pPr>
            <a:lvl4pPr lvl="3" algn="ctr" rtl="0">
              <a:lnSpc>
                <a:spcPct val="100000"/>
              </a:lnSpc>
              <a:spcBef>
                <a:spcPts val="0"/>
              </a:spcBef>
              <a:spcAft>
                <a:spcPts val="0"/>
              </a:spcAft>
              <a:buClr>
                <a:srgbClr val="434343"/>
              </a:buClr>
              <a:buSzPts val="1600"/>
              <a:buFont typeface="Anaheim"/>
              <a:buChar char="●"/>
              <a:defRPr/>
            </a:lvl4pPr>
            <a:lvl5pPr lvl="4" algn="ctr" rtl="0">
              <a:lnSpc>
                <a:spcPct val="100000"/>
              </a:lnSpc>
              <a:spcBef>
                <a:spcPts val="0"/>
              </a:spcBef>
              <a:spcAft>
                <a:spcPts val="0"/>
              </a:spcAft>
              <a:buClr>
                <a:srgbClr val="434343"/>
              </a:buClr>
              <a:buSzPts val="1600"/>
              <a:buFont typeface="Anaheim"/>
              <a:buChar char="○"/>
              <a:defRPr/>
            </a:lvl5pPr>
            <a:lvl6pPr lvl="5" algn="ctr" rtl="0">
              <a:lnSpc>
                <a:spcPct val="100000"/>
              </a:lnSpc>
              <a:spcBef>
                <a:spcPts val="0"/>
              </a:spcBef>
              <a:spcAft>
                <a:spcPts val="0"/>
              </a:spcAft>
              <a:buClr>
                <a:srgbClr val="434343"/>
              </a:buClr>
              <a:buSzPts val="1600"/>
              <a:buFont typeface="Anaheim"/>
              <a:buChar char="■"/>
              <a:defRPr/>
            </a:lvl6pPr>
            <a:lvl7pPr lvl="6" algn="ctr" rtl="0">
              <a:lnSpc>
                <a:spcPct val="100000"/>
              </a:lnSpc>
              <a:spcBef>
                <a:spcPts val="0"/>
              </a:spcBef>
              <a:spcAft>
                <a:spcPts val="0"/>
              </a:spcAft>
              <a:buClr>
                <a:srgbClr val="434343"/>
              </a:buClr>
              <a:buSzPts val="1600"/>
              <a:buFont typeface="Anaheim"/>
              <a:buChar char="●"/>
              <a:defRPr/>
            </a:lvl7pPr>
            <a:lvl8pPr lvl="7" algn="ctr" rtl="0">
              <a:lnSpc>
                <a:spcPct val="100000"/>
              </a:lnSpc>
              <a:spcBef>
                <a:spcPts val="0"/>
              </a:spcBef>
              <a:spcAft>
                <a:spcPts val="0"/>
              </a:spcAft>
              <a:buClr>
                <a:srgbClr val="434343"/>
              </a:buClr>
              <a:buSzPts val="1600"/>
              <a:buFont typeface="Anaheim"/>
              <a:buChar char="○"/>
              <a:defRPr/>
            </a:lvl8pPr>
            <a:lvl9pPr lvl="8" algn="ctr" rtl="0">
              <a:lnSpc>
                <a:spcPct val="100000"/>
              </a:lnSpc>
              <a:spcBef>
                <a:spcPts val="0"/>
              </a:spcBef>
              <a:spcAft>
                <a:spcPts val="0"/>
              </a:spcAft>
              <a:buClr>
                <a:srgbClr val="434343"/>
              </a:buClr>
              <a:buSzPts val="1600"/>
              <a:buFont typeface="Anaheim"/>
              <a:buChar char="■"/>
              <a:defRPr/>
            </a:lvl9pPr>
          </a:lstStyle>
          <a:p>
            <a:endParaRPr/>
          </a:p>
        </p:txBody>
      </p:sp>
      <p:sp>
        <p:nvSpPr>
          <p:cNvPr id="211" name="Google Shape;211;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2" name="Google Shape;212;p16"/>
          <p:cNvSpPr/>
          <p:nvPr/>
        </p:nvSpPr>
        <p:spPr>
          <a:xfrm rot="10800000">
            <a:off x="-53573" y="4125766"/>
            <a:ext cx="9332698" cy="2501409"/>
          </a:xfrm>
          <a:custGeom>
            <a:avLst/>
            <a:gdLst/>
            <a:ahLst/>
            <a:cxnLst/>
            <a:rect l="l" t="t" r="r" b="b"/>
            <a:pathLst>
              <a:path w="91394" h="24496" extrusionOk="0">
                <a:moveTo>
                  <a:pt x="27277" y="14349"/>
                </a:moveTo>
                <a:cubicBezTo>
                  <a:pt x="27297" y="14410"/>
                  <a:pt x="27314" y="14471"/>
                  <a:pt x="27330" y="14532"/>
                </a:cubicBezTo>
                <a:cubicBezTo>
                  <a:pt x="27306" y="14472"/>
                  <a:pt x="27288" y="14410"/>
                  <a:pt x="27277" y="14349"/>
                </a:cubicBezTo>
                <a:close/>
                <a:moveTo>
                  <a:pt x="34561" y="14390"/>
                </a:moveTo>
                <a:cubicBezTo>
                  <a:pt x="34561" y="14495"/>
                  <a:pt x="34542" y="14591"/>
                  <a:pt x="34505" y="14677"/>
                </a:cubicBezTo>
                <a:cubicBezTo>
                  <a:pt x="34510" y="14578"/>
                  <a:pt x="34526" y="14482"/>
                  <a:pt x="34561" y="14390"/>
                </a:cubicBezTo>
                <a:close/>
                <a:moveTo>
                  <a:pt x="56011" y="16355"/>
                </a:moveTo>
                <a:cubicBezTo>
                  <a:pt x="56031" y="16417"/>
                  <a:pt x="56047" y="16477"/>
                  <a:pt x="56064" y="16539"/>
                </a:cubicBezTo>
                <a:cubicBezTo>
                  <a:pt x="56039" y="16478"/>
                  <a:pt x="56022" y="16417"/>
                  <a:pt x="56011" y="16355"/>
                </a:cubicBezTo>
                <a:close/>
                <a:moveTo>
                  <a:pt x="63295" y="16392"/>
                </a:moveTo>
                <a:cubicBezTo>
                  <a:pt x="63295" y="16498"/>
                  <a:pt x="63275" y="16594"/>
                  <a:pt x="63239" y="16679"/>
                </a:cubicBezTo>
                <a:cubicBezTo>
                  <a:pt x="63244" y="16581"/>
                  <a:pt x="63260" y="16485"/>
                  <a:pt x="63295" y="16392"/>
                </a:cubicBezTo>
                <a:close/>
                <a:moveTo>
                  <a:pt x="13656" y="17782"/>
                </a:moveTo>
                <a:cubicBezTo>
                  <a:pt x="13706" y="17875"/>
                  <a:pt x="13734" y="17968"/>
                  <a:pt x="13743" y="18061"/>
                </a:cubicBezTo>
                <a:cubicBezTo>
                  <a:pt x="13701" y="17972"/>
                  <a:pt x="13670" y="17880"/>
                  <a:pt x="13656" y="17782"/>
                </a:cubicBezTo>
                <a:close/>
                <a:moveTo>
                  <a:pt x="7227" y="21204"/>
                </a:moveTo>
                <a:cubicBezTo>
                  <a:pt x="7273" y="21247"/>
                  <a:pt x="7318" y="21293"/>
                  <a:pt x="7360" y="21339"/>
                </a:cubicBezTo>
                <a:cubicBezTo>
                  <a:pt x="7310" y="21297"/>
                  <a:pt x="7266" y="21252"/>
                  <a:pt x="7227" y="21204"/>
                </a:cubicBezTo>
                <a:close/>
                <a:moveTo>
                  <a:pt x="1079" y="21943"/>
                </a:moveTo>
                <a:lnTo>
                  <a:pt x="1079" y="21943"/>
                </a:lnTo>
                <a:cubicBezTo>
                  <a:pt x="1102" y="22067"/>
                  <a:pt x="1071" y="22186"/>
                  <a:pt x="1003" y="22294"/>
                </a:cubicBezTo>
                <a:cubicBezTo>
                  <a:pt x="1020" y="22176"/>
                  <a:pt x="1049" y="22058"/>
                  <a:pt x="1079" y="21943"/>
                </a:cubicBezTo>
                <a:close/>
                <a:moveTo>
                  <a:pt x="2925" y="22870"/>
                </a:moveTo>
                <a:lnTo>
                  <a:pt x="2925" y="22870"/>
                </a:lnTo>
                <a:cubicBezTo>
                  <a:pt x="3005" y="22931"/>
                  <a:pt x="3053" y="23001"/>
                  <a:pt x="3073" y="23077"/>
                </a:cubicBezTo>
                <a:cubicBezTo>
                  <a:pt x="3021" y="23010"/>
                  <a:pt x="2970" y="22941"/>
                  <a:pt x="2925" y="22870"/>
                </a:cubicBezTo>
                <a:close/>
                <a:moveTo>
                  <a:pt x="91296" y="0"/>
                </a:moveTo>
                <a:lnTo>
                  <a:pt x="1" y="198"/>
                </a:lnTo>
                <a:lnTo>
                  <a:pt x="1" y="22790"/>
                </a:lnTo>
                <a:cubicBezTo>
                  <a:pt x="419" y="22755"/>
                  <a:pt x="831" y="22560"/>
                  <a:pt x="1003" y="22294"/>
                </a:cubicBezTo>
                <a:lnTo>
                  <a:pt x="1003" y="22294"/>
                </a:lnTo>
                <a:cubicBezTo>
                  <a:pt x="958" y="22580"/>
                  <a:pt x="964" y="22866"/>
                  <a:pt x="1101" y="23135"/>
                </a:cubicBezTo>
                <a:cubicBezTo>
                  <a:pt x="1280" y="23481"/>
                  <a:pt x="1744" y="23778"/>
                  <a:pt x="2252" y="23778"/>
                </a:cubicBezTo>
                <a:cubicBezTo>
                  <a:pt x="2296" y="23778"/>
                  <a:pt x="2341" y="23776"/>
                  <a:pt x="2386" y="23771"/>
                </a:cubicBezTo>
                <a:cubicBezTo>
                  <a:pt x="2828" y="23725"/>
                  <a:pt x="3153" y="23367"/>
                  <a:pt x="3073" y="23077"/>
                </a:cubicBezTo>
                <a:lnTo>
                  <a:pt x="3073" y="23077"/>
                </a:lnTo>
                <a:cubicBezTo>
                  <a:pt x="3573" y="23717"/>
                  <a:pt x="4387" y="24229"/>
                  <a:pt x="5345" y="24495"/>
                </a:cubicBezTo>
                <a:cubicBezTo>
                  <a:pt x="5342" y="23830"/>
                  <a:pt x="5340" y="23168"/>
                  <a:pt x="5338" y="22503"/>
                </a:cubicBezTo>
                <a:lnTo>
                  <a:pt x="5338" y="22503"/>
                </a:lnTo>
                <a:cubicBezTo>
                  <a:pt x="5781" y="23136"/>
                  <a:pt x="6752" y="23558"/>
                  <a:pt x="7743" y="23558"/>
                </a:cubicBezTo>
                <a:cubicBezTo>
                  <a:pt x="7778" y="23558"/>
                  <a:pt x="7814" y="23558"/>
                  <a:pt x="7850" y="23557"/>
                </a:cubicBezTo>
                <a:cubicBezTo>
                  <a:pt x="8143" y="22814"/>
                  <a:pt x="7954" y="21983"/>
                  <a:pt x="7360" y="21339"/>
                </a:cubicBezTo>
                <a:lnTo>
                  <a:pt x="7360" y="21339"/>
                </a:lnTo>
                <a:cubicBezTo>
                  <a:pt x="7615" y="21551"/>
                  <a:pt x="8011" y="21677"/>
                  <a:pt x="8405" y="21677"/>
                </a:cubicBezTo>
                <a:cubicBezTo>
                  <a:pt x="8547" y="21677"/>
                  <a:pt x="8688" y="21660"/>
                  <a:pt x="8823" y="21626"/>
                </a:cubicBezTo>
                <a:cubicBezTo>
                  <a:pt x="9403" y="21477"/>
                  <a:pt x="9783" y="21007"/>
                  <a:pt x="9673" y="20575"/>
                </a:cubicBezTo>
                <a:lnTo>
                  <a:pt x="9673" y="20575"/>
                </a:lnTo>
                <a:cubicBezTo>
                  <a:pt x="9802" y="20617"/>
                  <a:pt x="9933" y="20636"/>
                  <a:pt x="10064" y="20636"/>
                </a:cubicBezTo>
                <a:cubicBezTo>
                  <a:pt x="10919" y="20636"/>
                  <a:pt x="11718" y="19813"/>
                  <a:pt x="11175" y="19278"/>
                </a:cubicBezTo>
                <a:lnTo>
                  <a:pt x="11175" y="19278"/>
                </a:lnTo>
                <a:cubicBezTo>
                  <a:pt x="11395" y="19371"/>
                  <a:pt x="11633" y="19413"/>
                  <a:pt x="11873" y="19413"/>
                </a:cubicBezTo>
                <a:cubicBezTo>
                  <a:pt x="12830" y="19413"/>
                  <a:pt x="13808" y="18748"/>
                  <a:pt x="13743" y="18061"/>
                </a:cubicBezTo>
                <a:lnTo>
                  <a:pt x="13743" y="18061"/>
                </a:lnTo>
                <a:cubicBezTo>
                  <a:pt x="14051" y="18705"/>
                  <a:pt x="15058" y="19124"/>
                  <a:pt x="16020" y="19124"/>
                </a:cubicBezTo>
                <a:cubicBezTo>
                  <a:pt x="16522" y="19124"/>
                  <a:pt x="17011" y="19011"/>
                  <a:pt x="17383" y="18756"/>
                </a:cubicBezTo>
                <a:lnTo>
                  <a:pt x="17383" y="18756"/>
                </a:lnTo>
                <a:cubicBezTo>
                  <a:pt x="16830" y="19166"/>
                  <a:pt x="16948" y="19930"/>
                  <a:pt x="17613" y="20244"/>
                </a:cubicBezTo>
                <a:cubicBezTo>
                  <a:pt x="17825" y="20345"/>
                  <a:pt x="18074" y="20391"/>
                  <a:pt x="18326" y="20391"/>
                </a:cubicBezTo>
                <a:cubicBezTo>
                  <a:pt x="18864" y="20391"/>
                  <a:pt x="19413" y="20178"/>
                  <a:pt x="19631" y="19823"/>
                </a:cubicBezTo>
                <a:lnTo>
                  <a:pt x="19631" y="19823"/>
                </a:lnTo>
                <a:cubicBezTo>
                  <a:pt x="19581" y="19905"/>
                  <a:pt x="19898" y="20128"/>
                  <a:pt x="19979" y="20174"/>
                </a:cubicBezTo>
                <a:cubicBezTo>
                  <a:pt x="20139" y="20264"/>
                  <a:pt x="20340" y="20323"/>
                  <a:pt x="20547" y="20324"/>
                </a:cubicBezTo>
                <a:cubicBezTo>
                  <a:pt x="20737" y="20324"/>
                  <a:pt x="21009" y="20268"/>
                  <a:pt x="21126" y="20151"/>
                </a:cubicBezTo>
                <a:cubicBezTo>
                  <a:pt x="21262" y="20012"/>
                  <a:pt x="21317" y="19770"/>
                  <a:pt x="21399" y="19607"/>
                </a:cubicBezTo>
                <a:cubicBezTo>
                  <a:pt x="21485" y="19621"/>
                  <a:pt x="21571" y="19628"/>
                  <a:pt x="21655" y="19628"/>
                </a:cubicBezTo>
                <a:cubicBezTo>
                  <a:pt x="22707" y="19628"/>
                  <a:pt x="23551" y="18578"/>
                  <a:pt x="22868" y="17959"/>
                </a:cubicBezTo>
                <a:lnTo>
                  <a:pt x="22868" y="17959"/>
                </a:lnTo>
                <a:cubicBezTo>
                  <a:pt x="23044" y="17996"/>
                  <a:pt x="23227" y="18013"/>
                  <a:pt x="23410" y="18013"/>
                </a:cubicBezTo>
                <a:cubicBezTo>
                  <a:pt x="24064" y="18013"/>
                  <a:pt x="24720" y="17788"/>
                  <a:pt x="25096" y="17404"/>
                </a:cubicBezTo>
                <a:cubicBezTo>
                  <a:pt x="25579" y="16914"/>
                  <a:pt x="25567" y="16205"/>
                  <a:pt x="25067" y="15723"/>
                </a:cubicBezTo>
                <a:lnTo>
                  <a:pt x="25067" y="15723"/>
                </a:lnTo>
                <a:cubicBezTo>
                  <a:pt x="25133" y="15730"/>
                  <a:pt x="25199" y="15734"/>
                  <a:pt x="25263" y="15734"/>
                </a:cubicBezTo>
                <a:cubicBezTo>
                  <a:pt x="25342" y="15734"/>
                  <a:pt x="25420" y="15729"/>
                  <a:pt x="25497" y="15720"/>
                </a:cubicBezTo>
                <a:cubicBezTo>
                  <a:pt x="25803" y="16119"/>
                  <a:pt x="26225" y="16474"/>
                  <a:pt x="26709" y="16717"/>
                </a:cubicBezTo>
                <a:cubicBezTo>
                  <a:pt x="27320" y="16201"/>
                  <a:pt x="27548" y="15381"/>
                  <a:pt x="27330" y="14532"/>
                </a:cubicBezTo>
                <a:lnTo>
                  <a:pt x="27330" y="14532"/>
                </a:lnTo>
                <a:cubicBezTo>
                  <a:pt x="27499" y="14952"/>
                  <a:pt x="27974" y="15353"/>
                  <a:pt x="28482" y="15479"/>
                </a:cubicBezTo>
                <a:cubicBezTo>
                  <a:pt x="28598" y="15508"/>
                  <a:pt x="28714" y="15521"/>
                  <a:pt x="28826" y="15521"/>
                </a:cubicBezTo>
                <a:cubicBezTo>
                  <a:pt x="29268" y="15521"/>
                  <a:pt x="29642" y="15303"/>
                  <a:pt x="29728" y="14957"/>
                </a:cubicBezTo>
                <a:cubicBezTo>
                  <a:pt x="29999" y="15243"/>
                  <a:pt x="30386" y="15369"/>
                  <a:pt x="30746" y="15369"/>
                </a:cubicBezTo>
                <a:cubicBezTo>
                  <a:pt x="31321" y="15369"/>
                  <a:pt x="31826" y="15045"/>
                  <a:pt x="31667" y="14528"/>
                </a:cubicBezTo>
                <a:lnTo>
                  <a:pt x="31667" y="14528"/>
                </a:lnTo>
                <a:cubicBezTo>
                  <a:pt x="32059" y="15016"/>
                  <a:pt x="32725" y="15251"/>
                  <a:pt x="33320" y="15251"/>
                </a:cubicBezTo>
                <a:cubicBezTo>
                  <a:pt x="33863" y="15251"/>
                  <a:pt x="34346" y="15055"/>
                  <a:pt x="34505" y="14677"/>
                </a:cubicBezTo>
                <a:lnTo>
                  <a:pt x="34505" y="14677"/>
                </a:lnTo>
                <a:cubicBezTo>
                  <a:pt x="34453" y="15710"/>
                  <a:pt x="35921" y="17025"/>
                  <a:pt x="37192" y="17025"/>
                </a:cubicBezTo>
                <a:cubicBezTo>
                  <a:pt x="37254" y="17025"/>
                  <a:pt x="37317" y="17022"/>
                  <a:pt x="37378" y="17015"/>
                </a:cubicBezTo>
                <a:lnTo>
                  <a:pt x="37378" y="17015"/>
                </a:lnTo>
                <a:cubicBezTo>
                  <a:pt x="36697" y="17115"/>
                  <a:pt x="36440" y="17842"/>
                  <a:pt x="36875" y="18435"/>
                </a:cubicBezTo>
                <a:cubicBezTo>
                  <a:pt x="37192" y="18867"/>
                  <a:pt x="37815" y="19144"/>
                  <a:pt x="38335" y="19144"/>
                </a:cubicBezTo>
                <a:cubicBezTo>
                  <a:pt x="38528" y="19144"/>
                  <a:pt x="38708" y="19105"/>
                  <a:pt x="38852" y="19022"/>
                </a:cubicBezTo>
                <a:lnTo>
                  <a:pt x="38852" y="19022"/>
                </a:lnTo>
                <a:cubicBezTo>
                  <a:pt x="38769" y="19071"/>
                  <a:pt x="38943" y="19416"/>
                  <a:pt x="38993" y="19495"/>
                </a:cubicBezTo>
                <a:cubicBezTo>
                  <a:pt x="38999" y="19505"/>
                  <a:pt x="39007" y="19510"/>
                  <a:pt x="39017" y="19510"/>
                </a:cubicBezTo>
                <a:cubicBezTo>
                  <a:pt x="39152" y="19510"/>
                  <a:pt x="39601" y="18588"/>
                  <a:pt x="39788" y="18588"/>
                </a:cubicBezTo>
                <a:cubicBezTo>
                  <a:pt x="39797" y="18588"/>
                  <a:pt x="39805" y="18590"/>
                  <a:pt x="39812" y="18594"/>
                </a:cubicBezTo>
                <a:cubicBezTo>
                  <a:pt x="39949" y="18668"/>
                  <a:pt x="40218" y="18744"/>
                  <a:pt x="40399" y="18744"/>
                </a:cubicBezTo>
                <a:cubicBezTo>
                  <a:pt x="40441" y="18744"/>
                  <a:pt x="40478" y="18740"/>
                  <a:pt x="40508" y="18731"/>
                </a:cubicBezTo>
                <a:cubicBezTo>
                  <a:pt x="40523" y="18726"/>
                  <a:pt x="40538" y="18724"/>
                  <a:pt x="40553" y="18724"/>
                </a:cubicBezTo>
                <a:cubicBezTo>
                  <a:pt x="40690" y="18724"/>
                  <a:pt x="40796" y="18906"/>
                  <a:pt x="40908" y="18906"/>
                </a:cubicBezTo>
                <a:cubicBezTo>
                  <a:pt x="40929" y="18906"/>
                  <a:pt x="40949" y="18900"/>
                  <a:pt x="40971" y="18886"/>
                </a:cubicBezTo>
                <a:cubicBezTo>
                  <a:pt x="41475" y="19275"/>
                  <a:pt x="42005" y="19527"/>
                  <a:pt x="42332" y="19527"/>
                </a:cubicBezTo>
                <a:cubicBezTo>
                  <a:pt x="42609" y="19527"/>
                  <a:pt x="42740" y="19346"/>
                  <a:pt x="42587" y="18916"/>
                </a:cubicBezTo>
                <a:lnTo>
                  <a:pt x="42587" y="18916"/>
                </a:lnTo>
                <a:cubicBezTo>
                  <a:pt x="43066" y="19321"/>
                  <a:pt x="43725" y="19557"/>
                  <a:pt x="44301" y="19557"/>
                </a:cubicBezTo>
                <a:cubicBezTo>
                  <a:pt x="44482" y="19557"/>
                  <a:pt x="44655" y="19534"/>
                  <a:pt x="44811" y="19486"/>
                </a:cubicBezTo>
                <a:cubicBezTo>
                  <a:pt x="45468" y="19284"/>
                  <a:pt x="45795" y="18654"/>
                  <a:pt x="45585" y="17993"/>
                </a:cubicBezTo>
                <a:lnTo>
                  <a:pt x="45585" y="17993"/>
                </a:lnTo>
                <a:cubicBezTo>
                  <a:pt x="45944" y="18238"/>
                  <a:pt x="46353" y="18347"/>
                  <a:pt x="46735" y="18347"/>
                </a:cubicBezTo>
                <a:cubicBezTo>
                  <a:pt x="47579" y="18347"/>
                  <a:pt x="48298" y="17820"/>
                  <a:pt x="48092" y="17063"/>
                </a:cubicBezTo>
                <a:lnTo>
                  <a:pt x="48092" y="17063"/>
                </a:lnTo>
                <a:cubicBezTo>
                  <a:pt x="48109" y="17123"/>
                  <a:pt x="48413" y="17289"/>
                  <a:pt x="48482" y="17329"/>
                </a:cubicBezTo>
                <a:cubicBezTo>
                  <a:pt x="48626" y="17410"/>
                  <a:pt x="48780" y="17480"/>
                  <a:pt x="48935" y="17512"/>
                </a:cubicBezTo>
                <a:cubicBezTo>
                  <a:pt x="49002" y="17526"/>
                  <a:pt x="49063" y="17532"/>
                  <a:pt x="49118" y="17532"/>
                </a:cubicBezTo>
                <a:cubicBezTo>
                  <a:pt x="49433" y="17532"/>
                  <a:pt x="49576" y="17329"/>
                  <a:pt x="49742" y="17133"/>
                </a:cubicBezTo>
                <a:lnTo>
                  <a:pt x="50248" y="16162"/>
                </a:lnTo>
                <a:cubicBezTo>
                  <a:pt x="50334" y="16226"/>
                  <a:pt x="50429" y="16282"/>
                  <a:pt x="50532" y="16324"/>
                </a:cubicBezTo>
                <a:cubicBezTo>
                  <a:pt x="50648" y="16371"/>
                  <a:pt x="50767" y="16393"/>
                  <a:pt x="50880" y="16393"/>
                </a:cubicBezTo>
                <a:cubicBezTo>
                  <a:pt x="51169" y="16393"/>
                  <a:pt x="51418" y="16251"/>
                  <a:pt x="51465" y="16039"/>
                </a:cubicBezTo>
                <a:cubicBezTo>
                  <a:pt x="51452" y="15955"/>
                  <a:pt x="51439" y="15870"/>
                  <a:pt x="51433" y="15787"/>
                </a:cubicBezTo>
                <a:lnTo>
                  <a:pt x="51433" y="15787"/>
                </a:lnTo>
                <a:cubicBezTo>
                  <a:pt x="51476" y="15878"/>
                  <a:pt x="51484" y="15964"/>
                  <a:pt x="51465" y="16039"/>
                </a:cubicBezTo>
                <a:cubicBezTo>
                  <a:pt x="51603" y="16838"/>
                  <a:pt x="52078" y="17676"/>
                  <a:pt x="52794" y="18363"/>
                </a:cubicBezTo>
                <a:cubicBezTo>
                  <a:pt x="53105" y="17777"/>
                  <a:pt x="53420" y="17191"/>
                  <a:pt x="53732" y="16605"/>
                </a:cubicBezTo>
                <a:cubicBezTo>
                  <a:pt x="53825" y="17399"/>
                  <a:pt x="54525" y="18265"/>
                  <a:pt x="55443" y="18723"/>
                </a:cubicBezTo>
                <a:cubicBezTo>
                  <a:pt x="56053" y="18208"/>
                  <a:pt x="56282" y="17388"/>
                  <a:pt x="56064" y="16539"/>
                </a:cubicBezTo>
                <a:lnTo>
                  <a:pt x="56064" y="16539"/>
                </a:lnTo>
                <a:cubicBezTo>
                  <a:pt x="56233" y="16959"/>
                  <a:pt x="56708" y="17359"/>
                  <a:pt x="57216" y="17485"/>
                </a:cubicBezTo>
                <a:cubicBezTo>
                  <a:pt x="57332" y="17514"/>
                  <a:pt x="57448" y="17528"/>
                  <a:pt x="57558" y="17528"/>
                </a:cubicBezTo>
                <a:cubicBezTo>
                  <a:pt x="58002" y="17528"/>
                  <a:pt x="58376" y="17309"/>
                  <a:pt x="58464" y="16963"/>
                </a:cubicBezTo>
                <a:cubicBezTo>
                  <a:pt x="58734" y="17248"/>
                  <a:pt x="59121" y="17375"/>
                  <a:pt x="59480" y="17375"/>
                </a:cubicBezTo>
                <a:cubicBezTo>
                  <a:pt x="60056" y="17375"/>
                  <a:pt x="60560" y="17050"/>
                  <a:pt x="60401" y="16533"/>
                </a:cubicBezTo>
                <a:lnTo>
                  <a:pt x="60401" y="16533"/>
                </a:lnTo>
                <a:cubicBezTo>
                  <a:pt x="60792" y="17020"/>
                  <a:pt x="61458" y="17255"/>
                  <a:pt x="62052" y="17255"/>
                </a:cubicBezTo>
                <a:cubicBezTo>
                  <a:pt x="62595" y="17255"/>
                  <a:pt x="63079" y="17058"/>
                  <a:pt x="63239" y="16679"/>
                </a:cubicBezTo>
                <a:lnTo>
                  <a:pt x="63239" y="16679"/>
                </a:lnTo>
                <a:cubicBezTo>
                  <a:pt x="63189" y="17713"/>
                  <a:pt x="64654" y="19027"/>
                  <a:pt x="65926" y="19027"/>
                </a:cubicBezTo>
                <a:cubicBezTo>
                  <a:pt x="65989" y="19027"/>
                  <a:pt x="66051" y="19023"/>
                  <a:pt x="66113" y="19017"/>
                </a:cubicBezTo>
                <a:lnTo>
                  <a:pt x="66113" y="19017"/>
                </a:lnTo>
                <a:cubicBezTo>
                  <a:pt x="65432" y="19116"/>
                  <a:pt x="65175" y="19843"/>
                  <a:pt x="65610" y="20437"/>
                </a:cubicBezTo>
                <a:cubicBezTo>
                  <a:pt x="65927" y="20868"/>
                  <a:pt x="66549" y="21144"/>
                  <a:pt x="67069" y="21144"/>
                </a:cubicBezTo>
                <a:cubicBezTo>
                  <a:pt x="67263" y="21144"/>
                  <a:pt x="67443" y="21106"/>
                  <a:pt x="67587" y="21023"/>
                </a:cubicBezTo>
                <a:lnTo>
                  <a:pt x="67587" y="21023"/>
                </a:lnTo>
                <a:cubicBezTo>
                  <a:pt x="67504" y="21072"/>
                  <a:pt x="67678" y="21417"/>
                  <a:pt x="67727" y="21497"/>
                </a:cubicBezTo>
                <a:cubicBezTo>
                  <a:pt x="67827" y="21653"/>
                  <a:pt x="67975" y="21799"/>
                  <a:pt x="68157" y="21897"/>
                </a:cubicBezTo>
                <a:cubicBezTo>
                  <a:pt x="68289" y="21969"/>
                  <a:pt x="68483" y="22034"/>
                  <a:pt x="68637" y="22034"/>
                </a:cubicBezTo>
                <a:cubicBezTo>
                  <a:pt x="68678" y="22034"/>
                  <a:pt x="68715" y="22029"/>
                  <a:pt x="68749" y="22019"/>
                </a:cubicBezTo>
                <a:cubicBezTo>
                  <a:pt x="68935" y="21963"/>
                  <a:pt x="69098" y="21773"/>
                  <a:pt x="69248" y="21670"/>
                </a:cubicBezTo>
                <a:cubicBezTo>
                  <a:pt x="69547" y="21901"/>
                  <a:pt x="69903" y="22002"/>
                  <a:pt x="70237" y="22002"/>
                </a:cubicBezTo>
                <a:cubicBezTo>
                  <a:pt x="70941" y="22002"/>
                  <a:pt x="71548" y="21551"/>
                  <a:pt x="71322" y="20915"/>
                </a:cubicBezTo>
                <a:lnTo>
                  <a:pt x="71322" y="20915"/>
                </a:lnTo>
                <a:cubicBezTo>
                  <a:pt x="71801" y="21320"/>
                  <a:pt x="72459" y="21555"/>
                  <a:pt x="73036" y="21555"/>
                </a:cubicBezTo>
                <a:cubicBezTo>
                  <a:pt x="73217" y="21555"/>
                  <a:pt x="73390" y="21532"/>
                  <a:pt x="73548" y="21483"/>
                </a:cubicBezTo>
                <a:cubicBezTo>
                  <a:pt x="74204" y="21282"/>
                  <a:pt x="74531" y="20652"/>
                  <a:pt x="74321" y="19991"/>
                </a:cubicBezTo>
                <a:lnTo>
                  <a:pt x="74321" y="19991"/>
                </a:lnTo>
                <a:cubicBezTo>
                  <a:pt x="74681" y="20235"/>
                  <a:pt x="75089" y="20344"/>
                  <a:pt x="75472" y="20344"/>
                </a:cubicBezTo>
                <a:cubicBezTo>
                  <a:pt x="76316" y="20344"/>
                  <a:pt x="77034" y="19817"/>
                  <a:pt x="76828" y="19060"/>
                </a:cubicBezTo>
                <a:lnTo>
                  <a:pt x="76828" y="19060"/>
                </a:lnTo>
                <a:cubicBezTo>
                  <a:pt x="76844" y="19119"/>
                  <a:pt x="77150" y="19285"/>
                  <a:pt x="77218" y="19325"/>
                </a:cubicBezTo>
                <a:cubicBezTo>
                  <a:pt x="77362" y="19406"/>
                  <a:pt x="77515" y="19476"/>
                  <a:pt x="77672" y="19508"/>
                </a:cubicBezTo>
                <a:cubicBezTo>
                  <a:pt x="77738" y="19522"/>
                  <a:pt x="77798" y="19528"/>
                  <a:pt x="77852" y="19528"/>
                </a:cubicBezTo>
                <a:cubicBezTo>
                  <a:pt x="78168" y="19528"/>
                  <a:pt x="78311" y="19324"/>
                  <a:pt x="78477" y="19129"/>
                </a:cubicBezTo>
                <a:lnTo>
                  <a:pt x="78519" y="19048"/>
                </a:lnTo>
                <a:cubicBezTo>
                  <a:pt x="78522" y="19051"/>
                  <a:pt x="78523" y="19054"/>
                  <a:pt x="78526" y="19058"/>
                </a:cubicBezTo>
                <a:cubicBezTo>
                  <a:pt x="78843" y="19489"/>
                  <a:pt x="79466" y="19765"/>
                  <a:pt x="79985" y="19765"/>
                </a:cubicBezTo>
                <a:cubicBezTo>
                  <a:pt x="80179" y="19765"/>
                  <a:pt x="80358" y="19727"/>
                  <a:pt x="80502" y="19644"/>
                </a:cubicBezTo>
                <a:lnTo>
                  <a:pt x="80502" y="19644"/>
                </a:lnTo>
                <a:cubicBezTo>
                  <a:pt x="80419" y="19693"/>
                  <a:pt x="80593" y="20038"/>
                  <a:pt x="80644" y="20118"/>
                </a:cubicBezTo>
                <a:cubicBezTo>
                  <a:pt x="80742" y="20274"/>
                  <a:pt x="80891" y="20420"/>
                  <a:pt x="81073" y="20519"/>
                </a:cubicBezTo>
                <a:cubicBezTo>
                  <a:pt x="81206" y="20591"/>
                  <a:pt x="81399" y="20655"/>
                  <a:pt x="81552" y="20655"/>
                </a:cubicBezTo>
                <a:cubicBezTo>
                  <a:pt x="81593" y="20655"/>
                  <a:pt x="81631" y="20651"/>
                  <a:pt x="81664" y="20640"/>
                </a:cubicBezTo>
                <a:cubicBezTo>
                  <a:pt x="81851" y="20584"/>
                  <a:pt x="82013" y="20395"/>
                  <a:pt x="82164" y="20290"/>
                </a:cubicBezTo>
                <a:cubicBezTo>
                  <a:pt x="82464" y="20522"/>
                  <a:pt x="82820" y="20623"/>
                  <a:pt x="83154" y="20623"/>
                </a:cubicBezTo>
                <a:cubicBezTo>
                  <a:pt x="83858" y="20623"/>
                  <a:pt x="84464" y="20172"/>
                  <a:pt x="84238" y="19536"/>
                </a:cubicBezTo>
                <a:lnTo>
                  <a:pt x="84238" y="19536"/>
                </a:lnTo>
                <a:cubicBezTo>
                  <a:pt x="84716" y="19941"/>
                  <a:pt x="85374" y="20176"/>
                  <a:pt x="85952" y="20176"/>
                </a:cubicBezTo>
                <a:cubicBezTo>
                  <a:pt x="86133" y="20176"/>
                  <a:pt x="86306" y="20153"/>
                  <a:pt x="86463" y="20105"/>
                </a:cubicBezTo>
                <a:cubicBezTo>
                  <a:pt x="87120" y="19903"/>
                  <a:pt x="87447" y="19271"/>
                  <a:pt x="87237" y="18612"/>
                </a:cubicBezTo>
                <a:lnTo>
                  <a:pt x="87237" y="18612"/>
                </a:lnTo>
                <a:cubicBezTo>
                  <a:pt x="87596" y="18857"/>
                  <a:pt x="88004" y="18965"/>
                  <a:pt x="88387" y="18965"/>
                </a:cubicBezTo>
                <a:cubicBezTo>
                  <a:pt x="89231" y="18965"/>
                  <a:pt x="89950" y="18438"/>
                  <a:pt x="89744" y="17681"/>
                </a:cubicBezTo>
                <a:lnTo>
                  <a:pt x="89744" y="17681"/>
                </a:lnTo>
                <a:cubicBezTo>
                  <a:pt x="89761" y="17739"/>
                  <a:pt x="90065" y="17906"/>
                  <a:pt x="90134" y="17946"/>
                </a:cubicBezTo>
                <a:cubicBezTo>
                  <a:pt x="90278" y="18026"/>
                  <a:pt x="90432" y="18097"/>
                  <a:pt x="90587" y="18129"/>
                </a:cubicBezTo>
                <a:cubicBezTo>
                  <a:pt x="90654" y="18142"/>
                  <a:pt x="90714" y="18148"/>
                  <a:pt x="90769" y="18148"/>
                </a:cubicBezTo>
                <a:cubicBezTo>
                  <a:pt x="91084" y="18148"/>
                  <a:pt x="91228" y="17945"/>
                  <a:pt x="91393" y="17750"/>
                </a:cubicBezTo>
                <a:lnTo>
                  <a:pt x="91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8538400" y="2651125"/>
            <a:ext cx="1086599" cy="1025391"/>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508370" y="-526038"/>
            <a:ext cx="1149480" cy="1121977"/>
          </a:xfrm>
          <a:custGeom>
            <a:avLst/>
            <a:gdLst/>
            <a:ahLst/>
            <a:cxnLst/>
            <a:rect l="l" t="t" r="r" b="b"/>
            <a:pathLst>
              <a:path w="4890" h="4773" extrusionOk="0">
                <a:moveTo>
                  <a:pt x="2578" y="1640"/>
                </a:moveTo>
                <a:cubicBezTo>
                  <a:pt x="2606" y="1640"/>
                  <a:pt x="2634" y="1641"/>
                  <a:pt x="2661" y="1642"/>
                </a:cubicBezTo>
                <a:cubicBezTo>
                  <a:pt x="2834" y="1654"/>
                  <a:pt x="3008" y="1715"/>
                  <a:pt x="3130" y="1840"/>
                </a:cubicBezTo>
                <a:cubicBezTo>
                  <a:pt x="3247" y="1959"/>
                  <a:pt x="3305" y="2127"/>
                  <a:pt x="3311" y="2292"/>
                </a:cubicBezTo>
                <a:cubicBezTo>
                  <a:pt x="3316" y="2458"/>
                  <a:pt x="3273" y="2622"/>
                  <a:pt x="3204" y="2774"/>
                </a:cubicBezTo>
                <a:cubicBezTo>
                  <a:pt x="3137" y="2929"/>
                  <a:pt x="3039" y="3078"/>
                  <a:pt x="2894" y="3165"/>
                </a:cubicBezTo>
                <a:cubicBezTo>
                  <a:pt x="2796" y="3224"/>
                  <a:pt x="2684" y="3249"/>
                  <a:pt x="2570" y="3249"/>
                </a:cubicBezTo>
                <a:cubicBezTo>
                  <a:pt x="2447" y="3249"/>
                  <a:pt x="2322" y="3219"/>
                  <a:pt x="2209" y="3170"/>
                </a:cubicBezTo>
                <a:cubicBezTo>
                  <a:pt x="2018" y="3086"/>
                  <a:pt x="1847" y="2944"/>
                  <a:pt x="1744" y="2762"/>
                </a:cubicBezTo>
                <a:cubicBezTo>
                  <a:pt x="1642" y="2579"/>
                  <a:pt x="1610" y="2353"/>
                  <a:pt x="1677" y="2154"/>
                </a:cubicBezTo>
                <a:cubicBezTo>
                  <a:pt x="1798" y="1789"/>
                  <a:pt x="2218" y="1640"/>
                  <a:pt x="2578" y="1640"/>
                </a:cubicBezTo>
                <a:close/>
                <a:moveTo>
                  <a:pt x="2707" y="0"/>
                </a:moveTo>
                <a:cubicBezTo>
                  <a:pt x="2458" y="0"/>
                  <a:pt x="2209" y="41"/>
                  <a:pt x="1974" y="120"/>
                </a:cubicBezTo>
                <a:cubicBezTo>
                  <a:pt x="1406" y="311"/>
                  <a:pt x="923" y="713"/>
                  <a:pt x="584" y="1206"/>
                </a:cubicBezTo>
                <a:cubicBezTo>
                  <a:pt x="202" y="1761"/>
                  <a:pt x="1" y="2488"/>
                  <a:pt x="236" y="3119"/>
                </a:cubicBezTo>
                <a:cubicBezTo>
                  <a:pt x="401" y="3571"/>
                  <a:pt x="768" y="3922"/>
                  <a:pt x="1165" y="4194"/>
                </a:cubicBezTo>
                <a:cubicBezTo>
                  <a:pt x="1554" y="4462"/>
                  <a:pt x="1992" y="4674"/>
                  <a:pt x="2459" y="4746"/>
                </a:cubicBezTo>
                <a:cubicBezTo>
                  <a:pt x="2572" y="4764"/>
                  <a:pt x="2686" y="4773"/>
                  <a:pt x="2800" y="4773"/>
                </a:cubicBezTo>
                <a:cubicBezTo>
                  <a:pt x="3161" y="4773"/>
                  <a:pt x="3523" y="4682"/>
                  <a:pt x="3822" y="4483"/>
                </a:cubicBezTo>
                <a:cubicBezTo>
                  <a:pt x="4233" y="4209"/>
                  <a:pt x="4498" y="3754"/>
                  <a:pt x="4621" y="3276"/>
                </a:cubicBezTo>
                <a:cubicBezTo>
                  <a:pt x="4889" y="2238"/>
                  <a:pt x="4744" y="826"/>
                  <a:pt x="3713" y="252"/>
                </a:cubicBezTo>
                <a:cubicBezTo>
                  <a:pt x="3407" y="82"/>
                  <a:pt x="3058"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6"/>
          <p:cNvGrpSpPr/>
          <p:nvPr/>
        </p:nvGrpSpPr>
        <p:grpSpPr>
          <a:xfrm>
            <a:off x="8288221" y="87646"/>
            <a:ext cx="734527" cy="628323"/>
            <a:chOff x="4559525" y="2162500"/>
            <a:chExt cx="149200" cy="127625"/>
          </a:xfrm>
        </p:grpSpPr>
        <p:sp>
          <p:nvSpPr>
            <p:cNvPr id="216" name="Google Shape;216;p16"/>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16"/>
          <p:cNvSpPr/>
          <p:nvPr/>
        </p:nvSpPr>
        <p:spPr>
          <a:xfrm>
            <a:off x="451525" y="2765650"/>
            <a:ext cx="734531" cy="680996"/>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txBox="1">
            <a:spLocks noGrp="1"/>
          </p:cNvSpPr>
          <p:nvPr>
            <p:ph type="subTitle" idx="2"/>
          </p:nvPr>
        </p:nvSpPr>
        <p:spPr>
          <a:xfrm>
            <a:off x="4572000" y="1574000"/>
            <a:ext cx="3852000" cy="307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Anaheim"/>
              <a:buChar char="●"/>
              <a:defRPr/>
            </a:lvl1pPr>
            <a:lvl2pPr lvl="1" algn="ctr" rtl="0">
              <a:lnSpc>
                <a:spcPct val="100000"/>
              </a:lnSpc>
              <a:spcBef>
                <a:spcPts val="0"/>
              </a:spcBef>
              <a:spcAft>
                <a:spcPts val="0"/>
              </a:spcAft>
              <a:buClr>
                <a:srgbClr val="434343"/>
              </a:buClr>
              <a:buSzPts val="1600"/>
              <a:buFont typeface="Anaheim"/>
              <a:buChar char="○"/>
              <a:defRPr/>
            </a:lvl2pPr>
            <a:lvl3pPr lvl="2" algn="ctr" rtl="0">
              <a:lnSpc>
                <a:spcPct val="100000"/>
              </a:lnSpc>
              <a:spcBef>
                <a:spcPts val="0"/>
              </a:spcBef>
              <a:spcAft>
                <a:spcPts val="0"/>
              </a:spcAft>
              <a:buClr>
                <a:srgbClr val="434343"/>
              </a:buClr>
              <a:buSzPts val="1600"/>
              <a:buFont typeface="Anaheim"/>
              <a:buChar char="■"/>
              <a:defRPr/>
            </a:lvl3pPr>
            <a:lvl4pPr lvl="3" algn="ctr" rtl="0">
              <a:lnSpc>
                <a:spcPct val="100000"/>
              </a:lnSpc>
              <a:spcBef>
                <a:spcPts val="0"/>
              </a:spcBef>
              <a:spcAft>
                <a:spcPts val="0"/>
              </a:spcAft>
              <a:buClr>
                <a:srgbClr val="434343"/>
              </a:buClr>
              <a:buSzPts val="1600"/>
              <a:buFont typeface="Anaheim"/>
              <a:buChar char="●"/>
              <a:defRPr/>
            </a:lvl4pPr>
            <a:lvl5pPr lvl="4" algn="ctr" rtl="0">
              <a:lnSpc>
                <a:spcPct val="100000"/>
              </a:lnSpc>
              <a:spcBef>
                <a:spcPts val="0"/>
              </a:spcBef>
              <a:spcAft>
                <a:spcPts val="0"/>
              </a:spcAft>
              <a:buClr>
                <a:srgbClr val="434343"/>
              </a:buClr>
              <a:buSzPts val="1600"/>
              <a:buFont typeface="Anaheim"/>
              <a:buChar char="○"/>
              <a:defRPr/>
            </a:lvl5pPr>
            <a:lvl6pPr lvl="5" algn="ctr" rtl="0">
              <a:lnSpc>
                <a:spcPct val="100000"/>
              </a:lnSpc>
              <a:spcBef>
                <a:spcPts val="0"/>
              </a:spcBef>
              <a:spcAft>
                <a:spcPts val="0"/>
              </a:spcAft>
              <a:buClr>
                <a:srgbClr val="434343"/>
              </a:buClr>
              <a:buSzPts val="1600"/>
              <a:buFont typeface="Anaheim"/>
              <a:buChar char="■"/>
              <a:defRPr/>
            </a:lvl6pPr>
            <a:lvl7pPr lvl="6" algn="ctr" rtl="0">
              <a:lnSpc>
                <a:spcPct val="100000"/>
              </a:lnSpc>
              <a:spcBef>
                <a:spcPts val="0"/>
              </a:spcBef>
              <a:spcAft>
                <a:spcPts val="0"/>
              </a:spcAft>
              <a:buClr>
                <a:srgbClr val="434343"/>
              </a:buClr>
              <a:buSzPts val="1600"/>
              <a:buFont typeface="Anaheim"/>
              <a:buChar char="●"/>
              <a:defRPr/>
            </a:lvl7pPr>
            <a:lvl8pPr lvl="7" algn="ctr" rtl="0">
              <a:lnSpc>
                <a:spcPct val="100000"/>
              </a:lnSpc>
              <a:spcBef>
                <a:spcPts val="0"/>
              </a:spcBef>
              <a:spcAft>
                <a:spcPts val="0"/>
              </a:spcAft>
              <a:buClr>
                <a:srgbClr val="434343"/>
              </a:buClr>
              <a:buSzPts val="1600"/>
              <a:buFont typeface="Anaheim"/>
              <a:buChar char="○"/>
              <a:defRPr/>
            </a:lvl8pPr>
            <a:lvl9pPr lvl="8" algn="ctr" rtl="0">
              <a:lnSpc>
                <a:spcPct val="100000"/>
              </a:lnSpc>
              <a:spcBef>
                <a:spcPts val="0"/>
              </a:spcBef>
              <a:spcAft>
                <a:spcPts val="0"/>
              </a:spcAft>
              <a:buClr>
                <a:srgbClr val="434343"/>
              </a:buClr>
              <a:buSzPts val="1600"/>
              <a:buFont typeface="Anaheim"/>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2_2">
    <p:spTree>
      <p:nvGrpSpPr>
        <p:cNvPr id="1" name="Shape 226"/>
        <p:cNvGrpSpPr/>
        <p:nvPr/>
      </p:nvGrpSpPr>
      <p:grpSpPr>
        <a:xfrm>
          <a:off x="0" y="0"/>
          <a:ext cx="0" cy="0"/>
          <a:chOff x="0" y="0"/>
          <a:chExt cx="0" cy="0"/>
        </a:xfrm>
      </p:grpSpPr>
      <p:sp>
        <p:nvSpPr>
          <p:cNvPr id="227" name="Google Shape;227;p17"/>
          <p:cNvSpPr txBox="1">
            <a:spLocks noGrp="1"/>
          </p:cNvSpPr>
          <p:nvPr>
            <p:ph type="subTitle" idx="1"/>
          </p:nvPr>
        </p:nvSpPr>
        <p:spPr>
          <a:xfrm>
            <a:off x="1534050" y="1212525"/>
            <a:ext cx="3038100" cy="307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Anaheim"/>
              <a:buChar char="●"/>
              <a:defRPr/>
            </a:lvl1pPr>
            <a:lvl2pPr lvl="1" algn="ctr" rtl="0">
              <a:lnSpc>
                <a:spcPct val="100000"/>
              </a:lnSpc>
              <a:spcBef>
                <a:spcPts val="0"/>
              </a:spcBef>
              <a:spcAft>
                <a:spcPts val="0"/>
              </a:spcAft>
              <a:buClr>
                <a:srgbClr val="434343"/>
              </a:buClr>
              <a:buSzPts val="1600"/>
              <a:buFont typeface="Anaheim"/>
              <a:buChar char="○"/>
              <a:defRPr/>
            </a:lvl2pPr>
            <a:lvl3pPr lvl="2" algn="ctr" rtl="0">
              <a:lnSpc>
                <a:spcPct val="100000"/>
              </a:lnSpc>
              <a:spcBef>
                <a:spcPts val="0"/>
              </a:spcBef>
              <a:spcAft>
                <a:spcPts val="0"/>
              </a:spcAft>
              <a:buClr>
                <a:srgbClr val="434343"/>
              </a:buClr>
              <a:buSzPts val="1600"/>
              <a:buFont typeface="Anaheim"/>
              <a:buChar char="■"/>
              <a:defRPr/>
            </a:lvl3pPr>
            <a:lvl4pPr lvl="3" algn="ctr" rtl="0">
              <a:lnSpc>
                <a:spcPct val="100000"/>
              </a:lnSpc>
              <a:spcBef>
                <a:spcPts val="0"/>
              </a:spcBef>
              <a:spcAft>
                <a:spcPts val="0"/>
              </a:spcAft>
              <a:buClr>
                <a:srgbClr val="434343"/>
              </a:buClr>
              <a:buSzPts val="1600"/>
              <a:buFont typeface="Anaheim"/>
              <a:buChar char="●"/>
              <a:defRPr/>
            </a:lvl4pPr>
            <a:lvl5pPr lvl="4" algn="ctr" rtl="0">
              <a:lnSpc>
                <a:spcPct val="100000"/>
              </a:lnSpc>
              <a:spcBef>
                <a:spcPts val="0"/>
              </a:spcBef>
              <a:spcAft>
                <a:spcPts val="0"/>
              </a:spcAft>
              <a:buClr>
                <a:srgbClr val="434343"/>
              </a:buClr>
              <a:buSzPts val="1600"/>
              <a:buFont typeface="Anaheim"/>
              <a:buChar char="○"/>
              <a:defRPr/>
            </a:lvl5pPr>
            <a:lvl6pPr lvl="5" algn="ctr" rtl="0">
              <a:lnSpc>
                <a:spcPct val="100000"/>
              </a:lnSpc>
              <a:spcBef>
                <a:spcPts val="0"/>
              </a:spcBef>
              <a:spcAft>
                <a:spcPts val="0"/>
              </a:spcAft>
              <a:buClr>
                <a:srgbClr val="434343"/>
              </a:buClr>
              <a:buSzPts val="1600"/>
              <a:buFont typeface="Anaheim"/>
              <a:buChar char="■"/>
              <a:defRPr/>
            </a:lvl6pPr>
            <a:lvl7pPr lvl="6" algn="ctr" rtl="0">
              <a:lnSpc>
                <a:spcPct val="100000"/>
              </a:lnSpc>
              <a:spcBef>
                <a:spcPts val="0"/>
              </a:spcBef>
              <a:spcAft>
                <a:spcPts val="0"/>
              </a:spcAft>
              <a:buClr>
                <a:srgbClr val="434343"/>
              </a:buClr>
              <a:buSzPts val="1600"/>
              <a:buFont typeface="Anaheim"/>
              <a:buChar char="●"/>
              <a:defRPr/>
            </a:lvl7pPr>
            <a:lvl8pPr lvl="7" algn="ctr" rtl="0">
              <a:lnSpc>
                <a:spcPct val="100000"/>
              </a:lnSpc>
              <a:spcBef>
                <a:spcPts val="0"/>
              </a:spcBef>
              <a:spcAft>
                <a:spcPts val="0"/>
              </a:spcAft>
              <a:buClr>
                <a:srgbClr val="434343"/>
              </a:buClr>
              <a:buSzPts val="1600"/>
              <a:buFont typeface="Anaheim"/>
              <a:buChar char="○"/>
              <a:defRPr/>
            </a:lvl8pPr>
            <a:lvl9pPr lvl="8" algn="ctr" rtl="0">
              <a:lnSpc>
                <a:spcPct val="100000"/>
              </a:lnSpc>
              <a:spcBef>
                <a:spcPts val="0"/>
              </a:spcBef>
              <a:spcAft>
                <a:spcPts val="0"/>
              </a:spcAft>
              <a:buClr>
                <a:srgbClr val="434343"/>
              </a:buClr>
              <a:buSzPts val="1600"/>
              <a:buFont typeface="Anaheim"/>
              <a:buChar char="■"/>
              <a:defRPr/>
            </a:lvl9pPr>
          </a:lstStyle>
          <a:p>
            <a:endParaRPr/>
          </a:p>
        </p:txBody>
      </p:sp>
      <p:sp>
        <p:nvSpPr>
          <p:cNvPr id="228" name="Google Shape;228;p17"/>
          <p:cNvSpPr txBox="1">
            <a:spLocks noGrp="1"/>
          </p:cNvSpPr>
          <p:nvPr>
            <p:ph type="title"/>
          </p:nvPr>
        </p:nvSpPr>
        <p:spPr>
          <a:xfrm>
            <a:off x="715100" y="473775"/>
            <a:ext cx="77112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9" name="Google Shape;229;p17"/>
          <p:cNvSpPr/>
          <p:nvPr/>
        </p:nvSpPr>
        <p:spPr>
          <a:xfrm rot="10800000" flipH="1">
            <a:off x="-162496" y="4125766"/>
            <a:ext cx="9332698" cy="2501409"/>
          </a:xfrm>
          <a:custGeom>
            <a:avLst/>
            <a:gdLst/>
            <a:ahLst/>
            <a:cxnLst/>
            <a:rect l="l" t="t" r="r" b="b"/>
            <a:pathLst>
              <a:path w="91394" h="24496" extrusionOk="0">
                <a:moveTo>
                  <a:pt x="27277" y="14349"/>
                </a:moveTo>
                <a:cubicBezTo>
                  <a:pt x="27297" y="14410"/>
                  <a:pt x="27314" y="14471"/>
                  <a:pt x="27330" y="14532"/>
                </a:cubicBezTo>
                <a:cubicBezTo>
                  <a:pt x="27306" y="14472"/>
                  <a:pt x="27288" y="14410"/>
                  <a:pt x="27277" y="14349"/>
                </a:cubicBezTo>
                <a:close/>
                <a:moveTo>
                  <a:pt x="34561" y="14390"/>
                </a:moveTo>
                <a:cubicBezTo>
                  <a:pt x="34561" y="14495"/>
                  <a:pt x="34542" y="14591"/>
                  <a:pt x="34505" y="14677"/>
                </a:cubicBezTo>
                <a:cubicBezTo>
                  <a:pt x="34510" y="14578"/>
                  <a:pt x="34526" y="14482"/>
                  <a:pt x="34561" y="14390"/>
                </a:cubicBezTo>
                <a:close/>
                <a:moveTo>
                  <a:pt x="56011" y="16355"/>
                </a:moveTo>
                <a:cubicBezTo>
                  <a:pt x="56031" y="16417"/>
                  <a:pt x="56047" y="16477"/>
                  <a:pt x="56064" y="16539"/>
                </a:cubicBezTo>
                <a:cubicBezTo>
                  <a:pt x="56039" y="16478"/>
                  <a:pt x="56022" y="16417"/>
                  <a:pt x="56011" y="16355"/>
                </a:cubicBezTo>
                <a:close/>
                <a:moveTo>
                  <a:pt x="63295" y="16392"/>
                </a:moveTo>
                <a:cubicBezTo>
                  <a:pt x="63295" y="16498"/>
                  <a:pt x="63275" y="16594"/>
                  <a:pt x="63239" y="16679"/>
                </a:cubicBezTo>
                <a:cubicBezTo>
                  <a:pt x="63244" y="16581"/>
                  <a:pt x="63260" y="16485"/>
                  <a:pt x="63295" y="16392"/>
                </a:cubicBezTo>
                <a:close/>
                <a:moveTo>
                  <a:pt x="13656" y="17782"/>
                </a:moveTo>
                <a:cubicBezTo>
                  <a:pt x="13706" y="17875"/>
                  <a:pt x="13734" y="17968"/>
                  <a:pt x="13743" y="18061"/>
                </a:cubicBezTo>
                <a:cubicBezTo>
                  <a:pt x="13701" y="17972"/>
                  <a:pt x="13670" y="17880"/>
                  <a:pt x="13656" y="17782"/>
                </a:cubicBezTo>
                <a:close/>
                <a:moveTo>
                  <a:pt x="7227" y="21204"/>
                </a:moveTo>
                <a:cubicBezTo>
                  <a:pt x="7273" y="21247"/>
                  <a:pt x="7318" y="21293"/>
                  <a:pt x="7360" y="21339"/>
                </a:cubicBezTo>
                <a:cubicBezTo>
                  <a:pt x="7310" y="21297"/>
                  <a:pt x="7266" y="21252"/>
                  <a:pt x="7227" y="21204"/>
                </a:cubicBezTo>
                <a:close/>
                <a:moveTo>
                  <a:pt x="1079" y="21943"/>
                </a:moveTo>
                <a:lnTo>
                  <a:pt x="1079" y="21943"/>
                </a:lnTo>
                <a:cubicBezTo>
                  <a:pt x="1102" y="22067"/>
                  <a:pt x="1071" y="22186"/>
                  <a:pt x="1003" y="22294"/>
                </a:cubicBezTo>
                <a:cubicBezTo>
                  <a:pt x="1020" y="22176"/>
                  <a:pt x="1049" y="22058"/>
                  <a:pt x="1079" y="21943"/>
                </a:cubicBezTo>
                <a:close/>
                <a:moveTo>
                  <a:pt x="2925" y="22870"/>
                </a:moveTo>
                <a:lnTo>
                  <a:pt x="2925" y="22870"/>
                </a:lnTo>
                <a:cubicBezTo>
                  <a:pt x="3005" y="22931"/>
                  <a:pt x="3053" y="23001"/>
                  <a:pt x="3073" y="23077"/>
                </a:cubicBezTo>
                <a:cubicBezTo>
                  <a:pt x="3021" y="23010"/>
                  <a:pt x="2970" y="22941"/>
                  <a:pt x="2925" y="22870"/>
                </a:cubicBezTo>
                <a:close/>
                <a:moveTo>
                  <a:pt x="91296" y="0"/>
                </a:moveTo>
                <a:lnTo>
                  <a:pt x="1" y="198"/>
                </a:lnTo>
                <a:lnTo>
                  <a:pt x="1" y="22790"/>
                </a:lnTo>
                <a:cubicBezTo>
                  <a:pt x="419" y="22755"/>
                  <a:pt x="831" y="22560"/>
                  <a:pt x="1003" y="22294"/>
                </a:cubicBezTo>
                <a:lnTo>
                  <a:pt x="1003" y="22294"/>
                </a:lnTo>
                <a:cubicBezTo>
                  <a:pt x="958" y="22580"/>
                  <a:pt x="964" y="22866"/>
                  <a:pt x="1101" y="23135"/>
                </a:cubicBezTo>
                <a:cubicBezTo>
                  <a:pt x="1280" y="23481"/>
                  <a:pt x="1744" y="23778"/>
                  <a:pt x="2252" y="23778"/>
                </a:cubicBezTo>
                <a:cubicBezTo>
                  <a:pt x="2296" y="23778"/>
                  <a:pt x="2341" y="23776"/>
                  <a:pt x="2386" y="23771"/>
                </a:cubicBezTo>
                <a:cubicBezTo>
                  <a:pt x="2828" y="23725"/>
                  <a:pt x="3153" y="23367"/>
                  <a:pt x="3073" y="23077"/>
                </a:cubicBezTo>
                <a:lnTo>
                  <a:pt x="3073" y="23077"/>
                </a:lnTo>
                <a:cubicBezTo>
                  <a:pt x="3573" y="23717"/>
                  <a:pt x="4387" y="24229"/>
                  <a:pt x="5345" y="24495"/>
                </a:cubicBezTo>
                <a:cubicBezTo>
                  <a:pt x="5342" y="23830"/>
                  <a:pt x="5340" y="23168"/>
                  <a:pt x="5338" y="22503"/>
                </a:cubicBezTo>
                <a:lnTo>
                  <a:pt x="5338" y="22503"/>
                </a:lnTo>
                <a:cubicBezTo>
                  <a:pt x="5781" y="23136"/>
                  <a:pt x="6752" y="23558"/>
                  <a:pt x="7743" y="23558"/>
                </a:cubicBezTo>
                <a:cubicBezTo>
                  <a:pt x="7778" y="23558"/>
                  <a:pt x="7814" y="23558"/>
                  <a:pt x="7850" y="23557"/>
                </a:cubicBezTo>
                <a:cubicBezTo>
                  <a:pt x="8143" y="22814"/>
                  <a:pt x="7954" y="21983"/>
                  <a:pt x="7360" y="21339"/>
                </a:cubicBezTo>
                <a:lnTo>
                  <a:pt x="7360" y="21339"/>
                </a:lnTo>
                <a:cubicBezTo>
                  <a:pt x="7615" y="21551"/>
                  <a:pt x="8011" y="21677"/>
                  <a:pt x="8405" y="21677"/>
                </a:cubicBezTo>
                <a:cubicBezTo>
                  <a:pt x="8547" y="21677"/>
                  <a:pt x="8688" y="21660"/>
                  <a:pt x="8823" y="21626"/>
                </a:cubicBezTo>
                <a:cubicBezTo>
                  <a:pt x="9403" y="21477"/>
                  <a:pt x="9783" y="21007"/>
                  <a:pt x="9673" y="20575"/>
                </a:cubicBezTo>
                <a:lnTo>
                  <a:pt x="9673" y="20575"/>
                </a:lnTo>
                <a:cubicBezTo>
                  <a:pt x="9802" y="20617"/>
                  <a:pt x="9933" y="20636"/>
                  <a:pt x="10064" y="20636"/>
                </a:cubicBezTo>
                <a:cubicBezTo>
                  <a:pt x="10919" y="20636"/>
                  <a:pt x="11718" y="19813"/>
                  <a:pt x="11175" y="19278"/>
                </a:cubicBezTo>
                <a:lnTo>
                  <a:pt x="11175" y="19278"/>
                </a:lnTo>
                <a:cubicBezTo>
                  <a:pt x="11395" y="19371"/>
                  <a:pt x="11633" y="19413"/>
                  <a:pt x="11873" y="19413"/>
                </a:cubicBezTo>
                <a:cubicBezTo>
                  <a:pt x="12830" y="19413"/>
                  <a:pt x="13808" y="18748"/>
                  <a:pt x="13743" y="18061"/>
                </a:cubicBezTo>
                <a:lnTo>
                  <a:pt x="13743" y="18061"/>
                </a:lnTo>
                <a:cubicBezTo>
                  <a:pt x="14051" y="18705"/>
                  <a:pt x="15058" y="19124"/>
                  <a:pt x="16020" y="19124"/>
                </a:cubicBezTo>
                <a:cubicBezTo>
                  <a:pt x="16522" y="19124"/>
                  <a:pt x="17011" y="19011"/>
                  <a:pt x="17383" y="18756"/>
                </a:cubicBezTo>
                <a:lnTo>
                  <a:pt x="17383" y="18756"/>
                </a:lnTo>
                <a:cubicBezTo>
                  <a:pt x="16830" y="19166"/>
                  <a:pt x="16948" y="19930"/>
                  <a:pt x="17613" y="20244"/>
                </a:cubicBezTo>
                <a:cubicBezTo>
                  <a:pt x="17825" y="20345"/>
                  <a:pt x="18074" y="20391"/>
                  <a:pt x="18326" y="20391"/>
                </a:cubicBezTo>
                <a:cubicBezTo>
                  <a:pt x="18864" y="20391"/>
                  <a:pt x="19413" y="20178"/>
                  <a:pt x="19631" y="19823"/>
                </a:cubicBezTo>
                <a:lnTo>
                  <a:pt x="19631" y="19823"/>
                </a:lnTo>
                <a:cubicBezTo>
                  <a:pt x="19581" y="19905"/>
                  <a:pt x="19898" y="20128"/>
                  <a:pt x="19979" y="20174"/>
                </a:cubicBezTo>
                <a:cubicBezTo>
                  <a:pt x="20139" y="20264"/>
                  <a:pt x="20340" y="20323"/>
                  <a:pt x="20547" y="20324"/>
                </a:cubicBezTo>
                <a:cubicBezTo>
                  <a:pt x="20737" y="20324"/>
                  <a:pt x="21009" y="20268"/>
                  <a:pt x="21126" y="20151"/>
                </a:cubicBezTo>
                <a:cubicBezTo>
                  <a:pt x="21262" y="20012"/>
                  <a:pt x="21317" y="19770"/>
                  <a:pt x="21399" y="19607"/>
                </a:cubicBezTo>
                <a:cubicBezTo>
                  <a:pt x="21485" y="19621"/>
                  <a:pt x="21571" y="19628"/>
                  <a:pt x="21655" y="19628"/>
                </a:cubicBezTo>
                <a:cubicBezTo>
                  <a:pt x="22707" y="19628"/>
                  <a:pt x="23551" y="18578"/>
                  <a:pt x="22868" y="17959"/>
                </a:cubicBezTo>
                <a:lnTo>
                  <a:pt x="22868" y="17959"/>
                </a:lnTo>
                <a:cubicBezTo>
                  <a:pt x="23044" y="17996"/>
                  <a:pt x="23227" y="18013"/>
                  <a:pt x="23410" y="18013"/>
                </a:cubicBezTo>
                <a:cubicBezTo>
                  <a:pt x="24064" y="18013"/>
                  <a:pt x="24720" y="17788"/>
                  <a:pt x="25096" y="17404"/>
                </a:cubicBezTo>
                <a:cubicBezTo>
                  <a:pt x="25579" y="16914"/>
                  <a:pt x="25567" y="16205"/>
                  <a:pt x="25067" y="15723"/>
                </a:cubicBezTo>
                <a:lnTo>
                  <a:pt x="25067" y="15723"/>
                </a:lnTo>
                <a:cubicBezTo>
                  <a:pt x="25133" y="15730"/>
                  <a:pt x="25199" y="15734"/>
                  <a:pt x="25263" y="15734"/>
                </a:cubicBezTo>
                <a:cubicBezTo>
                  <a:pt x="25342" y="15734"/>
                  <a:pt x="25420" y="15729"/>
                  <a:pt x="25497" y="15720"/>
                </a:cubicBezTo>
                <a:cubicBezTo>
                  <a:pt x="25803" y="16119"/>
                  <a:pt x="26225" y="16474"/>
                  <a:pt x="26709" y="16717"/>
                </a:cubicBezTo>
                <a:cubicBezTo>
                  <a:pt x="27320" y="16201"/>
                  <a:pt x="27548" y="15381"/>
                  <a:pt x="27330" y="14532"/>
                </a:cubicBezTo>
                <a:lnTo>
                  <a:pt x="27330" y="14532"/>
                </a:lnTo>
                <a:cubicBezTo>
                  <a:pt x="27499" y="14952"/>
                  <a:pt x="27974" y="15353"/>
                  <a:pt x="28482" y="15479"/>
                </a:cubicBezTo>
                <a:cubicBezTo>
                  <a:pt x="28598" y="15508"/>
                  <a:pt x="28714" y="15521"/>
                  <a:pt x="28826" y="15521"/>
                </a:cubicBezTo>
                <a:cubicBezTo>
                  <a:pt x="29268" y="15521"/>
                  <a:pt x="29642" y="15303"/>
                  <a:pt x="29728" y="14957"/>
                </a:cubicBezTo>
                <a:cubicBezTo>
                  <a:pt x="29999" y="15243"/>
                  <a:pt x="30386" y="15369"/>
                  <a:pt x="30746" y="15369"/>
                </a:cubicBezTo>
                <a:cubicBezTo>
                  <a:pt x="31321" y="15369"/>
                  <a:pt x="31826" y="15045"/>
                  <a:pt x="31667" y="14528"/>
                </a:cubicBezTo>
                <a:lnTo>
                  <a:pt x="31667" y="14528"/>
                </a:lnTo>
                <a:cubicBezTo>
                  <a:pt x="32059" y="15016"/>
                  <a:pt x="32725" y="15251"/>
                  <a:pt x="33320" y="15251"/>
                </a:cubicBezTo>
                <a:cubicBezTo>
                  <a:pt x="33863" y="15251"/>
                  <a:pt x="34346" y="15055"/>
                  <a:pt x="34505" y="14677"/>
                </a:cubicBezTo>
                <a:lnTo>
                  <a:pt x="34505" y="14677"/>
                </a:lnTo>
                <a:cubicBezTo>
                  <a:pt x="34453" y="15710"/>
                  <a:pt x="35921" y="17025"/>
                  <a:pt x="37192" y="17025"/>
                </a:cubicBezTo>
                <a:cubicBezTo>
                  <a:pt x="37254" y="17025"/>
                  <a:pt x="37317" y="17022"/>
                  <a:pt x="37378" y="17015"/>
                </a:cubicBezTo>
                <a:lnTo>
                  <a:pt x="37378" y="17015"/>
                </a:lnTo>
                <a:cubicBezTo>
                  <a:pt x="36697" y="17115"/>
                  <a:pt x="36440" y="17842"/>
                  <a:pt x="36875" y="18435"/>
                </a:cubicBezTo>
                <a:cubicBezTo>
                  <a:pt x="37192" y="18867"/>
                  <a:pt x="37815" y="19144"/>
                  <a:pt x="38335" y="19144"/>
                </a:cubicBezTo>
                <a:cubicBezTo>
                  <a:pt x="38528" y="19144"/>
                  <a:pt x="38708" y="19105"/>
                  <a:pt x="38852" y="19022"/>
                </a:cubicBezTo>
                <a:lnTo>
                  <a:pt x="38852" y="19022"/>
                </a:lnTo>
                <a:cubicBezTo>
                  <a:pt x="38769" y="19071"/>
                  <a:pt x="38943" y="19416"/>
                  <a:pt x="38993" y="19495"/>
                </a:cubicBezTo>
                <a:cubicBezTo>
                  <a:pt x="38999" y="19505"/>
                  <a:pt x="39007" y="19510"/>
                  <a:pt x="39017" y="19510"/>
                </a:cubicBezTo>
                <a:cubicBezTo>
                  <a:pt x="39152" y="19510"/>
                  <a:pt x="39601" y="18588"/>
                  <a:pt x="39788" y="18588"/>
                </a:cubicBezTo>
                <a:cubicBezTo>
                  <a:pt x="39797" y="18588"/>
                  <a:pt x="39805" y="18590"/>
                  <a:pt x="39812" y="18594"/>
                </a:cubicBezTo>
                <a:cubicBezTo>
                  <a:pt x="39949" y="18668"/>
                  <a:pt x="40218" y="18744"/>
                  <a:pt x="40399" y="18744"/>
                </a:cubicBezTo>
                <a:cubicBezTo>
                  <a:pt x="40441" y="18744"/>
                  <a:pt x="40478" y="18740"/>
                  <a:pt x="40508" y="18731"/>
                </a:cubicBezTo>
                <a:cubicBezTo>
                  <a:pt x="40523" y="18726"/>
                  <a:pt x="40538" y="18724"/>
                  <a:pt x="40553" y="18724"/>
                </a:cubicBezTo>
                <a:cubicBezTo>
                  <a:pt x="40690" y="18724"/>
                  <a:pt x="40796" y="18906"/>
                  <a:pt x="40908" y="18906"/>
                </a:cubicBezTo>
                <a:cubicBezTo>
                  <a:pt x="40929" y="18906"/>
                  <a:pt x="40949" y="18900"/>
                  <a:pt x="40971" y="18886"/>
                </a:cubicBezTo>
                <a:cubicBezTo>
                  <a:pt x="41475" y="19275"/>
                  <a:pt x="42005" y="19527"/>
                  <a:pt x="42332" y="19527"/>
                </a:cubicBezTo>
                <a:cubicBezTo>
                  <a:pt x="42609" y="19527"/>
                  <a:pt x="42740" y="19346"/>
                  <a:pt x="42587" y="18916"/>
                </a:cubicBezTo>
                <a:lnTo>
                  <a:pt x="42587" y="18916"/>
                </a:lnTo>
                <a:cubicBezTo>
                  <a:pt x="43066" y="19321"/>
                  <a:pt x="43725" y="19557"/>
                  <a:pt x="44301" y="19557"/>
                </a:cubicBezTo>
                <a:cubicBezTo>
                  <a:pt x="44482" y="19557"/>
                  <a:pt x="44655" y="19534"/>
                  <a:pt x="44811" y="19486"/>
                </a:cubicBezTo>
                <a:cubicBezTo>
                  <a:pt x="45468" y="19284"/>
                  <a:pt x="45795" y="18654"/>
                  <a:pt x="45585" y="17993"/>
                </a:cubicBezTo>
                <a:lnTo>
                  <a:pt x="45585" y="17993"/>
                </a:lnTo>
                <a:cubicBezTo>
                  <a:pt x="45944" y="18238"/>
                  <a:pt x="46353" y="18347"/>
                  <a:pt x="46735" y="18347"/>
                </a:cubicBezTo>
                <a:cubicBezTo>
                  <a:pt x="47579" y="18347"/>
                  <a:pt x="48298" y="17820"/>
                  <a:pt x="48092" y="17063"/>
                </a:cubicBezTo>
                <a:lnTo>
                  <a:pt x="48092" y="17063"/>
                </a:lnTo>
                <a:cubicBezTo>
                  <a:pt x="48109" y="17123"/>
                  <a:pt x="48413" y="17289"/>
                  <a:pt x="48482" y="17329"/>
                </a:cubicBezTo>
                <a:cubicBezTo>
                  <a:pt x="48626" y="17410"/>
                  <a:pt x="48780" y="17480"/>
                  <a:pt x="48935" y="17512"/>
                </a:cubicBezTo>
                <a:cubicBezTo>
                  <a:pt x="49002" y="17526"/>
                  <a:pt x="49063" y="17532"/>
                  <a:pt x="49118" y="17532"/>
                </a:cubicBezTo>
                <a:cubicBezTo>
                  <a:pt x="49433" y="17532"/>
                  <a:pt x="49576" y="17329"/>
                  <a:pt x="49742" y="17133"/>
                </a:cubicBezTo>
                <a:lnTo>
                  <a:pt x="50248" y="16162"/>
                </a:lnTo>
                <a:cubicBezTo>
                  <a:pt x="50334" y="16226"/>
                  <a:pt x="50429" y="16282"/>
                  <a:pt x="50532" y="16324"/>
                </a:cubicBezTo>
                <a:cubicBezTo>
                  <a:pt x="50648" y="16371"/>
                  <a:pt x="50767" y="16393"/>
                  <a:pt x="50880" y="16393"/>
                </a:cubicBezTo>
                <a:cubicBezTo>
                  <a:pt x="51169" y="16393"/>
                  <a:pt x="51418" y="16251"/>
                  <a:pt x="51465" y="16039"/>
                </a:cubicBezTo>
                <a:cubicBezTo>
                  <a:pt x="51452" y="15955"/>
                  <a:pt x="51439" y="15870"/>
                  <a:pt x="51433" y="15787"/>
                </a:cubicBezTo>
                <a:lnTo>
                  <a:pt x="51433" y="15787"/>
                </a:lnTo>
                <a:cubicBezTo>
                  <a:pt x="51476" y="15878"/>
                  <a:pt x="51484" y="15964"/>
                  <a:pt x="51465" y="16039"/>
                </a:cubicBezTo>
                <a:cubicBezTo>
                  <a:pt x="51603" y="16838"/>
                  <a:pt x="52078" y="17676"/>
                  <a:pt x="52794" y="18363"/>
                </a:cubicBezTo>
                <a:cubicBezTo>
                  <a:pt x="53105" y="17777"/>
                  <a:pt x="53420" y="17191"/>
                  <a:pt x="53732" y="16605"/>
                </a:cubicBezTo>
                <a:cubicBezTo>
                  <a:pt x="53825" y="17399"/>
                  <a:pt x="54525" y="18265"/>
                  <a:pt x="55443" y="18723"/>
                </a:cubicBezTo>
                <a:cubicBezTo>
                  <a:pt x="56053" y="18208"/>
                  <a:pt x="56282" y="17388"/>
                  <a:pt x="56064" y="16539"/>
                </a:cubicBezTo>
                <a:lnTo>
                  <a:pt x="56064" y="16539"/>
                </a:lnTo>
                <a:cubicBezTo>
                  <a:pt x="56233" y="16959"/>
                  <a:pt x="56708" y="17359"/>
                  <a:pt x="57216" y="17485"/>
                </a:cubicBezTo>
                <a:cubicBezTo>
                  <a:pt x="57332" y="17514"/>
                  <a:pt x="57448" y="17528"/>
                  <a:pt x="57558" y="17528"/>
                </a:cubicBezTo>
                <a:cubicBezTo>
                  <a:pt x="58002" y="17528"/>
                  <a:pt x="58376" y="17309"/>
                  <a:pt x="58464" y="16963"/>
                </a:cubicBezTo>
                <a:cubicBezTo>
                  <a:pt x="58734" y="17248"/>
                  <a:pt x="59121" y="17375"/>
                  <a:pt x="59480" y="17375"/>
                </a:cubicBezTo>
                <a:cubicBezTo>
                  <a:pt x="60056" y="17375"/>
                  <a:pt x="60560" y="17050"/>
                  <a:pt x="60401" y="16533"/>
                </a:cubicBezTo>
                <a:lnTo>
                  <a:pt x="60401" y="16533"/>
                </a:lnTo>
                <a:cubicBezTo>
                  <a:pt x="60792" y="17020"/>
                  <a:pt x="61458" y="17255"/>
                  <a:pt x="62052" y="17255"/>
                </a:cubicBezTo>
                <a:cubicBezTo>
                  <a:pt x="62595" y="17255"/>
                  <a:pt x="63079" y="17058"/>
                  <a:pt x="63239" y="16679"/>
                </a:cubicBezTo>
                <a:lnTo>
                  <a:pt x="63239" y="16679"/>
                </a:lnTo>
                <a:cubicBezTo>
                  <a:pt x="63189" y="17713"/>
                  <a:pt x="64654" y="19027"/>
                  <a:pt x="65926" y="19027"/>
                </a:cubicBezTo>
                <a:cubicBezTo>
                  <a:pt x="65989" y="19027"/>
                  <a:pt x="66051" y="19023"/>
                  <a:pt x="66113" y="19017"/>
                </a:cubicBezTo>
                <a:lnTo>
                  <a:pt x="66113" y="19017"/>
                </a:lnTo>
                <a:cubicBezTo>
                  <a:pt x="65432" y="19116"/>
                  <a:pt x="65175" y="19843"/>
                  <a:pt x="65610" y="20437"/>
                </a:cubicBezTo>
                <a:cubicBezTo>
                  <a:pt x="65927" y="20868"/>
                  <a:pt x="66549" y="21144"/>
                  <a:pt x="67069" y="21144"/>
                </a:cubicBezTo>
                <a:cubicBezTo>
                  <a:pt x="67263" y="21144"/>
                  <a:pt x="67443" y="21106"/>
                  <a:pt x="67587" y="21023"/>
                </a:cubicBezTo>
                <a:lnTo>
                  <a:pt x="67587" y="21023"/>
                </a:lnTo>
                <a:cubicBezTo>
                  <a:pt x="67504" y="21072"/>
                  <a:pt x="67678" y="21417"/>
                  <a:pt x="67727" y="21497"/>
                </a:cubicBezTo>
                <a:cubicBezTo>
                  <a:pt x="67827" y="21653"/>
                  <a:pt x="67975" y="21799"/>
                  <a:pt x="68157" y="21897"/>
                </a:cubicBezTo>
                <a:cubicBezTo>
                  <a:pt x="68289" y="21969"/>
                  <a:pt x="68483" y="22034"/>
                  <a:pt x="68637" y="22034"/>
                </a:cubicBezTo>
                <a:cubicBezTo>
                  <a:pt x="68678" y="22034"/>
                  <a:pt x="68715" y="22029"/>
                  <a:pt x="68749" y="22019"/>
                </a:cubicBezTo>
                <a:cubicBezTo>
                  <a:pt x="68935" y="21963"/>
                  <a:pt x="69098" y="21773"/>
                  <a:pt x="69248" y="21670"/>
                </a:cubicBezTo>
                <a:cubicBezTo>
                  <a:pt x="69547" y="21901"/>
                  <a:pt x="69903" y="22002"/>
                  <a:pt x="70237" y="22002"/>
                </a:cubicBezTo>
                <a:cubicBezTo>
                  <a:pt x="70941" y="22002"/>
                  <a:pt x="71548" y="21551"/>
                  <a:pt x="71322" y="20915"/>
                </a:cubicBezTo>
                <a:lnTo>
                  <a:pt x="71322" y="20915"/>
                </a:lnTo>
                <a:cubicBezTo>
                  <a:pt x="71801" y="21320"/>
                  <a:pt x="72459" y="21555"/>
                  <a:pt x="73036" y="21555"/>
                </a:cubicBezTo>
                <a:cubicBezTo>
                  <a:pt x="73217" y="21555"/>
                  <a:pt x="73390" y="21532"/>
                  <a:pt x="73548" y="21483"/>
                </a:cubicBezTo>
                <a:cubicBezTo>
                  <a:pt x="74204" y="21282"/>
                  <a:pt x="74531" y="20652"/>
                  <a:pt x="74321" y="19991"/>
                </a:cubicBezTo>
                <a:lnTo>
                  <a:pt x="74321" y="19991"/>
                </a:lnTo>
                <a:cubicBezTo>
                  <a:pt x="74681" y="20235"/>
                  <a:pt x="75089" y="20344"/>
                  <a:pt x="75472" y="20344"/>
                </a:cubicBezTo>
                <a:cubicBezTo>
                  <a:pt x="76316" y="20344"/>
                  <a:pt x="77034" y="19817"/>
                  <a:pt x="76828" y="19060"/>
                </a:cubicBezTo>
                <a:lnTo>
                  <a:pt x="76828" y="19060"/>
                </a:lnTo>
                <a:cubicBezTo>
                  <a:pt x="76844" y="19119"/>
                  <a:pt x="77150" y="19285"/>
                  <a:pt x="77218" y="19325"/>
                </a:cubicBezTo>
                <a:cubicBezTo>
                  <a:pt x="77362" y="19406"/>
                  <a:pt x="77515" y="19476"/>
                  <a:pt x="77672" y="19508"/>
                </a:cubicBezTo>
                <a:cubicBezTo>
                  <a:pt x="77738" y="19522"/>
                  <a:pt x="77798" y="19528"/>
                  <a:pt x="77852" y="19528"/>
                </a:cubicBezTo>
                <a:cubicBezTo>
                  <a:pt x="78168" y="19528"/>
                  <a:pt x="78311" y="19324"/>
                  <a:pt x="78477" y="19129"/>
                </a:cubicBezTo>
                <a:lnTo>
                  <a:pt x="78519" y="19048"/>
                </a:lnTo>
                <a:cubicBezTo>
                  <a:pt x="78522" y="19051"/>
                  <a:pt x="78523" y="19054"/>
                  <a:pt x="78526" y="19058"/>
                </a:cubicBezTo>
                <a:cubicBezTo>
                  <a:pt x="78843" y="19489"/>
                  <a:pt x="79466" y="19765"/>
                  <a:pt x="79985" y="19765"/>
                </a:cubicBezTo>
                <a:cubicBezTo>
                  <a:pt x="80179" y="19765"/>
                  <a:pt x="80358" y="19727"/>
                  <a:pt x="80502" y="19644"/>
                </a:cubicBezTo>
                <a:lnTo>
                  <a:pt x="80502" y="19644"/>
                </a:lnTo>
                <a:cubicBezTo>
                  <a:pt x="80419" y="19693"/>
                  <a:pt x="80593" y="20038"/>
                  <a:pt x="80644" y="20118"/>
                </a:cubicBezTo>
                <a:cubicBezTo>
                  <a:pt x="80742" y="20274"/>
                  <a:pt x="80891" y="20420"/>
                  <a:pt x="81073" y="20519"/>
                </a:cubicBezTo>
                <a:cubicBezTo>
                  <a:pt x="81206" y="20591"/>
                  <a:pt x="81399" y="20655"/>
                  <a:pt x="81552" y="20655"/>
                </a:cubicBezTo>
                <a:cubicBezTo>
                  <a:pt x="81593" y="20655"/>
                  <a:pt x="81631" y="20651"/>
                  <a:pt x="81664" y="20640"/>
                </a:cubicBezTo>
                <a:cubicBezTo>
                  <a:pt x="81851" y="20584"/>
                  <a:pt x="82013" y="20395"/>
                  <a:pt x="82164" y="20290"/>
                </a:cubicBezTo>
                <a:cubicBezTo>
                  <a:pt x="82464" y="20522"/>
                  <a:pt x="82820" y="20623"/>
                  <a:pt x="83154" y="20623"/>
                </a:cubicBezTo>
                <a:cubicBezTo>
                  <a:pt x="83858" y="20623"/>
                  <a:pt x="84464" y="20172"/>
                  <a:pt x="84238" y="19536"/>
                </a:cubicBezTo>
                <a:lnTo>
                  <a:pt x="84238" y="19536"/>
                </a:lnTo>
                <a:cubicBezTo>
                  <a:pt x="84716" y="19941"/>
                  <a:pt x="85374" y="20176"/>
                  <a:pt x="85952" y="20176"/>
                </a:cubicBezTo>
                <a:cubicBezTo>
                  <a:pt x="86133" y="20176"/>
                  <a:pt x="86306" y="20153"/>
                  <a:pt x="86463" y="20105"/>
                </a:cubicBezTo>
                <a:cubicBezTo>
                  <a:pt x="87120" y="19903"/>
                  <a:pt x="87447" y="19271"/>
                  <a:pt x="87237" y="18612"/>
                </a:cubicBezTo>
                <a:lnTo>
                  <a:pt x="87237" y="18612"/>
                </a:lnTo>
                <a:cubicBezTo>
                  <a:pt x="87596" y="18857"/>
                  <a:pt x="88004" y="18965"/>
                  <a:pt x="88387" y="18965"/>
                </a:cubicBezTo>
                <a:cubicBezTo>
                  <a:pt x="89231" y="18965"/>
                  <a:pt x="89950" y="18438"/>
                  <a:pt x="89744" y="17681"/>
                </a:cubicBezTo>
                <a:lnTo>
                  <a:pt x="89744" y="17681"/>
                </a:lnTo>
                <a:cubicBezTo>
                  <a:pt x="89761" y="17739"/>
                  <a:pt x="90065" y="17906"/>
                  <a:pt x="90134" y="17946"/>
                </a:cubicBezTo>
                <a:cubicBezTo>
                  <a:pt x="90278" y="18026"/>
                  <a:pt x="90432" y="18097"/>
                  <a:pt x="90587" y="18129"/>
                </a:cubicBezTo>
                <a:cubicBezTo>
                  <a:pt x="90654" y="18142"/>
                  <a:pt x="90714" y="18148"/>
                  <a:pt x="90769" y="18148"/>
                </a:cubicBezTo>
                <a:cubicBezTo>
                  <a:pt x="91084" y="18148"/>
                  <a:pt x="91228" y="17945"/>
                  <a:pt x="91393" y="17750"/>
                </a:cubicBezTo>
                <a:lnTo>
                  <a:pt x="91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flipH="1">
            <a:off x="-508370" y="2651125"/>
            <a:ext cx="1086599" cy="1025391"/>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7"/>
          <p:cNvSpPr/>
          <p:nvPr/>
        </p:nvSpPr>
        <p:spPr>
          <a:xfrm flipH="1">
            <a:off x="8475519" y="-526038"/>
            <a:ext cx="1149480" cy="1121977"/>
          </a:xfrm>
          <a:custGeom>
            <a:avLst/>
            <a:gdLst/>
            <a:ahLst/>
            <a:cxnLst/>
            <a:rect l="l" t="t" r="r" b="b"/>
            <a:pathLst>
              <a:path w="4890" h="4773" extrusionOk="0">
                <a:moveTo>
                  <a:pt x="2578" y="1640"/>
                </a:moveTo>
                <a:cubicBezTo>
                  <a:pt x="2606" y="1640"/>
                  <a:pt x="2634" y="1641"/>
                  <a:pt x="2661" y="1642"/>
                </a:cubicBezTo>
                <a:cubicBezTo>
                  <a:pt x="2834" y="1654"/>
                  <a:pt x="3008" y="1715"/>
                  <a:pt x="3130" y="1840"/>
                </a:cubicBezTo>
                <a:cubicBezTo>
                  <a:pt x="3247" y="1959"/>
                  <a:pt x="3305" y="2127"/>
                  <a:pt x="3311" y="2292"/>
                </a:cubicBezTo>
                <a:cubicBezTo>
                  <a:pt x="3316" y="2458"/>
                  <a:pt x="3273" y="2622"/>
                  <a:pt x="3204" y="2774"/>
                </a:cubicBezTo>
                <a:cubicBezTo>
                  <a:pt x="3137" y="2929"/>
                  <a:pt x="3039" y="3078"/>
                  <a:pt x="2894" y="3165"/>
                </a:cubicBezTo>
                <a:cubicBezTo>
                  <a:pt x="2796" y="3224"/>
                  <a:pt x="2684" y="3249"/>
                  <a:pt x="2570" y="3249"/>
                </a:cubicBezTo>
                <a:cubicBezTo>
                  <a:pt x="2447" y="3249"/>
                  <a:pt x="2322" y="3219"/>
                  <a:pt x="2209" y="3170"/>
                </a:cubicBezTo>
                <a:cubicBezTo>
                  <a:pt x="2018" y="3086"/>
                  <a:pt x="1847" y="2944"/>
                  <a:pt x="1744" y="2762"/>
                </a:cubicBezTo>
                <a:cubicBezTo>
                  <a:pt x="1642" y="2579"/>
                  <a:pt x="1610" y="2353"/>
                  <a:pt x="1677" y="2154"/>
                </a:cubicBezTo>
                <a:cubicBezTo>
                  <a:pt x="1798" y="1789"/>
                  <a:pt x="2218" y="1640"/>
                  <a:pt x="2578" y="1640"/>
                </a:cubicBezTo>
                <a:close/>
                <a:moveTo>
                  <a:pt x="2707" y="0"/>
                </a:moveTo>
                <a:cubicBezTo>
                  <a:pt x="2458" y="0"/>
                  <a:pt x="2209" y="41"/>
                  <a:pt x="1974" y="120"/>
                </a:cubicBezTo>
                <a:cubicBezTo>
                  <a:pt x="1406" y="311"/>
                  <a:pt x="923" y="713"/>
                  <a:pt x="584" y="1206"/>
                </a:cubicBezTo>
                <a:cubicBezTo>
                  <a:pt x="202" y="1761"/>
                  <a:pt x="1" y="2488"/>
                  <a:pt x="236" y="3119"/>
                </a:cubicBezTo>
                <a:cubicBezTo>
                  <a:pt x="401" y="3571"/>
                  <a:pt x="768" y="3922"/>
                  <a:pt x="1165" y="4194"/>
                </a:cubicBezTo>
                <a:cubicBezTo>
                  <a:pt x="1554" y="4462"/>
                  <a:pt x="1992" y="4674"/>
                  <a:pt x="2459" y="4746"/>
                </a:cubicBezTo>
                <a:cubicBezTo>
                  <a:pt x="2572" y="4764"/>
                  <a:pt x="2686" y="4773"/>
                  <a:pt x="2800" y="4773"/>
                </a:cubicBezTo>
                <a:cubicBezTo>
                  <a:pt x="3161" y="4773"/>
                  <a:pt x="3523" y="4682"/>
                  <a:pt x="3822" y="4483"/>
                </a:cubicBezTo>
                <a:cubicBezTo>
                  <a:pt x="4233" y="4209"/>
                  <a:pt x="4498" y="3754"/>
                  <a:pt x="4621" y="3276"/>
                </a:cubicBezTo>
                <a:cubicBezTo>
                  <a:pt x="4889" y="2238"/>
                  <a:pt x="4744" y="826"/>
                  <a:pt x="3713" y="252"/>
                </a:cubicBezTo>
                <a:cubicBezTo>
                  <a:pt x="3407" y="82"/>
                  <a:pt x="3058"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7"/>
          <p:cNvGrpSpPr/>
          <p:nvPr/>
        </p:nvGrpSpPr>
        <p:grpSpPr>
          <a:xfrm flipH="1">
            <a:off x="93881" y="87646"/>
            <a:ext cx="734527" cy="628323"/>
            <a:chOff x="4559525" y="2162500"/>
            <a:chExt cx="149200" cy="127625"/>
          </a:xfrm>
        </p:grpSpPr>
        <p:sp>
          <p:nvSpPr>
            <p:cNvPr id="233" name="Google Shape;233;p17"/>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7"/>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7"/>
          <p:cNvSpPr/>
          <p:nvPr/>
        </p:nvSpPr>
        <p:spPr>
          <a:xfrm flipH="1">
            <a:off x="7930572" y="2765650"/>
            <a:ext cx="734531" cy="680996"/>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2_1">
    <p:bg>
      <p:bgPr>
        <a:solidFill>
          <a:schemeClr val="dk1"/>
        </a:solidFill>
        <a:effectLst/>
      </p:bgPr>
    </p:bg>
    <p:spTree>
      <p:nvGrpSpPr>
        <p:cNvPr id="1" name="Shape 242"/>
        <p:cNvGrpSpPr/>
        <p:nvPr/>
      </p:nvGrpSpPr>
      <p:grpSpPr>
        <a:xfrm>
          <a:off x="0" y="0"/>
          <a:ext cx="0" cy="0"/>
          <a:chOff x="0" y="0"/>
          <a:chExt cx="0" cy="0"/>
        </a:xfrm>
      </p:grpSpPr>
      <p:sp>
        <p:nvSpPr>
          <p:cNvPr id="243" name="Google Shape;243;p18"/>
          <p:cNvSpPr txBox="1">
            <a:spLocks noGrp="1"/>
          </p:cNvSpPr>
          <p:nvPr>
            <p:ph type="subTitle" idx="1"/>
          </p:nvPr>
        </p:nvSpPr>
        <p:spPr>
          <a:xfrm>
            <a:off x="4572000" y="1495738"/>
            <a:ext cx="3037800" cy="2507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434343"/>
              </a:buClr>
              <a:buSzPts val="1600"/>
              <a:buFont typeface="Anaheim"/>
              <a:buChar char="●"/>
              <a:defRPr/>
            </a:lvl1pPr>
            <a:lvl2pPr lvl="1" algn="ctr" rtl="0">
              <a:lnSpc>
                <a:spcPct val="100000"/>
              </a:lnSpc>
              <a:spcBef>
                <a:spcPts val="0"/>
              </a:spcBef>
              <a:spcAft>
                <a:spcPts val="0"/>
              </a:spcAft>
              <a:buClr>
                <a:srgbClr val="434343"/>
              </a:buClr>
              <a:buSzPts val="1600"/>
              <a:buFont typeface="Anaheim"/>
              <a:buChar char="○"/>
              <a:defRPr/>
            </a:lvl2pPr>
            <a:lvl3pPr lvl="2" algn="ctr" rtl="0">
              <a:lnSpc>
                <a:spcPct val="100000"/>
              </a:lnSpc>
              <a:spcBef>
                <a:spcPts val="0"/>
              </a:spcBef>
              <a:spcAft>
                <a:spcPts val="0"/>
              </a:spcAft>
              <a:buClr>
                <a:srgbClr val="434343"/>
              </a:buClr>
              <a:buSzPts val="1600"/>
              <a:buFont typeface="Anaheim"/>
              <a:buChar char="■"/>
              <a:defRPr/>
            </a:lvl3pPr>
            <a:lvl4pPr lvl="3" algn="ctr" rtl="0">
              <a:lnSpc>
                <a:spcPct val="100000"/>
              </a:lnSpc>
              <a:spcBef>
                <a:spcPts val="0"/>
              </a:spcBef>
              <a:spcAft>
                <a:spcPts val="0"/>
              </a:spcAft>
              <a:buClr>
                <a:srgbClr val="434343"/>
              </a:buClr>
              <a:buSzPts val="1600"/>
              <a:buFont typeface="Anaheim"/>
              <a:buChar char="●"/>
              <a:defRPr/>
            </a:lvl4pPr>
            <a:lvl5pPr lvl="4" algn="ctr" rtl="0">
              <a:lnSpc>
                <a:spcPct val="100000"/>
              </a:lnSpc>
              <a:spcBef>
                <a:spcPts val="0"/>
              </a:spcBef>
              <a:spcAft>
                <a:spcPts val="0"/>
              </a:spcAft>
              <a:buClr>
                <a:srgbClr val="434343"/>
              </a:buClr>
              <a:buSzPts val="1600"/>
              <a:buFont typeface="Anaheim"/>
              <a:buChar char="○"/>
              <a:defRPr/>
            </a:lvl5pPr>
            <a:lvl6pPr lvl="5" algn="ctr" rtl="0">
              <a:lnSpc>
                <a:spcPct val="100000"/>
              </a:lnSpc>
              <a:spcBef>
                <a:spcPts val="0"/>
              </a:spcBef>
              <a:spcAft>
                <a:spcPts val="0"/>
              </a:spcAft>
              <a:buClr>
                <a:srgbClr val="434343"/>
              </a:buClr>
              <a:buSzPts val="1600"/>
              <a:buFont typeface="Anaheim"/>
              <a:buChar char="■"/>
              <a:defRPr/>
            </a:lvl6pPr>
            <a:lvl7pPr lvl="6" algn="ctr" rtl="0">
              <a:lnSpc>
                <a:spcPct val="100000"/>
              </a:lnSpc>
              <a:spcBef>
                <a:spcPts val="0"/>
              </a:spcBef>
              <a:spcAft>
                <a:spcPts val="0"/>
              </a:spcAft>
              <a:buClr>
                <a:srgbClr val="434343"/>
              </a:buClr>
              <a:buSzPts val="1600"/>
              <a:buFont typeface="Anaheim"/>
              <a:buChar char="●"/>
              <a:defRPr/>
            </a:lvl7pPr>
            <a:lvl8pPr lvl="7" algn="ctr" rtl="0">
              <a:lnSpc>
                <a:spcPct val="100000"/>
              </a:lnSpc>
              <a:spcBef>
                <a:spcPts val="0"/>
              </a:spcBef>
              <a:spcAft>
                <a:spcPts val="0"/>
              </a:spcAft>
              <a:buClr>
                <a:srgbClr val="434343"/>
              </a:buClr>
              <a:buSzPts val="1600"/>
              <a:buFont typeface="Anaheim"/>
              <a:buChar char="○"/>
              <a:defRPr/>
            </a:lvl8pPr>
            <a:lvl9pPr lvl="8" algn="ctr" rtl="0">
              <a:lnSpc>
                <a:spcPct val="100000"/>
              </a:lnSpc>
              <a:spcBef>
                <a:spcPts val="0"/>
              </a:spcBef>
              <a:spcAft>
                <a:spcPts val="0"/>
              </a:spcAft>
              <a:buClr>
                <a:srgbClr val="434343"/>
              </a:buClr>
              <a:buSzPts val="1600"/>
              <a:buFont typeface="Anaheim"/>
              <a:buChar char="■"/>
              <a:defRPr/>
            </a:lvl9pPr>
          </a:lstStyle>
          <a:p>
            <a:endParaRPr/>
          </a:p>
        </p:txBody>
      </p:sp>
      <p:sp>
        <p:nvSpPr>
          <p:cNvPr id="244" name="Google Shape;244;p18"/>
          <p:cNvSpPr txBox="1">
            <a:spLocks noGrp="1"/>
          </p:cNvSpPr>
          <p:nvPr>
            <p:ph type="title"/>
          </p:nvPr>
        </p:nvSpPr>
        <p:spPr>
          <a:xfrm>
            <a:off x="715100" y="462125"/>
            <a:ext cx="7703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5" name="Google Shape;245;p18"/>
          <p:cNvSpPr/>
          <p:nvPr/>
        </p:nvSpPr>
        <p:spPr>
          <a:xfrm>
            <a:off x="-99631" y="4336354"/>
            <a:ext cx="9343259" cy="1597152"/>
          </a:xfrm>
          <a:custGeom>
            <a:avLst/>
            <a:gdLst/>
            <a:ahLst/>
            <a:cxnLst/>
            <a:rect l="l" t="t" r="r" b="b"/>
            <a:pathLst>
              <a:path w="137310" h="23472" extrusionOk="0">
                <a:moveTo>
                  <a:pt x="126434" y="1"/>
                </a:moveTo>
                <a:cubicBezTo>
                  <a:pt x="122173" y="1"/>
                  <a:pt x="116617" y="1134"/>
                  <a:pt x="110371" y="2609"/>
                </a:cubicBezTo>
                <a:cubicBezTo>
                  <a:pt x="107861" y="3202"/>
                  <a:pt x="105241" y="3850"/>
                  <a:pt x="102548" y="4500"/>
                </a:cubicBezTo>
                <a:cubicBezTo>
                  <a:pt x="93698" y="6644"/>
                  <a:pt x="84067" y="8826"/>
                  <a:pt x="75046" y="9222"/>
                </a:cubicBezTo>
                <a:cubicBezTo>
                  <a:pt x="73954" y="9270"/>
                  <a:pt x="72851" y="9293"/>
                  <a:pt x="71739" y="9293"/>
                </a:cubicBezTo>
                <a:cubicBezTo>
                  <a:pt x="57565" y="9293"/>
                  <a:pt x="41925" y="5618"/>
                  <a:pt x="29922" y="3828"/>
                </a:cubicBezTo>
                <a:cubicBezTo>
                  <a:pt x="26529" y="3322"/>
                  <a:pt x="23426" y="2967"/>
                  <a:pt x="20730" y="2886"/>
                </a:cubicBezTo>
                <a:cubicBezTo>
                  <a:pt x="19651" y="2855"/>
                  <a:pt x="18606" y="2840"/>
                  <a:pt x="17598" y="2840"/>
                </a:cubicBezTo>
                <a:cubicBezTo>
                  <a:pt x="14995" y="2840"/>
                  <a:pt x="12635" y="2937"/>
                  <a:pt x="10548" y="3087"/>
                </a:cubicBezTo>
                <a:cubicBezTo>
                  <a:pt x="4594" y="3513"/>
                  <a:pt x="858" y="4359"/>
                  <a:pt x="0" y="4566"/>
                </a:cubicBezTo>
                <a:lnTo>
                  <a:pt x="0" y="23379"/>
                </a:lnTo>
                <a:lnTo>
                  <a:pt x="137310" y="23471"/>
                </a:lnTo>
                <a:lnTo>
                  <a:pt x="137271" y="1545"/>
                </a:lnTo>
                <a:cubicBezTo>
                  <a:pt x="135883" y="893"/>
                  <a:pt x="133008" y="175"/>
                  <a:pt x="127057" y="9"/>
                </a:cubicBezTo>
                <a:cubicBezTo>
                  <a:pt x="126852" y="3"/>
                  <a:pt x="126645" y="1"/>
                  <a:pt x="126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8"/>
          <p:cNvSpPr/>
          <p:nvPr/>
        </p:nvSpPr>
        <p:spPr>
          <a:xfrm>
            <a:off x="139075" y="3529747"/>
            <a:ext cx="875743" cy="1149963"/>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8"/>
          <p:cNvSpPr/>
          <p:nvPr/>
        </p:nvSpPr>
        <p:spPr>
          <a:xfrm rot="10800000" flipH="1">
            <a:off x="7128155" y="-53620"/>
            <a:ext cx="2178120" cy="466645"/>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611600" y="-425550"/>
            <a:ext cx="1494771" cy="1410570"/>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4281305" y="-430954"/>
            <a:ext cx="697864" cy="681167"/>
          </a:xfrm>
          <a:custGeom>
            <a:avLst/>
            <a:gdLst/>
            <a:ahLst/>
            <a:cxnLst/>
            <a:rect l="l" t="t" r="r" b="b"/>
            <a:pathLst>
              <a:path w="4890" h="4773" extrusionOk="0">
                <a:moveTo>
                  <a:pt x="2578" y="1640"/>
                </a:moveTo>
                <a:cubicBezTo>
                  <a:pt x="2606" y="1640"/>
                  <a:pt x="2634" y="1641"/>
                  <a:pt x="2661" y="1642"/>
                </a:cubicBezTo>
                <a:cubicBezTo>
                  <a:pt x="2834" y="1654"/>
                  <a:pt x="3008" y="1715"/>
                  <a:pt x="3130" y="1840"/>
                </a:cubicBezTo>
                <a:cubicBezTo>
                  <a:pt x="3247" y="1959"/>
                  <a:pt x="3305" y="2127"/>
                  <a:pt x="3311" y="2292"/>
                </a:cubicBezTo>
                <a:cubicBezTo>
                  <a:pt x="3316" y="2458"/>
                  <a:pt x="3273" y="2622"/>
                  <a:pt x="3204" y="2774"/>
                </a:cubicBezTo>
                <a:cubicBezTo>
                  <a:pt x="3137" y="2929"/>
                  <a:pt x="3039" y="3078"/>
                  <a:pt x="2894" y="3165"/>
                </a:cubicBezTo>
                <a:cubicBezTo>
                  <a:pt x="2796" y="3224"/>
                  <a:pt x="2684" y="3249"/>
                  <a:pt x="2570" y="3249"/>
                </a:cubicBezTo>
                <a:cubicBezTo>
                  <a:pt x="2447" y="3249"/>
                  <a:pt x="2322" y="3219"/>
                  <a:pt x="2209" y="3170"/>
                </a:cubicBezTo>
                <a:cubicBezTo>
                  <a:pt x="2018" y="3086"/>
                  <a:pt x="1847" y="2944"/>
                  <a:pt x="1744" y="2762"/>
                </a:cubicBezTo>
                <a:cubicBezTo>
                  <a:pt x="1642" y="2579"/>
                  <a:pt x="1610" y="2353"/>
                  <a:pt x="1677" y="2154"/>
                </a:cubicBezTo>
                <a:cubicBezTo>
                  <a:pt x="1798" y="1789"/>
                  <a:pt x="2218" y="1640"/>
                  <a:pt x="2578" y="1640"/>
                </a:cubicBezTo>
                <a:close/>
                <a:moveTo>
                  <a:pt x="2707" y="0"/>
                </a:moveTo>
                <a:cubicBezTo>
                  <a:pt x="2458" y="0"/>
                  <a:pt x="2209" y="41"/>
                  <a:pt x="1974" y="120"/>
                </a:cubicBezTo>
                <a:cubicBezTo>
                  <a:pt x="1406" y="311"/>
                  <a:pt x="923" y="713"/>
                  <a:pt x="584" y="1206"/>
                </a:cubicBezTo>
                <a:cubicBezTo>
                  <a:pt x="202" y="1761"/>
                  <a:pt x="1" y="2488"/>
                  <a:pt x="236" y="3119"/>
                </a:cubicBezTo>
                <a:cubicBezTo>
                  <a:pt x="401" y="3571"/>
                  <a:pt x="768" y="3922"/>
                  <a:pt x="1165" y="4194"/>
                </a:cubicBezTo>
                <a:cubicBezTo>
                  <a:pt x="1554" y="4462"/>
                  <a:pt x="1992" y="4674"/>
                  <a:pt x="2459" y="4746"/>
                </a:cubicBezTo>
                <a:cubicBezTo>
                  <a:pt x="2572" y="4764"/>
                  <a:pt x="2686" y="4773"/>
                  <a:pt x="2800" y="4773"/>
                </a:cubicBezTo>
                <a:cubicBezTo>
                  <a:pt x="3161" y="4773"/>
                  <a:pt x="3523" y="4682"/>
                  <a:pt x="3822" y="4483"/>
                </a:cubicBezTo>
                <a:cubicBezTo>
                  <a:pt x="4233" y="4209"/>
                  <a:pt x="4498" y="3754"/>
                  <a:pt x="4621" y="3276"/>
                </a:cubicBezTo>
                <a:cubicBezTo>
                  <a:pt x="4889" y="2238"/>
                  <a:pt x="4744" y="826"/>
                  <a:pt x="3713" y="252"/>
                </a:cubicBezTo>
                <a:cubicBezTo>
                  <a:pt x="3407" y="82"/>
                  <a:pt x="3058"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 name="Google Shape;250;p18"/>
          <p:cNvGrpSpPr/>
          <p:nvPr/>
        </p:nvGrpSpPr>
        <p:grpSpPr>
          <a:xfrm>
            <a:off x="8292302" y="790285"/>
            <a:ext cx="851708" cy="728547"/>
            <a:chOff x="4559525" y="2162500"/>
            <a:chExt cx="149200" cy="127625"/>
          </a:xfrm>
        </p:grpSpPr>
        <p:sp>
          <p:nvSpPr>
            <p:cNvPr id="251" name="Google Shape;251;p18"/>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8"/>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259"/>
        <p:cNvGrpSpPr/>
        <p:nvPr/>
      </p:nvGrpSpPr>
      <p:grpSpPr>
        <a:xfrm>
          <a:off x="0" y="0"/>
          <a:ext cx="0" cy="0"/>
          <a:chOff x="0" y="0"/>
          <a:chExt cx="0" cy="0"/>
        </a:xfrm>
      </p:grpSpPr>
      <p:sp>
        <p:nvSpPr>
          <p:cNvPr id="260" name="Google Shape;260;p19"/>
          <p:cNvSpPr txBox="1">
            <a:spLocks noGrp="1"/>
          </p:cNvSpPr>
          <p:nvPr>
            <p:ph type="title"/>
          </p:nvPr>
        </p:nvSpPr>
        <p:spPr>
          <a:xfrm>
            <a:off x="720000" y="473775"/>
            <a:ext cx="77064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19"/>
          <p:cNvSpPr/>
          <p:nvPr/>
        </p:nvSpPr>
        <p:spPr>
          <a:xfrm flipH="1">
            <a:off x="-39212" y="4397748"/>
            <a:ext cx="9222426" cy="1576497"/>
          </a:xfrm>
          <a:custGeom>
            <a:avLst/>
            <a:gdLst/>
            <a:ahLst/>
            <a:cxnLst/>
            <a:rect l="l" t="t" r="r" b="b"/>
            <a:pathLst>
              <a:path w="137310" h="23472" extrusionOk="0">
                <a:moveTo>
                  <a:pt x="126434" y="1"/>
                </a:moveTo>
                <a:cubicBezTo>
                  <a:pt x="122173" y="1"/>
                  <a:pt x="116617" y="1134"/>
                  <a:pt x="110371" y="2609"/>
                </a:cubicBezTo>
                <a:cubicBezTo>
                  <a:pt x="107861" y="3202"/>
                  <a:pt x="105241" y="3850"/>
                  <a:pt x="102548" y="4500"/>
                </a:cubicBezTo>
                <a:cubicBezTo>
                  <a:pt x="93698" y="6644"/>
                  <a:pt x="84067" y="8826"/>
                  <a:pt x="75046" y="9222"/>
                </a:cubicBezTo>
                <a:cubicBezTo>
                  <a:pt x="73954" y="9270"/>
                  <a:pt x="72851" y="9293"/>
                  <a:pt x="71739" y="9293"/>
                </a:cubicBezTo>
                <a:cubicBezTo>
                  <a:pt x="57565" y="9293"/>
                  <a:pt x="41925" y="5618"/>
                  <a:pt x="29922" y="3828"/>
                </a:cubicBezTo>
                <a:cubicBezTo>
                  <a:pt x="26529" y="3322"/>
                  <a:pt x="23426" y="2967"/>
                  <a:pt x="20730" y="2886"/>
                </a:cubicBezTo>
                <a:cubicBezTo>
                  <a:pt x="19651" y="2855"/>
                  <a:pt x="18606" y="2840"/>
                  <a:pt x="17598" y="2840"/>
                </a:cubicBezTo>
                <a:cubicBezTo>
                  <a:pt x="14995" y="2840"/>
                  <a:pt x="12635" y="2937"/>
                  <a:pt x="10548" y="3087"/>
                </a:cubicBezTo>
                <a:cubicBezTo>
                  <a:pt x="4594" y="3513"/>
                  <a:pt x="858" y="4359"/>
                  <a:pt x="0" y="4566"/>
                </a:cubicBezTo>
                <a:lnTo>
                  <a:pt x="0" y="23379"/>
                </a:lnTo>
                <a:lnTo>
                  <a:pt x="137310" y="23471"/>
                </a:lnTo>
                <a:lnTo>
                  <a:pt x="137271" y="1545"/>
                </a:lnTo>
                <a:cubicBezTo>
                  <a:pt x="135883" y="893"/>
                  <a:pt x="133008" y="175"/>
                  <a:pt x="127057" y="9"/>
                </a:cubicBezTo>
                <a:cubicBezTo>
                  <a:pt x="126852" y="3"/>
                  <a:pt x="126645" y="1"/>
                  <a:pt x="126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flipH="1">
            <a:off x="139625" y="3545150"/>
            <a:ext cx="883120" cy="1159458"/>
          </a:xfrm>
          <a:custGeom>
            <a:avLst/>
            <a:gdLst/>
            <a:ahLst/>
            <a:cxnLst/>
            <a:rect l="l" t="t" r="r" b="b"/>
            <a:pathLst>
              <a:path w="8063" h="10586" extrusionOk="0">
                <a:moveTo>
                  <a:pt x="6829" y="856"/>
                </a:moveTo>
                <a:lnTo>
                  <a:pt x="6829" y="856"/>
                </a:lnTo>
                <a:cubicBezTo>
                  <a:pt x="7090" y="1469"/>
                  <a:pt x="7223" y="2144"/>
                  <a:pt x="6867" y="2704"/>
                </a:cubicBezTo>
                <a:cubicBezTo>
                  <a:pt x="6934" y="2085"/>
                  <a:pt x="6923" y="1468"/>
                  <a:pt x="6829" y="856"/>
                </a:cubicBezTo>
                <a:close/>
                <a:moveTo>
                  <a:pt x="6537" y="526"/>
                </a:moveTo>
                <a:cubicBezTo>
                  <a:pt x="6868" y="1419"/>
                  <a:pt x="6643" y="2565"/>
                  <a:pt x="6610" y="2765"/>
                </a:cubicBezTo>
                <a:cubicBezTo>
                  <a:pt x="6611" y="2764"/>
                  <a:pt x="6611" y="2763"/>
                  <a:pt x="6611" y="2763"/>
                </a:cubicBezTo>
                <a:lnTo>
                  <a:pt x="6611" y="2763"/>
                </a:lnTo>
                <a:cubicBezTo>
                  <a:pt x="6616" y="2763"/>
                  <a:pt x="6613" y="2831"/>
                  <a:pt x="6610" y="2831"/>
                </a:cubicBezTo>
                <a:cubicBezTo>
                  <a:pt x="6608" y="2831"/>
                  <a:pt x="6607" y="2822"/>
                  <a:pt x="6606" y="2796"/>
                </a:cubicBezTo>
                <a:cubicBezTo>
                  <a:pt x="6304" y="2408"/>
                  <a:pt x="5874" y="2139"/>
                  <a:pt x="6007" y="1532"/>
                </a:cubicBezTo>
                <a:cubicBezTo>
                  <a:pt x="6092" y="1157"/>
                  <a:pt x="6354" y="860"/>
                  <a:pt x="6537" y="526"/>
                </a:cubicBezTo>
                <a:close/>
                <a:moveTo>
                  <a:pt x="2560" y="1931"/>
                </a:moveTo>
                <a:cubicBezTo>
                  <a:pt x="2942" y="2499"/>
                  <a:pt x="3624" y="2733"/>
                  <a:pt x="4196" y="3103"/>
                </a:cubicBezTo>
                <a:cubicBezTo>
                  <a:pt x="4954" y="3599"/>
                  <a:pt x="5218" y="4534"/>
                  <a:pt x="4687" y="5287"/>
                </a:cubicBezTo>
                <a:cubicBezTo>
                  <a:pt x="4504" y="4211"/>
                  <a:pt x="3911" y="3268"/>
                  <a:pt x="3024" y="2626"/>
                </a:cubicBezTo>
                <a:cubicBezTo>
                  <a:pt x="3003" y="2611"/>
                  <a:pt x="2982" y="2605"/>
                  <a:pt x="2962" y="2605"/>
                </a:cubicBezTo>
                <a:cubicBezTo>
                  <a:pt x="2869" y="2605"/>
                  <a:pt x="2805" y="2750"/>
                  <a:pt x="2903" y="2821"/>
                </a:cubicBezTo>
                <a:cubicBezTo>
                  <a:pt x="3709" y="3402"/>
                  <a:pt x="4245" y="4250"/>
                  <a:pt x="4442" y="5213"/>
                </a:cubicBezTo>
                <a:cubicBezTo>
                  <a:pt x="4150" y="5063"/>
                  <a:pt x="3858" y="4913"/>
                  <a:pt x="3567" y="4761"/>
                </a:cubicBezTo>
                <a:cubicBezTo>
                  <a:pt x="3220" y="4582"/>
                  <a:pt x="2898" y="4390"/>
                  <a:pt x="2697" y="4042"/>
                </a:cubicBezTo>
                <a:cubicBezTo>
                  <a:pt x="2322" y="3399"/>
                  <a:pt x="2416" y="2637"/>
                  <a:pt x="2560" y="1931"/>
                </a:cubicBezTo>
                <a:close/>
                <a:moveTo>
                  <a:pt x="575" y="6249"/>
                </a:moveTo>
                <a:lnTo>
                  <a:pt x="575" y="6249"/>
                </a:lnTo>
                <a:cubicBezTo>
                  <a:pt x="920" y="6422"/>
                  <a:pt x="1284" y="6451"/>
                  <a:pt x="1717" y="6524"/>
                </a:cubicBezTo>
                <a:cubicBezTo>
                  <a:pt x="2318" y="6624"/>
                  <a:pt x="3096" y="6790"/>
                  <a:pt x="3433" y="7344"/>
                </a:cubicBezTo>
                <a:cubicBezTo>
                  <a:pt x="2876" y="7231"/>
                  <a:pt x="2295" y="7302"/>
                  <a:pt x="1753" y="7107"/>
                </a:cubicBezTo>
                <a:cubicBezTo>
                  <a:pt x="1278" y="6938"/>
                  <a:pt x="878" y="6637"/>
                  <a:pt x="575" y="6249"/>
                </a:cubicBezTo>
                <a:close/>
                <a:moveTo>
                  <a:pt x="259" y="6204"/>
                </a:moveTo>
                <a:lnTo>
                  <a:pt x="259" y="6204"/>
                </a:lnTo>
                <a:cubicBezTo>
                  <a:pt x="555" y="6649"/>
                  <a:pt x="962" y="7007"/>
                  <a:pt x="1452" y="7231"/>
                </a:cubicBezTo>
                <a:cubicBezTo>
                  <a:pt x="2104" y="7528"/>
                  <a:pt x="2797" y="7417"/>
                  <a:pt x="3467" y="7585"/>
                </a:cubicBezTo>
                <a:cubicBezTo>
                  <a:pt x="3154" y="7989"/>
                  <a:pt x="2687" y="8190"/>
                  <a:pt x="2208" y="8190"/>
                </a:cubicBezTo>
                <a:cubicBezTo>
                  <a:pt x="1905" y="8190"/>
                  <a:pt x="1599" y="8110"/>
                  <a:pt x="1323" y="7950"/>
                </a:cubicBezTo>
                <a:cubicBezTo>
                  <a:pt x="682" y="7579"/>
                  <a:pt x="346" y="6913"/>
                  <a:pt x="259" y="6204"/>
                </a:cubicBezTo>
                <a:close/>
                <a:moveTo>
                  <a:pt x="7639" y="6275"/>
                </a:moveTo>
                <a:lnTo>
                  <a:pt x="7639" y="6275"/>
                </a:lnTo>
                <a:cubicBezTo>
                  <a:pt x="6924" y="7151"/>
                  <a:pt x="6234" y="8055"/>
                  <a:pt x="5812" y="9106"/>
                </a:cubicBezTo>
                <a:cubicBezTo>
                  <a:pt x="5683" y="7850"/>
                  <a:pt x="6430" y="6680"/>
                  <a:pt x="7639" y="6275"/>
                </a:cubicBezTo>
                <a:close/>
                <a:moveTo>
                  <a:pt x="7782" y="6460"/>
                </a:moveTo>
                <a:lnTo>
                  <a:pt x="7782" y="6460"/>
                </a:lnTo>
                <a:cubicBezTo>
                  <a:pt x="7808" y="7512"/>
                  <a:pt x="7573" y="8551"/>
                  <a:pt x="6527" y="9046"/>
                </a:cubicBezTo>
                <a:cubicBezTo>
                  <a:pt x="6328" y="9140"/>
                  <a:pt x="6140" y="9230"/>
                  <a:pt x="5966" y="9340"/>
                </a:cubicBezTo>
                <a:cubicBezTo>
                  <a:pt x="6363" y="8260"/>
                  <a:pt x="7061" y="7346"/>
                  <a:pt x="7782" y="6460"/>
                </a:cubicBezTo>
                <a:close/>
                <a:moveTo>
                  <a:pt x="6586" y="0"/>
                </a:moveTo>
                <a:cubicBezTo>
                  <a:pt x="6537" y="0"/>
                  <a:pt x="6488" y="29"/>
                  <a:pt x="6475" y="82"/>
                </a:cubicBezTo>
                <a:cubicBezTo>
                  <a:pt x="6328" y="674"/>
                  <a:pt x="5765" y="1091"/>
                  <a:pt x="5755" y="1729"/>
                </a:cubicBezTo>
                <a:cubicBezTo>
                  <a:pt x="5750" y="1998"/>
                  <a:pt x="5840" y="2268"/>
                  <a:pt x="5996" y="2487"/>
                </a:cubicBezTo>
                <a:cubicBezTo>
                  <a:pt x="6164" y="2718"/>
                  <a:pt x="6405" y="2873"/>
                  <a:pt x="6547" y="3122"/>
                </a:cubicBezTo>
                <a:cubicBezTo>
                  <a:pt x="6425" y="3594"/>
                  <a:pt x="6164" y="4025"/>
                  <a:pt x="5819" y="4387"/>
                </a:cubicBezTo>
                <a:cubicBezTo>
                  <a:pt x="5580" y="4638"/>
                  <a:pt x="5314" y="4854"/>
                  <a:pt x="5062" y="5086"/>
                </a:cubicBezTo>
                <a:cubicBezTo>
                  <a:pt x="5283" y="4565"/>
                  <a:pt x="5246" y="3945"/>
                  <a:pt x="4918" y="3465"/>
                </a:cubicBezTo>
                <a:cubicBezTo>
                  <a:pt x="4330" y="2606"/>
                  <a:pt x="3033" y="2559"/>
                  <a:pt x="2613" y="1548"/>
                </a:cubicBezTo>
                <a:cubicBezTo>
                  <a:pt x="2596" y="1508"/>
                  <a:pt x="2556" y="1489"/>
                  <a:pt x="2515" y="1489"/>
                </a:cubicBezTo>
                <a:cubicBezTo>
                  <a:pt x="2465" y="1489"/>
                  <a:pt x="2413" y="1517"/>
                  <a:pt x="2401" y="1568"/>
                </a:cubicBezTo>
                <a:cubicBezTo>
                  <a:pt x="2227" y="2376"/>
                  <a:pt x="2048" y="3261"/>
                  <a:pt x="2432" y="4039"/>
                </a:cubicBezTo>
                <a:cubicBezTo>
                  <a:pt x="2811" y="4807"/>
                  <a:pt x="3750" y="5137"/>
                  <a:pt x="4491" y="5500"/>
                </a:cubicBezTo>
                <a:cubicBezTo>
                  <a:pt x="4508" y="5540"/>
                  <a:pt x="4545" y="5557"/>
                  <a:pt x="4584" y="5557"/>
                </a:cubicBezTo>
                <a:cubicBezTo>
                  <a:pt x="4590" y="5557"/>
                  <a:pt x="4596" y="5557"/>
                  <a:pt x="4602" y="5556"/>
                </a:cubicBezTo>
                <a:cubicBezTo>
                  <a:pt x="4603" y="5557"/>
                  <a:pt x="4605" y="5557"/>
                  <a:pt x="4607" y="5558"/>
                </a:cubicBezTo>
                <a:cubicBezTo>
                  <a:pt x="4600" y="5568"/>
                  <a:pt x="4591" y="5578"/>
                  <a:pt x="4585" y="5588"/>
                </a:cubicBezTo>
                <a:cubicBezTo>
                  <a:pt x="4562" y="5596"/>
                  <a:pt x="4542" y="5611"/>
                  <a:pt x="4527" y="5635"/>
                </a:cubicBezTo>
                <a:cubicBezTo>
                  <a:pt x="4146" y="6233"/>
                  <a:pt x="4007" y="6962"/>
                  <a:pt x="4176" y="7650"/>
                </a:cubicBezTo>
                <a:cubicBezTo>
                  <a:pt x="4044" y="7570"/>
                  <a:pt x="3901" y="7513"/>
                  <a:pt x="3750" y="7478"/>
                </a:cubicBezTo>
                <a:cubicBezTo>
                  <a:pt x="3566" y="6956"/>
                  <a:pt x="3111" y="6668"/>
                  <a:pt x="2599" y="6503"/>
                </a:cubicBezTo>
                <a:cubicBezTo>
                  <a:pt x="1862" y="6265"/>
                  <a:pt x="945" y="6361"/>
                  <a:pt x="349" y="5822"/>
                </a:cubicBezTo>
                <a:cubicBezTo>
                  <a:pt x="325" y="5801"/>
                  <a:pt x="299" y="5792"/>
                  <a:pt x="274" y="5792"/>
                </a:cubicBezTo>
                <a:cubicBezTo>
                  <a:pt x="260" y="5792"/>
                  <a:pt x="246" y="5794"/>
                  <a:pt x="233" y="5799"/>
                </a:cubicBezTo>
                <a:cubicBezTo>
                  <a:pt x="229" y="5731"/>
                  <a:pt x="175" y="5698"/>
                  <a:pt x="121" y="5698"/>
                </a:cubicBezTo>
                <a:cubicBezTo>
                  <a:pt x="64" y="5698"/>
                  <a:pt x="7" y="5735"/>
                  <a:pt x="7" y="5808"/>
                </a:cubicBezTo>
                <a:cubicBezTo>
                  <a:pt x="1" y="6816"/>
                  <a:pt x="457" y="7829"/>
                  <a:pt x="1418" y="8254"/>
                </a:cubicBezTo>
                <a:cubicBezTo>
                  <a:pt x="1672" y="8367"/>
                  <a:pt x="1939" y="8422"/>
                  <a:pt x="2202" y="8422"/>
                </a:cubicBezTo>
                <a:cubicBezTo>
                  <a:pt x="2767" y="8422"/>
                  <a:pt x="3313" y="8168"/>
                  <a:pt x="3674" y="7693"/>
                </a:cubicBezTo>
                <a:cubicBezTo>
                  <a:pt x="3919" y="7745"/>
                  <a:pt x="4132" y="7861"/>
                  <a:pt x="4309" y="8040"/>
                </a:cubicBezTo>
                <a:cubicBezTo>
                  <a:pt x="4622" y="8773"/>
                  <a:pt x="5222" y="9403"/>
                  <a:pt x="5237" y="10231"/>
                </a:cubicBezTo>
                <a:cubicBezTo>
                  <a:pt x="5237" y="10234"/>
                  <a:pt x="5239" y="10239"/>
                  <a:pt x="5239" y="10243"/>
                </a:cubicBezTo>
                <a:cubicBezTo>
                  <a:pt x="5200" y="10354"/>
                  <a:pt x="5170" y="10469"/>
                  <a:pt x="5150" y="10586"/>
                </a:cubicBezTo>
                <a:lnTo>
                  <a:pt x="5382" y="10586"/>
                </a:lnTo>
                <a:cubicBezTo>
                  <a:pt x="5472" y="10114"/>
                  <a:pt x="5753" y="9709"/>
                  <a:pt x="6184" y="9461"/>
                </a:cubicBezTo>
                <a:cubicBezTo>
                  <a:pt x="6588" y="9229"/>
                  <a:pt x="7021" y="9108"/>
                  <a:pt x="7347" y="8754"/>
                </a:cubicBezTo>
                <a:cubicBezTo>
                  <a:pt x="8009" y="8031"/>
                  <a:pt x="8063" y="7016"/>
                  <a:pt x="7992" y="6088"/>
                </a:cubicBezTo>
                <a:cubicBezTo>
                  <a:pt x="7988" y="6022"/>
                  <a:pt x="7940" y="5974"/>
                  <a:pt x="7877" y="5974"/>
                </a:cubicBezTo>
                <a:cubicBezTo>
                  <a:pt x="7867" y="5974"/>
                  <a:pt x="7858" y="5975"/>
                  <a:pt x="7848" y="5977"/>
                </a:cubicBezTo>
                <a:cubicBezTo>
                  <a:pt x="6224" y="6349"/>
                  <a:pt x="5253" y="7962"/>
                  <a:pt x="5664" y="9572"/>
                </a:cubicBezTo>
                <a:cubicBezTo>
                  <a:pt x="5607" y="9625"/>
                  <a:pt x="5555" y="9684"/>
                  <a:pt x="5505" y="9751"/>
                </a:cubicBezTo>
                <a:cubicBezTo>
                  <a:pt x="5477" y="9788"/>
                  <a:pt x="5451" y="9828"/>
                  <a:pt x="5425" y="9866"/>
                </a:cubicBezTo>
                <a:cubicBezTo>
                  <a:pt x="5308" y="9309"/>
                  <a:pt x="4977" y="8833"/>
                  <a:pt x="4704" y="8327"/>
                </a:cubicBezTo>
                <a:cubicBezTo>
                  <a:pt x="4257" y="7508"/>
                  <a:pt x="4206" y="6606"/>
                  <a:pt x="4698" y="5797"/>
                </a:cubicBezTo>
                <a:cubicBezTo>
                  <a:pt x="4710" y="5789"/>
                  <a:pt x="4720" y="5778"/>
                  <a:pt x="4730" y="5766"/>
                </a:cubicBezTo>
                <a:cubicBezTo>
                  <a:pt x="5161" y="5189"/>
                  <a:pt x="5801" y="4819"/>
                  <a:pt x="6237" y="4246"/>
                </a:cubicBezTo>
                <a:cubicBezTo>
                  <a:pt x="6486" y="3922"/>
                  <a:pt x="6672" y="3559"/>
                  <a:pt x="6770" y="3173"/>
                </a:cubicBezTo>
                <a:cubicBezTo>
                  <a:pt x="6775" y="3164"/>
                  <a:pt x="6779" y="3156"/>
                  <a:pt x="6782" y="3148"/>
                </a:cubicBezTo>
                <a:cubicBezTo>
                  <a:pt x="6798" y="3143"/>
                  <a:pt x="6813" y="3133"/>
                  <a:pt x="6828" y="3118"/>
                </a:cubicBezTo>
                <a:cubicBezTo>
                  <a:pt x="7709" y="2229"/>
                  <a:pt x="7209" y="981"/>
                  <a:pt x="6683" y="55"/>
                </a:cubicBezTo>
                <a:cubicBezTo>
                  <a:pt x="6662" y="18"/>
                  <a:pt x="6624" y="0"/>
                  <a:pt x="6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flipH="1">
            <a:off x="8098837" y="111975"/>
            <a:ext cx="1171081" cy="723597"/>
          </a:xfrm>
          <a:custGeom>
            <a:avLst/>
            <a:gdLst/>
            <a:ahLst/>
            <a:cxnLst/>
            <a:rect l="l" t="t" r="r" b="b"/>
            <a:pathLst>
              <a:path w="10630" h="6568" extrusionOk="0">
                <a:moveTo>
                  <a:pt x="4460" y="874"/>
                </a:moveTo>
                <a:cubicBezTo>
                  <a:pt x="4461" y="875"/>
                  <a:pt x="4461" y="877"/>
                  <a:pt x="4463" y="877"/>
                </a:cubicBezTo>
                <a:cubicBezTo>
                  <a:pt x="4525" y="935"/>
                  <a:pt x="4592" y="1000"/>
                  <a:pt x="4619" y="1083"/>
                </a:cubicBezTo>
                <a:cubicBezTo>
                  <a:pt x="4635" y="1131"/>
                  <a:pt x="4634" y="1181"/>
                  <a:pt x="4610" y="1228"/>
                </a:cubicBezTo>
                <a:cubicBezTo>
                  <a:pt x="4598" y="1253"/>
                  <a:pt x="4582" y="1272"/>
                  <a:pt x="4561" y="1288"/>
                </a:cubicBezTo>
                <a:cubicBezTo>
                  <a:pt x="4542" y="1302"/>
                  <a:pt x="4523" y="1310"/>
                  <a:pt x="4502" y="1310"/>
                </a:cubicBezTo>
                <a:cubicBezTo>
                  <a:pt x="4497" y="1310"/>
                  <a:pt x="4491" y="1309"/>
                  <a:pt x="4486" y="1308"/>
                </a:cubicBezTo>
                <a:cubicBezTo>
                  <a:pt x="4423" y="1161"/>
                  <a:pt x="4420" y="1013"/>
                  <a:pt x="4460" y="874"/>
                </a:cubicBezTo>
                <a:close/>
                <a:moveTo>
                  <a:pt x="7428" y="1241"/>
                </a:moveTo>
                <a:cubicBezTo>
                  <a:pt x="7456" y="1356"/>
                  <a:pt x="7472" y="1479"/>
                  <a:pt x="7471" y="1607"/>
                </a:cubicBezTo>
                <a:cubicBezTo>
                  <a:pt x="7444" y="1642"/>
                  <a:pt x="7416" y="1672"/>
                  <a:pt x="7368" y="1674"/>
                </a:cubicBezTo>
                <a:cubicBezTo>
                  <a:pt x="7366" y="1674"/>
                  <a:pt x="7364" y="1674"/>
                  <a:pt x="7362" y="1674"/>
                </a:cubicBezTo>
                <a:cubicBezTo>
                  <a:pt x="7294" y="1674"/>
                  <a:pt x="7247" y="1612"/>
                  <a:pt x="7237" y="1550"/>
                </a:cubicBezTo>
                <a:cubicBezTo>
                  <a:pt x="7227" y="1486"/>
                  <a:pt x="7246" y="1427"/>
                  <a:pt x="7279" y="1375"/>
                </a:cubicBezTo>
                <a:cubicBezTo>
                  <a:pt x="7284" y="1389"/>
                  <a:pt x="7299" y="1399"/>
                  <a:pt x="7314" y="1399"/>
                </a:cubicBezTo>
                <a:cubicBezTo>
                  <a:pt x="7325" y="1399"/>
                  <a:pt x="7335" y="1393"/>
                  <a:pt x="7341" y="1380"/>
                </a:cubicBezTo>
                <a:cubicBezTo>
                  <a:pt x="7364" y="1325"/>
                  <a:pt x="7394" y="1279"/>
                  <a:pt x="7428" y="1241"/>
                </a:cubicBezTo>
                <a:close/>
                <a:moveTo>
                  <a:pt x="9318" y="1796"/>
                </a:moveTo>
                <a:cubicBezTo>
                  <a:pt x="9320" y="1797"/>
                  <a:pt x="9320" y="1799"/>
                  <a:pt x="9320" y="1800"/>
                </a:cubicBezTo>
                <a:cubicBezTo>
                  <a:pt x="9304" y="1898"/>
                  <a:pt x="9290" y="2014"/>
                  <a:pt x="9192" y="2065"/>
                </a:cubicBezTo>
                <a:cubicBezTo>
                  <a:pt x="9170" y="2076"/>
                  <a:pt x="9146" y="2082"/>
                  <a:pt x="9123" y="2082"/>
                </a:cubicBezTo>
                <a:cubicBezTo>
                  <a:pt x="9095" y="2082"/>
                  <a:pt x="9068" y="2072"/>
                  <a:pt x="9048" y="2048"/>
                </a:cubicBezTo>
                <a:cubicBezTo>
                  <a:pt x="9024" y="2017"/>
                  <a:pt x="9016" y="1973"/>
                  <a:pt x="9035" y="1940"/>
                </a:cubicBezTo>
                <a:cubicBezTo>
                  <a:pt x="9123" y="1870"/>
                  <a:pt x="9219" y="1822"/>
                  <a:pt x="9318" y="1796"/>
                </a:cubicBezTo>
                <a:close/>
                <a:moveTo>
                  <a:pt x="1623" y="2421"/>
                </a:moveTo>
                <a:cubicBezTo>
                  <a:pt x="1638" y="2421"/>
                  <a:pt x="1653" y="2422"/>
                  <a:pt x="1669" y="2423"/>
                </a:cubicBezTo>
                <a:cubicBezTo>
                  <a:pt x="1709" y="2427"/>
                  <a:pt x="1749" y="2434"/>
                  <a:pt x="1787" y="2446"/>
                </a:cubicBezTo>
                <a:cubicBezTo>
                  <a:pt x="1831" y="2460"/>
                  <a:pt x="2049" y="2593"/>
                  <a:pt x="1864" y="2642"/>
                </a:cubicBezTo>
                <a:cubicBezTo>
                  <a:pt x="1857" y="2645"/>
                  <a:pt x="1853" y="2650"/>
                  <a:pt x="1853" y="2657"/>
                </a:cubicBezTo>
                <a:cubicBezTo>
                  <a:pt x="1835" y="2658"/>
                  <a:pt x="1818" y="2659"/>
                  <a:pt x="1801" y="2659"/>
                </a:cubicBezTo>
                <a:cubicBezTo>
                  <a:pt x="1627" y="2659"/>
                  <a:pt x="1501" y="2589"/>
                  <a:pt x="1416" y="2478"/>
                </a:cubicBezTo>
                <a:cubicBezTo>
                  <a:pt x="1424" y="2476"/>
                  <a:pt x="1429" y="2461"/>
                  <a:pt x="1422" y="2454"/>
                </a:cubicBezTo>
                <a:cubicBezTo>
                  <a:pt x="1489" y="2436"/>
                  <a:pt x="1554" y="2421"/>
                  <a:pt x="1623" y="2421"/>
                </a:cubicBezTo>
                <a:close/>
                <a:moveTo>
                  <a:pt x="851" y="3941"/>
                </a:moveTo>
                <a:cubicBezTo>
                  <a:pt x="995" y="3941"/>
                  <a:pt x="1198" y="4005"/>
                  <a:pt x="1150" y="4191"/>
                </a:cubicBezTo>
                <a:cubicBezTo>
                  <a:pt x="1147" y="4197"/>
                  <a:pt x="1148" y="4201"/>
                  <a:pt x="1151" y="4204"/>
                </a:cubicBezTo>
                <a:cubicBezTo>
                  <a:pt x="1090" y="4297"/>
                  <a:pt x="1018" y="4334"/>
                  <a:pt x="944" y="4334"/>
                </a:cubicBezTo>
                <a:cubicBezTo>
                  <a:pt x="789" y="4334"/>
                  <a:pt x="624" y="4170"/>
                  <a:pt x="530" y="4007"/>
                </a:cubicBezTo>
                <a:cubicBezTo>
                  <a:pt x="534" y="4002"/>
                  <a:pt x="539" y="3997"/>
                  <a:pt x="546" y="3992"/>
                </a:cubicBezTo>
                <a:cubicBezTo>
                  <a:pt x="639" y="3965"/>
                  <a:pt x="737" y="3946"/>
                  <a:pt x="834" y="3942"/>
                </a:cubicBezTo>
                <a:cubicBezTo>
                  <a:pt x="839" y="3941"/>
                  <a:pt x="845" y="3941"/>
                  <a:pt x="851" y="3941"/>
                </a:cubicBezTo>
                <a:close/>
                <a:moveTo>
                  <a:pt x="7948" y="4608"/>
                </a:moveTo>
                <a:cubicBezTo>
                  <a:pt x="7996" y="4608"/>
                  <a:pt x="8033" y="4645"/>
                  <a:pt x="8066" y="4682"/>
                </a:cubicBezTo>
                <a:cubicBezTo>
                  <a:pt x="8101" y="4765"/>
                  <a:pt x="8122" y="4848"/>
                  <a:pt x="8133" y="4929"/>
                </a:cubicBezTo>
                <a:cubicBezTo>
                  <a:pt x="8131" y="4929"/>
                  <a:pt x="8130" y="4929"/>
                  <a:pt x="8129" y="4929"/>
                </a:cubicBezTo>
                <a:cubicBezTo>
                  <a:pt x="8119" y="4929"/>
                  <a:pt x="8113" y="4936"/>
                  <a:pt x="8112" y="4944"/>
                </a:cubicBezTo>
                <a:cubicBezTo>
                  <a:pt x="8006" y="4919"/>
                  <a:pt x="7892" y="4899"/>
                  <a:pt x="7847" y="4782"/>
                </a:cubicBezTo>
                <a:cubicBezTo>
                  <a:pt x="7821" y="4715"/>
                  <a:pt x="7842" y="4638"/>
                  <a:pt x="7916" y="4614"/>
                </a:cubicBezTo>
                <a:cubicBezTo>
                  <a:pt x="7927" y="4610"/>
                  <a:pt x="7938" y="4608"/>
                  <a:pt x="7948" y="4608"/>
                </a:cubicBezTo>
                <a:close/>
                <a:moveTo>
                  <a:pt x="2584" y="5169"/>
                </a:moveTo>
                <a:cubicBezTo>
                  <a:pt x="2610" y="5169"/>
                  <a:pt x="2634" y="5178"/>
                  <a:pt x="2645" y="5197"/>
                </a:cubicBezTo>
                <a:cubicBezTo>
                  <a:pt x="2643" y="5218"/>
                  <a:pt x="2642" y="5238"/>
                  <a:pt x="2638" y="5258"/>
                </a:cubicBezTo>
                <a:cubicBezTo>
                  <a:pt x="2637" y="5259"/>
                  <a:pt x="2637" y="5261"/>
                  <a:pt x="2637" y="5262"/>
                </a:cubicBezTo>
                <a:cubicBezTo>
                  <a:pt x="2626" y="5344"/>
                  <a:pt x="2601" y="5420"/>
                  <a:pt x="2568" y="5488"/>
                </a:cubicBezTo>
                <a:lnTo>
                  <a:pt x="2568" y="5487"/>
                </a:lnTo>
                <a:cubicBezTo>
                  <a:pt x="2564" y="5476"/>
                  <a:pt x="2560" y="5464"/>
                  <a:pt x="2556" y="5454"/>
                </a:cubicBezTo>
                <a:cubicBezTo>
                  <a:pt x="2555" y="5448"/>
                  <a:pt x="2550" y="5446"/>
                  <a:pt x="2546" y="5444"/>
                </a:cubicBezTo>
                <a:cubicBezTo>
                  <a:pt x="2529" y="5414"/>
                  <a:pt x="2513" y="5385"/>
                  <a:pt x="2502" y="5351"/>
                </a:cubicBezTo>
                <a:cubicBezTo>
                  <a:pt x="2486" y="5305"/>
                  <a:pt x="2478" y="5247"/>
                  <a:pt x="2509" y="5204"/>
                </a:cubicBezTo>
                <a:cubicBezTo>
                  <a:pt x="2525" y="5181"/>
                  <a:pt x="2556" y="5169"/>
                  <a:pt x="2584" y="5169"/>
                </a:cubicBezTo>
                <a:close/>
                <a:moveTo>
                  <a:pt x="5530" y="5324"/>
                </a:moveTo>
                <a:cubicBezTo>
                  <a:pt x="5536" y="5324"/>
                  <a:pt x="5542" y="5325"/>
                  <a:pt x="5549" y="5326"/>
                </a:cubicBezTo>
                <a:cubicBezTo>
                  <a:pt x="5587" y="5333"/>
                  <a:pt x="5646" y="5361"/>
                  <a:pt x="5616" y="5421"/>
                </a:cubicBezTo>
                <a:cubicBezTo>
                  <a:pt x="5613" y="5426"/>
                  <a:pt x="5617" y="5430"/>
                  <a:pt x="5622" y="5430"/>
                </a:cubicBezTo>
                <a:cubicBezTo>
                  <a:pt x="5624" y="5430"/>
                  <a:pt x="5625" y="5430"/>
                  <a:pt x="5627" y="5429"/>
                </a:cubicBezTo>
                <a:lnTo>
                  <a:pt x="5627" y="5429"/>
                </a:lnTo>
                <a:cubicBezTo>
                  <a:pt x="5612" y="5522"/>
                  <a:pt x="5586" y="5610"/>
                  <a:pt x="5553" y="5692"/>
                </a:cubicBezTo>
                <a:cubicBezTo>
                  <a:pt x="5521" y="5636"/>
                  <a:pt x="5480" y="5584"/>
                  <a:pt x="5458" y="5522"/>
                </a:cubicBezTo>
                <a:cubicBezTo>
                  <a:pt x="5442" y="5477"/>
                  <a:pt x="5433" y="5425"/>
                  <a:pt x="5454" y="5380"/>
                </a:cubicBezTo>
                <a:cubicBezTo>
                  <a:pt x="5471" y="5343"/>
                  <a:pt x="5493" y="5324"/>
                  <a:pt x="5530" y="5324"/>
                </a:cubicBezTo>
                <a:close/>
                <a:moveTo>
                  <a:pt x="5731" y="66"/>
                </a:moveTo>
                <a:cubicBezTo>
                  <a:pt x="5845" y="66"/>
                  <a:pt x="5958" y="76"/>
                  <a:pt x="6068" y="95"/>
                </a:cubicBezTo>
                <a:cubicBezTo>
                  <a:pt x="6693" y="203"/>
                  <a:pt x="7225" y="598"/>
                  <a:pt x="7405" y="1161"/>
                </a:cubicBezTo>
                <a:cubicBezTo>
                  <a:pt x="7380" y="1187"/>
                  <a:pt x="7356" y="1215"/>
                  <a:pt x="7336" y="1246"/>
                </a:cubicBezTo>
                <a:cubicBezTo>
                  <a:pt x="7215" y="1349"/>
                  <a:pt x="7104" y="1528"/>
                  <a:pt x="7231" y="1673"/>
                </a:cubicBezTo>
                <a:cubicBezTo>
                  <a:pt x="7263" y="1710"/>
                  <a:pt x="7320" y="1730"/>
                  <a:pt x="7375" y="1730"/>
                </a:cubicBezTo>
                <a:cubicBezTo>
                  <a:pt x="7409" y="1730"/>
                  <a:pt x="7441" y="1722"/>
                  <a:pt x="7467" y="1706"/>
                </a:cubicBezTo>
                <a:lnTo>
                  <a:pt x="7467" y="1706"/>
                </a:lnTo>
                <a:cubicBezTo>
                  <a:pt x="7467" y="1709"/>
                  <a:pt x="7467" y="1713"/>
                  <a:pt x="7466" y="1717"/>
                </a:cubicBezTo>
                <a:cubicBezTo>
                  <a:pt x="7465" y="1726"/>
                  <a:pt x="7471" y="1730"/>
                  <a:pt x="7478" y="1730"/>
                </a:cubicBezTo>
                <a:cubicBezTo>
                  <a:pt x="7483" y="1730"/>
                  <a:pt x="7489" y="1727"/>
                  <a:pt x="7491" y="1720"/>
                </a:cubicBezTo>
                <a:cubicBezTo>
                  <a:pt x="7494" y="1703"/>
                  <a:pt x="7497" y="1687"/>
                  <a:pt x="7502" y="1671"/>
                </a:cubicBezTo>
                <a:cubicBezTo>
                  <a:pt x="7512" y="1653"/>
                  <a:pt x="7518" y="1633"/>
                  <a:pt x="7517" y="1607"/>
                </a:cubicBezTo>
                <a:cubicBezTo>
                  <a:pt x="7517" y="1604"/>
                  <a:pt x="7515" y="1601"/>
                  <a:pt x="7513" y="1599"/>
                </a:cubicBezTo>
                <a:cubicBezTo>
                  <a:pt x="7530" y="1452"/>
                  <a:pt x="7522" y="1313"/>
                  <a:pt x="7488" y="1182"/>
                </a:cubicBezTo>
                <a:cubicBezTo>
                  <a:pt x="7623" y="1072"/>
                  <a:pt x="7807" y="1035"/>
                  <a:pt x="7995" y="1035"/>
                </a:cubicBezTo>
                <a:cubicBezTo>
                  <a:pt x="8150" y="1035"/>
                  <a:pt x="8307" y="1060"/>
                  <a:pt x="8441" y="1092"/>
                </a:cubicBezTo>
                <a:cubicBezTo>
                  <a:pt x="8841" y="1186"/>
                  <a:pt x="9163" y="1363"/>
                  <a:pt x="9299" y="1730"/>
                </a:cubicBezTo>
                <a:cubicBezTo>
                  <a:pt x="9172" y="1764"/>
                  <a:pt x="9054" y="1829"/>
                  <a:pt x="8958" y="1937"/>
                </a:cubicBezTo>
                <a:cubicBezTo>
                  <a:pt x="8943" y="1954"/>
                  <a:pt x="8960" y="1981"/>
                  <a:pt x="8980" y="1981"/>
                </a:cubicBezTo>
                <a:cubicBezTo>
                  <a:pt x="8982" y="1981"/>
                  <a:pt x="8983" y="1980"/>
                  <a:pt x="8985" y="1980"/>
                </a:cubicBezTo>
                <a:lnTo>
                  <a:pt x="8985" y="1980"/>
                </a:lnTo>
                <a:cubicBezTo>
                  <a:pt x="8974" y="2045"/>
                  <a:pt x="9015" y="2121"/>
                  <a:pt x="9089" y="2138"/>
                </a:cubicBezTo>
                <a:cubicBezTo>
                  <a:pt x="9106" y="2141"/>
                  <a:pt x="9122" y="2143"/>
                  <a:pt x="9138" y="2143"/>
                </a:cubicBezTo>
                <a:cubicBezTo>
                  <a:pt x="9303" y="2143"/>
                  <a:pt x="9372" y="1932"/>
                  <a:pt x="9383" y="1796"/>
                </a:cubicBezTo>
                <a:cubicBezTo>
                  <a:pt x="9383" y="1790"/>
                  <a:pt x="9382" y="1785"/>
                  <a:pt x="9381" y="1781"/>
                </a:cubicBezTo>
                <a:cubicBezTo>
                  <a:pt x="9426" y="1773"/>
                  <a:pt x="9472" y="1769"/>
                  <a:pt x="9517" y="1769"/>
                </a:cubicBezTo>
                <a:cubicBezTo>
                  <a:pt x="9814" y="1769"/>
                  <a:pt x="10111" y="1938"/>
                  <a:pt x="10291" y="2208"/>
                </a:cubicBezTo>
                <a:cubicBezTo>
                  <a:pt x="10569" y="2630"/>
                  <a:pt x="10549" y="3203"/>
                  <a:pt x="10377" y="3659"/>
                </a:cubicBezTo>
                <a:cubicBezTo>
                  <a:pt x="10073" y="4470"/>
                  <a:pt x="9285" y="4950"/>
                  <a:pt x="8440" y="4950"/>
                </a:cubicBezTo>
                <a:cubicBezTo>
                  <a:pt x="8367" y="4950"/>
                  <a:pt x="8294" y="4947"/>
                  <a:pt x="8221" y="4939"/>
                </a:cubicBezTo>
                <a:cubicBezTo>
                  <a:pt x="8204" y="4828"/>
                  <a:pt x="8163" y="4715"/>
                  <a:pt x="8092" y="4605"/>
                </a:cubicBezTo>
                <a:cubicBezTo>
                  <a:pt x="8087" y="4597"/>
                  <a:pt x="8079" y="4594"/>
                  <a:pt x="8072" y="4594"/>
                </a:cubicBezTo>
                <a:cubicBezTo>
                  <a:pt x="8063" y="4594"/>
                  <a:pt x="8054" y="4598"/>
                  <a:pt x="8049" y="4605"/>
                </a:cubicBezTo>
                <a:cubicBezTo>
                  <a:pt x="8025" y="4573"/>
                  <a:pt x="7997" y="4551"/>
                  <a:pt x="7951" y="4551"/>
                </a:cubicBezTo>
                <a:cubicBezTo>
                  <a:pt x="7941" y="4551"/>
                  <a:pt x="7930" y="4552"/>
                  <a:pt x="7918" y="4554"/>
                </a:cubicBezTo>
                <a:cubicBezTo>
                  <a:pt x="7851" y="4565"/>
                  <a:pt x="7795" y="4617"/>
                  <a:pt x="7779" y="4683"/>
                </a:cubicBezTo>
                <a:cubicBezTo>
                  <a:pt x="7736" y="4882"/>
                  <a:pt x="7968" y="5008"/>
                  <a:pt x="8141" y="5008"/>
                </a:cubicBezTo>
                <a:cubicBezTo>
                  <a:pt x="8159" y="5525"/>
                  <a:pt x="7721" y="5969"/>
                  <a:pt x="7196" y="6117"/>
                </a:cubicBezTo>
                <a:cubicBezTo>
                  <a:pt x="7046" y="6160"/>
                  <a:pt x="6894" y="6181"/>
                  <a:pt x="6744" y="6181"/>
                </a:cubicBezTo>
                <a:cubicBezTo>
                  <a:pt x="6337" y="6181"/>
                  <a:pt x="5944" y="6031"/>
                  <a:pt x="5616" y="5778"/>
                </a:cubicBezTo>
                <a:cubicBezTo>
                  <a:pt x="5670" y="5648"/>
                  <a:pt x="5699" y="5505"/>
                  <a:pt x="5690" y="5346"/>
                </a:cubicBezTo>
                <a:cubicBezTo>
                  <a:pt x="5690" y="5332"/>
                  <a:pt x="5677" y="5325"/>
                  <a:pt x="5665" y="5325"/>
                </a:cubicBezTo>
                <a:cubicBezTo>
                  <a:pt x="5656" y="5325"/>
                  <a:pt x="5648" y="5328"/>
                  <a:pt x="5643" y="5334"/>
                </a:cubicBezTo>
                <a:cubicBezTo>
                  <a:pt x="5628" y="5289"/>
                  <a:pt x="5580" y="5259"/>
                  <a:pt x="5530" y="5259"/>
                </a:cubicBezTo>
                <a:cubicBezTo>
                  <a:pt x="5499" y="5259"/>
                  <a:pt x="5468" y="5270"/>
                  <a:pt x="5442" y="5295"/>
                </a:cubicBezTo>
                <a:cubicBezTo>
                  <a:pt x="5313" y="5415"/>
                  <a:pt x="5413" y="5611"/>
                  <a:pt x="5508" y="5732"/>
                </a:cubicBezTo>
                <a:cubicBezTo>
                  <a:pt x="5508" y="5734"/>
                  <a:pt x="5509" y="5735"/>
                  <a:pt x="5511" y="5738"/>
                </a:cubicBezTo>
                <a:lnTo>
                  <a:pt x="5521" y="5749"/>
                </a:lnTo>
                <a:cubicBezTo>
                  <a:pt x="5523" y="5751"/>
                  <a:pt x="5526" y="5753"/>
                  <a:pt x="5527" y="5755"/>
                </a:cubicBezTo>
                <a:cubicBezTo>
                  <a:pt x="5301" y="6234"/>
                  <a:pt x="4781" y="6493"/>
                  <a:pt x="4210" y="6497"/>
                </a:cubicBezTo>
                <a:cubicBezTo>
                  <a:pt x="4208" y="6497"/>
                  <a:pt x="4205" y="6497"/>
                  <a:pt x="4203" y="6497"/>
                </a:cubicBezTo>
                <a:cubicBezTo>
                  <a:pt x="3832" y="6497"/>
                  <a:pt x="3419" y="6422"/>
                  <a:pt x="3104" y="6220"/>
                </a:cubicBezTo>
                <a:cubicBezTo>
                  <a:pt x="2863" y="6065"/>
                  <a:pt x="2710" y="5840"/>
                  <a:pt x="2606" y="5586"/>
                </a:cubicBezTo>
                <a:cubicBezTo>
                  <a:pt x="2681" y="5466"/>
                  <a:pt x="2720" y="5326"/>
                  <a:pt x="2707" y="5171"/>
                </a:cubicBezTo>
                <a:cubicBezTo>
                  <a:pt x="2707" y="5154"/>
                  <a:pt x="2689" y="5146"/>
                  <a:pt x="2676" y="5146"/>
                </a:cubicBezTo>
                <a:cubicBezTo>
                  <a:pt x="2674" y="5146"/>
                  <a:pt x="2672" y="5146"/>
                  <a:pt x="2671" y="5146"/>
                </a:cubicBezTo>
                <a:cubicBezTo>
                  <a:pt x="2649" y="5117"/>
                  <a:pt x="2613" y="5098"/>
                  <a:pt x="2573" y="5098"/>
                </a:cubicBezTo>
                <a:cubicBezTo>
                  <a:pt x="2553" y="5098"/>
                  <a:pt x="2533" y="5103"/>
                  <a:pt x="2513" y="5113"/>
                </a:cubicBezTo>
                <a:cubicBezTo>
                  <a:pt x="2339" y="5206"/>
                  <a:pt x="2450" y="5433"/>
                  <a:pt x="2534" y="5553"/>
                </a:cubicBezTo>
                <a:cubicBezTo>
                  <a:pt x="2395" y="5783"/>
                  <a:pt x="2139" y="5927"/>
                  <a:pt x="1847" y="5985"/>
                </a:cubicBezTo>
                <a:cubicBezTo>
                  <a:pt x="1740" y="6007"/>
                  <a:pt x="1636" y="6018"/>
                  <a:pt x="1535" y="6018"/>
                </a:cubicBezTo>
                <a:cubicBezTo>
                  <a:pt x="1253" y="6018"/>
                  <a:pt x="992" y="5933"/>
                  <a:pt x="750" y="5751"/>
                </a:cubicBezTo>
                <a:cubicBezTo>
                  <a:pt x="177" y="5320"/>
                  <a:pt x="0" y="4593"/>
                  <a:pt x="476" y="4064"/>
                </a:cubicBezTo>
                <a:lnTo>
                  <a:pt x="476" y="4064"/>
                </a:lnTo>
                <a:cubicBezTo>
                  <a:pt x="517" y="4140"/>
                  <a:pt x="573" y="4209"/>
                  <a:pt x="642" y="4264"/>
                </a:cubicBezTo>
                <a:cubicBezTo>
                  <a:pt x="728" y="4333"/>
                  <a:pt x="834" y="4373"/>
                  <a:pt x="934" y="4373"/>
                </a:cubicBezTo>
                <a:cubicBezTo>
                  <a:pt x="1055" y="4373"/>
                  <a:pt x="1169" y="4315"/>
                  <a:pt x="1228" y="4182"/>
                </a:cubicBezTo>
                <a:cubicBezTo>
                  <a:pt x="1238" y="4163"/>
                  <a:pt x="1223" y="4150"/>
                  <a:pt x="1208" y="4146"/>
                </a:cubicBezTo>
                <a:cubicBezTo>
                  <a:pt x="1223" y="4039"/>
                  <a:pt x="1154" y="3946"/>
                  <a:pt x="1044" y="3902"/>
                </a:cubicBezTo>
                <a:cubicBezTo>
                  <a:pt x="985" y="3879"/>
                  <a:pt x="921" y="3869"/>
                  <a:pt x="856" y="3869"/>
                </a:cubicBezTo>
                <a:cubicBezTo>
                  <a:pt x="732" y="3869"/>
                  <a:pt x="602" y="3902"/>
                  <a:pt x="494" y="3936"/>
                </a:cubicBezTo>
                <a:cubicBezTo>
                  <a:pt x="475" y="3899"/>
                  <a:pt x="463" y="3861"/>
                  <a:pt x="456" y="3828"/>
                </a:cubicBezTo>
                <a:cubicBezTo>
                  <a:pt x="422" y="3659"/>
                  <a:pt x="439" y="3480"/>
                  <a:pt x="499" y="3317"/>
                </a:cubicBezTo>
                <a:cubicBezTo>
                  <a:pt x="559" y="3149"/>
                  <a:pt x="668" y="3002"/>
                  <a:pt x="790" y="2874"/>
                </a:cubicBezTo>
                <a:cubicBezTo>
                  <a:pt x="861" y="2800"/>
                  <a:pt x="1162" y="2506"/>
                  <a:pt x="1335" y="2468"/>
                </a:cubicBezTo>
                <a:cubicBezTo>
                  <a:pt x="1435" y="2619"/>
                  <a:pt x="1580" y="2732"/>
                  <a:pt x="1754" y="2732"/>
                </a:cubicBezTo>
                <a:cubicBezTo>
                  <a:pt x="1813" y="2732"/>
                  <a:pt x="1875" y="2719"/>
                  <a:pt x="1940" y="2691"/>
                </a:cubicBezTo>
                <a:cubicBezTo>
                  <a:pt x="1960" y="2682"/>
                  <a:pt x="1958" y="2655"/>
                  <a:pt x="1941" y="2647"/>
                </a:cubicBezTo>
                <a:cubicBezTo>
                  <a:pt x="2002" y="2594"/>
                  <a:pt x="1975" y="2482"/>
                  <a:pt x="1903" y="2431"/>
                </a:cubicBezTo>
                <a:cubicBezTo>
                  <a:pt x="1829" y="2378"/>
                  <a:pt x="1728" y="2354"/>
                  <a:pt x="1626" y="2354"/>
                </a:cubicBezTo>
                <a:cubicBezTo>
                  <a:pt x="1534" y="2354"/>
                  <a:pt x="1443" y="2374"/>
                  <a:pt x="1372" y="2409"/>
                </a:cubicBezTo>
                <a:cubicBezTo>
                  <a:pt x="1243" y="2181"/>
                  <a:pt x="1243" y="1841"/>
                  <a:pt x="1322" y="1586"/>
                </a:cubicBezTo>
                <a:cubicBezTo>
                  <a:pt x="1440" y="1208"/>
                  <a:pt x="1706" y="880"/>
                  <a:pt x="2038" y="664"/>
                </a:cubicBezTo>
                <a:cubicBezTo>
                  <a:pt x="2346" y="463"/>
                  <a:pt x="2707" y="365"/>
                  <a:pt x="3074" y="365"/>
                </a:cubicBezTo>
                <a:cubicBezTo>
                  <a:pt x="3139" y="365"/>
                  <a:pt x="3205" y="369"/>
                  <a:pt x="3271" y="375"/>
                </a:cubicBezTo>
                <a:cubicBezTo>
                  <a:pt x="3712" y="417"/>
                  <a:pt x="4040" y="608"/>
                  <a:pt x="4420" y="797"/>
                </a:cubicBezTo>
                <a:cubicBezTo>
                  <a:pt x="4359" y="961"/>
                  <a:pt x="4349" y="1138"/>
                  <a:pt x="4424" y="1300"/>
                </a:cubicBezTo>
                <a:cubicBezTo>
                  <a:pt x="4424" y="1318"/>
                  <a:pt x="4434" y="1334"/>
                  <a:pt x="4446" y="1344"/>
                </a:cubicBezTo>
                <a:cubicBezTo>
                  <a:pt x="4446" y="1345"/>
                  <a:pt x="4447" y="1345"/>
                  <a:pt x="4447" y="1346"/>
                </a:cubicBezTo>
                <a:cubicBezTo>
                  <a:pt x="4451" y="1353"/>
                  <a:pt x="4458" y="1357"/>
                  <a:pt x="4465" y="1357"/>
                </a:cubicBezTo>
                <a:cubicBezTo>
                  <a:pt x="4466" y="1357"/>
                  <a:pt x="4468" y="1356"/>
                  <a:pt x="4469" y="1356"/>
                </a:cubicBezTo>
                <a:cubicBezTo>
                  <a:pt x="4476" y="1359"/>
                  <a:pt x="4483" y="1361"/>
                  <a:pt x="4491" y="1361"/>
                </a:cubicBezTo>
                <a:cubicBezTo>
                  <a:pt x="4497" y="1362"/>
                  <a:pt x="4502" y="1362"/>
                  <a:pt x="4508" y="1362"/>
                </a:cubicBezTo>
                <a:cubicBezTo>
                  <a:pt x="4567" y="1362"/>
                  <a:pt x="4619" y="1320"/>
                  <a:pt x="4650" y="1273"/>
                </a:cubicBezTo>
                <a:cubicBezTo>
                  <a:pt x="4757" y="1109"/>
                  <a:pt x="4620" y="940"/>
                  <a:pt x="4500" y="829"/>
                </a:cubicBezTo>
                <a:cubicBezTo>
                  <a:pt x="4497" y="826"/>
                  <a:pt x="4493" y="825"/>
                  <a:pt x="4491" y="823"/>
                </a:cubicBezTo>
                <a:cubicBezTo>
                  <a:pt x="4497" y="820"/>
                  <a:pt x="4501" y="811"/>
                  <a:pt x="4495" y="805"/>
                </a:cubicBezTo>
                <a:lnTo>
                  <a:pt x="4487" y="797"/>
                </a:lnTo>
                <a:cubicBezTo>
                  <a:pt x="4569" y="586"/>
                  <a:pt x="4741" y="400"/>
                  <a:pt x="4931" y="279"/>
                </a:cubicBezTo>
                <a:cubicBezTo>
                  <a:pt x="5169" y="129"/>
                  <a:pt x="5450" y="66"/>
                  <a:pt x="5731" y="66"/>
                </a:cubicBezTo>
                <a:close/>
                <a:moveTo>
                  <a:pt x="5731" y="1"/>
                </a:moveTo>
                <a:cubicBezTo>
                  <a:pt x="5356" y="1"/>
                  <a:pt x="4984" y="113"/>
                  <a:pt x="4708" y="373"/>
                </a:cubicBezTo>
                <a:cubicBezTo>
                  <a:pt x="4600" y="475"/>
                  <a:pt x="4502" y="607"/>
                  <a:pt x="4440" y="751"/>
                </a:cubicBezTo>
                <a:cubicBezTo>
                  <a:pt x="4099" y="436"/>
                  <a:pt x="3540" y="296"/>
                  <a:pt x="3094" y="291"/>
                </a:cubicBezTo>
                <a:cubicBezTo>
                  <a:pt x="3086" y="291"/>
                  <a:pt x="3077" y="291"/>
                  <a:pt x="3069" y="291"/>
                </a:cubicBezTo>
                <a:cubicBezTo>
                  <a:pt x="2575" y="291"/>
                  <a:pt x="2098" y="474"/>
                  <a:pt x="1739" y="810"/>
                </a:cubicBezTo>
                <a:cubicBezTo>
                  <a:pt x="1409" y="1118"/>
                  <a:pt x="1173" y="1565"/>
                  <a:pt x="1187" y="2024"/>
                </a:cubicBezTo>
                <a:cubicBezTo>
                  <a:pt x="1191" y="2152"/>
                  <a:pt x="1232" y="2296"/>
                  <a:pt x="1304" y="2421"/>
                </a:cubicBezTo>
                <a:cubicBezTo>
                  <a:pt x="1125" y="2446"/>
                  <a:pt x="878" y="2700"/>
                  <a:pt x="790" y="2782"/>
                </a:cubicBezTo>
                <a:cubicBezTo>
                  <a:pt x="562" y="2998"/>
                  <a:pt x="393" y="3276"/>
                  <a:pt x="376" y="3593"/>
                </a:cubicBezTo>
                <a:cubicBezTo>
                  <a:pt x="368" y="3736"/>
                  <a:pt x="391" y="3883"/>
                  <a:pt x="450" y="4014"/>
                </a:cubicBezTo>
                <a:cubicBezTo>
                  <a:pt x="200" y="4198"/>
                  <a:pt x="92" y="4542"/>
                  <a:pt x="117" y="4842"/>
                </a:cubicBezTo>
                <a:cubicBezTo>
                  <a:pt x="150" y="5253"/>
                  <a:pt x="424" y="5611"/>
                  <a:pt x="756" y="5843"/>
                </a:cubicBezTo>
                <a:cubicBezTo>
                  <a:pt x="997" y="6012"/>
                  <a:pt x="1259" y="6090"/>
                  <a:pt x="1532" y="6090"/>
                </a:cubicBezTo>
                <a:cubicBezTo>
                  <a:pt x="1684" y="6090"/>
                  <a:pt x="1840" y="6066"/>
                  <a:pt x="1997" y="6020"/>
                </a:cubicBezTo>
                <a:cubicBezTo>
                  <a:pt x="2218" y="5956"/>
                  <a:pt x="2433" y="5822"/>
                  <a:pt x="2567" y="5640"/>
                </a:cubicBezTo>
                <a:cubicBezTo>
                  <a:pt x="2772" y="6300"/>
                  <a:pt x="3541" y="6567"/>
                  <a:pt x="4200" y="6567"/>
                </a:cubicBezTo>
                <a:cubicBezTo>
                  <a:pt x="4206" y="6567"/>
                  <a:pt x="4212" y="6567"/>
                  <a:pt x="4218" y="6567"/>
                </a:cubicBezTo>
                <a:cubicBezTo>
                  <a:pt x="4744" y="6563"/>
                  <a:pt x="5359" y="6301"/>
                  <a:pt x="5593" y="5825"/>
                </a:cubicBezTo>
                <a:cubicBezTo>
                  <a:pt x="5893" y="6112"/>
                  <a:pt x="6316" y="6256"/>
                  <a:pt x="6736" y="6256"/>
                </a:cubicBezTo>
                <a:cubicBezTo>
                  <a:pt x="6944" y="6256"/>
                  <a:pt x="7152" y="6220"/>
                  <a:pt x="7344" y="6149"/>
                </a:cubicBezTo>
                <a:cubicBezTo>
                  <a:pt x="7815" y="5974"/>
                  <a:pt x="8270" y="5486"/>
                  <a:pt x="8226" y="4982"/>
                </a:cubicBezTo>
                <a:lnTo>
                  <a:pt x="8226" y="4982"/>
                </a:lnTo>
                <a:cubicBezTo>
                  <a:pt x="8328" y="4998"/>
                  <a:pt x="8429" y="5005"/>
                  <a:pt x="8529" y="5005"/>
                </a:cubicBezTo>
                <a:cubicBezTo>
                  <a:pt x="9482" y="5005"/>
                  <a:pt x="10337" y="4327"/>
                  <a:pt x="10531" y="3374"/>
                </a:cubicBezTo>
                <a:cubicBezTo>
                  <a:pt x="10630" y="2884"/>
                  <a:pt x="10546" y="2323"/>
                  <a:pt x="10160" y="1971"/>
                </a:cubicBezTo>
                <a:cubicBezTo>
                  <a:pt x="9980" y="1809"/>
                  <a:pt x="9734" y="1708"/>
                  <a:pt x="9496" y="1708"/>
                </a:cubicBezTo>
                <a:cubicBezTo>
                  <a:pt x="9443" y="1708"/>
                  <a:pt x="9391" y="1713"/>
                  <a:pt x="9340" y="1723"/>
                </a:cubicBezTo>
                <a:cubicBezTo>
                  <a:pt x="9310" y="1574"/>
                  <a:pt x="9257" y="1443"/>
                  <a:pt x="9127" y="1334"/>
                </a:cubicBezTo>
                <a:cubicBezTo>
                  <a:pt x="8941" y="1175"/>
                  <a:pt x="8686" y="1082"/>
                  <a:pt x="8450" y="1025"/>
                </a:cubicBezTo>
                <a:cubicBezTo>
                  <a:pt x="8313" y="992"/>
                  <a:pt x="8153" y="967"/>
                  <a:pt x="7995" y="967"/>
                </a:cubicBezTo>
                <a:cubicBezTo>
                  <a:pt x="7802" y="967"/>
                  <a:pt x="7611" y="1004"/>
                  <a:pt x="7468" y="1109"/>
                </a:cubicBezTo>
                <a:cubicBezTo>
                  <a:pt x="7268" y="489"/>
                  <a:pt x="6550" y="65"/>
                  <a:pt x="5899" y="8"/>
                </a:cubicBezTo>
                <a:cubicBezTo>
                  <a:pt x="5843" y="3"/>
                  <a:pt x="5787" y="1"/>
                  <a:pt x="5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flipH="1">
            <a:off x="8597671" y="3238275"/>
            <a:ext cx="1077775" cy="1017064"/>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19"/>
          <p:cNvGrpSpPr/>
          <p:nvPr/>
        </p:nvGrpSpPr>
        <p:grpSpPr>
          <a:xfrm flipH="1">
            <a:off x="66064" y="-39026"/>
            <a:ext cx="845919" cy="723595"/>
            <a:chOff x="4559525" y="2162500"/>
            <a:chExt cx="149200" cy="127625"/>
          </a:xfrm>
        </p:grpSpPr>
        <p:sp>
          <p:nvSpPr>
            <p:cNvPr id="266" name="Google Shape;266;p19"/>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2_1_1_1">
    <p:bg>
      <p:bgPr>
        <a:solidFill>
          <a:schemeClr val="dk1"/>
        </a:solidFill>
        <a:effectLst/>
      </p:bgPr>
    </p:bg>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710200" y="473775"/>
            <a:ext cx="7725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6" name="Google Shape;276;p20"/>
          <p:cNvSpPr/>
          <p:nvPr/>
        </p:nvSpPr>
        <p:spPr>
          <a:xfrm>
            <a:off x="6454022" y="-440755"/>
            <a:ext cx="1251119" cy="772307"/>
          </a:xfrm>
          <a:custGeom>
            <a:avLst/>
            <a:gdLst/>
            <a:ahLst/>
            <a:cxnLst/>
            <a:rect l="l" t="t" r="r" b="b"/>
            <a:pathLst>
              <a:path w="11126" h="6868" extrusionOk="0">
                <a:moveTo>
                  <a:pt x="4671" y="914"/>
                </a:moveTo>
                <a:cubicBezTo>
                  <a:pt x="4672" y="915"/>
                  <a:pt x="4672" y="916"/>
                  <a:pt x="4674" y="917"/>
                </a:cubicBezTo>
                <a:cubicBezTo>
                  <a:pt x="4737" y="978"/>
                  <a:pt x="4808" y="1047"/>
                  <a:pt x="4838" y="1132"/>
                </a:cubicBezTo>
                <a:cubicBezTo>
                  <a:pt x="4854" y="1183"/>
                  <a:pt x="4854" y="1236"/>
                  <a:pt x="4828" y="1284"/>
                </a:cubicBezTo>
                <a:cubicBezTo>
                  <a:pt x="4815" y="1309"/>
                  <a:pt x="4798" y="1331"/>
                  <a:pt x="4775" y="1347"/>
                </a:cubicBezTo>
                <a:cubicBezTo>
                  <a:pt x="4757" y="1362"/>
                  <a:pt x="4737" y="1369"/>
                  <a:pt x="4715" y="1369"/>
                </a:cubicBezTo>
                <a:cubicBezTo>
                  <a:pt x="4709" y="1369"/>
                  <a:pt x="4703" y="1369"/>
                  <a:pt x="4697" y="1367"/>
                </a:cubicBezTo>
                <a:cubicBezTo>
                  <a:pt x="4633" y="1216"/>
                  <a:pt x="4630" y="1059"/>
                  <a:pt x="4671" y="914"/>
                </a:cubicBezTo>
                <a:close/>
                <a:moveTo>
                  <a:pt x="7773" y="1297"/>
                </a:moveTo>
                <a:cubicBezTo>
                  <a:pt x="7806" y="1419"/>
                  <a:pt x="7822" y="1547"/>
                  <a:pt x="7820" y="1680"/>
                </a:cubicBezTo>
                <a:cubicBezTo>
                  <a:pt x="7791" y="1716"/>
                  <a:pt x="7762" y="1746"/>
                  <a:pt x="7712" y="1750"/>
                </a:cubicBezTo>
                <a:cubicBezTo>
                  <a:pt x="7710" y="1750"/>
                  <a:pt x="7708" y="1750"/>
                  <a:pt x="7705" y="1750"/>
                </a:cubicBezTo>
                <a:cubicBezTo>
                  <a:pt x="7633" y="1750"/>
                  <a:pt x="7586" y="1685"/>
                  <a:pt x="7575" y="1620"/>
                </a:cubicBezTo>
                <a:cubicBezTo>
                  <a:pt x="7563" y="1554"/>
                  <a:pt x="7585" y="1492"/>
                  <a:pt x="7618" y="1437"/>
                </a:cubicBezTo>
                <a:cubicBezTo>
                  <a:pt x="7622" y="1452"/>
                  <a:pt x="7638" y="1462"/>
                  <a:pt x="7653" y="1462"/>
                </a:cubicBezTo>
                <a:cubicBezTo>
                  <a:pt x="7665" y="1462"/>
                  <a:pt x="7676" y="1456"/>
                  <a:pt x="7682" y="1442"/>
                </a:cubicBezTo>
                <a:cubicBezTo>
                  <a:pt x="7707" y="1386"/>
                  <a:pt x="7738" y="1338"/>
                  <a:pt x="7773" y="1297"/>
                </a:cubicBezTo>
                <a:close/>
                <a:moveTo>
                  <a:pt x="9756" y="1879"/>
                </a:moveTo>
                <a:cubicBezTo>
                  <a:pt x="9755" y="1880"/>
                  <a:pt x="9755" y="1882"/>
                  <a:pt x="9756" y="1883"/>
                </a:cubicBezTo>
                <a:cubicBezTo>
                  <a:pt x="9740" y="1986"/>
                  <a:pt x="9725" y="2107"/>
                  <a:pt x="9622" y="2160"/>
                </a:cubicBezTo>
                <a:cubicBezTo>
                  <a:pt x="9600" y="2172"/>
                  <a:pt x="9574" y="2179"/>
                  <a:pt x="9550" y="2179"/>
                </a:cubicBezTo>
                <a:cubicBezTo>
                  <a:pt x="9521" y="2179"/>
                  <a:pt x="9493" y="2169"/>
                  <a:pt x="9473" y="2143"/>
                </a:cubicBezTo>
                <a:cubicBezTo>
                  <a:pt x="9447" y="2110"/>
                  <a:pt x="9439" y="2063"/>
                  <a:pt x="9460" y="2030"/>
                </a:cubicBezTo>
                <a:cubicBezTo>
                  <a:pt x="9552" y="1955"/>
                  <a:pt x="9652" y="1906"/>
                  <a:pt x="9756" y="1879"/>
                </a:cubicBezTo>
                <a:close/>
                <a:moveTo>
                  <a:pt x="1707" y="2532"/>
                </a:moveTo>
                <a:cubicBezTo>
                  <a:pt x="1722" y="2532"/>
                  <a:pt x="1736" y="2533"/>
                  <a:pt x="1751" y="2534"/>
                </a:cubicBezTo>
                <a:cubicBezTo>
                  <a:pt x="1793" y="2538"/>
                  <a:pt x="1834" y="2545"/>
                  <a:pt x="1874" y="2559"/>
                </a:cubicBezTo>
                <a:cubicBezTo>
                  <a:pt x="1919" y="2573"/>
                  <a:pt x="2150" y="2712"/>
                  <a:pt x="1955" y="2764"/>
                </a:cubicBezTo>
                <a:cubicBezTo>
                  <a:pt x="1947" y="2766"/>
                  <a:pt x="1944" y="2773"/>
                  <a:pt x="1942" y="2779"/>
                </a:cubicBezTo>
                <a:cubicBezTo>
                  <a:pt x="1923" y="2780"/>
                  <a:pt x="1904" y="2781"/>
                  <a:pt x="1886" y="2781"/>
                </a:cubicBezTo>
                <a:cubicBezTo>
                  <a:pt x="1704" y="2781"/>
                  <a:pt x="1573" y="2707"/>
                  <a:pt x="1484" y="2591"/>
                </a:cubicBezTo>
                <a:cubicBezTo>
                  <a:pt x="1495" y="2590"/>
                  <a:pt x="1501" y="2574"/>
                  <a:pt x="1493" y="2566"/>
                </a:cubicBezTo>
                <a:cubicBezTo>
                  <a:pt x="1564" y="2547"/>
                  <a:pt x="1633" y="2532"/>
                  <a:pt x="1707" y="2532"/>
                </a:cubicBezTo>
                <a:close/>
                <a:moveTo>
                  <a:pt x="893" y="4122"/>
                </a:moveTo>
                <a:cubicBezTo>
                  <a:pt x="1045" y="4122"/>
                  <a:pt x="1259" y="4189"/>
                  <a:pt x="1207" y="4382"/>
                </a:cubicBezTo>
                <a:cubicBezTo>
                  <a:pt x="1206" y="4388"/>
                  <a:pt x="1207" y="4393"/>
                  <a:pt x="1209" y="4398"/>
                </a:cubicBezTo>
                <a:cubicBezTo>
                  <a:pt x="1145" y="4494"/>
                  <a:pt x="1070" y="4533"/>
                  <a:pt x="993" y="4533"/>
                </a:cubicBezTo>
                <a:cubicBezTo>
                  <a:pt x="830" y="4533"/>
                  <a:pt x="657" y="4362"/>
                  <a:pt x="558" y="4192"/>
                </a:cubicBezTo>
                <a:lnTo>
                  <a:pt x="574" y="4174"/>
                </a:lnTo>
                <a:cubicBezTo>
                  <a:pt x="674" y="4147"/>
                  <a:pt x="773" y="4126"/>
                  <a:pt x="876" y="4122"/>
                </a:cubicBezTo>
                <a:cubicBezTo>
                  <a:pt x="882" y="4122"/>
                  <a:pt x="887" y="4122"/>
                  <a:pt x="893" y="4122"/>
                </a:cubicBezTo>
                <a:close/>
                <a:moveTo>
                  <a:pt x="8321" y="4821"/>
                </a:moveTo>
                <a:cubicBezTo>
                  <a:pt x="8371" y="4821"/>
                  <a:pt x="8410" y="4859"/>
                  <a:pt x="8443" y="4896"/>
                </a:cubicBezTo>
                <a:cubicBezTo>
                  <a:pt x="8479" y="4986"/>
                  <a:pt x="8502" y="5071"/>
                  <a:pt x="8513" y="5156"/>
                </a:cubicBezTo>
                <a:cubicBezTo>
                  <a:pt x="8512" y="5155"/>
                  <a:pt x="8511" y="5155"/>
                  <a:pt x="8511" y="5155"/>
                </a:cubicBezTo>
                <a:cubicBezTo>
                  <a:pt x="8500" y="5155"/>
                  <a:pt x="8492" y="5162"/>
                  <a:pt x="8492" y="5171"/>
                </a:cubicBezTo>
                <a:cubicBezTo>
                  <a:pt x="8380" y="5144"/>
                  <a:pt x="8261" y="5124"/>
                  <a:pt x="8215" y="5002"/>
                </a:cubicBezTo>
                <a:cubicBezTo>
                  <a:pt x="8188" y="4931"/>
                  <a:pt x="8210" y="4852"/>
                  <a:pt x="8287" y="4827"/>
                </a:cubicBezTo>
                <a:cubicBezTo>
                  <a:pt x="8299" y="4823"/>
                  <a:pt x="8310" y="4821"/>
                  <a:pt x="8321" y="4821"/>
                </a:cubicBezTo>
                <a:close/>
                <a:moveTo>
                  <a:pt x="2709" y="5404"/>
                </a:moveTo>
                <a:cubicBezTo>
                  <a:pt x="2736" y="5404"/>
                  <a:pt x="2761" y="5414"/>
                  <a:pt x="2771" y="5434"/>
                </a:cubicBezTo>
                <a:cubicBezTo>
                  <a:pt x="2770" y="5456"/>
                  <a:pt x="2769" y="5477"/>
                  <a:pt x="2765" y="5499"/>
                </a:cubicBezTo>
                <a:cubicBezTo>
                  <a:pt x="2764" y="5501"/>
                  <a:pt x="2764" y="5503"/>
                  <a:pt x="2764" y="5504"/>
                </a:cubicBezTo>
                <a:cubicBezTo>
                  <a:pt x="2751" y="5590"/>
                  <a:pt x="2727" y="5669"/>
                  <a:pt x="2693" y="5740"/>
                </a:cubicBezTo>
                <a:lnTo>
                  <a:pt x="2693" y="5739"/>
                </a:lnTo>
                <a:cubicBezTo>
                  <a:pt x="2688" y="5728"/>
                  <a:pt x="2683" y="5716"/>
                  <a:pt x="2679" y="5704"/>
                </a:cubicBezTo>
                <a:cubicBezTo>
                  <a:pt x="2678" y="5698"/>
                  <a:pt x="2673" y="5695"/>
                  <a:pt x="2668" y="5694"/>
                </a:cubicBezTo>
                <a:cubicBezTo>
                  <a:pt x="2651" y="5663"/>
                  <a:pt x="2633" y="5631"/>
                  <a:pt x="2622" y="5596"/>
                </a:cubicBezTo>
                <a:cubicBezTo>
                  <a:pt x="2607" y="5549"/>
                  <a:pt x="2597" y="5485"/>
                  <a:pt x="2630" y="5440"/>
                </a:cubicBezTo>
                <a:cubicBezTo>
                  <a:pt x="2647" y="5416"/>
                  <a:pt x="2679" y="5404"/>
                  <a:pt x="2709" y="5404"/>
                </a:cubicBezTo>
                <a:close/>
                <a:moveTo>
                  <a:pt x="5789" y="5570"/>
                </a:moveTo>
                <a:cubicBezTo>
                  <a:pt x="5795" y="5570"/>
                  <a:pt x="5802" y="5570"/>
                  <a:pt x="5809" y="5571"/>
                </a:cubicBezTo>
                <a:cubicBezTo>
                  <a:pt x="5850" y="5578"/>
                  <a:pt x="5911" y="5608"/>
                  <a:pt x="5878" y="5670"/>
                </a:cubicBezTo>
                <a:cubicBezTo>
                  <a:pt x="5875" y="5676"/>
                  <a:pt x="5880" y="5680"/>
                  <a:pt x="5885" y="5680"/>
                </a:cubicBezTo>
                <a:cubicBezTo>
                  <a:pt x="5886" y="5680"/>
                  <a:pt x="5888" y="5680"/>
                  <a:pt x="5890" y="5679"/>
                </a:cubicBezTo>
                <a:lnTo>
                  <a:pt x="5890" y="5679"/>
                </a:lnTo>
                <a:cubicBezTo>
                  <a:pt x="5874" y="5776"/>
                  <a:pt x="5849" y="5869"/>
                  <a:pt x="5814" y="5955"/>
                </a:cubicBezTo>
                <a:cubicBezTo>
                  <a:pt x="5781" y="5895"/>
                  <a:pt x="5739" y="5841"/>
                  <a:pt x="5714" y="5776"/>
                </a:cubicBezTo>
                <a:cubicBezTo>
                  <a:pt x="5696" y="5729"/>
                  <a:pt x="5689" y="5675"/>
                  <a:pt x="5710" y="5628"/>
                </a:cubicBezTo>
                <a:cubicBezTo>
                  <a:pt x="5728" y="5589"/>
                  <a:pt x="5752" y="5570"/>
                  <a:pt x="5789" y="5570"/>
                </a:cubicBezTo>
                <a:close/>
                <a:moveTo>
                  <a:pt x="5999" y="75"/>
                </a:moveTo>
                <a:cubicBezTo>
                  <a:pt x="6117" y="75"/>
                  <a:pt x="6235" y="85"/>
                  <a:pt x="6350" y="105"/>
                </a:cubicBezTo>
                <a:cubicBezTo>
                  <a:pt x="7003" y="218"/>
                  <a:pt x="7559" y="632"/>
                  <a:pt x="7748" y="1221"/>
                </a:cubicBezTo>
                <a:cubicBezTo>
                  <a:pt x="7720" y="1248"/>
                  <a:pt x="7697" y="1275"/>
                  <a:pt x="7674" y="1309"/>
                </a:cubicBezTo>
                <a:cubicBezTo>
                  <a:pt x="7548" y="1416"/>
                  <a:pt x="7431" y="1603"/>
                  <a:pt x="7564" y="1755"/>
                </a:cubicBezTo>
                <a:cubicBezTo>
                  <a:pt x="7599" y="1793"/>
                  <a:pt x="7658" y="1814"/>
                  <a:pt x="7715" y="1814"/>
                </a:cubicBezTo>
                <a:cubicBezTo>
                  <a:pt x="7750" y="1814"/>
                  <a:pt x="7784" y="1806"/>
                  <a:pt x="7810" y="1789"/>
                </a:cubicBezTo>
                <a:lnTo>
                  <a:pt x="7810" y="1789"/>
                </a:lnTo>
                <a:cubicBezTo>
                  <a:pt x="7810" y="1793"/>
                  <a:pt x="7810" y="1797"/>
                  <a:pt x="7809" y="1801"/>
                </a:cubicBezTo>
                <a:cubicBezTo>
                  <a:pt x="7808" y="1810"/>
                  <a:pt x="7815" y="1816"/>
                  <a:pt x="7822" y="1816"/>
                </a:cubicBezTo>
                <a:cubicBezTo>
                  <a:pt x="7828" y="1816"/>
                  <a:pt x="7834" y="1812"/>
                  <a:pt x="7836" y="1805"/>
                </a:cubicBezTo>
                <a:cubicBezTo>
                  <a:pt x="7840" y="1786"/>
                  <a:pt x="7843" y="1770"/>
                  <a:pt x="7846" y="1752"/>
                </a:cubicBezTo>
                <a:cubicBezTo>
                  <a:pt x="7856" y="1734"/>
                  <a:pt x="7863" y="1713"/>
                  <a:pt x="7862" y="1687"/>
                </a:cubicBezTo>
                <a:cubicBezTo>
                  <a:pt x="7862" y="1683"/>
                  <a:pt x="7858" y="1680"/>
                  <a:pt x="7857" y="1676"/>
                </a:cubicBezTo>
                <a:cubicBezTo>
                  <a:pt x="7877" y="1524"/>
                  <a:pt x="7867" y="1378"/>
                  <a:pt x="7832" y="1240"/>
                </a:cubicBezTo>
                <a:cubicBezTo>
                  <a:pt x="7973" y="1126"/>
                  <a:pt x="8166" y="1087"/>
                  <a:pt x="8363" y="1087"/>
                </a:cubicBezTo>
                <a:cubicBezTo>
                  <a:pt x="8524" y="1087"/>
                  <a:pt x="8688" y="1113"/>
                  <a:pt x="8829" y="1146"/>
                </a:cubicBezTo>
                <a:cubicBezTo>
                  <a:pt x="9246" y="1247"/>
                  <a:pt x="9583" y="1429"/>
                  <a:pt x="9725" y="1815"/>
                </a:cubicBezTo>
                <a:cubicBezTo>
                  <a:pt x="9593" y="1849"/>
                  <a:pt x="9470" y="1919"/>
                  <a:pt x="9368" y="2030"/>
                </a:cubicBezTo>
                <a:cubicBezTo>
                  <a:pt x="9352" y="2049"/>
                  <a:pt x="9371" y="2077"/>
                  <a:pt x="9392" y="2077"/>
                </a:cubicBezTo>
                <a:cubicBezTo>
                  <a:pt x="9394" y="2077"/>
                  <a:pt x="9395" y="2077"/>
                  <a:pt x="9397" y="2076"/>
                </a:cubicBezTo>
                <a:lnTo>
                  <a:pt x="9397" y="2076"/>
                </a:lnTo>
                <a:cubicBezTo>
                  <a:pt x="9384" y="2144"/>
                  <a:pt x="9428" y="2223"/>
                  <a:pt x="9505" y="2241"/>
                </a:cubicBezTo>
                <a:cubicBezTo>
                  <a:pt x="9522" y="2245"/>
                  <a:pt x="9539" y="2247"/>
                  <a:pt x="9555" y="2247"/>
                </a:cubicBezTo>
                <a:cubicBezTo>
                  <a:pt x="9728" y="2247"/>
                  <a:pt x="9800" y="2027"/>
                  <a:pt x="9812" y="1884"/>
                </a:cubicBezTo>
                <a:cubicBezTo>
                  <a:pt x="9812" y="1878"/>
                  <a:pt x="9810" y="1873"/>
                  <a:pt x="9809" y="1868"/>
                </a:cubicBezTo>
                <a:cubicBezTo>
                  <a:pt x="9856" y="1860"/>
                  <a:pt x="9903" y="1856"/>
                  <a:pt x="9950" y="1856"/>
                </a:cubicBezTo>
                <a:cubicBezTo>
                  <a:pt x="10261" y="1856"/>
                  <a:pt x="10573" y="2032"/>
                  <a:pt x="10761" y="2315"/>
                </a:cubicBezTo>
                <a:cubicBezTo>
                  <a:pt x="11061" y="2750"/>
                  <a:pt x="11040" y="3350"/>
                  <a:pt x="10861" y="3826"/>
                </a:cubicBezTo>
                <a:cubicBezTo>
                  <a:pt x="10542" y="4675"/>
                  <a:pt x="9717" y="5177"/>
                  <a:pt x="8832" y="5177"/>
                </a:cubicBezTo>
                <a:cubicBezTo>
                  <a:pt x="8756" y="5177"/>
                  <a:pt x="8680" y="5173"/>
                  <a:pt x="8604" y="5166"/>
                </a:cubicBezTo>
                <a:cubicBezTo>
                  <a:pt x="8588" y="5049"/>
                  <a:pt x="8544" y="4931"/>
                  <a:pt x="8468" y="4816"/>
                </a:cubicBezTo>
                <a:cubicBezTo>
                  <a:pt x="8463" y="4808"/>
                  <a:pt x="8455" y="4805"/>
                  <a:pt x="8447" y="4805"/>
                </a:cubicBezTo>
                <a:cubicBezTo>
                  <a:pt x="8438" y="4805"/>
                  <a:pt x="8428" y="4809"/>
                  <a:pt x="8422" y="4816"/>
                </a:cubicBezTo>
                <a:cubicBezTo>
                  <a:pt x="8398" y="4782"/>
                  <a:pt x="8369" y="4759"/>
                  <a:pt x="8319" y="4759"/>
                </a:cubicBezTo>
                <a:cubicBezTo>
                  <a:pt x="8310" y="4759"/>
                  <a:pt x="8299" y="4760"/>
                  <a:pt x="8288" y="4762"/>
                </a:cubicBezTo>
                <a:cubicBezTo>
                  <a:pt x="8217" y="4773"/>
                  <a:pt x="8158" y="4828"/>
                  <a:pt x="8142" y="4898"/>
                </a:cubicBezTo>
                <a:cubicBezTo>
                  <a:pt x="8097" y="5105"/>
                  <a:pt x="8339" y="5239"/>
                  <a:pt x="8518" y="5239"/>
                </a:cubicBezTo>
                <a:cubicBezTo>
                  <a:pt x="8539" y="5779"/>
                  <a:pt x="8079" y="6242"/>
                  <a:pt x="7531" y="6399"/>
                </a:cubicBezTo>
                <a:cubicBezTo>
                  <a:pt x="7373" y="6444"/>
                  <a:pt x="7215" y="6465"/>
                  <a:pt x="7058" y="6465"/>
                </a:cubicBezTo>
                <a:cubicBezTo>
                  <a:pt x="6633" y="6465"/>
                  <a:pt x="6220" y="6308"/>
                  <a:pt x="5876" y="6044"/>
                </a:cubicBezTo>
                <a:cubicBezTo>
                  <a:pt x="5935" y="5908"/>
                  <a:pt x="5963" y="5759"/>
                  <a:pt x="5955" y="5592"/>
                </a:cubicBezTo>
                <a:cubicBezTo>
                  <a:pt x="5954" y="5577"/>
                  <a:pt x="5941" y="5569"/>
                  <a:pt x="5928" y="5569"/>
                </a:cubicBezTo>
                <a:cubicBezTo>
                  <a:pt x="5920" y="5569"/>
                  <a:pt x="5911" y="5572"/>
                  <a:pt x="5905" y="5580"/>
                </a:cubicBezTo>
                <a:cubicBezTo>
                  <a:pt x="5889" y="5533"/>
                  <a:pt x="5839" y="5501"/>
                  <a:pt x="5786" y="5501"/>
                </a:cubicBezTo>
                <a:cubicBezTo>
                  <a:pt x="5754" y="5501"/>
                  <a:pt x="5722" y="5513"/>
                  <a:pt x="5694" y="5539"/>
                </a:cubicBezTo>
                <a:cubicBezTo>
                  <a:pt x="5561" y="5663"/>
                  <a:pt x="5664" y="5870"/>
                  <a:pt x="5764" y="5996"/>
                </a:cubicBezTo>
                <a:cubicBezTo>
                  <a:pt x="5764" y="5998"/>
                  <a:pt x="5766" y="6000"/>
                  <a:pt x="5768" y="6002"/>
                </a:cubicBezTo>
                <a:cubicBezTo>
                  <a:pt x="5772" y="6006"/>
                  <a:pt x="5776" y="6010"/>
                  <a:pt x="5778" y="6013"/>
                </a:cubicBezTo>
                <a:cubicBezTo>
                  <a:pt x="5779" y="6016"/>
                  <a:pt x="5782" y="6017"/>
                  <a:pt x="5783" y="6020"/>
                </a:cubicBezTo>
                <a:cubicBezTo>
                  <a:pt x="5547" y="6520"/>
                  <a:pt x="5003" y="6794"/>
                  <a:pt x="4405" y="6796"/>
                </a:cubicBezTo>
                <a:cubicBezTo>
                  <a:pt x="4403" y="6796"/>
                  <a:pt x="4400" y="6796"/>
                  <a:pt x="4398" y="6796"/>
                </a:cubicBezTo>
                <a:cubicBezTo>
                  <a:pt x="4009" y="6796"/>
                  <a:pt x="3578" y="6717"/>
                  <a:pt x="3248" y="6505"/>
                </a:cubicBezTo>
                <a:cubicBezTo>
                  <a:pt x="2997" y="6344"/>
                  <a:pt x="2834" y="6108"/>
                  <a:pt x="2726" y="5842"/>
                </a:cubicBezTo>
                <a:cubicBezTo>
                  <a:pt x="2803" y="5716"/>
                  <a:pt x="2846" y="5570"/>
                  <a:pt x="2833" y="5409"/>
                </a:cubicBezTo>
                <a:cubicBezTo>
                  <a:pt x="2832" y="5390"/>
                  <a:pt x="2816" y="5383"/>
                  <a:pt x="2799" y="5383"/>
                </a:cubicBezTo>
                <a:cubicBezTo>
                  <a:pt x="2797" y="5383"/>
                  <a:pt x="2795" y="5383"/>
                  <a:pt x="2793" y="5383"/>
                </a:cubicBezTo>
                <a:cubicBezTo>
                  <a:pt x="2771" y="5353"/>
                  <a:pt x="2732" y="5333"/>
                  <a:pt x="2691" y="5333"/>
                </a:cubicBezTo>
                <a:cubicBezTo>
                  <a:pt x="2670" y="5333"/>
                  <a:pt x="2649" y="5338"/>
                  <a:pt x="2629" y="5349"/>
                </a:cubicBezTo>
                <a:cubicBezTo>
                  <a:pt x="2448" y="5446"/>
                  <a:pt x="2565" y="5683"/>
                  <a:pt x="2653" y="5807"/>
                </a:cubicBezTo>
                <a:cubicBezTo>
                  <a:pt x="2506" y="6048"/>
                  <a:pt x="2239" y="6197"/>
                  <a:pt x="1932" y="6261"/>
                </a:cubicBezTo>
                <a:cubicBezTo>
                  <a:pt x="1822" y="6283"/>
                  <a:pt x="1714" y="6294"/>
                  <a:pt x="1609" y="6294"/>
                </a:cubicBezTo>
                <a:cubicBezTo>
                  <a:pt x="1313" y="6294"/>
                  <a:pt x="1038" y="6205"/>
                  <a:pt x="784" y="6015"/>
                </a:cubicBezTo>
                <a:cubicBezTo>
                  <a:pt x="185" y="5564"/>
                  <a:pt x="0" y="4803"/>
                  <a:pt x="498" y="4250"/>
                </a:cubicBezTo>
                <a:lnTo>
                  <a:pt x="498" y="4250"/>
                </a:lnTo>
                <a:cubicBezTo>
                  <a:pt x="542" y="4330"/>
                  <a:pt x="599" y="4403"/>
                  <a:pt x="671" y="4461"/>
                </a:cubicBezTo>
                <a:cubicBezTo>
                  <a:pt x="761" y="4534"/>
                  <a:pt x="872" y="4575"/>
                  <a:pt x="977" y="4575"/>
                </a:cubicBezTo>
                <a:cubicBezTo>
                  <a:pt x="1105" y="4575"/>
                  <a:pt x="1223" y="4515"/>
                  <a:pt x="1286" y="4376"/>
                </a:cubicBezTo>
                <a:cubicBezTo>
                  <a:pt x="1295" y="4357"/>
                  <a:pt x="1281" y="4341"/>
                  <a:pt x="1266" y="4338"/>
                </a:cubicBezTo>
                <a:cubicBezTo>
                  <a:pt x="1281" y="4225"/>
                  <a:pt x="1209" y="4128"/>
                  <a:pt x="1095" y="4084"/>
                </a:cubicBezTo>
                <a:cubicBezTo>
                  <a:pt x="1032" y="4060"/>
                  <a:pt x="965" y="4050"/>
                  <a:pt x="896" y="4050"/>
                </a:cubicBezTo>
                <a:cubicBezTo>
                  <a:pt x="767" y="4050"/>
                  <a:pt x="632" y="4084"/>
                  <a:pt x="518" y="4121"/>
                </a:cubicBezTo>
                <a:cubicBezTo>
                  <a:pt x="500" y="4081"/>
                  <a:pt x="486" y="4041"/>
                  <a:pt x="480" y="4007"/>
                </a:cubicBezTo>
                <a:cubicBezTo>
                  <a:pt x="442" y="3830"/>
                  <a:pt x="461" y="3642"/>
                  <a:pt x="523" y="3473"/>
                </a:cubicBezTo>
                <a:cubicBezTo>
                  <a:pt x="587" y="3297"/>
                  <a:pt x="700" y="3144"/>
                  <a:pt x="829" y="3011"/>
                </a:cubicBezTo>
                <a:cubicBezTo>
                  <a:pt x="903" y="2935"/>
                  <a:pt x="1217" y="2625"/>
                  <a:pt x="1398" y="2586"/>
                </a:cubicBezTo>
                <a:cubicBezTo>
                  <a:pt x="1501" y="2745"/>
                  <a:pt x="1653" y="2863"/>
                  <a:pt x="1837" y="2863"/>
                </a:cubicBezTo>
                <a:cubicBezTo>
                  <a:pt x="1898" y="2863"/>
                  <a:pt x="1964" y="2849"/>
                  <a:pt x="2032" y="2820"/>
                </a:cubicBezTo>
                <a:cubicBezTo>
                  <a:pt x="2052" y="2811"/>
                  <a:pt x="2049" y="2783"/>
                  <a:pt x="2033" y="2774"/>
                </a:cubicBezTo>
                <a:cubicBezTo>
                  <a:pt x="2095" y="2718"/>
                  <a:pt x="2068" y="2601"/>
                  <a:pt x="1992" y="2548"/>
                </a:cubicBezTo>
                <a:cubicBezTo>
                  <a:pt x="1915" y="2492"/>
                  <a:pt x="1809" y="2467"/>
                  <a:pt x="1703" y="2467"/>
                </a:cubicBezTo>
                <a:cubicBezTo>
                  <a:pt x="1607" y="2467"/>
                  <a:pt x="1511" y="2487"/>
                  <a:pt x="1436" y="2524"/>
                </a:cubicBezTo>
                <a:cubicBezTo>
                  <a:pt x="1300" y="2286"/>
                  <a:pt x="1300" y="1929"/>
                  <a:pt x="1383" y="1662"/>
                </a:cubicBezTo>
                <a:cubicBezTo>
                  <a:pt x="1507" y="1267"/>
                  <a:pt x="1784" y="925"/>
                  <a:pt x="2132" y="699"/>
                </a:cubicBezTo>
                <a:cubicBezTo>
                  <a:pt x="2455" y="489"/>
                  <a:pt x="2831" y="386"/>
                  <a:pt x="3213" y="386"/>
                </a:cubicBezTo>
                <a:cubicBezTo>
                  <a:pt x="3283" y="386"/>
                  <a:pt x="3352" y="390"/>
                  <a:pt x="3422" y="396"/>
                </a:cubicBezTo>
                <a:cubicBezTo>
                  <a:pt x="3884" y="439"/>
                  <a:pt x="4227" y="640"/>
                  <a:pt x="4626" y="838"/>
                </a:cubicBezTo>
                <a:cubicBezTo>
                  <a:pt x="4562" y="1009"/>
                  <a:pt x="4550" y="1193"/>
                  <a:pt x="4630" y="1364"/>
                </a:cubicBezTo>
                <a:cubicBezTo>
                  <a:pt x="4630" y="1383"/>
                  <a:pt x="4639" y="1398"/>
                  <a:pt x="4652" y="1410"/>
                </a:cubicBezTo>
                <a:cubicBezTo>
                  <a:pt x="4652" y="1411"/>
                  <a:pt x="4654" y="1411"/>
                  <a:pt x="4654" y="1412"/>
                </a:cubicBezTo>
                <a:cubicBezTo>
                  <a:pt x="4659" y="1420"/>
                  <a:pt x="4665" y="1423"/>
                  <a:pt x="4673" y="1423"/>
                </a:cubicBezTo>
                <a:cubicBezTo>
                  <a:pt x="4674" y="1423"/>
                  <a:pt x="4675" y="1423"/>
                  <a:pt x="4677" y="1423"/>
                </a:cubicBezTo>
                <a:cubicBezTo>
                  <a:pt x="4685" y="1426"/>
                  <a:pt x="4692" y="1428"/>
                  <a:pt x="4700" y="1429"/>
                </a:cubicBezTo>
                <a:cubicBezTo>
                  <a:pt x="4706" y="1430"/>
                  <a:pt x="4712" y="1430"/>
                  <a:pt x="4717" y="1430"/>
                </a:cubicBezTo>
                <a:cubicBezTo>
                  <a:pt x="4779" y="1430"/>
                  <a:pt x="4834" y="1386"/>
                  <a:pt x="4866" y="1337"/>
                </a:cubicBezTo>
                <a:cubicBezTo>
                  <a:pt x="4979" y="1166"/>
                  <a:pt x="4836" y="988"/>
                  <a:pt x="4711" y="873"/>
                </a:cubicBezTo>
                <a:cubicBezTo>
                  <a:pt x="4706" y="870"/>
                  <a:pt x="4703" y="869"/>
                  <a:pt x="4700" y="868"/>
                </a:cubicBezTo>
                <a:cubicBezTo>
                  <a:pt x="4706" y="863"/>
                  <a:pt x="4712" y="854"/>
                  <a:pt x="4703" y="847"/>
                </a:cubicBezTo>
                <a:cubicBezTo>
                  <a:pt x="4701" y="844"/>
                  <a:pt x="4698" y="842"/>
                  <a:pt x="4695" y="839"/>
                </a:cubicBezTo>
                <a:cubicBezTo>
                  <a:pt x="4780" y="619"/>
                  <a:pt x="4959" y="424"/>
                  <a:pt x="5159" y="299"/>
                </a:cubicBezTo>
                <a:cubicBezTo>
                  <a:pt x="5409" y="142"/>
                  <a:pt x="5704" y="75"/>
                  <a:pt x="5999" y="75"/>
                </a:cubicBezTo>
                <a:close/>
                <a:moveTo>
                  <a:pt x="5999" y="0"/>
                </a:moveTo>
                <a:cubicBezTo>
                  <a:pt x="5608" y="0"/>
                  <a:pt x="5220" y="118"/>
                  <a:pt x="4931" y="391"/>
                </a:cubicBezTo>
                <a:cubicBezTo>
                  <a:pt x="4817" y="498"/>
                  <a:pt x="4715" y="635"/>
                  <a:pt x="4649" y="786"/>
                </a:cubicBezTo>
                <a:cubicBezTo>
                  <a:pt x="4293" y="456"/>
                  <a:pt x="3709" y="310"/>
                  <a:pt x="3242" y="304"/>
                </a:cubicBezTo>
                <a:cubicBezTo>
                  <a:pt x="3232" y="304"/>
                  <a:pt x="3222" y="304"/>
                  <a:pt x="3213" y="304"/>
                </a:cubicBezTo>
                <a:cubicBezTo>
                  <a:pt x="2697" y="304"/>
                  <a:pt x="2199" y="494"/>
                  <a:pt x="1824" y="846"/>
                </a:cubicBezTo>
                <a:cubicBezTo>
                  <a:pt x="1479" y="1171"/>
                  <a:pt x="1232" y="1637"/>
                  <a:pt x="1247" y="2116"/>
                </a:cubicBezTo>
                <a:cubicBezTo>
                  <a:pt x="1250" y="2251"/>
                  <a:pt x="1294" y="2402"/>
                  <a:pt x="1368" y="2533"/>
                </a:cubicBezTo>
                <a:cubicBezTo>
                  <a:pt x="1182" y="2559"/>
                  <a:pt x="921" y="2823"/>
                  <a:pt x="832" y="2909"/>
                </a:cubicBezTo>
                <a:cubicBezTo>
                  <a:pt x="594" y="3135"/>
                  <a:pt x="417" y="3425"/>
                  <a:pt x="398" y="3758"/>
                </a:cubicBezTo>
                <a:cubicBezTo>
                  <a:pt x="390" y="3907"/>
                  <a:pt x="414" y="4062"/>
                  <a:pt x="476" y="4199"/>
                </a:cubicBezTo>
                <a:cubicBezTo>
                  <a:pt x="215" y="4389"/>
                  <a:pt x="102" y="4751"/>
                  <a:pt x="128" y="5063"/>
                </a:cubicBezTo>
                <a:cubicBezTo>
                  <a:pt x="162" y="5492"/>
                  <a:pt x="449" y="5869"/>
                  <a:pt x="796" y="6110"/>
                </a:cubicBezTo>
                <a:cubicBezTo>
                  <a:pt x="1049" y="6287"/>
                  <a:pt x="1323" y="6368"/>
                  <a:pt x="1609" y="6368"/>
                </a:cubicBezTo>
                <a:cubicBezTo>
                  <a:pt x="1768" y="6368"/>
                  <a:pt x="1931" y="6343"/>
                  <a:pt x="2094" y="6296"/>
                </a:cubicBezTo>
                <a:cubicBezTo>
                  <a:pt x="2326" y="6228"/>
                  <a:pt x="2551" y="6090"/>
                  <a:pt x="2693" y="5898"/>
                </a:cubicBezTo>
                <a:cubicBezTo>
                  <a:pt x="2906" y="6589"/>
                  <a:pt x="3712" y="6867"/>
                  <a:pt x="4400" y="6867"/>
                </a:cubicBezTo>
                <a:cubicBezTo>
                  <a:pt x="4406" y="6867"/>
                  <a:pt x="4412" y="6867"/>
                  <a:pt x="4419" y="6867"/>
                </a:cubicBezTo>
                <a:cubicBezTo>
                  <a:pt x="4969" y="6863"/>
                  <a:pt x="5612" y="6590"/>
                  <a:pt x="5858" y="6091"/>
                </a:cubicBezTo>
                <a:cubicBezTo>
                  <a:pt x="6172" y="6391"/>
                  <a:pt x="6613" y="6541"/>
                  <a:pt x="7052" y="6541"/>
                </a:cubicBezTo>
                <a:cubicBezTo>
                  <a:pt x="7270" y="6541"/>
                  <a:pt x="7488" y="6504"/>
                  <a:pt x="7688" y="6429"/>
                </a:cubicBezTo>
                <a:cubicBezTo>
                  <a:pt x="8180" y="6247"/>
                  <a:pt x="8658" y="5735"/>
                  <a:pt x="8612" y="5209"/>
                </a:cubicBezTo>
                <a:lnTo>
                  <a:pt x="8612" y="5209"/>
                </a:lnTo>
                <a:cubicBezTo>
                  <a:pt x="8719" y="5225"/>
                  <a:pt x="8824" y="5233"/>
                  <a:pt x="8929" y="5233"/>
                </a:cubicBezTo>
                <a:cubicBezTo>
                  <a:pt x="9925" y="5233"/>
                  <a:pt x="10821" y="4523"/>
                  <a:pt x="11023" y="3527"/>
                </a:cubicBezTo>
                <a:cubicBezTo>
                  <a:pt x="11125" y="3016"/>
                  <a:pt x="11038" y="2431"/>
                  <a:pt x="10632" y="2061"/>
                </a:cubicBezTo>
                <a:cubicBezTo>
                  <a:pt x="10445" y="1890"/>
                  <a:pt x="10188" y="1785"/>
                  <a:pt x="9939" y="1785"/>
                </a:cubicBezTo>
                <a:cubicBezTo>
                  <a:pt x="9883" y="1785"/>
                  <a:pt x="9829" y="1790"/>
                  <a:pt x="9775" y="1801"/>
                </a:cubicBezTo>
                <a:cubicBezTo>
                  <a:pt x="9742" y="1646"/>
                  <a:pt x="9688" y="1508"/>
                  <a:pt x="9553" y="1393"/>
                </a:cubicBezTo>
                <a:cubicBezTo>
                  <a:pt x="9357" y="1227"/>
                  <a:pt x="9091" y="1130"/>
                  <a:pt x="8845" y="1070"/>
                </a:cubicBezTo>
                <a:cubicBezTo>
                  <a:pt x="8703" y="1036"/>
                  <a:pt x="8537" y="1011"/>
                  <a:pt x="8373" y="1011"/>
                </a:cubicBezTo>
                <a:cubicBezTo>
                  <a:pt x="8169" y="1011"/>
                  <a:pt x="7968" y="1050"/>
                  <a:pt x="7816" y="1161"/>
                </a:cubicBezTo>
                <a:cubicBezTo>
                  <a:pt x="7609" y="511"/>
                  <a:pt x="6857" y="70"/>
                  <a:pt x="6176" y="8"/>
                </a:cubicBezTo>
                <a:cubicBezTo>
                  <a:pt x="6117" y="3"/>
                  <a:pt x="6058" y="0"/>
                  <a:pt x="5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0"/>
          <p:cNvGrpSpPr/>
          <p:nvPr/>
        </p:nvGrpSpPr>
        <p:grpSpPr>
          <a:xfrm>
            <a:off x="131771" y="83369"/>
            <a:ext cx="671102" cy="574057"/>
            <a:chOff x="4559525" y="2162500"/>
            <a:chExt cx="149200" cy="127625"/>
          </a:xfrm>
        </p:grpSpPr>
        <p:sp>
          <p:nvSpPr>
            <p:cNvPr id="278" name="Google Shape;278;p20"/>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0"/>
          <p:cNvSpPr/>
          <p:nvPr/>
        </p:nvSpPr>
        <p:spPr>
          <a:xfrm>
            <a:off x="8318762" y="657425"/>
            <a:ext cx="695841" cy="645126"/>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a:off x="-218525" y="4534750"/>
            <a:ext cx="2344309" cy="726303"/>
          </a:xfrm>
          <a:custGeom>
            <a:avLst/>
            <a:gdLst/>
            <a:ahLst/>
            <a:cxnLst/>
            <a:rect l="l" t="t" r="r" b="b"/>
            <a:pathLst>
              <a:path w="87352" h="27063" extrusionOk="0">
                <a:moveTo>
                  <a:pt x="27377" y="1"/>
                </a:moveTo>
                <a:cubicBezTo>
                  <a:pt x="23842" y="1"/>
                  <a:pt x="20308" y="266"/>
                  <a:pt x="16813" y="801"/>
                </a:cubicBezTo>
                <a:cubicBezTo>
                  <a:pt x="10800" y="1722"/>
                  <a:pt x="4676" y="3564"/>
                  <a:pt x="1" y="7360"/>
                </a:cubicBezTo>
                <a:lnTo>
                  <a:pt x="1" y="22937"/>
                </a:lnTo>
                <a:lnTo>
                  <a:pt x="80996" y="27063"/>
                </a:lnTo>
                <a:lnTo>
                  <a:pt x="87351" y="22832"/>
                </a:lnTo>
                <a:cubicBezTo>
                  <a:pt x="80110" y="18865"/>
                  <a:pt x="72869" y="14900"/>
                  <a:pt x="65629" y="10938"/>
                </a:cubicBezTo>
                <a:cubicBezTo>
                  <a:pt x="62780" y="9378"/>
                  <a:pt x="59930" y="7818"/>
                  <a:pt x="56984" y="6460"/>
                </a:cubicBezTo>
                <a:cubicBezTo>
                  <a:pt x="47737" y="2197"/>
                  <a:pt x="37555" y="1"/>
                  <a:pt x="27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a:off x="6911300" y="4400850"/>
            <a:ext cx="2264595" cy="772297"/>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831050" y="2176350"/>
            <a:ext cx="2965800" cy="1079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title" idx="2" hasCustomPrompt="1"/>
          </p:nvPr>
        </p:nvSpPr>
        <p:spPr>
          <a:xfrm>
            <a:off x="831050" y="944250"/>
            <a:ext cx="2965800" cy="1079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0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 name="Google Shape;35;p3"/>
          <p:cNvSpPr txBox="1">
            <a:spLocks noGrp="1"/>
          </p:cNvSpPr>
          <p:nvPr>
            <p:ph type="subTitle" idx="1"/>
          </p:nvPr>
        </p:nvSpPr>
        <p:spPr>
          <a:xfrm>
            <a:off x="826150" y="3256050"/>
            <a:ext cx="29706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 name="Google Shape;36;p3"/>
          <p:cNvSpPr/>
          <p:nvPr/>
        </p:nvSpPr>
        <p:spPr>
          <a:xfrm rot="10800000" flipH="1">
            <a:off x="6035801" y="-24372"/>
            <a:ext cx="3137378" cy="672159"/>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15913" y="3969458"/>
            <a:ext cx="418260" cy="431274"/>
          </a:xfrm>
          <a:custGeom>
            <a:avLst/>
            <a:gdLst/>
            <a:ahLst/>
            <a:cxnLst/>
            <a:rect l="l" t="t" r="r" b="b"/>
            <a:pathLst>
              <a:path w="7103" h="7324" extrusionOk="0">
                <a:moveTo>
                  <a:pt x="3721" y="0"/>
                </a:moveTo>
                <a:cubicBezTo>
                  <a:pt x="3553" y="0"/>
                  <a:pt x="3395" y="52"/>
                  <a:pt x="3245" y="127"/>
                </a:cubicBezTo>
                <a:cubicBezTo>
                  <a:pt x="3203" y="147"/>
                  <a:pt x="3162" y="173"/>
                  <a:pt x="3123" y="203"/>
                </a:cubicBezTo>
                <a:cubicBezTo>
                  <a:pt x="3033" y="273"/>
                  <a:pt x="2968" y="366"/>
                  <a:pt x="2916" y="464"/>
                </a:cubicBezTo>
                <a:cubicBezTo>
                  <a:pt x="2869" y="552"/>
                  <a:pt x="2828" y="643"/>
                  <a:pt x="2802" y="743"/>
                </a:cubicBezTo>
                <a:cubicBezTo>
                  <a:pt x="2774" y="852"/>
                  <a:pt x="2756" y="962"/>
                  <a:pt x="2746" y="1073"/>
                </a:cubicBezTo>
                <a:cubicBezTo>
                  <a:pt x="2733" y="1206"/>
                  <a:pt x="2731" y="1339"/>
                  <a:pt x="2733" y="1470"/>
                </a:cubicBezTo>
                <a:cubicBezTo>
                  <a:pt x="2736" y="1649"/>
                  <a:pt x="2742" y="1827"/>
                  <a:pt x="2759" y="2006"/>
                </a:cubicBezTo>
                <a:cubicBezTo>
                  <a:pt x="2761" y="2023"/>
                  <a:pt x="2761" y="2043"/>
                  <a:pt x="2761" y="2061"/>
                </a:cubicBezTo>
                <a:cubicBezTo>
                  <a:pt x="2761" y="2064"/>
                  <a:pt x="2757" y="2069"/>
                  <a:pt x="2754" y="2071"/>
                </a:cubicBezTo>
                <a:cubicBezTo>
                  <a:pt x="2753" y="2072"/>
                  <a:pt x="2752" y="2072"/>
                  <a:pt x="2750" y="2072"/>
                </a:cubicBezTo>
                <a:cubicBezTo>
                  <a:pt x="2747" y="2072"/>
                  <a:pt x="2744" y="2071"/>
                  <a:pt x="2742" y="2069"/>
                </a:cubicBezTo>
                <a:cubicBezTo>
                  <a:pt x="2738" y="2068"/>
                  <a:pt x="2734" y="2064"/>
                  <a:pt x="2732" y="2061"/>
                </a:cubicBezTo>
                <a:cubicBezTo>
                  <a:pt x="2597" y="1940"/>
                  <a:pt x="2454" y="1830"/>
                  <a:pt x="2307" y="1725"/>
                </a:cubicBezTo>
                <a:cubicBezTo>
                  <a:pt x="2163" y="1621"/>
                  <a:pt x="2017" y="1520"/>
                  <a:pt x="1867" y="1424"/>
                </a:cubicBezTo>
                <a:cubicBezTo>
                  <a:pt x="1806" y="1385"/>
                  <a:pt x="1744" y="1345"/>
                  <a:pt x="1675" y="1320"/>
                </a:cubicBezTo>
                <a:cubicBezTo>
                  <a:pt x="1643" y="1309"/>
                  <a:pt x="1612" y="1294"/>
                  <a:pt x="1580" y="1279"/>
                </a:cubicBezTo>
                <a:cubicBezTo>
                  <a:pt x="1515" y="1252"/>
                  <a:pt x="1447" y="1233"/>
                  <a:pt x="1375" y="1227"/>
                </a:cubicBezTo>
                <a:cubicBezTo>
                  <a:pt x="1340" y="1223"/>
                  <a:pt x="1308" y="1221"/>
                  <a:pt x="1273" y="1218"/>
                </a:cubicBezTo>
                <a:cubicBezTo>
                  <a:pt x="1252" y="1217"/>
                  <a:pt x="1232" y="1216"/>
                  <a:pt x="1212" y="1216"/>
                </a:cubicBezTo>
                <a:cubicBezTo>
                  <a:pt x="1159" y="1216"/>
                  <a:pt x="1107" y="1220"/>
                  <a:pt x="1054" y="1228"/>
                </a:cubicBezTo>
                <a:cubicBezTo>
                  <a:pt x="961" y="1242"/>
                  <a:pt x="880" y="1284"/>
                  <a:pt x="806" y="1339"/>
                </a:cubicBezTo>
                <a:cubicBezTo>
                  <a:pt x="677" y="1432"/>
                  <a:pt x="546" y="1525"/>
                  <a:pt x="423" y="1629"/>
                </a:cubicBezTo>
                <a:cubicBezTo>
                  <a:pt x="366" y="1677"/>
                  <a:pt x="318" y="1731"/>
                  <a:pt x="274" y="1791"/>
                </a:cubicBezTo>
                <a:cubicBezTo>
                  <a:pt x="244" y="1831"/>
                  <a:pt x="212" y="1871"/>
                  <a:pt x="200" y="1921"/>
                </a:cubicBezTo>
                <a:cubicBezTo>
                  <a:pt x="181" y="2001"/>
                  <a:pt x="162" y="2079"/>
                  <a:pt x="159" y="2163"/>
                </a:cubicBezTo>
                <a:cubicBezTo>
                  <a:pt x="151" y="2355"/>
                  <a:pt x="203" y="2528"/>
                  <a:pt x="303" y="2691"/>
                </a:cubicBezTo>
                <a:cubicBezTo>
                  <a:pt x="364" y="2790"/>
                  <a:pt x="437" y="2881"/>
                  <a:pt x="508" y="2974"/>
                </a:cubicBezTo>
                <a:cubicBezTo>
                  <a:pt x="571" y="3057"/>
                  <a:pt x="646" y="3132"/>
                  <a:pt x="718" y="3209"/>
                </a:cubicBezTo>
                <a:cubicBezTo>
                  <a:pt x="810" y="3308"/>
                  <a:pt x="903" y="3405"/>
                  <a:pt x="1002" y="3496"/>
                </a:cubicBezTo>
                <a:cubicBezTo>
                  <a:pt x="1117" y="3599"/>
                  <a:pt x="1231" y="3700"/>
                  <a:pt x="1358" y="3787"/>
                </a:cubicBezTo>
                <a:cubicBezTo>
                  <a:pt x="1387" y="3808"/>
                  <a:pt x="1416" y="3829"/>
                  <a:pt x="1446" y="3851"/>
                </a:cubicBezTo>
                <a:cubicBezTo>
                  <a:pt x="1460" y="3861"/>
                  <a:pt x="1457" y="3875"/>
                  <a:pt x="1441" y="3881"/>
                </a:cubicBezTo>
                <a:cubicBezTo>
                  <a:pt x="1373" y="3908"/>
                  <a:pt x="1305" y="3939"/>
                  <a:pt x="1235" y="3959"/>
                </a:cubicBezTo>
                <a:cubicBezTo>
                  <a:pt x="1155" y="3982"/>
                  <a:pt x="1078" y="4013"/>
                  <a:pt x="1002" y="4045"/>
                </a:cubicBezTo>
                <a:cubicBezTo>
                  <a:pt x="920" y="4080"/>
                  <a:pt x="843" y="4122"/>
                  <a:pt x="761" y="4158"/>
                </a:cubicBezTo>
                <a:cubicBezTo>
                  <a:pt x="661" y="4200"/>
                  <a:pt x="567" y="4253"/>
                  <a:pt x="482" y="4317"/>
                </a:cubicBezTo>
                <a:cubicBezTo>
                  <a:pt x="318" y="4437"/>
                  <a:pt x="197" y="4592"/>
                  <a:pt x="114" y="4778"/>
                </a:cubicBezTo>
                <a:cubicBezTo>
                  <a:pt x="99" y="4813"/>
                  <a:pt x="83" y="4849"/>
                  <a:pt x="67" y="4885"/>
                </a:cubicBezTo>
                <a:cubicBezTo>
                  <a:pt x="34" y="4962"/>
                  <a:pt x="16" y="5042"/>
                  <a:pt x="9" y="5124"/>
                </a:cubicBezTo>
                <a:cubicBezTo>
                  <a:pt x="1" y="5249"/>
                  <a:pt x="9" y="5375"/>
                  <a:pt x="40" y="5499"/>
                </a:cubicBezTo>
                <a:cubicBezTo>
                  <a:pt x="49" y="5537"/>
                  <a:pt x="64" y="5573"/>
                  <a:pt x="72" y="5610"/>
                </a:cubicBezTo>
                <a:cubicBezTo>
                  <a:pt x="89" y="5689"/>
                  <a:pt x="124" y="5762"/>
                  <a:pt x="154" y="5836"/>
                </a:cubicBezTo>
                <a:cubicBezTo>
                  <a:pt x="178" y="5892"/>
                  <a:pt x="209" y="5945"/>
                  <a:pt x="243" y="5997"/>
                </a:cubicBezTo>
                <a:cubicBezTo>
                  <a:pt x="319" y="6112"/>
                  <a:pt x="411" y="6215"/>
                  <a:pt x="519" y="6302"/>
                </a:cubicBezTo>
                <a:cubicBezTo>
                  <a:pt x="606" y="6374"/>
                  <a:pt x="697" y="6436"/>
                  <a:pt x="801" y="6482"/>
                </a:cubicBezTo>
                <a:cubicBezTo>
                  <a:pt x="859" y="6509"/>
                  <a:pt x="919" y="6529"/>
                  <a:pt x="982" y="6544"/>
                </a:cubicBezTo>
                <a:cubicBezTo>
                  <a:pt x="1037" y="6556"/>
                  <a:pt x="1092" y="6563"/>
                  <a:pt x="1149" y="6563"/>
                </a:cubicBezTo>
                <a:cubicBezTo>
                  <a:pt x="1170" y="6563"/>
                  <a:pt x="1192" y="6562"/>
                  <a:pt x="1214" y="6560"/>
                </a:cubicBezTo>
                <a:cubicBezTo>
                  <a:pt x="1351" y="6545"/>
                  <a:pt x="1473" y="6487"/>
                  <a:pt x="1584" y="6407"/>
                </a:cubicBezTo>
                <a:cubicBezTo>
                  <a:pt x="1629" y="6376"/>
                  <a:pt x="1670" y="6340"/>
                  <a:pt x="1716" y="6308"/>
                </a:cubicBezTo>
                <a:cubicBezTo>
                  <a:pt x="1831" y="6228"/>
                  <a:pt x="1934" y="6133"/>
                  <a:pt x="2036" y="6039"/>
                </a:cubicBezTo>
                <a:cubicBezTo>
                  <a:pt x="2126" y="5957"/>
                  <a:pt x="2210" y="5870"/>
                  <a:pt x="2296" y="5786"/>
                </a:cubicBezTo>
                <a:cubicBezTo>
                  <a:pt x="2486" y="5600"/>
                  <a:pt x="2677" y="5417"/>
                  <a:pt x="2854" y="5219"/>
                </a:cubicBezTo>
                <a:cubicBezTo>
                  <a:pt x="2862" y="5212"/>
                  <a:pt x="2871" y="5204"/>
                  <a:pt x="2882" y="5196"/>
                </a:cubicBezTo>
                <a:cubicBezTo>
                  <a:pt x="2885" y="5206"/>
                  <a:pt x="2889" y="5211"/>
                  <a:pt x="2889" y="5217"/>
                </a:cubicBezTo>
                <a:cubicBezTo>
                  <a:pt x="2886" y="5325"/>
                  <a:pt x="2884" y="5432"/>
                  <a:pt x="2882" y="5540"/>
                </a:cubicBezTo>
                <a:cubicBezTo>
                  <a:pt x="2881" y="5624"/>
                  <a:pt x="2879" y="5709"/>
                  <a:pt x="2882" y="5793"/>
                </a:cubicBezTo>
                <a:cubicBezTo>
                  <a:pt x="2889" y="5930"/>
                  <a:pt x="2905" y="6067"/>
                  <a:pt x="2936" y="6200"/>
                </a:cubicBezTo>
                <a:cubicBezTo>
                  <a:pt x="2952" y="6263"/>
                  <a:pt x="2964" y="6324"/>
                  <a:pt x="2989" y="6385"/>
                </a:cubicBezTo>
                <a:cubicBezTo>
                  <a:pt x="3007" y="6430"/>
                  <a:pt x="3028" y="6473"/>
                  <a:pt x="3049" y="6515"/>
                </a:cubicBezTo>
                <a:cubicBezTo>
                  <a:pt x="3101" y="6622"/>
                  <a:pt x="3172" y="6719"/>
                  <a:pt x="3249" y="6810"/>
                </a:cubicBezTo>
                <a:cubicBezTo>
                  <a:pt x="3287" y="6855"/>
                  <a:pt x="3330" y="6897"/>
                  <a:pt x="3372" y="6939"/>
                </a:cubicBezTo>
                <a:cubicBezTo>
                  <a:pt x="3448" y="7016"/>
                  <a:pt x="3533" y="7082"/>
                  <a:pt x="3627" y="7134"/>
                </a:cubicBezTo>
                <a:cubicBezTo>
                  <a:pt x="3709" y="7178"/>
                  <a:pt x="3794" y="7216"/>
                  <a:pt x="3886" y="7239"/>
                </a:cubicBezTo>
                <a:cubicBezTo>
                  <a:pt x="3966" y="7260"/>
                  <a:pt x="4045" y="7280"/>
                  <a:pt x="4126" y="7293"/>
                </a:cubicBezTo>
                <a:cubicBezTo>
                  <a:pt x="4222" y="7310"/>
                  <a:pt x="4317" y="7324"/>
                  <a:pt x="4414" y="7324"/>
                </a:cubicBezTo>
                <a:cubicBezTo>
                  <a:pt x="4452" y="7324"/>
                  <a:pt x="4490" y="7322"/>
                  <a:pt x="4528" y="7317"/>
                </a:cubicBezTo>
                <a:cubicBezTo>
                  <a:pt x="4618" y="7306"/>
                  <a:pt x="4703" y="7278"/>
                  <a:pt x="4776" y="7226"/>
                </a:cubicBezTo>
                <a:cubicBezTo>
                  <a:pt x="4883" y="7149"/>
                  <a:pt x="4974" y="7056"/>
                  <a:pt x="5052" y="6950"/>
                </a:cubicBezTo>
                <a:cubicBezTo>
                  <a:pt x="5088" y="6901"/>
                  <a:pt x="5125" y="6851"/>
                  <a:pt x="5156" y="6800"/>
                </a:cubicBezTo>
                <a:cubicBezTo>
                  <a:pt x="5201" y="6729"/>
                  <a:pt x="5251" y="6658"/>
                  <a:pt x="5286" y="6584"/>
                </a:cubicBezTo>
                <a:cubicBezTo>
                  <a:pt x="5339" y="6472"/>
                  <a:pt x="5395" y="6361"/>
                  <a:pt x="5425" y="6240"/>
                </a:cubicBezTo>
                <a:cubicBezTo>
                  <a:pt x="5450" y="6138"/>
                  <a:pt x="5464" y="6032"/>
                  <a:pt x="5453" y="5928"/>
                </a:cubicBezTo>
                <a:cubicBezTo>
                  <a:pt x="5442" y="5805"/>
                  <a:pt x="5407" y="5685"/>
                  <a:pt x="5361" y="5570"/>
                </a:cubicBezTo>
                <a:cubicBezTo>
                  <a:pt x="5351" y="5544"/>
                  <a:pt x="5332" y="5518"/>
                  <a:pt x="5322" y="5491"/>
                </a:cubicBezTo>
                <a:cubicBezTo>
                  <a:pt x="5293" y="5414"/>
                  <a:pt x="5251" y="5342"/>
                  <a:pt x="5206" y="5273"/>
                </a:cubicBezTo>
                <a:cubicBezTo>
                  <a:pt x="5110" y="5124"/>
                  <a:pt x="5006" y="4978"/>
                  <a:pt x="4894" y="4839"/>
                </a:cubicBezTo>
                <a:cubicBezTo>
                  <a:pt x="4882" y="4823"/>
                  <a:pt x="4868" y="4807"/>
                  <a:pt x="4856" y="4791"/>
                </a:cubicBezTo>
                <a:cubicBezTo>
                  <a:pt x="4853" y="4788"/>
                  <a:pt x="4854" y="4782"/>
                  <a:pt x="4857" y="4778"/>
                </a:cubicBezTo>
                <a:cubicBezTo>
                  <a:pt x="4859" y="4776"/>
                  <a:pt x="4864" y="4771"/>
                  <a:pt x="4867" y="4771"/>
                </a:cubicBezTo>
                <a:lnTo>
                  <a:pt x="4929" y="4779"/>
                </a:lnTo>
                <a:cubicBezTo>
                  <a:pt x="5045" y="4798"/>
                  <a:pt x="5160" y="4807"/>
                  <a:pt x="5275" y="4807"/>
                </a:cubicBezTo>
                <a:cubicBezTo>
                  <a:pt x="5394" y="4807"/>
                  <a:pt x="5513" y="4798"/>
                  <a:pt x="5633" y="4781"/>
                </a:cubicBezTo>
                <a:cubicBezTo>
                  <a:pt x="5744" y="4763"/>
                  <a:pt x="5853" y="4737"/>
                  <a:pt x="5962" y="4715"/>
                </a:cubicBezTo>
                <a:cubicBezTo>
                  <a:pt x="6052" y="4697"/>
                  <a:pt x="6140" y="4673"/>
                  <a:pt x="6226" y="4640"/>
                </a:cubicBezTo>
                <a:cubicBezTo>
                  <a:pt x="6292" y="4617"/>
                  <a:pt x="6359" y="4589"/>
                  <a:pt x="6424" y="4563"/>
                </a:cubicBezTo>
                <a:cubicBezTo>
                  <a:pt x="6478" y="4543"/>
                  <a:pt x="6531" y="4521"/>
                  <a:pt x="6579" y="4492"/>
                </a:cubicBezTo>
                <a:cubicBezTo>
                  <a:pt x="6706" y="4417"/>
                  <a:pt x="6824" y="4332"/>
                  <a:pt x="6921" y="4219"/>
                </a:cubicBezTo>
                <a:cubicBezTo>
                  <a:pt x="7021" y="4105"/>
                  <a:pt x="7080" y="3969"/>
                  <a:pt x="7096" y="3818"/>
                </a:cubicBezTo>
                <a:cubicBezTo>
                  <a:pt x="7103" y="3780"/>
                  <a:pt x="7102" y="3741"/>
                  <a:pt x="7099" y="3702"/>
                </a:cubicBezTo>
                <a:cubicBezTo>
                  <a:pt x="7092" y="3624"/>
                  <a:pt x="7076" y="3548"/>
                  <a:pt x="7061" y="3473"/>
                </a:cubicBezTo>
                <a:cubicBezTo>
                  <a:pt x="7043" y="3388"/>
                  <a:pt x="7014" y="3306"/>
                  <a:pt x="6984" y="3225"/>
                </a:cubicBezTo>
                <a:cubicBezTo>
                  <a:pt x="6961" y="3162"/>
                  <a:pt x="6928" y="3099"/>
                  <a:pt x="6896" y="3039"/>
                </a:cubicBezTo>
                <a:cubicBezTo>
                  <a:pt x="6814" y="2893"/>
                  <a:pt x="6705" y="2770"/>
                  <a:pt x="6574" y="2667"/>
                </a:cubicBezTo>
                <a:cubicBezTo>
                  <a:pt x="6502" y="2611"/>
                  <a:pt x="6425" y="2560"/>
                  <a:pt x="6338" y="2529"/>
                </a:cubicBezTo>
                <a:cubicBezTo>
                  <a:pt x="6263" y="2502"/>
                  <a:pt x="6188" y="2477"/>
                  <a:pt x="6111" y="2458"/>
                </a:cubicBezTo>
                <a:cubicBezTo>
                  <a:pt x="6007" y="2436"/>
                  <a:pt x="5904" y="2419"/>
                  <a:pt x="5799" y="2419"/>
                </a:cubicBezTo>
                <a:cubicBezTo>
                  <a:pt x="5776" y="2419"/>
                  <a:pt x="5753" y="2420"/>
                  <a:pt x="5730" y="2422"/>
                </a:cubicBezTo>
                <a:cubicBezTo>
                  <a:pt x="5655" y="2427"/>
                  <a:pt x="5579" y="2430"/>
                  <a:pt x="5505" y="2438"/>
                </a:cubicBezTo>
                <a:cubicBezTo>
                  <a:pt x="5361" y="2456"/>
                  <a:pt x="5222" y="2492"/>
                  <a:pt x="5087" y="2540"/>
                </a:cubicBezTo>
                <a:cubicBezTo>
                  <a:pt x="4950" y="2590"/>
                  <a:pt x="4817" y="2646"/>
                  <a:pt x="4682" y="2696"/>
                </a:cubicBezTo>
                <a:cubicBezTo>
                  <a:pt x="4634" y="2713"/>
                  <a:pt x="4586" y="2725"/>
                  <a:pt x="4537" y="2739"/>
                </a:cubicBezTo>
                <a:cubicBezTo>
                  <a:pt x="4531" y="2741"/>
                  <a:pt x="4524" y="2743"/>
                  <a:pt x="4517" y="2743"/>
                </a:cubicBezTo>
                <a:cubicBezTo>
                  <a:pt x="4510" y="2743"/>
                  <a:pt x="4503" y="2741"/>
                  <a:pt x="4499" y="2734"/>
                </a:cubicBezTo>
                <a:cubicBezTo>
                  <a:pt x="4489" y="2722"/>
                  <a:pt x="4499" y="2707"/>
                  <a:pt x="4508" y="2697"/>
                </a:cubicBezTo>
                <a:cubicBezTo>
                  <a:pt x="4525" y="2678"/>
                  <a:pt x="4535" y="2656"/>
                  <a:pt x="4546" y="2633"/>
                </a:cubicBezTo>
                <a:cubicBezTo>
                  <a:pt x="4632" y="2438"/>
                  <a:pt x="4718" y="2242"/>
                  <a:pt x="4803" y="2048"/>
                </a:cubicBezTo>
                <a:cubicBezTo>
                  <a:pt x="4808" y="2035"/>
                  <a:pt x="4817" y="2022"/>
                  <a:pt x="4818" y="2010"/>
                </a:cubicBezTo>
                <a:cubicBezTo>
                  <a:pt x="4825" y="1938"/>
                  <a:pt x="4868" y="1878"/>
                  <a:pt x="4883" y="1807"/>
                </a:cubicBezTo>
                <a:cubicBezTo>
                  <a:pt x="4893" y="1750"/>
                  <a:pt x="4915" y="1693"/>
                  <a:pt x="4925" y="1634"/>
                </a:cubicBezTo>
                <a:cubicBezTo>
                  <a:pt x="4936" y="1569"/>
                  <a:pt x="4950" y="1504"/>
                  <a:pt x="4955" y="1438"/>
                </a:cubicBezTo>
                <a:cubicBezTo>
                  <a:pt x="4965" y="1326"/>
                  <a:pt x="4969" y="1216"/>
                  <a:pt x="4954" y="1103"/>
                </a:cubicBezTo>
                <a:cubicBezTo>
                  <a:pt x="4941" y="1002"/>
                  <a:pt x="4918" y="905"/>
                  <a:pt x="4888" y="809"/>
                </a:cubicBezTo>
                <a:cubicBezTo>
                  <a:pt x="4859" y="721"/>
                  <a:pt x="4811" y="643"/>
                  <a:pt x="4756" y="570"/>
                </a:cubicBezTo>
                <a:cubicBezTo>
                  <a:pt x="4663" y="446"/>
                  <a:pt x="4557" y="331"/>
                  <a:pt x="4436" y="230"/>
                </a:cubicBezTo>
                <a:cubicBezTo>
                  <a:pt x="4377" y="183"/>
                  <a:pt x="4311" y="146"/>
                  <a:pt x="4247" y="107"/>
                </a:cubicBezTo>
                <a:cubicBezTo>
                  <a:pt x="4192" y="77"/>
                  <a:pt x="4130" y="65"/>
                  <a:pt x="4070" y="50"/>
                </a:cubicBezTo>
                <a:cubicBezTo>
                  <a:pt x="3982" y="26"/>
                  <a:pt x="3893" y="13"/>
                  <a:pt x="3801" y="4"/>
                </a:cubicBezTo>
                <a:cubicBezTo>
                  <a:pt x="3774" y="1"/>
                  <a:pt x="3747"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2990268">
            <a:off x="358508" y="475380"/>
            <a:ext cx="588178" cy="200015"/>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4303141" y="4041777"/>
            <a:ext cx="4956134" cy="1535555"/>
          </a:xfrm>
          <a:custGeom>
            <a:avLst/>
            <a:gdLst/>
            <a:ahLst/>
            <a:cxnLst/>
            <a:rect l="l" t="t" r="r" b="b"/>
            <a:pathLst>
              <a:path w="87352" h="27063" extrusionOk="0">
                <a:moveTo>
                  <a:pt x="27377" y="1"/>
                </a:moveTo>
                <a:cubicBezTo>
                  <a:pt x="23842" y="1"/>
                  <a:pt x="20308" y="266"/>
                  <a:pt x="16813" y="801"/>
                </a:cubicBezTo>
                <a:cubicBezTo>
                  <a:pt x="10800" y="1722"/>
                  <a:pt x="4676" y="3564"/>
                  <a:pt x="1" y="7360"/>
                </a:cubicBezTo>
                <a:lnTo>
                  <a:pt x="1" y="22937"/>
                </a:lnTo>
                <a:lnTo>
                  <a:pt x="80996" y="27063"/>
                </a:lnTo>
                <a:lnTo>
                  <a:pt x="87351" y="22832"/>
                </a:lnTo>
                <a:cubicBezTo>
                  <a:pt x="80110" y="18865"/>
                  <a:pt x="72869" y="14900"/>
                  <a:pt x="65629" y="10938"/>
                </a:cubicBezTo>
                <a:cubicBezTo>
                  <a:pt x="62780" y="9378"/>
                  <a:pt x="59930" y="7818"/>
                  <a:pt x="56984" y="6460"/>
                </a:cubicBezTo>
                <a:cubicBezTo>
                  <a:pt x="47737" y="2197"/>
                  <a:pt x="37555" y="1"/>
                  <a:pt x="27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021110" y="2948741"/>
            <a:ext cx="951998" cy="1250099"/>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3331423" y="58084"/>
            <a:ext cx="724545" cy="619773"/>
            <a:chOff x="4559525" y="2162500"/>
            <a:chExt cx="149200" cy="127625"/>
          </a:xfrm>
        </p:grpSpPr>
        <p:sp>
          <p:nvSpPr>
            <p:cNvPr id="42" name="Google Shape;42;p3"/>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2_1_1_1_1">
    <p:bg>
      <p:bgPr>
        <a:solidFill>
          <a:schemeClr val="dk1"/>
        </a:solidFill>
        <a:effectLst/>
      </p:bgPr>
    </p:bg>
    <p:spTree>
      <p:nvGrpSpPr>
        <p:cNvPr id="1" name="Shape 289"/>
        <p:cNvGrpSpPr/>
        <p:nvPr/>
      </p:nvGrpSpPr>
      <p:grpSpPr>
        <a:xfrm>
          <a:off x="0" y="0"/>
          <a:ext cx="0" cy="0"/>
          <a:chOff x="0" y="0"/>
          <a:chExt cx="0" cy="0"/>
        </a:xfrm>
      </p:grpSpPr>
      <p:sp>
        <p:nvSpPr>
          <p:cNvPr id="290" name="Google Shape;290;p21"/>
          <p:cNvSpPr txBox="1">
            <a:spLocks noGrp="1"/>
          </p:cNvSpPr>
          <p:nvPr>
            <p:ph type="title"/>
          </p:nvPr>
        </p:nvSpPr>
        <p:spPr>
          <a:xfrm>
            <a:off x="715100" y="473775"/>
            <a:ext cx="771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1" name="Google Shape;291;p21"/>
          <p:cNvSpPr/>
          <p:nvPr/>
        </p:nvSpPr>
        <p:spPr>
          <a:xfrm flipH="1">
            <a:off x="-569925" y="4568825"/>
            <a:ext cx="2570056" cy="964169"/>
          </a:xfrm>
          <a:custGeom>
            <a:avLst/>
            <a:gdLst/>
            <a:ahLst/>
            <a:cxnLst/>
            <a:rect l="l" t="t" r="r" b="b"/>
            <a:pathLst>
              <a:path w="59682" h="22390" extrusionOk="0">
                <a:moveTo>
                  <a:pt x="38168" y="1"/>
                </a:moveTo>
                <a:cubicBezTo>
                  <a:pt x="32648" y="1"/>
                  <a:pt x="27115" y="939"/>
                  <a:pt x="21839" y="2586"/>
                </a:cubicBezTo>
                <a:cubicBezTo>
                  <a:pt x="14018" y="5027"/>
                  <a:pt x="6729" y="8982"/>
                  <a:pt x="0" y="13657"/>
                </a:cubicBezTo>
                <a:lnTo>
                  <a:pt x="3405" y="22390"/>
                </a:lnTo>
                <a:lnTo>
                  <a:pt x="59682" y="22390"/>
                </a:lnTo>
                <a:lnTo>
                  <a:pt x="59682" y="4834"/>
                </a:lnTo>
                <a:cubicBezTo>
                  <a:pt x="55267" y="3080"/>
                  <a:pt x="50782" y="1506"/>
                  <a:pt x="46112" y="681"/>
                </a:cubicBezTo>
                <a:cubicBezTo>
                  <a:pt x="43487" y="219"/>
                  <a:pt x="40829" y="1"/>
                  <a:pt x="38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a:off x="-453225" y="-423113"/>
            <a:ext cx="1168322" cy="1102511"/>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21"/>
          <p:cNvGrpSpPr/>
          <p:nvPr/>
        </p:nvGrpSpPr>
        <p:grpSpPr>
          <a:xfrm>
            <a:off x="467665" y="1176251"/>
            <a:ext cx="665701" cy="569437"/>
            <a:chOff x="4559525" y="2162500"/>
            <a:chExt cx="149200" cy="127625"/>
          </a:xfrm>
        </p:grpSpPr>
        <p:sp>
          <p:nvSpPr>
            <p:cNvPr id="294" name="Google Shape;294;p21"/>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1"/>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1"/>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1"/>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21"/>
          <p:cNvSpPr/>
          <p:nvPr/>
        </p:nvSpPr>
        <p:spPr>
          <a:xfrm>
            <a:off x="8428907" y="153813"/>
            <a:ext cx="690240" cy="639934"/>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CUSTOM_2_1_1_1_1_1">
    <p:spTree>
      <p:nvGrpSpPr>
        <p:cNvPr id="1" name="Shape 303"/>
        <p:cNvGrpSpPr/>
        <p:nvPr/>
      </p:nvGrpSpPr>
      <p:grpSpPr>
        <a:xfrm>
          <a:off x="0" y="0"/>
          <a:ext cx="0" cy="0"/>
          <a:chOff x="0" y="0"/>
          <a:chExt cx="0" cy="0"/>
        </a:xfrm>
      </p:grpSpPr>
      <p:sp>
        <p:nvSpPr>
          <p:cNvPr id="304" name="Google Shape;304;p22"/>
          <p:cNvSpPr txBox="1">
            <a:spLocks noGrp="1"/>
          </p:cNvSpPr>
          <p:nvPr>
            <p:ph type="title"/>
          </p:nvPr>
        </p:nvSpPr>
        <p:spPr>
          <a:xfrm>
            <a:off x="719975" y="4737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5" name="Google Shape;305;p22"/>
          <p:cNvSpPr/>
          <p:nvPr/>
        </p:nvSpPr>
        <p:spPr>
          <a:xfrm rot="10800000">
            <a:off x="-71184" y="-56683"/>
            <a:ext cx="2200934" cy="471533"/>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p:nvPr/>
        </p:nvSpPr>
        <p:spPr>
          <a:xfrm>
            <a:off x="7345200" y="4542250"/>
            <a:ext cx="1857847" cy="633583"/>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22"/>
          <p:cNvGrpSpPr/>
          <p:nvPr/>
        </p:nvGrpSpPr>
        <p:grpSpPr>
          <a:xfrm>
            <a:off x="108429" y="731839"/>
            <a:ext cx="510861" cy="436988"/>
            <a:chOff x="4559525" y="2162500"/>
            <a:chExt cx="149200" cy="127625"/>
          </a:xfrm>
        </p:grpSpPr>
        <p:sp>
          <p:nvSpPr>
            <p:cNvPr id="308" name="Google Shape;308;p22"/>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2"/>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2"/>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22"/>
          <p:cNvSpPr/>
          <p:nvPr/>
        </p:nvSpPr>
        <p:spPr>
          <a:xfrm>
            <a:off x="8227861" y="414842"/>
            <a:ext cx="529693" cy="491087"/>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CUSTOM_2_1_1_1_1_1_1">
    <p:bg>
      <p:bgPr>
        <a:solidFill>
          <a:schemeClr val="dk1"/>
        </a:solidFill>
        <a:effectLst/>
      </p:bgPr>
    </p:bg>
    <p:spTree>
      <p:nvGrpSpPr>
        <p:cNvPr id="1" name="Shape 317"/>
        <p:cNvGrpSpPr/>
        <p:nvPr/>
      </p:nvGrpSpPr>
      <p:grpSpPr>
        <a:xfrm>
          <a:off x="0" y="0"/>
          <a:ext cx="0" cy="0"/>
          <a:chOff x="0" y="0"/>
          <a:chExt cx="0" cy="0"/>
        </a:xfrm>
      </p:grpSpPr>
      <p:sp>
        <p:nvSpPr>
          <p:cNvPr id="318" name="Google Shape;318;p23"/>
          <p:cNvSpPr txBox="1">
            <a:spLocks noGrp="1"/>
          </p:cNvSpPr>
          <p:nvPr>
            <p:ph type="title"/>
          </p:nvPr>
        </p:nvSpPr>
        <p:spPr>
          <a:xfrm>
            <a:off x="715100" y="480475"/>
            <a:ext cx="7708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9" name="Google Shape;319;p23"/>
          <p:cNvSpPr/>
          <p:nvPr/>
        </p:nvSpPr>
        <p:spPr>
          <a:xfrm>
            <a:off x="-408050" y="-336582"/>
            <a:ext cx="1092857" cy="1031297"/>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459992" y="694716"/>
            <a:ext cx="510223" cy="498015"/>
          </a:xfrm>
          <a:custGeom>
            <a:avLst/>
            <a:gdLst/>
            <a:ahLst/>
            <a:cxnLst/>
            <a:rect l="l" t="t" r="r" b="b"/>
            <a:pathLst>
              <a:path w="4890" h="4773" extrusionOk="0">
                <a:moveTo>
                  <a:pt x="2578" y="1640"/>
                </a:moveTo>
                <a:cubicBezTo>
                  <a:pt x="2606" y="1640"/>
                  <a:pt x="2634" y="1641"/>
                  <a:pt x="2661" y="1642"/>
                </a:cubicBezTo>
                <a:cubicBezTo>
                  <a:pt x="2834" y="1654"/>
                  <a:pt x="3008" y="1715"/>
                  <a:pt x="3130" y="1840"/>
                </a:cubicBezTo>
                <a:cubicBezTo>
                  <a:pt x="3247" y="1959"/>
                  <a:pt x="3305" y="2127"/>
                  <a:pt x="3311" y="2292"/>
                </a:cubicBezTo>
                <a:cubicBezTo>
                  <a:pt x="3316" y="2458"/>
                  <a:pt x="3273" y="2622"/>
                  <a:pt x="3204" y="2774"/>
                </a:cubicBezTo>
                <a:cubicBezTo>
                  <a:pt x="3137" y="2929"/>
                  <a:pt x="3039" y="3078"/>
                  <a:pt x="2894" y="3165"/>
                </a:cubicBezTo>
                <a:cubicBezTo>
                  <a:pt x="2796" y="3224"/>
                  <a:pt x="2684" y="3249"/>
                  <a:pt x="2570" y="3249"/>
                </a:cubicBezTo>
                <a:cubicBezTo>
                  <a:pt x="2447" y="3249"/>
                  <a:pt x="2322" y="3219"/>
                  <a:pt x="2209" y="3170"/>
                </a:cubicBezTo>
                <a:cubicBezTo>
                  <a:pt x="2018" y="3086"/>
                  <a:pt x="1847" y="2944"/>
                  <a:pt x="1744" y="2762"/>
                </a:cubicBezTo>
                <a:cubicBezTo>
                  <a:pt x="1642" y="2579"/>
                  <a:pt x="1610" y="2353"/>
                  <a:pt x="1677" y="2154"/>
                </a:cubicBezTo>
                <a:cubicBezTo>
                  <a:pt x="1798" y="1789"/>
                  <a:pt x="2218" y="1640"/>
                  <a:pt x="2578" y="1640"/>
                </a:cubicBezTo>
                <a:close/>
                <a:moveTo>
                  <a:pt x="2707" y="0"/>
                </a:moveTo>
                <a:cubicBezTo>
                  <a:pt x="2458" y="0"/>
                  <a:pt x="2209" y="41"/>
                  <a:pt x="1974" y="120"/>
                </a:cubicBezTo>
                <a:cubicBezTo>
                  <a:pt x="1406" y="311"/>
                  <a:pt x="923" y="713"/>
                  <a:pt x="584" y="1206"/>
                </a:cubicBezTo>
                <a:cubicBezTo>
                  <a:pt x="202" y="1761"/>
                  <a:pt x="1" y="2488"/>
                  <a:pt x="236" y="3119"/>
                </a:cubicBezTo>
                <a:cubicBezTo>
                  <a:pt x="401" y="3571"/>
                  <a:pt x="768" y="3922"/>
                  <a:pt x="1165" y="4194"/>
                </a:cubicBezTo>
                <a:cubicBezTo>
                  <a:pt x="1554" y="4462"/>
                  <a:pt x="1992" y="4674"/>
                  <a:pt x="2459" y="4746"/>
                </a:cubicBezTo>
                <a:cubicBezTo>
                  <a:pt x="2572" y="4764"/>
                  <a:pt x="2686" y="4773"/>
                  <a:pt x="2800" y="4773"/>
                </a:cubicBezTo>
                <a:cubicBezTo>
                  <a:pt x="3161" y="4773"/>
                  <a:pt x="3523" y="4682"/>
                  <a:pt x="3822" y="4483"/>
                </a:cubicBezTo>
                <a:cubicBezTo>
                  <a:pt x="4233" y="4209"/>
                  <a:pt x="4498" y="3754"/>
                  <a:pt x="4621" y="3276"/>
                </a:cubicBezTo>
                <a:cubicBezTo>
                  <a:pt x="4889" y="2238"/>
                  <a:pt x="4744" y="826"/>
                  <a:pt x="3713" y="252"/>
                </a:cubicBezTo>
                <a:cubicBezTo>
                  <a:pt x="3407" y="82"/>
                  <a:pt x="3058" y="0"/>
                  <a:pt x="27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3"/>
          <p:cNvGrpSpPr/>
          <p:nvPr/>
        </p:nvGrpSpPr>
        <p:grpSpPr>
          <a:xfrm>
            <a:off x="8273526" y="632348"/>
            <a:ext cx="622701" cy="532656"/>
            <a:chOff x="4559525" y="2162500"/>
            <a:chExt cx="149200" cy="127625"/>
          </a:xfrm>
        </p:grpSpPr>
        <p:sp>
          <p:nvSpPr>
            <p:cNvPr id="322" name="Google Shape;322;p23"/>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23"/>
          <p:cNvSpPr/>
          <p:nvPr/>
        </p:nvSpPr>
        <p:spPr>
          <a:xfrm>
            <a:off x="149734" y="4181150"/>
            <a:ext cx="645656" cy="598599"/>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3"/>
          <p:cNvSpPr/>
          <p:nvPr/>
        </p:nvSpPr>
        <p:spPr>
          <a:xfrm>
            <a:off x="7092019" y="4453424"/>
            <a:ext cx="2180451" cy="743566"/>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3"/>
          <p:cNvSpPr/>
          <p:nvPr/>
        </p:nvSpPr>
        <p:spPr>
          <a:xfrm>
            <a:off x="8100800" y="3505373"/>
            <a:ext cx="836798" cy="1098615"/>
          </a:xfrm>
          <a:custGeom>
            <a:avLst/>
            <a:gdLst/>
            <a:ahLst/>
            <a:cxnLst/>
            <a:rect l="l" t="t" r="r" b="b"/>
            <a:pathLst>
              <a:path w="8063" h="10586" extrusionOk="0">
                <a:moveTo>
                  <a:pt x="6829" y="856"/>
                </a:moveTo>
                <a:lnTo>
                  <a:pt x="6829" y="856"/>
                </a:lnTo>
                <a:cubicBezTo>
                  <a:pt x="7090" y="1469"/>
                  <a:pt x="7223" y="2144"/>
                  <a:pt x="6867" y="2704"/>
                </a:cubicBezTo>
                <a:cubicBezTo>
                  <a:pt x="6934" y="2085"/>
                  <a:pt x="6923" y="1468"/>
                  <a:pt x="6829" y="856"/>
                </a:cubicBezTo>
                <a:close/>
                <a:moveTo>
                  <a:pt x="6537" y="526"/>
                </a:moveTo>
                <a:cubicBezTo>
                  <a:pt x="6868" y="1419"/>
                  <a:pt x="6643" y="2565"/>
                  <a:pt x="6610" y="2765"/>
                </a:cubicBezTo>
                <a:cubicBezTo>
                  <a:pt x="6611" y="2764"/>
                  <a:pt x="6611" y="2763"/>
                  <a:pt x="6611" y="2763"/>
                </a:cubicBezTo>
                <a:lnTo>
                  <a:pt x="6611" y="2763"/>
                </a:lnTo>
                <a:cubicBezTo>
                  <a:pt x="6616" y="2763"/>
                  <a:pt x="6613" y="2831"/>
                  <a:pt x="6610" y="2831"/>
                </a:cubicBezTo>
                <a:cubicBezTo>
                  <a:pt x="6608" y="2831"/>
                  <a:pt x="6607" y="2822"/>
                  <a:pt x="6606" y="2796"/>
                </a:cubicBezTo>
                <a:cubicBezTo>
                  <a:pt x="6304" y="2408"/>
                  <a:pt x="5874" y="2139"/>
                  <a:pt x="6007" y="1532"/>
                </a:cubicBezTo>
                <a:cubicBezTo>
                  <a:pt x="6092" y="1157"/>
                  <a:pt x="6354" y="860"/>
                  <a:pt x="6537" y="526"/>
                </a:cubicBezTo>
                <a:close/>
                <a:moveTo>
                  <a:pt x="2560" y="1931"/>
                </a:moveTo>
                <a:cubicBezTo>
                  <a:pt x="2942" y="2499"/>
                  <a:pt x="3624" y="2733"/>
                  <a:pt x="4196" y="3103"/>
                </a:cubicBezTo>
                <a:cubicBezTo>
                  <a:pt x="4954" y="3599"/>
                  <a:pt x="5218" y="4534"/>
                  <a:pt x="4687" y="5287"/>
                </a:cubicBezTo>
                <a:cubicBezTo>
                  <a:pt x="4504" y="4211"/>
                  <a:pt x="3911" y="3268"/>
                  <a:pt x="3024" y="2626"/>
                </a:cubicBezTo>
                <a:cubicBezTo>
                  <a:pt x="3003" y="2611"/>
                  <a:pt x="2982" y="2605"/>
                  <a:pt x="2962" y="2605"/>
                </a:cubicBezTo>
                <a:cubicBezTo>
                  <a:pt x="2869" y="2605"/>
                  <a:pt x="2805" y="2750"/>
                  <a:pt x="2903" y="2821"/>
                </a:cubicBezTo>
                <a:cubicBezTo>
                  <a:pt x="3709" y="3402"/>
                  <a:pt x="4245" y="4250"/>
                  <a:pt x="4442" y="5213"/>
                </a:cubicBezTo>
                <a:cubicBezTo>
                  <a:pt x="4150" y="5063"/>
                  <a:pt x="3858" y="4913"/>
                  <a:pt x="3567" y="4761"/>
                </a:cubicBezTo>
                <a:cubicBezTo>
                  <a:pt x="3220" y="4582"/>
                  <a:pt x="2898" y="4390"/>
                  <a:pt x="2697" y="4042"/>
                </a:cubicBezTo>
                <a:cubicBezTo>
                  <a:pt x="2322" y="3399"/>
                  <a:pt x="2416" y="2637"/>
                  <a:pt x="2560" y="1931"/>
                </a:cubicBezTo>
                <a:close/>
                <a:moveTo>
                  <a:pt x="575" y="6249"/>
                </a:moveTo>
                <a:lnTo>
                  <a:pt x="575" y="6249"/>
                </a:lnTo>
                <a:cubicBezTo>
                  <a:pt x="920" y="6422"/>
                  <a:pt x="1284" y="6451"/>
                  <a:pt x="1717" y="6524"/>
                </a:cubicBezTo>
                <a:cubicBezTo>
                  <a:pt x="2318" y="6624"/>
                  <a:pt x="3096" y="6790"/>
                  <a:pt x="3433" y="7344"/>
                </a:cubicBezTo>
                <a:cubicBezTo>
                  <a:pt x="2876" y="7231"/>
                  <a:pt x="2295" y="7302"/>
                  <a:pt x="1753" y="7107"/>
                </a:cubicBezTo>
                <a:cubicBezTo>
                  <a:pt x="1278" y="6938"/>
                  <a:pt x="878" y="6637"/>
                  <a:pt x="575" y="6249"/>
                </a:cubicBezTo>
                <a:close/>
                <a:moveTo>
                  <a:pt x="259" y="6204"/>
                </a:moveTo>
                <a:lnTo>
                  <a:pt x="259" y="6204"/>
                </a:lnTo>
                <a:cubicBezTo>
                  <a:pt x="555" y="6649"/>
                  <a:pt x="962" y="7007"/>
                  <a:pt x="1452" y="7231"/>
                </a:cubicBezTo>
                <a:cubicBezTo>
                  <a:pt x="2104" y="7528"/>
                  <a:pt x="2797" y="7417"/>
                  <a:pt x="3467" y="7585"/>
                </a:cubicBezTo>
                <a:cubicBezTo>
                  <a:pt x="3154" y="7989"/>
                  <a:pt x="2687" y="8190"/>
                  <a:pt x="2208" y="8190"/>
                </a:cubicBezTo>
                <a:cubicBezTo>
                  <a:pt x="1905" y="8190"/>
                  <a:pt x="1599" y="8110"/>
                  <a:pt x="1323" y="7950"/>
                </a:cubicBezTo>
                <a:cubicBezTo>
                  <a:pt x="682" y="7579"/>
                  <a:pt x="346" y="6913"/>
                  <a:pt x="259" y="6204"/>
                </a:cubicBezTo>
                <a:close/>
                <a:moveTo>
                  <a:pt x="7639" y="6275"/>
                </a:moveTo>
                <a:lnTo>
                  <a:pt x="7639" y="6275"/>
                </a:lnTo>
                <a:cubicBezTo>
                  <a:pt x="6924" y="7151"/>
                  <a:pt x="6234" y="8055"/>
                  <a:pt x="5812" y="9106"/>
                </a:cubicBezTo>
                <a:cubicBezTo>
                  <a:pt x="5683" y="7850"/>
                  <a:pt x="6430" y="6680"/>
                  <a:pt x="7639" y="6275"/>
                </a:cubicBezTo>
                <a:close/>
                <a:moveTo>
                  <a:pt x="7782" y="6460"/>
                </a:moveTo>
                <a:lnTo>
                  <a:pt x="7782" y="6460"/>
                </a:lnTo>
                <a:cubicBezTo>
                  <a:pt x="7808" y="7512"/>
                  <a:pt x="7573" y="8551"/>
                  <a:pt x="6527" y="9046"/>
                </a:cubicBezTo>
                <a:cubicBezTo>
                  <a:pt x="6328" y="9140"/>
                  <a:pt x="6140" y="9230"/>
                  <a:pt x="5966" y="9340"/>
                </a:cubicBezTo>
                <a:cubicBezTo>
                  <a:pt x="6363" y="8260"/>
                  <a:pt x="7061" y="7346"/>
                  <a:pt x="7782" y="6460"/>
                </a:cubicBezTo>
                <a:close/>
                <a:moveTo>
                  <a:pt x="6586" y="0"/>
                </a:moveTo>
                <a:cubicBezTo>
                  <a:pt x="6537" y="0"/>
                  <a:pt x="6488" y="29"/>
                  <a:pt x="6475" y="82"/>
                </a:cubicBezTo>
                <a:cubicBezTo>
                  <a:pt x="6328" y="674"/>
                  <a:pt x="5765" y="1091"/>
                  <a:pt x="5755" y="1729"/>
                </a:cubicBezTo>
                <a:cubicBezTo>
                  <a:pt x="5750" y="1998"/>
                  <a:pt x="5840" y="2268"/>
                  <a:pt x="5996" y="2487"/>
                </a:cubicBezTo>
                <a:cubicBezTo>
                  <a:pt x="6164" y="2718"/>
                  <a:pt x="6405" y="2873"/>
                  <a:pt x="6547" y="3122"/>
                </a:cubicBezTo>
                <a:cubicBezTo>
                  <a:pt x="6425" y="3594"/>
                  <a:pt x="6164" y="4025"/>
                  <a:pt x="5819" y="4387"/>
                </a:cubicBezTo>
                <a:cubicBezTo>
                  <a:pt x="5580" y="4638"/>
                  <a:pt x="5314" y="4854"/>
                  <a:pt x="5062" y="5086"/>
                </a:cubicBezTo>
                <a:cubicBezTo>
                  <a:pt x="5283" y="4565"/>
                  <a:pt x="5246" y="3945"/>
                  <a:pt x="4918" y="3465"/>
                </a:cubicBezTo>
                <a:cubicBezTo>
                  <a:pt x="4330" y="2606"/>
                  <a:pt x="3033" y="2559"/>
                  <a:pt x="2613" y="1548"/>
                </a:cubicBezTo>
                <a:cubicBezTo>
                  <a:pt x="2596" y="1508"/>
                  <a:pt x="2556" y="1489"/>
                  <a:pt x="2515" y="1489"/>
                </a:cubicBezTo>
                <a:cubicBezTo>
                  <a:pt x="2465" y="1489"/>
                  <a:pt x="2413" y="1517"/>
                  <a:pt x="2401" y="1568"/>
                </a:cubicBezTo>
                <a:cubicBezTo>
                  <a:pt x="2227" y="2376"/>
                  <a:pt x="2048" y="3261"/>
                  <a:pt x="2432" y="4039"/>
                </a:cubicBezTo>
                <a:cubicBezTo>
                  <a:pt x="2811" y="4807"/>
                  <a:pt x="3750" y="5137"/>
                  <a:pt x="4491" y="5500"/>
                </a:cubicBezTo>
                <a:cubicBezTo>
                  <a:pt x="4508" y="5540"/>
                  <a:pt x="4545" y="5557"/>
                  <a:pt x="4584" y="5557"/>
                </a:cubicBezTo>
                <a:cubicBezTo>
                  <a:pt x="4590" y="5557"/>
                  <a:pt x="4596" y="5557"/>
                  <a:pt x="4602" y="5556"/>
                </a:cubicBezTo>
                <a:cubicBezTo>
                  <a:pt x="4603" y="5557"/>
                  <a:pt x="4605" y="5557"/>
                  <a:pt x="4607" y="5558"/>
                </a:cubicBezTo>
                <a:cubicBezTo>
                  <a:pt x="4600" y="5568"/>
                  <a:pt x="4591" y="5578"/>
                  <a:pt x="4585" y="5588"/>
                </a:cubicBezTo>
                <a:cubicBezTo>
                  <a:pt x="4562" y="5596"/>
                  <a:pt x="4542" y="5611"/>
                  <a:pt x="4527" y="5635"/>
                </a:cubicBezTo>
                <a:cubicBezTo>
                  <a:pt x="4146" y="6233"/>
                  <a:pt x="4007" y="6962"/>
                  <a:pt x="4176" y="7650"/>
                </a:cubicBezTo>
                <a:cubicBezTo>
                  <a:pt x="4044" y="7570"/>
                  <a:pt x="3901" y="7513"/>
                  <a:pt x="3750" y="7478"/>
                </a:cubicBezTo>
                <a:cubicBezTo>
                  <a:pt x="3566" y="6956"/>
                  <a:pt x="3111" y="6668"/>
                  <a:pt x="2599" y="6503"/>
                </a:cubicBezTo>
                <a:cubicBezTo>
                  <a:pt x="1862" y="6265"/>
                  <a:pt x="945" y="6361"/>
                  <a:pt x="349" y="5822"/>
                </a:cubicBezTo>
                <a:cubicBezTo>
                  <a:pt x="325" y="5801"/>
                  <a:pt x="299" y="5792"/>
                  <a:pt x="274" y="5792"/>
                </a:cubicBezTo>
                <a:cubicBezTo>
                  <a:pt x="260" y="5792"/>
                  <a:pt x="246" y="5794"/>
                  <a:pt x="233" y="5799"/>
                </a:cubicBezTo>
                <a:cubicBezTo>
                  <a:pt x="229" y="5731"/>
                  <a:pt x="175" y="5698"/>
                  <a:pt x="121" y="5698"/>
                </a:cubicBezTo>
                <a:cubicBezTo>
                  <a:pt x="64" y="5698"/>
                  <a:pt x="7" y="5735"/>
                  <a:pt x="7" y="5808"/>
                </a:cubicBezTo>
                <a:cubicBezTo>
                  <a:pt x="1" y="6816"/>
                  <a:pt x="457" y="7829"/>
                  <a:pt x="1418" y="8254"/>
                </a:cubicBezTo>
                <a:cubicBezTo>
                  <a:pt x="1672" y="8367"/>
                  <a:pt x="1939" y="8422"/>
                  <a:pt x="2202" y="8422"/>
                </a:cubicBezTo>
                <a:cubicBezTo>
                  <a:pt x="2767" y="8422"/>
                  <a:pt x="3313" y="8168"/>
                  <a:pt x="3674" y="7693"/>
                </a:cubicBezTo>
                <a:cubicBezTo>
                  <a:pt x="3919" y="7745"/>
                  <a:pt x="4132" y="7861"/>
                  <a:pt x="4309" y="8040"/>
                </a:cubicBezTo>
                <a:cubicBezTo>
                  <a:pt x="4622" y="8773"/>
                  <a:pt x="5222" y="9403"/>
                  <a:pt x="5237" y="10231"/>
                </a:cubicBezTo>
                <a:cubicBezTo>
                  <a:pt x="5237" y="10234"/>
                  <a:pt x="5239" y="10239"/>
                  <a:pt x="5239" y="10243"/>
                </a:cubicBezTo>
                <a:cubicBezTo>
                  <a:pt x="5200" y="10354"/>
                  <a:pt x="5170" y="10469"/>
                  <a:pt x="5150" y="10586"/>
                </a:cubicBezTo>
                <a:lnTo>
                  <a:pt x="5382" y="10586"/>
                </a:lnTo>
                <a:cubicBezTo>
                  <a:pt x="5472" y="10114"/>
                  <a:pt x="5753" y="9709"/>
                  <a:pt x="6184" y="9461"/>
                </a:cubicBezTo>
                <a:cubicBezTo>
                  <a:pt x="6588" y="9229"/>
                  <a:pt x="7021" y="9108"/>
                  <a:pt x="7347" y="8754"/>
                </a:cubicBezTo>
                <a:cubicBezTo>
                  <a:pt x="8009" y="8031"/>
                  <a:pt x="8063" y="7016"/>
                  <a:pt x="7992" y="6088"/>
                </a:cubicBezTo>
                <a:cubicBezTo>
                  <a:pt x="7988" y="6022"/>
                  <a:pt x="7940" y="5974"/>
                  <a:pt x="7877" y="5974"/>
                </a:cubicBezTo>
                <a:cubicBezTo>
                  <a:pt x="7867" y="5974"/>
                  <a:pt x="7858" y="5975"/>
                  <a:pt x="7848" y="5977"/>
                </a:cubicBezTo>
                <a:cubicBezTo>
                  <a:pt x="6224" y="6349"/>
                  <a:pt x="5253" y="7962"/>
                  <a:pt x="5664" y="9572"/>
                </a:cubicBezTo>
                <a:cubicBezTo>
                  <a:pt x="5607" y="9625"/>
                  <a:pt x="5555" y="9684"/>
                  <a:pt x="5505" y="9751"/>
                </a:cubicBezTo>
                <a:cubicBezTo>
                  <a:pt x="5477" y="9788"/>
                  <a:pt x="5451" y="9828"/>
                  <a:pt x="5425" y="9866"/>
                </a:cubicBezTo>
                <a:cubicBezTo>
                  <a:pt x="5308" y="9309"/>
                  <a:pt x="4977" y="8833"/>
                  <a:pt x="4704" y="8327"/>
                </a:cubicBezTo>
                <a:cubicBezTo>
                  <a:pt x="4257" y="7508"/>
                  <a:pt x="4206" y="6606"/>
                  <a:pt x="4698" y="5797"/>
                </a:cubicBezTo>
                <a:cubicBezTo>
                  <a:pt x="4710" y="5789"/>
                  <a:pt x="4720" y="5778"/>
                  <a:pt x="4730" y="5766"/>
                </a:cubicBezTo>
                <a:cubicBezTo>
                  <a:pt x="5161" y="5189"/>
                  <a:pt x="5801" y="4819"/>
                  <a:pt x="6237" y="4246"/>
                </a:cubicBezTo>
                <a:cubicBezTo>
                  <a:pt x="6486" y="3922"/>
                  <a:pt x="6672" y="3559"/>
                  <a:pt x="6770" y="3173"/>
                </a:cubicBezTo>
                <a:cubicBezTo>
                  <a:pt x="6775" y="3164"/>
                  <a:pt x="6779" y="3156"/>
                  <a:pt x="6782" y="3148"/>
                </a:cubicBezTo>
                <a:cubicBezTo>
                  <a:pt x="6798" y="3143"/>
                  <a:pt x="6813" y="3133"/>
                  <a:pt x="6828" y="3118"/>
                </a:cubicBezTo>
                <a:cubicBezTo>
                  <a:pt x="7709" y="2229"/>
                  <a:pt x="7209" y="981"/>
                  <a:pt x="6683" y="55"/>
                </a:cubicBezTo>
                <a:cubicBezTo>
                  <a:pt x="6662" y="18"/>
                  <a:pt x="6624" y="0"/>
                  <a:pt x="6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6">
  <p:cSld name="CUSTOM_2_1_1_1_1_1_1_1">
    <p:spTree>
      <p:nvGrpSpPr>
        <p:cNvPr id="1" name="Shape 333"/>
        <p:cNvGrpSpPr/>
        <p:nvPr/>
      </p:nvGrpSpPr>
      <p:grpSpPr>
        <a:xfrm>
          <a:off x="0" y="0"/>
          <a:ext cx="0" cy="0"/>
          <a:chOff x="0" y="0"/>
          <a:chExt cx="0" cy="0"/>
        </a:xfrm>
      </p:grpSpPr>
      <p:sp>
        <p:nvSpPr>
          <p:cNvPr id="334" name="Google Shape;334;p24"/>
          <p:cNvSpPr txBox="1">
            <a:spLocks noGrp="1"/>
          </p:cNvSpPr>
          <p:nvPr>
            <p:ph type="title"/>
          </p:nvPr>
        </p:nvSpPr>
        <p:spPr>
          <a:xfrm>
            <a:off x="715100" y="473775"/>
            <a:ext cx="771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 name="Google Shape;335;p24"/>
          <p:cNvSpPr/>
          <p:nvPr/>
        </p:nvSpPr>
        <p:spPr>
          <a:xfrm>
            <a:off x="-330050" y="-297350"/>
            <a:ext cx="895344" cy="844909"/>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803658" y="-188311"/>
            <a:ext cx="418009" cy="408008"/>
          </a:xfrm>
          <a:custGeom>
            <a:avLst/>
            <a:gdLst/>
            <a:ahLst/>
            <a:cxnLst/>
            <a:rect l="l" t="t" r="r" b="b"/>
            <a:pathLst>
              <a:path w="4890" h="4773" extrusionOk="0">
                <a:moveTo>
                  <a:pt x="2578" y="1640"/>
                </a:moveTo>
                <a:cubicBezTo>
                  <a:pt x="2606" y="1640"/>
                  <a:pt x="2634" y="1641"/>
                  <a:pt x="2661" y="1642"/>
                </a:cubicBezTo>
                <a:cubicBezTo>
                  <a:pt x="2834" y="1654"/>
                  <a:pt x="3008" y="1715"/>
                  <a:pt x="3130" y="1840"/>
                </a:cubicBezTo>
                <a:cubicBezTo>
                  <a:pt x="3247" y="1959"/>
                  <a:pt x="3305" y="2127"/>
                  <a:pt x="3311" y="2292"/>
                </a:cubicBezTo>
                <a:cubicBezTo>
                  <a:pt x="3316" y="2458"/>
                  <a:pt x="3273" y="2622"/>
                  <a:pt x="3204" y="2774"/>
                </a:cubicBezTo>
                <a:cubicBezTo>
                  <a:pt x="3137" y="2929"/>
                  <a:pt x="3039" y="3078"/>
                  <a:pt x="2894" y="3165"/>
                </a:cubicBezTo>
                <a:cubicBezTo>
                  <a:pt x="2796" y="3224"/>
                  <a:pt x="2684" y="3249"/>
                  <a:pt x="2570" y="3249"/>
                </a:cubicBezTo>
                <a:cubicBezTo>
                  <a:pt x="2447" y="3249"/>
                  <a:pt x="2322" y="3219"/>
                  <a:pt x="2209" y="3170"/>
                </a:cubicBezTo>
                <a:cubicBezTo>
                  <a:pt x="2018" y="3086"/>
                  <a:pt x="1847" y="2944"/>
                  <a:pt x="1744" y="2762"/>
                </a:cubicBezTo>
                <a:cubicBezTo>
                  <a:pt x="1642" y="2579"/>
                  <a:pt x="1610" y="2353"/>
                  <a:pt x="1677" y="2154"/>
                </a:cubicBezTo>
                <a:cubicBezTo>
                  <a:pt x="1798" y="1789"/>
                  <a:pt x="2218" y="1640"/>
                  <a:pt x="2578" y="1640"/>
                </a:cubicBezTo>
                <a:close/>
                <a:moveTo>
                  <a:pt x="2707" y="0"/>
                </a:moveTo>
                <a:cubicBezTo>
                  <a:pt x="2458" y="0"/>
                  <a:pt x="2209" y="41"/>
                  <a:pt x="1974" y="120"/>
                </a:cubicBezTo>
                <a:cubicBezTo>
                  <a:pt x="1406" y="311"/>
                  <a:pt x="923" y="713"/>
                  <a:pt x="584" y="1206"/>
                </a:cubicBezTo>
                <a:cubicBezTo>
                  <a:pt x="202" y="1761"/>
                  <a:pt x="1" y="2488"/>
                  <a:pt x="236" y="3119"/>
                </a:cubicBezTo>
                <a:cubicBezTo>
                  <a:pt x="401" y="3571"/>
                  <a:pt x="768" y="3922"/>
                  <a:pt x="1165" y="4194"/>
                </a:cubicBezTo>
                <a:cubicBezTo>
                  <a:pt x="1554" y="4462"/>
                  <a:pt x="1992" y="4674"/>
                  <a:pt x="2459" y="4746"/>
                </a:cubicBezTo>
                <a:cubicBezTo>
                  <a:pt x="2572" y="4764"/>
                  <a:pt x="2686" y="4773"/>
                  <a:pt x="2800" y="4773"/>
                </a:cubicBezTo>
                <a:cubicBezTo>
                  <a:pt x="3161" y="4773"/>
                  <a:pt x="3523" y="4682"/>
                  <a:pt x="3822" y="4483"/>
                </a:cubicBezTo>
                <a:cubicBezTo>
                  <a:pt x="4233" y="4209"/>
                  <a:pt x="4498" y="3754"/>
                  <a:pt x="4621" y="3276"/>
                </a:cubicBezTo>
                <a:cubicBezTo>
                  <a:pt x="4889" y="2238"/>
                  <a:pt x="4744" y="826"/>
                  <a:pt x="3713" y="252"/>
                </a:cubicBezTo>
                <a:cubicBezTo>
                  <a:pt x="3407" y="82"/>
                  <a:pt x="3058"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8022024" y="25939"/>
            <a:ext cx="1283744" cy="793129"/>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4"/>
          <p:cNvSpPr/>
          <p:nvPr/>
        </p:nvSpPr>
        <p:spPr>
          <a:xfrm rot="-4380740">
            <a:off x="110438" y="3738512"/>
            <a:ext cx="397920" cy="135318"/>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4"/>
          <p:cNvSpPr/>
          <p:nvPr/>
        </p:nvSpPr>
        <p:spPr>
          <a:xfrm>
            <a:off x="-99581" y="4649004"/>
            <a:ext cx="9343259" cy="1597152"/>
          </a:xfrm>
          <a:custGeom>
            <a:avLst/>
            <a:gdLst/>
            <a:ahLst/>
            <a:cxnLst/>
            <a:rect l="l" t="t" r="r" b="b"/>
            <a:pathLst>
              <a:path w="137310" h="23472" extrusionOk="0">
                <a:moveTo>
                  <a:pt x="126434" y="1"/>
                </a:moveTo>
                <a:cubicBezTo>
                  <a:pt x="122173" y="1"/>
                  <a:pt x="116617" y="1134"/>
                  <a:pt x="110371" y="2609"/>
                </a:cubicBezTo>
                <a:cubicBezTo>
                  <a:pt x="107861" y="3202"/>
                  <a:pt x="105241" y="3850"/>
                  <a:pt x="102548" y="4500"/>
                </a:cubicBezTo>
                <a:cubicBezTo>
                  <a:pt x="93698" y="6644"/>
                  <a:pt x="84067" y="8826"/>
                  <a:pt x="75046" y="9222"/>
                </a:cubicBezTo>
                <a:cubicBezTo>
                  <a:pt x="73954" y="9270"/>
                  <a:pt x="72851" y="9293"/>
                  <a:pt x="71739" y="9293"/>
                </a:cubicBezTo>
                <a:cubicBezTo>
                  <a:pt x="57565" y="9293"/>
                  <a:pt x="41925" y="5618"/>
                  <a:pt x="29922" y="3828"/>
                </a:cubicBezTo>
                <a:cubicBezTo>
                  <a:pt x="26529" y="3322"/>
                  <a:pt x="23426" y="2967"/>
                  <a:pt x="20730" y="2886"/>
                </a:cubicBezTo>
                <a:cubicBezTo>
                  <a:pt x="19651" y="2855"/>
                  <a:pt x="18606" y="2840"/>
                  <a:pt x="17598" y="2840"/>
                </a:cubicBezTo>
                <a:cubicBezTo>
                  <a:pt x="14995" y="2840"/>
                  <a:pt x="12635" y="2937"/>
                  <a:pt x="10548" y="3087"/>
                </a:cubicBezTo>
                <a:cubicBezTo>
                  <a:pt x="4594" y="3513"/>
                  <a:pt x="858" y="4359"/>
                  <a:pt x="0" y="4566"/>
                </a:cubicBezTo>
                <a:lnTo>
                  <a:pt x="0" y="23379"/>
                </a:lnTo>
                <a:lnTo>
                  <a:pt x="137310" y="23471"/>
                </a:lnTo>
                <a:lnTo>
                  <a:pt x="137271" y="1545"/>
                </a:lnTo>
                <a:cubicBezTo>
                  <a:pt x="135883" y="893"/>
                  <a:pt x="133008" y="175"/>
                  <a:pt x="127057" y="9"/>
                </a:cubicBezTo>
                <a:cubicBezTo>
                  <a:pt x="126852" y="3"/>
                  <a:pt x="126645" y="1"/>
                  <a:pt x="126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7">
  <p:cSld name="CUSTOM_2_1_1_1_1_1_1_1_1">
    <p:bg>
      <p:bgPr>
        <a:solidFill>
          <a:schemeClr val="dk1"/>
        </a:solidFill>
        <a:effectLst/>
      </p:bgPr>
    </p:bg>
    <p:spTree>
      <p:nvGrpSpPr>
        <p:cNvPr id="1" name="Shape 340"/>
        <p:cNvGrpSpPr/>
        <p:nvPr/>
      </p:nvGrpSpPr>
      <p:grpSpPr>
        <a:xfrm>
          <a:off x="0" y="0"/>
          <a:ext cx="0" cy="0"/>
          <a:chOff x="0" y="0"/>
          <a:chExt cx="0" cy="0"/>
        </a:xfrm>
      </p:grpSpPr>
      <p:sp>
        <p:nvSpPr>
          <p:cNvPr id="341" name="Google Shape;341;p25"/>
          <p:cNvSpPr txBox="1">
            <a:spLocks noGrp="1"/>
          </p:cNvSpPr>
          <p:nvPr>
            <p:ph type="title"/>
          </p:nvPr>
        </p:nvSpPr>
        <p:spPr>
          <a:xfrm>
            <a:off x="715100" y="473775"/>
            <a:ext cx="7713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2" name="Google Shape;342;p25"/>
          <p:cNvSpPr/>
          <p:nvPr/>
        </p:nvSpPr>
        <p:spPr>
          <a:xfrm>
            <a:off x="6676100" y="4515254"/>
            <a:ext cx="2623466" cy="894683"/>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8368450" y="3849966"/>
            <a:ext cx="639376" cy="839602"/>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8617276" y="233938"/>
            <a:ext cx="830562" cy="783776"/>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154574" y="92652"/>
            <a:ext cx="1003165" cy="619793"/>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rot="6301505">
            <a:off x="308023" y="920951"/>
            <a:ext cx="369135" cy="125530"/>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116683" y="4346444"/>
            <a:ext cx="387765" cy="378487"/>
          </a:xfrm>
          <a:custGeom>
            <a:avLst/>
            <a:gdLst/>
            <a:ahLst/>
            <a:cxnLst/>
            <a:rect l="l" t="t" r="r" b="b"/>
            <a:pathLst>
              <a:path w="4890" h="4773" extrusionOk="0">
                <a:moveTo>
                  <a:pt x="2578" y="1640"/>
                </a:moveTo>
                <a:cubicBezTo>
                  <a:pt x="2606" y="1640"/>
                  <a:pt x="2634" y="1641"/>
                  <a:pt x="2661" y="1642"/>
                </a:cubicBezTo>
                <a:cubicBezTo>
                  <a:pt x="2834" y="1654"/>
                  <a:pt x="3008" y="1715"/>
                  <a:pt x="3130" y="1840"/>
                </a:cubicBezTo>
                <a:cubicBezTo>
                  <a:pt x="3247" y="1959"/>
                  <a:pt x="3305" y="2127"/>
                  <a:pt x="3311" y="2292"/>
                </a:cubicBezTo>
                <a:cubicBezTo>
                  <a:pt x="3316" y="2458"/>
                  <a:pt x="3273" y="2622"/>
                  <a:pt x="3204" y="2774"/>
                </a:cubicBezTo>
                <a:cubicBezTo>
                  <a:pt x="3137" y="2929"/>
                  <a:pt x="3039" y="3078"/>
                  <a:pt x="2894" y="3165"/>
                </a:cubicBezTo>
                <a:cubicBezTo>
                  <a:pt x="2796" y="3224"/>
                  <a:pt x="2684" y="3249"/>
                  <a:pt x="2570" y="3249"/>
                </a:cubicBezTo>
                <a:cubicBezTo>
                  <a:pt x="2447" y="3249"/>
                  <a:pt x="2322" y="3219"/>
                  <a:pt x="2209" y="3170"/>
                </a:cubicBezTo>
                <a:cubicBezTo>
                  <a:pt x="2018" y="3086"/>
                  <a:pt x="1847" y="2944"/>
                  <a:pt x="1744" y="2762"/>
                </a:cubicBezTo>
                <a:cubicBezTo>
                  <a:pt x="1642" y="2579"/>
                  <a:pt x="1610" y="2353"/>
                  <a:pt x="1677" y="2154"/>
                </a:cubicBezTo>
                <a:cubicBezTo>
                  <a:pt x="1798" y="1789"/>
                  <a:pt x="2218" y="1640"/>
                  <a:pt x="2578" y="1640"/>
                </a:cubicBezTo>
                <a:close/>
                <a:moveTo>
                  <a:pt x="2707" y="0"/>
                </a:moveTo>
                <a:cubicBezTo>
                  <a:pt x="2458" y="0"/>
                  <a:pt x="2209" y="41"/>
                  <a:pt x="1974" y="120"/>
                </a:cubicBezTo>
                <a:cubicBezTo>
                  <a:pt x="1406" y="311"/>
                  <a:pt x="923" y="713"/>
                  <a:pt x="584" y="1206"/>
                </a:cubicBezTo>
                <a:cubicBezTo>
                  <a:pt x="202" y="1761"/>
                  <a:pt x="1" y="2488"/>
                  <a:pt x="236" y="3119"/>
                </a:cubicBezTo>
                <a:cubicBezTo>
                  <a:pt x="401" y="3571"/>
                  <a:pt x="768" y="3922"/>
                  <a:pt x="1165" y="4194"/>
                </a:cubicBezTo>
                <a:cubicBezTo>
                  <a:pt x="1554" y="4462"/>
                  <a:pt x="1992" y="4674"/>
                  <a:pt x="2459" y="4746"/>
                </a:cubicBezTo>
                <a:cubicBezTo>
                  <a:pt x="2572" y="4764"/>
                  <a:pt x="2686" y="4773"/>
                  <a:pt x="2800" y="4773"/>
                </a:cubicBezTo>
                <a:cubicBezTo>
                  <a:pt x="3161" y="4773"/>
                  <a:pt x="3523" y="4682"/>
                  <a:pt x="3822" y="4483"/>
                </a:cubicBezTo>
                <a:cubicBezTo>
                  <a:pt x="4233" y="4209"/>
                  <a:pt x="4498" y="3754"/>
                  <a:pt x="4621" y="3276"/>
                </a:cubicBezTo>
                <a:cubicBezTo>
                  <a:pt x="4889" y="2238"/>
                  <a:pt x="4744" y="826"/>
                  <a:pt x="3713" y="252"/>
                </a:cubicBezTo>
                <a:cubicBezTo>
                  <a:pt x="3407" y="82"/>
                  <a:pt x="3058"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8">
  <p:cSld name="CUSTOM_2_1_1_1_1_1_1_1_1_1">
    <p:spTree>
      <p:nvGrpSpPr>
        <p:cNvPr id="1" name="Shape 348"/>
        <p:cNvGrpSpPr/>
        <p:nvPr/>
      </p:nvGrpSpPr>
      <p:grpSpPr>
        <a:xfrm>
          <a:off x="0" y="0"/>
          <a:ext cx="0" cy="0"/>
          <a:chOff x="0" y="0"/>
          <a:chExt cx="0" cy="0"/>
        </a:xfrm>
      </p:grpSpPr>
      <p:sp>
        <p:nvSpPr>
          <p:cNvPr id="349" name="Google Shape;349;p26"/>
          <p:cNvSpPr txBox="1">
            <a:spLocks noGrp="1"/>
          </p:cNvSpPr>
          <p:nvPr>
            <p:ph type="title"/>
          </p:nvPr>
        </p:nvSpPr>
        <p:spPr>
          <a:xfrm>
            <a:off x="720000" y="4737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0" name="Google Shape;350;p26"/>
          <p:cNvSpPr/>
          <p:nvPr/>
        </p:nvSpPr>
        <p:spPr>
          <a:xfrm>
            <a:off x="-40586" y="4293952"/>
            <a:ext cx="9225172" cy="1576966"/>
          </a:xfrm>
          <a:custGeom>
            <a:avLst/>
            <a:gdLst/>
            <a:ahLst/>
            <a:cxnLst/>
            <a:rect l="l" t="t" r="r" b="b"/>
            <a:pathLst>
              <a:path w="137310" h="23472" extrusionOk="0">
                <a:moveTo>
                  <a:pt x="126434" y="1"/>
                </a:moveTo>
                <a:cubicBezTo>
                  <a:pt x="122173" y="1"/>
                  <a:pt x="116617" y="1134"/>
                  <a:pt x="110371" y="2609"/>
                </a:cubicBezTo>
                <a:cubicBezTo>
                  <a:pt x="107861" y="3202"/>
                  <a:pt x="105241" y="3850"/>
                  <a:pt x="102548" y="4500"/>
                </a:cubicBezTo>
                <a:cubicBezTo>
                  <a:pt x="93698" y="6644"/>
                  <a:pt x="84067" y="8826"/>
                  <a:pt x="75046" y="9222"/>
                </a:cubicBezTo>
                <a:cubicBezTo>
                  <a:pt x="73954" y="9270"/>
                  <a:pt x="72851" y="9293"/>
                  <a:pt x="71739" y="9293"/>
                </a:cubicBezTo>
                <a:cubicBezTo>
                  <a:pt x="57565" y="9293"/>
                  <a:pt x="41925" y="5618"/>
                  <a:pt x="29922" y="3828"/>
                </a:cubicBezTo>
                <a:cubicBezTo>
                  <a:pt x="26529" y="3322"/>
                  <a:pt x="23426" y="2967"/>
                  <a:pt x="20730" y="2886"/>
                </a:cubicBezTo>
                <a:cubicBezTo>
                  <a:pt x="19651" y="2855"/>
                  <a:pt x="18606" y="2840"/>
                  <a:pt x="17598" y="2840"/>
                </a:cubicBezTo>
                <a:cubicBezTo>
                  <a:pt x="14995" y="2840"/>
                  <a:pt x="12635" y="2937"/>
                  <a:pt x="10548" y="3087"/>
                </a:cubicBezTo>
                <a:cubicBezTo>
                  <a:pt x="4594" y="3513"/>
                  <a:pt x="858" y="4359"/>
                  <a:pt x="0" y="4566"/>
                </a:cubicBezTo>
                <a:lnTo>
                  <a:pt x="0" y="23379"/>
                </a:lnTo>
                <a:lnTo>
                  <a:pt x="137310" y="23471"/>
                </a:lnTo>
                <a:lnTo>
                  <a:pt x="137271" y="1545"/>
                </a:lnTo>
                <a:cubicBezTo>
                  <a:pt x="135883" y="893"/>
                  <a:pt x="133008" y="175"/>
                  <a:pt x="127057" y="9"/>
                </a:cubicBezTo>
                <a:cubicBezTo>
                  <a:pt x="126852" y="3"/>
                  <a:pt x="126645" y="1"/>
                  <a:pt x="126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568825" y="-256389"/>
            <a:ext cx="1224882" cy="1155884"/>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2" name="Google Shape;352;p26"/>
          <p:cNvGrpSpPr/>
          <p:nvPr/>
        </p:nvGrpSpPr>
        <p:grpSpPr>
          <a:xfrm>
            <a:off x="1703694" y="-228981"/>
            <a:ext cx="697928" cy="597004"/>
            <a:chOff x="4559525" y="2162500"/>
            <a:chExt cx="149200" cy="127625"/>
          </a:xfrm>
        </p:grpSpPr>
        <p:sp>
          <p:nvSpPr>
            <p:cNvPr id="353" name="Google Shape;353;p26"/>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6"/>
          <p:cNvSpPr/>
          <p:nvPr/>
        </p:nvSpPr>
        <p:spPr>
          <a:xfrm>
            <a:off x="8383650" y="90262"/>
            <a:ext cx="723656" cy="670913"/>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362"/>
        <p:cNvGrpSpPr/>
        <p:nvPr/>
      </p:nvGrpSpPr>
      <p:grpSpPr>
        <a:xfrm>
          <a:off x="0" y="0"/>
          <a:ext cx="0" cy="0"/>
          <a:chOff x="0" y="0"/>
          <a:chExt cx="0" cy="0"/>
        </a:xfrm>
      </p:grpSpPr>
      <p:sp>
        <p:nvSpPr>
          <p:cNvPr id="363" name="Google Shape;363;p27"/>
          <p:cNvSpPr txBox="1">
            <a:spLocks noGrp="1"/>
          </p:cNvSpPr>
          <p:nvPr>
            <p:ph type="title"/>
          </p:nvPr>
        </p:nvSpPr>
        <p:spPr>
          <a:xfrm>
            <a:off x="720000" y="1225350"/>
            <a:ext cx="7704000" cy="123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10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4" name="Google Shape;364;p27"/>
          <p:cNvSpPr txBox="1">
            <a:spLocks noGrp="1"/>
          </p:cNvSpPr>
          <p:nvPr>
            <p:ph type="subTitle" idx="1"/>
          </p:nvPr>
        </p:nvSpPr>
        <p:spPr>
          <a:xfrm>
            <a:off x="2391900" y="2989350"/>
            <a:ext cx="4360200" cy="92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65" name="Google Shape;365;p27"/>
          <p:cNvSpPr/>
          <p:nvPr/>
        </p:nvSpPr>
        <p:spPr>
          <a:xfrm>
            <a:off x="0" y="4047028"/>
            <a:ext cx="9144159" cy="1563118"/>
          </a:xfrm>
          <a:custGeom>
            <a:avLst/>
            <a:gdLst/>
            <a:ahLst/>
            <a:cxnLst/>
            <a:rect l="l" t="t" r="r" b="b"/>
            <a:pathLst>
              <a:path w="137310" h="23472" extrusionOk="0">
                <a:moveTo>
                  <a:pt x="126434" y="1"/>
                </a:moveTo>
                <a:cubicBezTo>
                  <a:pt x="122173" y="1"/>
                  <a:pt x="116617" y="1134"/>
                  <a:pt x="110371" y="2609"/>
                </a:cubicBezTo>
                <a:cubicBezTo>
                  <a:pt x="107861" y="3202"/>
                  <a:pt x="105241" y="3850"/>
                  <a:pt x="102548" y="4500"/>
                </a:cubicBezTo>
                <a:cubicBezTo>
                  <a:pt x="93698" y="6644"/>
                  <a:pt x="84067" y="8826"/>
                  <a:pt x="75046" y="9222"/>
                </a:cubicBezTo>
                <a:cubicBezTo>
                  <a:pt x="73954" y="9270"/>
                  <a:pt x="72851" y="9293"/>
                  <a:pt x="71739" y="9293"/>
                </a:cubicBezTo>
                <a:cubicBezTo>
                  <a:pt x="57565" y="9293"/>
                  <a:pt x="41925" y="5618"/>
                  <a:pt x="29922" y="3828"/>
                </a:cubicBezTo>
                <a:cubicBezTo>
                  <a:pt x="26529" y="3322"/>
                  <a:pt x="23426" y="2967"/>
                  <a:pt x="20730" y="2886"/>
                </a:cubicBezTo>
                <a:cubicBezTo>
                  <a:pt x="19651" y="2855"/>
                  <a:pt x="18606" y="2840"/>
                  <a:pt x="17598" y="2840"/>
                </a:cubicBezTo>
                <a:cubicBezTo>
                  <a:pt x="14995" y="2840"/>
                  <a:pt x="12635" y="2937"/>
                  <a:pt x="10548" y="3087"/>
                </a:cubicBezTo>
                <a:cubicBezTo>
                  <a:pt x="4594" y="3513"/>
                  <a:pt x="858" y="4359"/>
                  <a:pt x="0" y="4566"/>
                </a:cubicBezTo>
                <a:lnTo>
                  <a:pt x="0" y="23379"/>
                </a:lnTo>
                <a:lnTo>
                  <a:pt x="137310" y="23471"/>
                </a:lnTo>
                <a:lnTo>
                  <a:pt x="137271" y="1545"/>
                </a:lnTo>
                <a:cubicBezTo>
                  <a:pt x="135883" y="893"/>
                  <a:pt x="133008" y="175"/>
                  <a:pt x="127057" y="9"/>
                </a:cubicBezTo>
                <a:cubicBezTo>
                  <a:pt x="126852" y="3"/>
                  <a:pt x="126645" y="1"/>
                  <a:pt x="126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334525" y="3161100"/>
            <a:ext cx="876226" cy="1150624"/>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8574059" y="473775"/>
            <a:ext cx="425688" cy="394663"/>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146122" y="77576"/>
            <a:ext cx="1282548" cy="792407"/>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5265675" y="-422050"/>
            <a:ext cx="949311" cy="895836"/>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27"/>
          <p:cNvGrpSpPr/>
          <p:nvPr/>
        </p:nvGrpSpPr>
        <p:grpSpPr>
          <a:xfrm>
            <a:off x="8208266" y="3268166"/>
            <a:ext cx="540910" cy="462692"/>
            <a:chOff x="4559525" y="2162500"/>
            <a:chExt cx="149200" cy="127625"/>
          </a:xfrm>
        </p:grpSpPr>
        <p:sp>
          <p:nvSpPr>
            <p:cNvPr id="371" name="Google Shape;371;p27"/>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79"/>
        <p:cNvGrpSpPr/>
        <p:nvPr/>
      </p:nvGrpSpPr>
      <p:grpSpPr>
        <a:xfrm>
          <a:off x="0" y="0"/>
          <a:ext cx="0" cy="0"/>
          <a:chOff x="0" y="0"/>
          <a:chExt cx="0" cy="0"/>
        </a:xfrm>
      </p:grpSpPr>
      <p:sp>
        <p:nvSpPr>
          <p:cNvPr id="380" name="Google Shape;380;p28"/>
          <p:cNvSpPr txBox="1">
            <a:spLocks noGrp="1"/>
          </p:cNvSpPr>
          <p:nvPr>
            <p:ph type="title"/>
          </p:nvPr>
        </p:nvSpPr>
        <p:spPr>
          <a:xfrm>
            <a:off x="720000" y="2133806"/>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1" name="Google Shape;381;p28"/>
          <p:cNvSpPr txBox="1">
            <a:spLocks noGrp="1"/>
          </p:cNvSpPr>
          <p:nvPr>
            <p:ph type="subTitle" idx="1"/>
          </p:nvPr>
        </p:nvSpPr>
        <p:spPr>
          <a:xfrm>
            <a:off x="720000" y="2661526"/>
            <a:ext cx="2336400" cy="74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2" name="Google Shape;382;p28"/>
          <p:cNvSpPr txBox="1">
            <a:spLocks noGrp="1"/>
          </p:cNvSpPr>
          <p:nvPr>
            <p:ph type="title" idx="2"/>
          </p:nvPr>
        </p:nvSpPr>
        <p:spPr>
          <a:xfrm>
            <a:off x="3403800" y="2133806"/>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3" name="Google Shape;383;p28"/>
          <p:cNvSpPr txBox="1">
            <a:spLocks noGrp="1"/>
          </p:cNvSpPr>
          <p:nvPr>
            <p:ph type="subTitle" idx="3"/>
          </p:nvPr>
        </p:nvSpPr>
        <p:spPr>
          <a:xfrm>
            <a:off x="3403800" y="2661526"/>
            <a:ext cx="2336400" cy="74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4" name="Google Shape;384;p28"/>
          <p:cNvSpPr txBox="1">
            <a:spLocks noGrp="1"/>
          </p:cNvSpPr>
          <p:nvPr>
            <p:ph type="title" idx="4"/>
          </p:nvPr>
        </p:nvSpPr>
        <p:spPr>
          <a:xfrm>
            <a:off x="6087600" y="2133806"/>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5" name="Google Shape;385;p28"/>
          <p:cNvSpPr txBox="1">
            <a:spLocks noGrp="1"/>
          </p:cNvSpPr>
          <p:nvPr>
            <p:ph type="subTitle" idx="5"/>
          </p:nvPr>
        </p:nvSpPr>
        <p:spPr>
          <a:xfrm>
            <a:off x="6087600" y="2661526"/>
            <a:ext cx="2336400" cy="74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86" name="Google Shape;386;p28"/>
          <p:cNvSpPr txBox="1">
            <a:spLocks noGrp="1"/>
          </p:cNvSpPr>
          <p:nvPr>
            <p:ph type="title" idx="6"/>
          </p:nvPr>
        </p:nvSpPr>
        <p:spPr>
          <a:xfrm>
            <a:off x="720000" y="4737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7" name="Google Shape;387;p28"/>
          <p:cNvSpPr/>
          <p:nvPr/>
        </p:nvSpPr>
        <p:spPr>
          <a:xfrm rot="10800000">
            <a:off x="-63361" y="4042699"/>
            <a:ext cx="9486012" cy="2542501"/>
          </a:xfrm>
          <a:custGeom>
            <a:avLst/>
            <a:gdLst/>
            <a:ahLst/>
            <a:cxnLst/>
            <a:rect l="l" t="t" r="r" b="b"/>
            <a:pathLst>
              <a:path w="91394" h="24496" extrusionOk="0">
                <a:moveTo>
                  <a:pt x="27277" y="14349"/>
                </a:moveTo>
                <a:cubicBezTo>
                  <a:pt x="27297" y="14410"/>
                  <a:pt x="27314" y="14471"/>
                  <a:pt x="27330" y="14532"/>
                </a:cubicBezTo>
                <a:cubicBezTo>
                  <a:pt x="27306" y="14472"/>
                  <a:pt x="27288" y="14410"/>
                  <a:pt x="27277" y="14349"/>
                </a:cubicBezTo>
                <a:close/>
                <a:moveTo>
                  <a:pt x="34561" y="14390"/>
                </a:moveTo>
                <a:cubicBezTo>
                  <a:pt x="34561" y="14495"/>
                  <a:pt x="34542" y="14591"/>
                  <a:pt x="34505" y="14677"/>
                </a:cubicBezTo>
                <a:cubicBezTo>
                  <a:pt x="34510" y="14578"/>
                  <a:pt x="34526" y="14482"/>
                  <a:pt x="34561" y="14390"/>
                </a:cubicBezTo>
                <a:close/>
                <a:moveTo>
                  <a:pt x="56011" y="16355"/>
                </a:moveTo>
                <a:cubicBezTo>
                  <a:pt x="56031" y="16417"/>
                  <a:pt x="56047" y="16477"/>
                  <a:pt x="56064" y="16539"/>
                </a:cubicBezTo>
                <a:cubicBezTo>
                  <a:pt x="56039" y="16478"/>
                  <a:pt x="56022" y="16417"/>
                  <a:pt x="56011" y="16355"/>
                </a:cubicBezTo>
                <a:close/>
                <a:moveTo>
                  <a:pt x="63295" y="16392"/>
                </a:moveTo>
                <a:cubicBezTo>
                  <a:pt x="63295" y="16498"/>
                  <a:pt x="63275" y="16594"/>
                  <a:pt x="63239" y="16679"/>
                </a:cubicBezTo>
                <a:cubicBezTo>
                  <a:pt x="63244" y="16581"/>
                  <a:pt x="63260" y="16485"/>
                  <a:pt x="63295" y="16392"/>
                </a:cubicBezTo>
                <a:close/>
                <a:moveTo>
                  <a:pt x="13656" y="17782"/>
                </a:moveTo>
                <a:cubicBezTo>
                  <a:pt x="13706" y="17875"/>
                  <a:pt x="13734" y="17968"/>
                  <a:pt x="13743" y="18061"/>
                </a:cubicBezTo>
                <a:cubicBezTo>
                  <a:pt x="13701" y="17972"/>
                  <a:pt x="13670" y="17880"/>
                  <a:pt x="13656" y="17782"/>
                </a:cubicBezTo>
                <a:close/>
                <a:moveTo>
                  <a:pt x="7227" y="21204"/>
                </a:moveTo>
                <a:cubicBezTo>
                  <a:pt x="7273" y="21247"/>
                  <a:pt x="7318" y="21293"/>
                  <a:pt x="7360" y="21339"/>
                </a:cubicBezTo>
                <a:cubicBezTo>
                  <a:pt x="7310" y="21297"/>
                  <a:pt x="7266" y="21252"/>
                  <a:pt x="7227" y="21204"/>
                </a:cubicBezTo>
                <a:close/>
                <a:moveTo>
                  <a:pt x="1079" y="21943"/>
                </a:moveTo>
                <a:lnTo>
                  <a:pt x="1079" y="21943"/>
                </a:lnTo>
                <a:cubicBezTo>
                  <a:pt x="1102" y="22067"/>
                  <a:pt x="1071" y="22186"/>
                  <a:pt x="1003" y="22294"/>
                </a:cubicBezTo>
                <a:cubicBezTo>
                  <a:pt x="1020" y="22176"/>
                  <a:pt x="1049" y="22058"/>
                  <a:pt x="1079" y="21943"/>
                </a:cubicBezTo>
                <a:close/>
                <a:moveTo>
                  <a:pt x="2925" y="22870"/>
                </a:moveTo>
                <a:lnTo>
                  <a:pt x="2925" y="22870"/>
                </a:lnTo>
                <a:cubicBezTo>
                  <a:pt x="3005" y="22931"/>
                  <a:pt x="3053" y="23001"/>
                  <a:pt x="3073" y="23077"/>
                </a:cubicBezTo>
                <a:cubicBezTo>
                  <a:pt x="3021" y="23010"/>
                  <a:pt x="2970" y="22941"/>
                  <a:pt x="2925" y="22870"/>
                </a:cubicBezTo>
                <a:close/>
                <a:moveTo>
                  <a:pt x="91296" y="0"/>
                </a:moveTo>
                <a:lnTo>
                  <a:pt x="1" y="198"/>
                </a:lnTo>
                <a:lnTo>
                  <a:pt x="1" y="22790"/>
                </a:lnTo>
                <a:cubicBezTo>
                  <a:pt x="419" y="22755"/>
                  <a:pt x="831" y="22560"/>
                  <a:pt x="1003" y="22294"/>
                </a:cubicBezTo>
                <a:lnTo>
                  <a:pt x="1003" y="22294"/>
                </a:lnTo>
                <a:cubicBezTo>
                  <a:pt x="958" y="22580"/>
                  <a:pt x="964" y="22866"/>
                  <a:pt x="1101" y="23135"/>
                </a:cubicBezTo>
                <a:cubicBezTo>
                  <a:pt x="1280" y="23481"/>
                  <a:pt x="1744" y="23778"/>
                  <a:pt x="2252" y="23778"/>
                </a:cubicBezTo>
                <a:cubicBezTo>
                  <a:pt x="2296" y="23778"/>
                  <a:pt x="2341" y="23776"/>
                  <a:pt x="2386" y="23771"/>
                </a:cubicBezTo>
                <a:cubicBezTo>
                  <a:pt x="2828" y="23725"/>
                  <a:pt x="3153" y="23367"/>
                  <a:pt x="3073" y="23077"/>
                </a:cubicBezTo>
                <a:lnTo>
                  <a:pt x="3073" y="23077"/>
                </a:lnTo>
                <a:cubicBezTo>
                  <a:pt x="3573" y="23717"/>
                  <a:pt x="4387" y="24229"/>
                  <a:pt x="5345" y="24495"/>
                </a:cubicBezTo>
                <a:cubicBezTo>
                  <a:pt x="5342" y="23830"/>
                  <a:pt x="5340" y="23168"/>
                  <a:pt x="5338" y="22503"/>
                </a:cubicBezTo>
                <a:lnTo>
                  <a:pt x="5338" y="22503"/>
                </a:lnTo>
                <a:cubicBezTo>
                  <a:pt x="5781" y="23136"/>
                  <a:pt x="6752" y="23558"/>
                  <a:pt x="7743" y="23558"/>
                </a:cubicBezTo>
                <a:cubicBezTo>
                  <a:pt x="7778" y="23558"/>
                  <a:pt x="7814" y="23558"/>
                  <a:pt x="7850" y="23557"/>
                </a:cubicBezTo>
                <a:cubicBezTo>
                  <a:pt x="8143" y="22814"/>
                  <a:pt x="7954" y="21983"/>
                  <a:pt x="7360" y="21339"/>
                </a:cubicBezTo>
                <a:lnTo>
                  <a:pt x="7360" y="21339"/>
                </a:lnTo>
                <a:cubicBezTo>
                  <a:pt x="7615" y="21551"/>
                  <a:pt x="8011" y="21677"/>
                  <a:pt x="8405" y="21677"/>
                </a:cubicBezTo>
                <a:cubicBezTo>
                  <a:pt x="8547" y="21677"/>
                  <a:pt x="8688" y="21660"/>
                  <a:pt x="8823" y="21626"/>
                </a:cubicBezTo>
                <a:cubicBezTo>
                  <a:pt x="9403" y="21477"/>
                  <a:pt x="9783" y="21007"/>
                  <a:pt x="9673" y="20575"/>
                </a:cubicBezTo>
                <a:lnTo>
                  <a:pt x="9673" y="20575"/>
                </a:lnTo>
                <a:cubicBezTo>
                  <a:pt x="9802" y="20617"/>
                  <a:pt x="9933" y="20636"/>
                  <a:pt x="10064" y="20636"/>
                </a:cubicBezTo>
                <a:cubicBezTo>
                  <a:pt x="10919" y="20636"/>
                  <a:pt x="11718" y="19813"/>
                  <a:pt x="11175" y="19278"/>
                </a:cubicBezTo>
                <a:lnTo>
                  <a:pt x="11175" y="19278"/>
                </a:lnTo>
                <a:cubicBezTo>
                  <a:pt x="11395" y="19371"/>
                  <a:pt x="11633" y="19413"/>
                  <a:pt x="11873" y="19413"/>
                </a:cubicBezTo>
                <a:cubicBezTo>
                  <a:pt x="12830" y="19413"/>
                  <a:pt x="13808" y="18748"/>
                  <a:pt x="13743" y="18061"/>
                </a:cubicBezTo>
                <a:lnTo>
                  <a:pt x="13743" y="18061"/>
                </a:lnTo>
                <a:cubicBezTo>
                  <a:pt x="14051" y="18705"/>
                  <a:pt x="15058" y="19124"/>
                  <a:pt x="16020" y="19124"/>
                </a:cubicBezTo>
                <a:cubicBezTo>
                  <a:pt x="16522" y="19124"/>
                  <a:pt x="17011" y="19011"/>
                  <a:pt x="17383" y="18756"/>
                </a:cubicBezTo>
                <a:lnTo>
                  <a:pt x="17383" y="18756"/>
                </a:lnTo>
                <a:cubicBezTo>
                  <a:pt x="16830" y="19166"/>
                  <a:pt x="16948" y="19930"/>
                  <a:pt x="17613" y="20244"/>
                </a:cubicBezTo>
                <a:cubicBezTo>
                  <a:pt x="17825" y="20345"/>
                  <a:pt x="18074" y="20391"/>
                  <a:pt x="18326" y="20391"/>
                </a:cubicBezTo>
                <a:cubicBezTo>
                  <a:pt x="18864" y="20391"/>
                  <a:pt x="19413" y="20178"/>
                  <a:pt x="19631" y="19823"/>
                </a:cubicBezTo>
                <a:lnTo>
                  <a:pt x="19631" y="19823"/>
                </a:lnTo>
                <a:cubicBezTo>
                  <a:pt x="19581" y="19905"/>
                  <a:pt x="19898" y="20128"/>
                  <a:pt x="19979" y="20174"/>
                </a:cubicBezTo>
                <a:cubicBezTo>
                  <a:pt x="20139" y="20264"/>
                  <a:pt x="20340" y="20323"/>
                  <a:pt x="20547" y="20324"/>
                </a:cubicBezTo>
                <a:cubicBezTo>
                  <a:pt x="20737" y="20324"/>
                  <a:pt x="21009" y="20268"/>
                  <a:pt x="21126" y="20151"/>
                </a:cubicBezTo>
                <a:cubicBezTo>
                  <a:pt x="21262" y="20012"/>
                  <a:pt x="21317" y="19770"/>
                  <a:pt x="21399" y="19607"/>
                </a:cubicBezTo>
                <a:cubicBezTo>
                  <a:pt x="21485" y="19621"/>
                  <a:pt x="21571" y="19628"/>
                  <a:pt x="21655" y="19628"/>
                </a:cubicBezTo>
                <a:cubicBezTo>
                  <a:pt x="22707" y="19628"/>
                  <a:pt x="23551" y="18578"/>
                  <a:pt x="22868" y="17959"/>
                </a:cubicBezTo>
                <a:lnTo>
                  <a:pt x="22868" y="17959"/>
                </a:lnTo>
                <a:cubicBezTo>
                  <a:pt x="23044" y="17996"/>
                  <a:pt x="23227" y="18013"/>
                  <a:pt x="23410" y="18013"/>
                </a:cubicBezTo>
                <a:cubicBezTo>
                  <a:pt x="24064" y="18013"/>
                  <a:pt x="24720" y="17788"/>
                  <a:pt x="25096" y="17404"/>
                </a:cubicBezTo>
                <a:cubicBezTo>
                  <a:pt x="25579" y="16914"/>
                  <a:pt x="25567" y="16205"/>
                  <a:pt x="25067" y="15723"/>
                </a:cubicBezTo>
                <a:lnTo>
                  <a:pt x="25067" y="15723"/>
                </a:lnTo>
                <a:cubicBezTo>
                  <a:pt x="25133" y="15730"/>
                  <a:pt x="25199" y="15734"/>
                  <a:pt x="25263" y="15734"/>
                </a:cubicBezTo>
                <a:cubicBezTo>
                  <a:pt x="25342" y="15734"/>
                  <a:pt x="25420" y="15729"/>
                  <a:pt x="25497" y="15720"/>
                </a:cubicBezTo>
                <a:cubicBezTo>
                  <a:pt x="25803" y="16119"/>
                  <a:pt x="26225" y="16474"/>
                  <a:pt x="26709" y="16717"/>
                </a:cubicBezTo>
                <a:cubicBezTo>
                  <a:pt x="27320" y="16201"/>
                  <a:pt x="27548" y="15381"/>
                  <a:pt x="27330" y="14532"/>
                </a:cubicBezTo>
                <a:lnTo>
                  <a:pt x="27330" y="14532"/>
                </a:lnTo>
                <a:cubicBezTo>
                  <a:pt x="27499" y="14952"/>
                  <a:pt x="27974" y="15353"/>
                  <a:pt x="28482" y="15479"/>
                </a:cubicBezTo>
                <a:cubicBezTo>
                  <a:pt x="28598" y="15508"/>
                  <a:pt x="28714" y="15521"/>
                  <a:pt x="28826" y="15521"/>
                </a:cubicBezTo>
                <a:cubicBezTo>
                  <a:pt x="29268" y="15521"/>
                  <a:pt x="29642" y="15303"/>
                  <a:pt x="29728" y="14957"/>
                </a:cubicBezTo>
                <a:cubicBezTo>
                  <a:pt x="29999" y="15243"/>
                  <a:pt x="30386" y="15369"/>
                  <a:pt x="30746" y="15369"/>
                </a:cubicBezTo>
                <a:cubicBezTo>
                  <a:pt x="31321" y="15369"/>
                  <a:pt x="31826" y="15045"/>
                  <a:pt x="31667" y="14528"/>
                </a:cubicBezTo>
                <a:lnTo>
                  <a:pt x="31667" y="14528"/>
                </a:lnTo>
                <a:cubicBezTo>
                  <a:pt x="32059" y="15016"/>
                  <a:pt x="32725" y="15251"/>
                  <a:pt x="33320" y="15251"/>
                </a:cubicBezTo>
                <a:cubicBezTo>
                  <a:pt x="33863" y="15251"/>
                  <a:pt x="34346" y="15055"/>
                  <a:pt x="34505" y="14677"/>
                </a:cubicBezTo>
                <a:lnTo>
                  <a:pt x="34505" y="14677"/>
                </a:lnTo>
                <a:cubicBezTo>
                  <a:pt x="34453" y="15710"/>
                  <a:pt x="35921" y="17025"/>
                  <a:pt x="37192" y="17025"/>
                </a:cubicBezTo>
                <a:cubicBezTo>
                  <a:pt x="37254" y="17025"/>
                  <a:pt x="37317" y="17022"/>
                  <a:pt x="37378" y="17015"/>
                </a:cubicBezTo>
                <a:lnTo>
                  <a:pt x="37378" y="17015"/>
                </a:lnTo>
                <a:cubicBezTo>
                  <a:pt x="36697" y="17115"/>
                  <a:pt x="36440" y="17842"/>
                  <a:pt x="36875" y="18435"/>
                </a:cubicBezTo>
                <a:cubicBezTo>
                  <a:pt x="37192" y="18867"/>
                  <a:pt x="37815" y="19144"/>
                  <a:pt x="38335" y="19144"/>
                </a:cubicBezTo>
                <a:cubicBezTo>
                  <a:pt x="38528" y="19144"/>
                  <a:pt x="38708" y="19105"/>
                  <a:pt x="38852" y="19022"/>
                </a:cubicBezTo>
                <a:lnTo>
                  <a:pt x="38852" y="19022"/>
                </a:lnTo>
                <a:cubicBezTo>
                  <a:pt x="38769" y="19071"/>
                  <a:pt x="38943" y="19416"/>
                  <a:pt x="38993" y="19495"/>
                </a:cubicBezTo>
                <a:cubicBezTo>
                  <a:pt x="38999" y="19505"/>
                  <a:pt x="39007" y="19510"/>
                  <a:pt x="39017" y="19510"/>
                </a:cubicBezTo>
                <a:cubicBezTo>
                  <a:pt x="39152" y="19510"/>
                  <a:pt x="39601" y="18588"/>
                  <a:pt x="39788" y="18588"/>
                </a:cubicBezTo>
                <a:cubicBezTo>
                  <a:pt x="39797" y="18588"/>
                  <a:pt x="39805" y="18590"/>
                  <a:pt x="39812" y="18594"/>
                </a:cubicBezTo>
                <a:cubicBezTo>
                  <a:pt x="39949" y="18668"/>
                  <a:pt x="40218" y="18744"/>
                  <a:pt x="40399" y="18744"/>
                </a:cubicBezTo>
                <a:cubicBezTo>
                  <a:pt x="40441" y="18744"/>
                  <a:pt x="40478" y="18740"/>
                  <a:pt x="40508" y="18731"/>
                </a:cubicBezTo>
                <a:cubicBezTo>
                  <a:pt x="40523" y="18726"/>
                  <a:pt x="40538" y="18724"/>
                  <a:pt x="40553" y="18724"/>
                </a:cubicBezTo>
                <a:cubicBezTo>
                  <a:pt x="40690" y="18724"/>
                  <a:pt x="40796" y="18906"/>
                  <a:pt x="40908" y="18906"/>
                </a:cubicBezTo>
                <a:cubicBezTo>
                  <a:pt x="40929" y="18906"/>
                  <a:pt x="40949" y="18900"/>
                  <a:pt x="40971" y="18886"/>
                </a:cubicBezTo>
                <a:cubicBezTo>
                  <a:pt x="41475" y="19275"/>
                  <a:pt x="42005" y="19527"/>
                  <a:pt x="42332" y="19527"/>
                </a:cubicBezTo>
                <a:cubicBezTo>
                  <a:pt x="42609" y="19527"/>
                  <a:pt x="42740" y="19346"/>
                  <a:pt x="42587" y="18916"/>
                </a:cubicBezTo>
                <a:lnTo>
                  <a:pt x="42587" y="18916"/>
                </a:lnTo>
                <a:cubicBezTo>
                  <a:pt x="43066" y="19321"/>
                  <a:pt x="43725" y="19557"/>
                  <a:pt x="44301" y="19557"/>
                </a:cubicBezTo>
                <a:cubicBezTo>
                  <a:pt x="44482" y="19557"/>
                  <a:pt x="44655" y="19534"/>
                  <a:pt x="44811" y="19486"/>
                </a:cubicBezTo>
                <a:cubicBezTo>
                  <a:pt x="45468" y="19284"/>
                  <a:pt x="45795" y="18654"/>
                  <a:pt x="45585" y="17993"/>
                </a:cubicBezTo>
                <a:lnTo>
                  <a:pt x="45585" y="17993"/>
                </a:lnTo>
                <a:cubicBezTo>
                  <a:pt x="45944" y="18238"/>
                  <a:pt x="46353" y="18347"/>
                  <a:pt x="46735" y="18347"/>
                </a:cubicBezTo>
                <a:cubicBezTo>
                  <a:pt x="47579" y="18347"/>
                  <a:pt x="48298" y="17820"/>
                  <a:pt x="48092" y="17063"/>
                </a:cubicBezTo>
                <a:lnTo>
                  <a:pt x="48092" y="17063"/>
                </a:lnTo>
                <a:cubicBezTo>
                  <a:pt x="48109" y="17123"/>
                  <a:pt x="48413" y="17289"/>
                  <a:pt x="48482" y="17329"/>
                </a:cubicBezTo>
                <a:cubicBezTo>
                  <a:pt x="48626" y="17410"/>
                  <a:pt x="48780" y="17480"/>
                  <a:pt x="48935" y="17512"/>
                </a:cubicBezTo>
                <a:cubicBezTo>
                  <a:pt x="49002" y="17526"/>
                  <a:pt x="49063" y="17532"/>
                  <a:pt x="49118" y="17532"/>
                </a:cubicBezTo>
                <a:cubicBezTo>
                  <a:pt x="49433" y="17532"/>
                  <a:pt x="49576" y="17329"/>
                  <a:pt x="49742" y="17133"/>
                </a:cubicBezTo>
                <a:lnTo>
                  <a:pt x="50248" y="16162"/>
                </a:lnTo>
                <a:cubicBezTo>
                  <a:pt x="50334" y="16226"/>
                  <a:pt x="50429" y="16282"/>
                  <a:pt x="50532" y="16324"/>
                </a:cubicBezTo>
                <a:cubicBezTo>
                  <a:pt x="50648" y="16371"/>
                  <a:pt x="50767" y="16393"/>
                  <a:pt x="50880" y="16393"/>
                </a:cubicBezTo>
                <a:cubicBezTo>
                  <a:pt x="51169" y="16393"/>
                  <a:pt x="51418" y="16251"/>
                  <a:pt x="51465" y="16039"/>
                </a:cubicBezTo>
                <a:cubicBezTo>
                  <a:pt x="51452" y="15955"/>
                  <a:pt x="51439" y="15870"/>
                  <a:pt x="51433" y="15787"/>
                </a:cubicBezTo>
                <a:lnTo>
                  <a:pt x="51433" y="15787"/>
                </a:lnTo>
                <a:cubicBezTo>
                  <a:pt x="51476" y="15878"/>
                  <a:pt x="51484" y="15964"/>
                  <a:pt x="51465" y="16039"/>
                </a:cubicBezTo>
                <a:cubicBezTo>
                  <a:pt x="51603" y="16838"/>
                  <a:pt x="52078" y="17676"/>
                  <a:pt x="52794" y="18363"/>
                </a:cubicBezTo>
                <a:cubicBezTo>
                  <a:pt x="53105" y="17777"/>
                  <a:pt x="53420" y="17191"/>
                  <a:pt x="53732" y="16605"/>
                </a:cubicBezTo>
                <a:cubicBezTo>
                  <a:pt x="53825" y="17399"/>
                  <a:pt x="54525" y="18265"/>
                  <a:pt x="55443" y="18723"/>
                </a:cubicBezTo>
                <a:cubicBezTo>
                  <a:pt x="56053" y="18208"/>
                  <a:pt x="56282" y="17388"/>
                  <a:pt x="56064" y="16539"/>
                </a:cubicBezTo>
                <a:lnTo>
                  <a:pt x="56064" y="16539"/>
                </a:lnTo>
                <a:cubicBezTo>
                  <a:pt x="56233" y="16959"/>
                  <a:pt x="56708" y="17359"/>
                  <a:pt x="57216" y="17485"/>
                </a:cubicBezTo>
                <a:cubicBezTo>
                  <a:pt x="57332" y="17514"/>
                  <a:pt x="57448" y="17528"/>
                  <a:pt x="57558" y="17528"/>
                </a:cubicBezTo>
                <a:cubicBezTo>
                  <a:pt x="58002" y="17528"/>
                  <a:pt x="58376" y="17309"/>
                  <a:pt x="58464" y="16963"/>
                </a:cubicBezTo>
                <a:cubicBezTo>
                  <a:pt x="58734" y="17248"/>
                  <a:pt x="59121" y="17375"/>
                  <a:pt x="59480" y="17375"/>
                </a:cubicBezTo>
                <a:cubicBezTo>
                  <a:pt x="60056" y="17375"/>
                  <a:pt x="60560" y="17050"/>
                  <a:pt x="60401" y="16533"/>
                </a:cubicBezTo>
                <a:lnTo>
                  <a:pt x="60401" y="16533"/>
                </a:lnTo>
                <a:cubicBezTo>
                  <a:pt x="60792" y="17020"/>
                  <a:pt x="61458" y="17255"/>
                  <a:pt x="62052" y="17255"/>
                </a:cubicBezTo>
                <a:cubicBezTo>
                  <a:pt x="62595" y="17255"/>
                  <a:pt x="63079" y="17058"/>
                  <a:pt x="63239" y="16679"/>
                </a:cubicBezTo>
                <a:lnTo>
                  <a:pt x="63239" y="16679"/>
                </a:lnTo>
                <a:cubicBezTo>
                  <a:pt x="63189" y="17713"/>
                  <a:pt x="64654" y="19027"/>
                  <a:pt x="65926" y="19027"/>
                </a:cubicBezTo>
                <a:cubicBezTo>
                  <a:pt x="65989" y="19027"/>
                  <a:pt x="66051" y="19023"/>
                  <a:pt x="66113" y="19017"/>
                </a:cubicBezTo>
                <a:lnTo>
                  <a:pt x="66113" y="19017"/>
                </a:lnTo>
                <a:cubicBezTo>
                  <a:pt x="65432" y="19116"/>
                  <a:pt x="65175" y="19843"/>
                  <a:pt x="65610" y="20437"/>
                </a:cubicBezTo>
                <a:cubicBezTo>
                  <a:pt x="65927" y="20868"/>
                  <a:pt x="66549" y="21144"/>
                  <a:pt x="67069" y="21144"/>
                </a:cubicBezTo>
                <a:cubicBezTo>
                  <a:pt x="67263" y="21144"/>
                  <a:pt x="67443" y="21106"/>
                  <a:pt x="67587" y="21023"/>
                </a:cubicBezTo>
                <a:lnTo>
                  <a:pt x="67587" y="21023"/>
                </a:lnTo>
                <a:cubicBezTo>
                  <a:pt x="67504" y="21072"/>
                  <a:pt x="67678" y="21417"/>
                  <a:pt x="67727" y="21497"/>
                </a:cubicBezTo>
                <a:cubicBezTo>
                  <a:pt x="67827" y="21653"/>
                  <a:pt x="67975" y="21799"/>
                  <a:pt x="68157" y="21897"/>
                </a:cubicBezTo>
                <a:cubicBezTo>
                  <a:pt x="68289" y="21969"/>
                  <a:pt x="68483" y="22034"/>
                  <a:pt x="68637" y="22034"/>
                </a:cubicBezTo>
                <a:cubicBezTo>
                  <a:pt x="68678" y="22034"/>
                  <a:pt x="68715" y="22029"/>
                  <a:pt x="68749" y="22019"/>
                </a:cubicBezTo>
                <a:cubicBezTo>
                  <a:pt x="68935" y="21963"/>
                  <a:pt x="69098" y="21773"/>
                  <a:pt x="69248" y="21670"/>
                </a:cubicBezTo>
                <a:cubicBezTo>
                  <a:pt x="69547" y="21901"/>
                  <a:pt x="69903" y="22002"/>
                  <a:pt x="70237" y="22002"/>
                </a:cubicBezTo>
                <a:cubicBezTo>
                  <a:pt x="70941" y="22002"/>
                  <a:pt x="71548" y="21551"/>
                  <a:pt x="71322" y="20915"/>
                </a:cubicBezTo>
                <a:lnTo>
                  <a:pt x="71322" y="20915"/>
                </a:lnTo>
                <a:cubicBezTo>
                  <a:pt x="71801" y="21320"/>
                  <a:pt x="72459" y="21555"/>
                  <a:pt x="73036" y="21555"/>
                </a:cubicBezTo>
                <a:cubicBezTo>
                  <a:pt x="73217" y="21555"/>
                  <a:pt x="73390" y="21532"/>
                  <a:pt x="73548" y="21483"/>
                </a:cubicBezTo>
                <a:cubicBezTo>
                  <a:pt x="74204" y="21282"/>
                  <a:pt x="74531" y="20652"/>
                  <a:pt x="74321" y="19991"/>
                </a:cubicBezTo>
                <a:lnTo>
                  <a:pt x="74321" y="19991"/>
                </a:lnTo>
                <a:cubicBezTo>
                  <a:pt x="74681" y="20235"/>
                  <a:pt x="75089" y="20344"/>
                  <a:pt x="75472" y="20344"/>
                </a:cubicBezTo>
                <a:cubicBezTo>
                  <a:pt x="76316" y="20344"/>
                  <a:pt x="77034" y="19817"/>
                  <a:pt x="76828" y="19060"/>
                </a:cubicBezTo>
                <a:lnTo>
                  <a:pt x="76828" y="19060"/>
                </a:lnTo>
                <a:cubicBezTo>
                  <a:pt x="76844" y="19119"/>
                  <a:pt x="77150" y="19285"/>
                  <a:pt x="77218" y="19325"/>
                </a:cubicBezTo>
                <a:cubicBezTo>
                  <a:pt x="77362" y="19406"/>
                  <a:pt x="77515" y="19476"/>
                  <a:pt x="77672" y="19508"/>
                </a:cubicBezTo>
                <a:cubicBezTo>
                  <a:pt x="77738" y="19522"/>
                  <a:pt x="77798" y="19528"/>
                  <a:pt x="77852" y="19528"/>
                </a:cubicBezTo>
                <a:cubicBezTo>
                  <a:pt x="78168" y="19528"/>
                  <a:pt x="78311" y="19324"/>
                  <a:pt x="78477" y="19129"/>
                </a:cubicBezTo>
                <a:lnTo>
                  <a:pt x="78519" y="19048"/>
                </a:lnTo>
                <a:cubicBezTo>
                  <a:pt x="78522" y="19051"/>
                  <a:pt x="78523" y="19054"/>
                  <a:pt x="78526" y="19058"/>
                </a:cubicBezTo>
                <a:cubicBezTo>
                  <a:pt x="78843" y="19489"/>
                  <a:pt x="79466" y="19765"/>
                  <a:pt x="79985" y="19765"/>
                </a:cubicBezTo>
                <a:cubicBezTo>
                  <a:pt x="80179" y="19765"/>
                  <a:pt x="80358" y="19727"/>
                  <a:pt x="80502" y="19644"/>
                </a:cubicBezTo>
                <a:lnTo>
                  <a:pt x="80502" y="19644"/>
                </a:lnTo>
                <a:cubicBezTo>
                  <a:pt x="80419" y="19693"/>
                  <a:pt x="80593" y="20038"/>
                  <a:pt x="80644" y="20118"/>
                </a:cubicBezTo>
                <a:cubicBezTo>
                  <a:pt x="80742" y="20274"/>
                  <a:pt x="80891" y="20420"/>
                  <a:pt x="81073" y="20519"/>
                </a:cubicBezTo>
                <a:cubicBezTo>
                  <a:pt x="81206" y="20591"/>
                  <a:pt x="81399" y="20655"/>
                  <a:pt x="81552" y="20655"/>
                </a:cubicBezTo>
                <a:cubicBezTo>
                  <a:pt x="81593" y="20655"/>
                  <a:pt x="81631" y="20651"/>
                  <a:pt x="81664" y="20640"/>
                </a:cubicBezTo>
                <a:cubicBezTo>
                  <a:pt x="81851" y="20584"/>
                  <a:pt x="82013" y="20395"/>
                  <a:pt x="82164" y="20290"/>
                </a:cubicBezTo>
                <a:cubicBezTo>
                  <a:pt x="82464" y="20522"/>
                  <a:pt x="82820" y="20623"/>
                  <a:pt x="83154" y="20623"/>
                </a:cubicBezTo>
                <a:cubicBezTo>
                  <a:pt x="83858" y="20623"/>
                  <a:pt x="84464" y="20172"/>
                  <a:pt x="84238" y="19536"/>
                </a:cubicBezTo>
                <a:lnTo>
                  <a:pt x="84238" y="19536"/>
                </a:lnTo>
                <a:cubicBezTo>
                  <a:pt x="84716" y="19941"/>
                  <a:pt x="85374" y="20176"/>
                  <a:pt x="85952" y="20176"/>
                </a:cubicBezTo>
                <a:cubicBezTo>
                  <a:pt x="86133" y="20176"/>
                  <a:pt x="86306" y="20153"/>
                  <a:pt x="86463" y="20105"/>
                </a:cubicBezTo>
                <a:cubicBezTo>
                  <a:pt x="87120" y="19903"/>
                  <a:pt x="87447" y="19271"/>
                  <a:pt x="87237" y="18612"/>
                </a:cubicBezTo>
                <a:lnTo>
                  <a:pt x="87237" y="18612"/>
                </a:lnTo>
                <a:cubicBezTo>
                  <a:pt x="87596" y="18857"/>
                  <a:pt x="88004" y="18965"/>
                  <a:pt x="88387" y="18965"/>
                </a:cubicBezTo>
                <a:cubicBezTo>
                  <a:pt x="89231" y="18965"/>
                  <a:pt x="89950" y="18438"/>
                  <a:pt x="89744" y="17681"/>
                </a:cubicBezTo>
                <a:lnTo>
                  <a:pt x="89744" y="17681"/>
                </a:lnTo>
                <a:cubicBezTo>
                  <a:pt x="89761" y="17739"/>
                  <a:pt x="90065" y="17906"/>
                  <a:pt x="90134" y="17946"/>
                </a:cubicBezTo>
                <a:cubicBezTo>
                  <a:pt x="90278" y="18026"/>
                  <a:pt x="90432" y="18097"/>
                  <a:pt x="90587" y="18129"/>
                </a:cubicBezTo>
                <a:cubicBezTo>
                  <a:pt x="90654" y="18142"/>
                  <a:pt x="90714" y="18148"/>
                  <a:pt x="90769" y="18148"/>
                </a:cubicBezTo>
                <a:cubicBezTo>
                  <a:pt x="91084" y="18148"/>
                  <a:pt x="91228" y="17945"/>
                  <a:pt x="91393" y="17750"/>
                </a:cubicBezTo>
                <a:lnTo>
                  <a:pt x="91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7021701" y="-379925"/>
            <a:ext cx="720899" cy="680266"/>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7801379" y="639647"/>
            <a:ext cx="1006540" cy="621878"/>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219941" y="62102"/>
            <a:ext cx="1418148" cy="876253"/>
          </a:xfrm>
          <a:custGeom>
            <a:avLst/>
            <a:gdLst/>
            <a:ahLst/>
            <a:cxnLst/>
            <a:rect l="l" t="t" r="r" b="b"/>
            <a:pathLst>
              <a:path w="10630" h="6568" extrusionOk="0">
                <a:moveTo>
                  <a:pt x="4460" y="874"/>
                </a:moveTo>
                <a:cubicBezTo>
                  <a:pt x="4461" y="875"/>
                  <a:pt x="4461" y="877"/>
                  <a:pt x="4463" y="877"/>
                </a:cubicBezTo>
                <a:cubicBezTo>
                  <a:pt x="4525" y="935"/>
                  <a:pt x="4592" y="1000"/>
                  <a:pt x="4619" y="1083"/>
                </a:cubicBezTo>
                <a:cubicBezTo>
                  <a:pt x="4635" y="1131"/>
                  <a:pt x="4634" y="1181"/>
                  <a:pt x="4610" y="1228"/>
                </a:cubicBezTo>
                <a:cubicBezTo>
                  <a:pt x="4598" y="1253"/>
                  <a:pt x="4582" y="1272"/>
                  <a:pt x="4561" y="1288"/>
                </a:cubicBezTo>
                <a:cubicBezTo>
                  <a:pt x="4542" y="1302"/>
                  <a:pt x="4523" y="1310"/>
                  <a:pt x="4502" y="1310"/>
                </a:cubicBezTo>
                <a:cubicBezTo>
                  <a:pt x="4497" y="1310"/>
                  <a:pt x="4491" y="1309"/>
                  <a:pt x="4486" y="1308"/>
                </a:cubicBezTo>
                <a:cubicBezTo>
                  <a:pt x="4423" y="1161"/>
                  <a:pt x="4420" y="1013"/>
                  <a:pt x="4460" y="874"/>
                </a:cubicBezTo>
                <a:close/>
                <a:moveTo>
                  <a:pt x="7428" y="1241"/>
                </a:moveTo>
                <a:cubicBezTo>
                  <a:pt x="7456" y="1356"/>
                  <a:pt x="7472" y="1479"/>
                  <a:pt x="7471" y="1607"/>
                </a:cubicBezTo>
                <a:cubicBezTo>
                  <a:pt x="7444" y="1642"/>
                  <a:pt x="7416" y="1672"/>
                  <a:pt x="7368" y="1674"/>
                </a:cubicBezTo>
                <a:cubicBezTo>
                  <a:pt x="7366" y="1674"/>
                  <a:pt x="7364" y="1674"/>
                  <a:pt x="7362" y="1674"/>
                </a:cubicBezTo>
                <a:cubicBezTo>
                  <a:pt x="7294" y="1674"/>
                  <a:pt x="7247" y="1612"/>
                  <a:pt x="7237" y="1550"/>
                </a:cubicBezTo>
                <a:cubicBezTo>
                  <a:pt x="7227" y="1486"/>
                  <a:pt x="7246" y="1427"/>
                  <a:pt x="7279" y="1375"/>
                </a:cubicBezTo>
                <a:cubicBezTo>
                  <a:pt x="7284" y="1389"/>
                  <a:pt x="7299" y="1399"/>
                  <a:pt x="7314" y="1399"/>
                </a:cubicBezTo>
                <a:cubicBezTo>
                  <a:pt x="7325" y="1399"/>
                  <a:pt x="7335" y="1393"/>
                  <a:pt x="7341" y="1380"/>
                </a:cubicBezTo>
                <a:cubicBezTo>
                  <a:pt x="7364" y="1325"/>
                  <a:pt x="7394" y="1279"/>
                  <a:pt x="7428" y="1241"/>
                </a:cubicBezTo>
                <a:close/>
                <a:moveTo>
                  <a:pt x="9318" y="1796"/>
                </a:moveTo>
                <a:cubicBezTo>
                  <a:pt x="9320" y="1797"/>
                  <a:pt x="9320" y="1799"/>
                  <a:pt x="9320" y="1800"/>
                </a:cubicBezTo>
                <a:cubicBezTo>
                  <a:pt x="9304" y="1898"/>
                  <a:pt x="9290" y="2014"/>
                  <a:pt x="9192" y="2065"/>
                </a:cubicBezTo>
                <a:cubicBezTo>
                  <a:pt x="9170" y="2076"/>
                  <a:pt x="9146" y="2082"/>
                  <a:pt x="9123" y="2082"/>
                </a:cubicBezTo>
                <a:cubicBezTo>
                  <a:pt x="9095" y="2082"/>
                  <a:pt x="9068" y="2072"/>
                  <a:pt x="9048" y="2048"/>
                </a:cubicBezTo>
                <a:cubicBezTo>
                  <a:pt x="9024" y="2017"/>
                  <a:pt x="9016" y="1973"/>
                  <a:pt x="9035" y="1940"/>
                </a:cubicBezTo>
                <a:cubicBezTo>
                  <a:pt x="9123" y="1870"/>
                  <a:pt x="9219" y="1822"/>
                  <a:pt x="9318" y="1796"/>
                </a:cubicBezTo>
                <a:close/>
                <a:moveTo>
                  <a:pt x="1623" y="2421"/>
                </a:moveTo>
                <a:cubicBezTo>
                  <a:pt x="1638" y="2421"/>
                  <a:pt x="1653" y="2422"/>
                  <a:pt x="1669" y="2423"/>
                </a:cubicBezTo>
                <a:cubicBezTo>
                  <a:pt x="1709" y="2427"/>
                  <a:pt x="1749" y="2434"/>
                  <a:pt x="1787" y="2446"/>
                </a:cubicBezTo>
                <a:cubicBezTo>
                  <a:pt x="1831" y="2460"/>
                  <a:pt x="2049" y="2593"/>
                  <a:pt x="1864" y="2642"/>
                </a:cubicBezTo>
                <a:cubicBezTo>
                  <a:pt x="1857" y="2645"/>
                  <a:pt x="1853" y="2650"/>
                  <a:pt x="1853" y="2657"/>
                </a:cubicBezTo>
                <a:cubicBezTo>
                  <a:pt x="1835" y="2658"/>
                  <a:pt x="1818" y="2659"/>
                  <a:pt x="1801" y="2659"/>
                </a:cubicBezTo>
                <a:cubicBezTo>
                  <a:pt x="1627" y="2659"/>
                  <a:pt x="1501" y="2589"/>
                  <a:pt x="1416" y="2478"/>
                </a:cubicBezTo>
                <a:cubicBezTo>
                  <a:pt x="1424" y="2476"/>
                  <a:pt x="1429" y="2461"/>
                  <a:pt x="1422" y="2454"/>
                </a:cubicBezTo>
                <a:cubicBezTo>
                  <a:pt x="1489" y="2436"/>
                  <a:pt x="1554" y="2421"/>
                  <a:pt x="1623" y="2421"/>
                </a:cubicBezTo>
                <a:close/>
                <a:moveTo>
                  <a:pt x="851" y="3941"/>
                </a:moveTo>
                <a:cubicBezTo>
                  <a:pt x="995" y="3941"/>
                  <a:pt x="1198" y="4005"/>
                  <a:pt x="1150" y="4191"/>
                </a:cubicBezTo>
                <a:cubicBezTo>
                  <a:pt x="1147" y="4197"/>
                  <a:pt x="1148" y="4201"/>
                  <a:pt x="1151" y="4204"/>
                </a:cubicBezTo>
                <a:cubicBezTo>
                  <a:pt x="1090" y="4297"/>
                  <a:pt x="1018" y="4334"/>
                  <a:pt x="944" y="4334"/>
                </a:cubicBezTo>
                <a:cubicBezTo>
                  <a:pt x="789" y="4334"/>
                  <a:pt x="624" y="4170"/>
                  <a:pt x="530" y="4007"/>
                </a:cubicBezTo>
                <a:cubicBezTo>
                  <a:pt x="534" y="4002"/>
                  <a:pt x="539" y="3997"/>
                  <a:pt x="546" y="3992"/>
                </a:cubicBezTo>
                <a:cubicBezTo>
                  <a:pt x="639" y="3965"/>
                  <a:pt x="737" y="3946"/>
                  <a:pt x="834" y="3942"/>
                </a:cubicBezTo>
                <a:cubicBezTo>
                  <a:pt x="839" y="3941"/>
                  <a:pt x="845" y="3941"/>
                  <a:pt x="851" y="3941"/>
                </a:cubicBezTo>
                <a:close/>
                <a:moveTo>
                  <a:pt x="7948" y="4608"/>
                </a:moveTo>
                <a:cubicBezTo>
                  <a:pt x="7996" y="4608"/>
                  <a:pt x="8033" y="4645"/>
                  <a:pt x="8066" y="4682"/>
                </a:cubicBezTo>
                <a:cubicBezTo>
                  <a:pt x="8101" y="4765"/>
                  <a:pt x="8122" y="4848"/>
                  <a:pt x="8133" y="4929"/>
                </a:cubicBezTo>
                <a:cubicBezTo>
                  <a:pt x="8131" y="4929"/>
                  <a:pt x="8130" y="4929"/>
                  <a:pt x="8129" y="4929"/>
                </a:cubicBezTo>
                <a:cubicBezTo>
                  <a:pt x="8119" y="4929"/>
                  <a:pt x="8113" y="4936"/>
                  <a:pt x="8112" y="4944"/>
                </a:cubicBezTo>
                <a:cubicBezTo>
                  <a:pt x="8006" y="4919"/>
                  <a:pt x="7892" y="4899"/>
                  <a:pt x="7847" y="4782"/>
                </a:cubicBezTo>
                <a:cubicBezTo>
                  <a:pt x="7821" y="4715"/>
                  <a:pt x="7842" y="4638"/>
                  <a:pt x="7916" y="4614"/>
                </a:cubicBezTo>
                <a:cubicBezTo>
                  <a:pt x="7927" y="4610"/>
                  <a:pt x="7938" y="4608"/>
                  <a:pt x="7948" y="4608"/>
                </a:cubicBezTo>
                <a:close/>
                <a:moveTo>
                  <a:pt x="2584" y="5169"/>
                </a:moveTo>
                <a:cubicBezTo>
                  <a:pt x="2610" y="5169"/>
                  <a:pt x="2634" y="5178"/>
                  <a:pt x="2645" y="5197"/>
                </a:cubicBezTo>
                <a:cubicBezTo>
                  <a:pt x="2643" y="5218"/>
                  <a:pt x="2642" y="5238"/>
                  <a:pt x="2638" y="5258"/>
                </a:cubicBezTo>
                <a:cubicBezTo>
                  <a:pt x="2637" y="5259"/>
                  <a:pt x="2637" y="5261"/>
                  <a:pt x="2637" y="5262"/>
                </a:cubicBezTo>
                <a:cubicBezTo>
                  <a:pt x="2626" y="5344"/>
                  <a:pt x="2601" y="5420"/>
                  <a:pt x="2568" y="5488"/>
                </a:cubicBezTo>
                <a:lnTo>
                  <a:pt x="2568" y="5487"/>
                </a:lnTo>
                <a:cubicBezTo>
                  <a:pt x="2564" y="5476"/>
                  <a:pt x="2560" y="5464"/>
                  <a:pt x="2556" y="5454"/>
                </a:cubicBezTo>
                <a:cubicBezTo>
                  <a:pt x="2555" y="5448"/>
                  <a:pt x="2550" y="5446"/>
                  <a:pt x="2546" y="5444"/>
                </a:cubicBezTo>
                <a:cubicBezTo>
                  <a:pt x="2529" y="5414"/>
                  <a:pt x="2513" y="5385"/>
                  <a:pt x="2502" y="5351"/>
                </a:cubicBezTo>
                <a:cubicBezTo>
                  <a:pt x="2486" y="5305"/>
                  <a:pt x="2478" y="5247"/>
                  <a:pt x="2509" y="5204"/>
                </a:cubicBezTo>
                <a:cubicBezTo>
                  <a:pt x="2525" y="5181"/>
                  <a:pt x="2556" y="5169"/>
                  <a:pt x="2584" y="5169"/>
                </a:cubicBezTo>
                <a:close/>
                <a:moveTo>
                  <a:pt x="5530" y="5324"/>
                </a:moveTo>
                <a:cubicBezTo>
                  <a:pt x="5536" y="5324"/>
                  <a:pt x="5542" y="5325"/>
                  <a:pt x="5549" y="5326"/>
                </a:cubicBezTo>
                <a:cubicBezTo>
                  <a:pt x="5587" y="5333"/>
                  <a:pt x="5646" y="5361"/>
                  <a:pt x="5616" y="5421"/>
                </a:cubicBezTo>
                <a:cubicBezTo>
                  <a:pt x="5613" y="5426"/>
                  <a:pt x="5617" y="5430"/>
                  <a:pt x="5622" y="5430"/>
                </a:cubicBezTo>
                <a:cubicBezTo>
                  <a:pt x="5624" y="5430"/>
                  <a:pt x="5625" y="5430"/>
                  <a:pt x="5627" y="5429"/>
                </a:cubicBezTo>
                <a:lnTo>
                  <a:pt x="5627" y="5429"/>
                </a:lnTo>
                <a:cubicBezTo>
                  <a:pt x="5612" y="5522"/>
                  <a:pt x="5586" y="5610"/>
                  <a:pt x="5553" y="5692"/>
                </a:cubicBezTo>
                <a:cubicBezTo>
                  <a:pt x="5521" y="5636"/>
                  <a:pt x="5480" y="5584"/>
                  <a:pt x="5458" y="5522"/>
                </a:cubicBezTo>
                <a:cubicBezTo>
                  <a:pt x="5442" y="5477"/>
                  <a:pt x="5433" y="5425"/>
                  <a:pt x="5454" y="5380"/>
                </a:cubicBezTo>
                <a:cubicBezTo>
                  <a:pt x="5471" y="5343"/>
                  <a:pt x="5493" y="5324"/>
                  <a:pt x="5530" y="5324"/>
                </a:cubicBezTo>
                <a:close/>
                <a:moveTo>
                  <a:pt x="5731" y="66"/>
                </a:moveTo>
                <a:cubicBezTo>
                  <a:pt x="5845" y="66"/>
                  <a:pt x="5958" y="76"/>
                  <a:pt x="6068" y="95"/>
                </a:cubicBezTo>
                <a:cubicBezTo>
                  <a:pt x="6693" y="203"/>
                  <a:pt x="7225" y="598"/>
                  <a:pt x="7405" y="1161"/>
                </a:cubicBezTo>
                <a:cubicBezTo>
                  <a:pt x="7380" y="1187"/>
                  <a:pt x="7356" y="1215"/>
                  <a:pt x="7336" y="1246"/>
                </a:cubicBezTo>
                <a:cubicBezTo>
                  <a:pt x="7215" y="1349"/>
                  <a:pt x="7104" y="1528"/>
                  <a:pt x="7231" y="1673"/>
                </a:cubicBezTo>
                <a:cubicBezTo>
                  <a:pt x="7263" y="1710"/>
                  <a:pt x="7320" y="1730"/>
                  <a:pt x="7375" y="1730"/>
                </a:cubicBezTo>
                <a:cubicBezTo>
                  <a:pt x="7409" y="1730"/>
                  <a:pt x="7441" y="1722"/>
                  <a:pt x="7467" y="1706"/>
                </a:cubicBezTo>
                <a:lnTo>
                  <a:pt x="7467" y="1706"/>
                </a:lnTo>
                <a:cubicBezTo>
                  <a:pt x="7467" y="1709"/>
                  <a:pt x="7467" y="1713"/>
                  <a:pt x="7466" y="1717"/>
                </a:cubicBezTo>
                <a:cubicBezTo>
                  <a:pt x="7465" y="1726"/>
                  <a:pt x="7471" y="1730"/>
                  <a:pt x="7478" y="1730"/>
                </a:cubicBezTo>
                <a:cubicBezTo>
                  <a:pt x="7483" y="1730"/>
                  <a:pt x="7489" y="1727"/>
                  <a:pt x="7491" y="1720"/>
                </a:cubicBezTo>
                <a:cubicBezTo>
                  <a:pt x="7494" y="1703"/>
                  <a:pt x="7497" y="1687"/>
                  <a:pt x="7502" y="1671"/>
                </a:cubicBezTo>
                <a:cubicBezTo>
                  <a:pt x="7512" y="1653"/>
                  <a:pt x="7518" y="1633"/>
                  <a:pt x="7517" y="1607"/>
                </a:cubicBezTo>
                <a:cubicBezTo>
                  <a:pt x="7517" y="1604"/>
                  <a:pt x="7515" y="1601"/>
                  <a:pt x="7513" y="1599"/>
                </a:cubicBezTo>
                <a:cubicBezTo>
                  <a:pt x="7530" y="1452"/>
                  <a:pt x="7522" y="1313"/>
                  <a:pt x="7488" y="1182"/>
                </a:cubicBezTo>
                <a:cubicBezTo>
                  <a:pt x="7623" y="1072"/>
                  <a:pt x="7807" y="1035"/>
                  <a:pt x="7995" y="1035"/>
                </a:cubicBezTo>
                <a:cubicBezTo>
                  <a:pt x="8150" y="1035"/>
                  <a:pt x="8307" y="1060"/>
                  <a:pt x="8441" y="1092"/>
                </a:cubicBezTo>
                <a:cubicBezTo>
                  <a:pt x="8841" y="1186"/>
                  <a:pt x="9163" y="1363"/>
                  <a:pt x="9299" y="1730"/>
                </a:cubicBezTo>
                <a:cubicBezTo>
                  <a:pt x="9172" y="1764"/>
                  <a:pt x="9054" y="1829"/>
                  <a:pt x="8958" y="1937"/>
                </a:cubicBezTo>
                <a:cubicBezTo>
                  <a:pt x="8943" y="1954"/>
                  <a:pt x="8960" y="1981"/>
                  <a:pt x="8980" y="1981"/>
                </a:cubicBezTo>
                <a:cubicBezTo>
                  <a:pt x="8982" y="1981"/>
                  <a:pt x="8983" y="1980"/>
                  <a:pt x="8985" y="1980"/>
                </a:cubicBezTo>
                <a:lnTo>
                  <a:pt x="8985" y="1980"/>
                </a:lnTo>
                <a:cubicBezTo>
                  <a:pt x="8974" y="2045"/>
                  <a:pt x="9015" y="2121"/>
                  <a:pt x="9089" y="2138"/>
                </a:cubicBezTo>
                <a:cubicBezTo>
                  <a:pt x="9106" y="2141"/>
                  <a:pt x="9122" y="2143"/>
                  <a:pt x="9138" y="2143"/>
                </a:cubicBezTo>
                <a:cubicBezTo>
                  <a:pt x="9303" y="2143"/>
                  <a:pt x="9372" y="1932"/>
                  <a:pt x="9383" y="1796"/>
                </a:cubicBezTo>
                <a:cubicBezTo>
                  <a:pt x="9383" y="1790"/>
                  <a:pt x="9382" y="1785"/>
                  <a:pt x="9381" y="1781"/>
                </a:cubicBezTo>
                <a:cubicBezTo>
                  <a:pt x="9426" y="1773"/>
                  <a:pt x="9472" y="1769"/>
                  <a:pt x="9517" y="1769"/>
                </a:cubicBezTo>
                <a:cubicBezTo>
                  <a:pt x="9814" y="1769"/>
                  <a:pt x="10111" y="1938"/>
                  <a:pt x="10291" y="2208"/>
                </a:cubicBezTo>
                <a:cubicBezTo>
                  <a:pt x="10569" y="2630"/>
                  <a:pt x="10549" y="3203"/>
                  <a:pt x="10377" y="3659"/>
                </a:cubicBezTo>
                <a:cubicBezTo>
                  <a:pt x="10073" y="4470"/>
                  <a:pt x="9285" y="4950"/>
                  <a:pt x="8440" y="4950"/>
                </a:cubicBezTo>
                <a:cubicBezTo>
                  <a:pt x="8367" y="4950"/>
                  <a:pt x="8294" y="4947"/>
                  <a:pt x="8221" y="4939"/>
                </a:cubicBezTo>
                <a:cubicBezTo>
                  <a:pt x="8204" y="4828"/>
                  <a:pt x="8163" y="4715"/>
                  <a:pt x="8092" y="4605"/>
                </a:cubicBezTo>
                <a:cubicBezTo>
                  <a:pt x="8087" y="4597"/>
                  <a:pt x="8079" y="4594"/>
                  <a:pt x="8072" y="4594"/>
                </a:cubicBezTo>
                <a:cubicBezTo>
                  <a:pt x="8063" y="4594"/>
                  <a:pt x="8054" y="4598"/>
                  <a:pt x="8049" y="4605"/>
                </a:cubicBezTo>
                <a:cubicBezTo>
                  <a:pt x="8025" y="4573"/>
                  <a:pt x="7997" y="4551"/>
                  <a:pt x="7951" y="4551"/>
                </a:cubicBezTo>
                <a:cubicBezTo>
                  <a:pt x="7941" y="4551"/>
                  <a:pt x="7930" y="4552"/>
                  <a:pt x="7918" y="4554"/>
                </a:cubicBezTo>
                <a:cubicBezTo>
                  <a:pt x="7851" y="4565"/>
                  <a:pt x="7795" y="4617"/>
                  <a:pt x="7779" y="4683"/>
                </a:cubicBezTo>
                <a:cubicBezTo>
                  <a:pt x="7736" y="4882"/>
                  <a:pt x="7968" y="5008"/>
                  <a:pt x="8141" y="5008"/>
                </a:cubicBezTo>
                <a:cubicBezTo>
                  <a:pt x="8159" y="5525"/>
                  <a:pt x="7721" y="5969"/>
                  <a:pt x="7196" y="6117"/>
                </a:cubicBezTo>
                <a:cubicBezTo>
                  <a:pt x="7046" y="6160"/>
                  <a:pt x="6894" y="6181"/>
                  <a:pt x="6744" y="6181"/>
                </a:cubicBezTo>
                <a:cubicBezTo>
                  <a:pt x="6337" y="6181"/>
                  <a:pt x="5944" y="6031"/>
                  <a:pt x="5616" y="5778"/>
                </a:cubicBezTo>
                <a:cubicBezTo>
                  <a:pt x="5670" y="5648"/>
                  <a:pt x="5699" y="5505"/>
                  <a:pt x="5690" y="5346"/>
                </a:cubicBezTo>
                <a:cubicBezTo>
                  <a:pt x="5690" y="5332"/>
                  <a:pt x="5677" y="5325"/>
                  <a:pt x="5665" y="5325"/>
                </a:cubicBezTo>
                <a:cubicBezTo>
                  <a:pt x="5656" y="5325"/>
                  <a:pt x="5648" y="5328"/>
                  <a:pt x="5643" y="5334"/>
                </a:cubicBezTo>
                <a:cubicBezTo>
                  <a:pt x="5628" y="5289"/>
                  <a:pt x="5580" y="5259"/>
                  <a:pt x="5530" y="5259"/>
                </a:cubicBezTo>
                <a:cubicBezTo>
                  <a:pt x="5499" y="5259"/>
                  <a:pt x="5468" y="5270"/>
                  <a:pt x="5442" y="5295"/>
                </a:cubicBezTo>
                <a:cubicBezTo>
                  <a:pt x="5313" y="5415"/>
                  <a:pt x="5413" y="5611"/>
                  <a:pt x="5508" y="5732"/>
                </a:cubicBezTo>
                <a:cubicBezTo>
                  <a:pt x="5508" y="5734"/>
                  <a:pt x="5509" y="5735"/>
                  <a:pt x="5511" y="5738"/>
                </a:cubicBezTo>
                <a:lnTo>
                  <a:pt x="5521" y="5749"/>
                </a:lnTo>
                <a:cubicBezTo>
                  <a:pt x="5523" y="5751"/>
                  <a:pt x="5526" y="5753"/>
                  <a:pt x="5527" y="5755"/>
                </a:cubicBezTo>
                <a:cubicBezTo>
                  <a:pt x="5301" y="6234"/>
                  <a:pt x="4781" y="6493"/>
                  <a:pt x="4210" y="6497"/>
                </a:cubicBezTo>
                <a:cubicBezTo>
                  <a:pt x="4208" y="6497"/>
                  <a:pt x="4205" y="6497"/>
                  <a:pt x="4203" y="6497"/>
                </a:cubicBezTo>
                <a:cubicBezTo>
                  <a:pt x="3832" y="6497"/>
                  <a:pt x="3419" y="6422"/>
                  <a:pt x="3104" y="6220"/>
                </a:cubicBezTo>
                <a:cubicBezTo>
                  <a:pt x="2863" y="6065"/>
                  <a:pt x="2710" y="5840"/>
                  <a:pt x="2606" y="5586"/>
                </a:cubicBezTo>
                <a:cubicBezTo>
                  <a:pt x="2681" y="5466"/>
                  <a:pt x="2720" y="5326"/>
                  <a:pt x="2707" y="5171"/>
                </a:cubicBezTo>
                <a:cubicBezTo>
                  <a:pt x="2707" y="5154"/>
                  <a:pt x="2689" y="5146"/>
                  <a:pt x="2676" y="5146"/>
                </a:cubicBezTo>
                <a:cubicBezTo>
                  <a:pt x="2674" y="5146"/>
                  <a:pt x="2672" y="5146"/>
                  <a:pt x="2671" y="5146"/>
                </a:cubicBezTo>
                <a:cubicBezTo>
                  <a:pt x="2649" y="5117"/>
                  <a:pt x="2613" y="5098"/>
                  <a:pt x="2573" y="5098"/>
                </a:cubicBezTo>
                <a:cubicBezTo>
                  <a:pt x="2553" y="5098"/>
                  <a:pt x="2533" y="5103"/>
                  <a:pt x="2513" y="5113"/>
                </a:cubicBezTo>
                <a:cubicBezTo>
                  <a:pt x="2339" y="5206"/>
                  <a:pt x="2450" y="5433"/>
                  <a:pt x="2534" y="5553"/>
                </a:cubicBezTo>
                <a:cubicBezTo>
                  <a:pt x="2395" y="5783"/>
                  <a:pt x="2139" y="5927"/>
                  <a:pt x="1847" y="5985"/>
                </a:cubicBezTo>
                <a:cubicBezTo>
                  <a:pt x="1740" y="6007"/>
                  <a:pt x="1636" y="6018"/>
                  <a:pt x="1535" y="6018"/>
                </a:cubicBezTo>
                <a:cubicBezTo>
                  <a:pt x="1253" y="6018"/>
                  <a:pt x="992" y="5933"/>
                  <a:pt x="750" y="5751"/>
                </a:cubicBezTo>
                <a:cubicBezTo>
                  <a:pt x="177" y="5320"/>
                  <a:pt x="0" y="4593"/>
                  <a:pt x="476" y="4064"/>
                </a:cubicBezTo>
                <a:lnTo>
                  <a:pt x="476" y="4064"/>
                </a:lnTo>
                <a:cubicBezTo>
                  <a:pt x="517" y="4140"/>
                  <a:pt x="573" y="4209"/>
                  <a:pt x="642" y="4264"/>
                </a:cubicBezTo>
                <a:cubicBezTo>
                  <a:pt x="728" y="4333"/>
                  <a:pt x="834" y="4373"/>
                  <a:pt x="934" y="4373"/>
                </a:cubicBezTo>
                <a:cubicBezTo>
                  <a:pt x="1055" y="4373"/>
                  <a:pt x="1169" y="4315"/>
                  <a:pt x="1228" y="4182"/>
                </a:cubicBezTo>
                <a:cubicBezTo>
                  <a:pt x="1238" y="4163"/>
                  <a:pt x="1223" y="4150"/>
                  <a:pt x="1208" y="4146"/>
                </a:cubicBezTo>
                <a:cubicBezTo>
                  <a:pt x="1223" y="4039"/>
                  <a:pt x="1154" y="3946"/>
                  <a:pt x="1044" y="3902"/>
                </a:cubicBezTo>
                <a:cubicBezTo>
                  <a:pt x="985" y="3879"/>
                  <a:pt x="921" y="3869"/>
                  <a:pt x="856" y="3869"/>
                </a:cubicBezTo>
                <a:cubicBezTo>
                  <a:pt x="732" y="3869"/>
                  <a:pt x="602" y="3902"/>
                  <a:pt x="494" y="3936"/>
                </a:cubicBezTo>
                <a:cubicBezTo>
                  <a:pt x="475" y="3899"/>
                  <a:pt x="463" y="3861"/>
                  <a:pt x="456" y="3828"/>
                </a:cubicBezTo>
                <a:cubicBezTo>
                  <a:pt x="422" y="3659"/>
                  <a:pt x="439" y="3480"/>
                  <a:pt x="499" y="3317"/>
                </a:cubicBezTo>
                <a:cubicBezTo>
                  <a:pt x="559" y="3149"/>
                  <a:pt x="668" y="3002"/>
                  <a:pt x="790" y="2874"/>
                </a:cubicBezTo>
                <a:cubicBezTo>
                  <a:pt x="861" y="2800"/>
                  <a:pt x="1162" y="2506"/>
                  <a:pt x="1335" y="2468"/>
                </a:cubicBezTo>
                <a:cubicBezTo>
                  <a:pt x="1435" y="2619"/>
                  <a:pt x="1580" y="2732"/>
                  <a:pt x="1754" y="2732"/>
                </a:cubicBezTo>
                <a:cubicBezTo>
                  <a:pt x="1813" y="2732"/>
                  <a:pt x="1875" y="2719"/>
                  <a:pt x="1940" y="2691"/>
                </a:cubicBezTo>
                <a:cubicBezTo>
                  <a:pt x="1960" y="2682"/>
                  <a:pt x="1958" y="2655"/>
                  <a:pt x="1941" y="2647"/>
                </a:cubicBezTo>
                <a:cubicBezTo>
                  <a:pt x="2002" y="2594"/>
                  <a:pt x="1975" y="2482"/>
                  <a:pt x="1903" y="2431"/>
                </a:cubicBezTo>
                <a:cubicBezTo>
                  <a:pt x="1829" y="2378"/>
                  <a:pt x="1728" y="2354"/>
                  <a:pt x="1626" y="2354"/>
                </a:cubicBezTo>
                <a:cubicBezTo>
                  <a:pt x="1534" y="2354"/>
                  <a:pt x="1443" y="2374"/>
                  <a:pt x="1372" y="2409"/>
                </a:cubicBezTo>
                <a:cubicBezTo>
                  <a:pt x="1243" y="2181"/>
                  <a:pt x="1243" y="1841"/>
                  <a:pt x="1322" y="1586"/>
                </a:cubicBezTo>
                <a:cubicBezTo>
                  <a:pt x="1440" y="1208"/>
                  <a:pt x="1706" y="880"/>
                  <a:pt x="2038" y="664"/>
                </a:cubicBezTo>
                <a:cubicBezTo>
                  <a:pt x="2346" y="463"/>
                  <a:pt x="2707" y="365"/>
                  <a:pt x="3074" y="365"/>
                </a:cubicBezTo>
                <a:cubicBezTo>
                  <a:pt x="3139" y="365"/>
                  <a:pt x="3205" y="369"/>
                  <a:pt x="3271" y="375"/>
                </a:cubicBezTo>
                <a:cubicBezTo>
                  <a:pt x="3712" y="417"/>
                  <a:pt x="4040" y="608"/>
                  <a:pt x="4420" y="797"/>
                </a:cubicBezTo>
                <a:cubicBezTo>
                  <a:pt x="4359" y="961"/>
                  <a:pt x="4349" y="1138"/>
                  <a:pt x="4424" y="1300"/>
                </a:cubicBezTo>
                <a:cubicBezTo>
                  <a:pt x="4424" y="1318"/>
                  <a:pt x="4434" y="1334"/>
                  <a:pt x="4446" y="1344"/>
                </a:cubicBezTo>
                <a:cubicBezTo>
                  <a:pt x="4446" y="1345"/>
                  <a:pt x="4447" y="1345"/>
                  <a:pt x="4447" y="1346"/>
                </a:cubicBezTo>
                <a:cubicBezTo>
                  <a:pt x="4451" y="1353"/>
                  <a:pt x="4458" y="1357"/>
                  <a:pt x="4465" y="1357"/>
                </a:cubicBezTo>
                <a:cubicBezTo>
                  <a:pt x="4466" y="1357"/>
                  <a:pt x="4468" y="1356"/>
                  <a:pt x="4469" y="1356"/>
                </a:cubicBezTo>
                <a:cubicBezTo>
                  <a:pt x="4476" y="1359"/>
                  <a:pt x="4483" y="1361"/>
                  <a:pt x="4491" y="1361"/>
                </a:cubicBezTo>
                <a:cubicBezTo>
                  <a:pt x="4497" y="1362"/>
                  <a:pt x="4502" y="1362"/>
                  <a:pt x="4508" y="1362"/>
                </a:cubicBezTo>
                <a:cubicBezTo>
                  <a:pt x="4567" y="1362"/>
                  <a:pt x="4619" y="1320"/>
                  <a:pt x="4650" y="1273"/>
                </a:cubicBezTo>
                <a:cubicBezTo>
                  <a:pt x="4757" y="1109"/>
                  <a:pt x="4620" y="940"/>
                  <a:pt x="4500" y="829"/>
                </a:cubicBezTo>
                <a:cubicBezTo>
                  <a:pt x="4497" y="826"/>
                  <a:pt x="4493" y="825"/>
                  <a:pt x="4491" y="823"/>
                </a:cubicBezTo>
                <a:cubicBezTo>
                  <a:pt x="4497" y="820"/>
                  <a:pt x="4501" y="811"/>
                  <a:pt x="4495" y="805"/>
                </a:cubicBezTo>
                <a:lnTo>
                  <a:pt x="4487" y="797"/>
                </a:lnTo>
                <a:cubicBezTo>
                  <a:pt x="4569" y="586"/>
                  <a:pt x="4741" y="400"/>
                  <a:pt x="4931" y="279"/>
                </a:cubicBezTo>
                <a:cubicBezTo>
                  <a:pt x="5169" y="129"/>
                  <a:pt x="5450" y="66"/>
                  <a:pt x="5731" y="66"/>
                </a:cubicBezTo>
                <a:close/>
                <a:moveTo>
                  <a:pt x="5731" y="1"/>
                </a:moveTo>
                <a:cubicBezTo>
                  <a:pt x="5356" y="1"/>
                  <a:pt x="4984" y="113"/>
                  <a:pt x="4708" y="373"/>
                </a:cubicBezTo>
                <a:cubicBezTo>
                  <a:pt x="4600" y="475"/>
                  <a:pt x="4502" y="607"/>
                  <a:pt x="4440" y="751"/>
                </a:cubicBezTo>
                <a:cubicBezTo>
                  <a:pt x="4099" y="436"/>
                  <a:pt x="3540" y="296"/>
                  <a:pt x="3094" y="291"/>
                </a:cubicBezTo>
                <a:cubicBezTo>
                  <a:pt x="3086" y="291"/>
                  <a:pt x="3077" y="291"/>
                  <a:pt x="3069" y="291"/>
                </a:cubicBezTo>
                <a:cubicBezTo>
                  <a:pt x="2575" y="291"/>
                  <a:pt x="2098" y="474"/>
                  <a:pt x="1739" y="810"/>
                </a:cubicBezTo>
                <a:cubicBezTo>
                  <a:pt x="1409" y="1118"/>
                  <a:pt x="1173" y="1565"/>
                  <a:pt x="1187" y="2024"/>
                </a:cubicBezTo>
                <a:cubicBezTo>
                  <a:pt x="1191" y="2152"/>
                  <a:pt x="1232" y="2296"/>
                  <a:pt x="1304" y="2421"/>
                </a:cubicBezTo>
                <a:cubicBezTo>
                  <a:pt x="1125" y="2446"/>
                  <a:pt x="878" y="2700"/>
                  <a:pt x="790" y="2782"/>
                </a:cubicBezTo>
                <a:cubicBezTo>
                  <a:pt x="562" y="2998"/>
                  <a:pt x="393" y="3276"/>
                  <a:pt x="376" y="3593"/>
                </a:cubicBezTo>
                <a:cubicBezTo>
                  <a:pt x="368" y="3736"/>
                  <a:pt x="391" y="3883"/>
                  <a:pt x="450" y="4014"/>
                </a:cubicBezTo>
                <a:cubicBezTo>
                  <a:pt x="200" y="4198"/>
                  <a:pt x="92" y="4542"/>
                  <a:pt x="117" y="4842"/>
                </a:cubicBezTo>
                <a:cubicBezTo>
                  <a:pt x="150" y="5253"/>
                  <a:pt x="424" y="5611"/>
                  <a:pt x="756" y="5843"/>
                </a:cubicBezTo>
                <a:cubicBezTo>
                  <a:pt x="997" y="6012"/>
                  <a:pt x="1259" y="6090"/>
                  <a:pt x="1532" y="6090"/>
                </a:cubicBezTo>
                <a:cubicBezTo>
                  <a:pt x="1684" y="6090"/>
                  <a:pt x="1840" y="6066"/>
                  <a:pt x="1997" y="6020"/>
                </a:cubicBezTo>
                <a:cubicBezTo>
                  <a:pt x="2218" y="5956"/>
                  <a:pt x="2433" y="5822"/>
                  <a:pt x="2567" y="5640"/>
                </a:cubicBezTo>
                <a:cubicBezTo>
                  <a:pt x="2772" y="6300"/>
                  <a:pt x="3541" y="6567"/>
                  <a:pt x="4200" y="6567"/>
                </a:cubicBezTo>
                <a:cubicBezTo>
                  <a:pt x="4206" y="6567"/>
                  <a:pt x="4212" y="6567"/>
                  <a:pt x="4218" y="6567"/>
                </a:cubicBezTo>
                <a:cubicBezTo>
                  <a:pt x="4744" y="6563"/>
                  <a:pt x="5359" y="6301"/>
                  <a:pt x="5593" y="5825"/>
                </a:cubicBezTo>
                <a:cubicBezTo>
                  <a:pt x="5893" y="6112"/>
                  <a:pt x="6316" y="6256"/>
                  <a:pt x="6736" y="6256"/>
                </a:cubicBezTo>
                <a:cubicBezTo>
                  <a:pt x="6944" y="6256"/>
                  <a:pt x="7152" y="6220"/>
                  <a:pt x="7344" y="6149"/>
                </a:cubicBezTo>
                <a:cubicBezTo>
                  <a:pt x="7815" y="5974"/>
                  <a:pt x="8270" y="5486"/>
                  <a:pt x="8226" y="4982"/>
                </a:cubicBezTo>
                <a:lnTo>
                  <a:pt x="8226" y="4982"/>
                </a:lnTo>
                <a:cubicBezTo>
                  <a:pt x="8328" y="4998"/>
                  <a:pt x="8429" y="5005"/>
                  <a:pt x="8529" y="5005"/>
                </a:cubicBezTo>
                <a:cubicBezTo>
                  <a:pt x="9482" y="5005"/>
                  <a:pt x="10337" y="4327"/>
                  <a:pt x="10531" y="3374"/>
                </a:cubicBezTo>
                <a:cubicBezTo>
                  <a:pt x="10630" y="2884"/>
                  <a:pt x="10546" y="2323"/>
                  <a:pt x="10160" y="1971"/>
                </a:cubicBezTo>
                <a:cubicBezTo>
                  <a:pt x="9980" y="1809"/>
                  <a:pt x="9734" y="1708"/>
                  <a:pt x="9496" y="1708"/>
                </a:cubicBezTo>
                <a:cubicBezTo>
                  <a:pt x="9443" y="1708"/>
                  <a:pt x="9391" y="1713"/>
                  <a:pt x="9340" y="1723"/>
                </a:cubicBezTo>
                <a:cubicBezTo>
                  <a:pt x="9310" y="1574"/>
                  <a:pt x="9257" y="1443"/>
                  <a:pt x="9127" y="1334"/>
                </a:cubicBezTo>
                <a:cubicBezTo>
                  <a:pt x="8941" y="1175"/>
                  <a:pt x="8686" y="1082"/>
                  <a:pt x="8450" y="1025"/>
                </a:cubicBezTo>
                <a:cubicBezTo>
                  <a:pt x="8313" y="992"/>
                  <a:pt x="8153" y="967"/>
                  <a:pt x="7995" y="967"/>
                </a:cubicBezTo>
                <a:cubicBezTo>
                  <a:pt x="7802" y="967"/>
                  <a:pt x="7611" y="1004"/>
                  <a:pt x="7468" y="1109"/>
                </a:cubicBezTo>
                <a:cubicBezTo>
                  <a:pt x="7268" y="489"/>
                  <a:pt x="6550" y="65"/>
                  <a:pt x="5899" y="8"/>
                </a:cubicBezTo>
                <a:cubicBezTo>
                  <a:pt x="5843" y="3"/>
                  <a:pt x="5787" y="1"/>
                  <a:pt x="5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1">
  <p:cSld name="BLANK_1_1_1_2_2">
    <p:bg>
      <p:bgPr>
        <a:solidFill>
          <a:schemeClr val="dk1"/>
        </a:solidFill>
        <a:effectLst/>
      </p:bgPr>
    </p:bg>
    <p:spTree>
      <p:nvGrpSpPr>
        <p:cNvPr id="1" name="Shape 391"/>
        <p:cNvGrpSpPr/>
        <p:nvPr/>
      </p:nvGrpSpPr>
      <p:grpSpPr>
        <a:xfrm>
          <a:off x="0" y="0"/>
          <a:ext cx="0" cy="0"/>
          <a:chOff x="0" y="0"/>
          <a:chExt cx="0" cy="0"/>
        </a:xfrm>
      </p:grpSpPr>
      <p:sp>
        <p:nvSpPr>
          <p:cNvPr id="392" name="Google Shape;392;p29"/>
          <p:cNvSpPr txBox="1">
            <a:spLocks noGrp="1"/>
          </p:cNvSpPr>
          <p:nvPr>
            <p:ph type="title"/>
          </p:nvPr>
        </p:nvSpPr>
        <p:spPr>
          <a:xfrm>
            <a:off x="2324661" y="1308575"/>
            <a:ext cx="140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3" name="Google Shape;393;p29"/>
          <p:cNvSpPr txBox="1">
            <a:spLocks noGrp="1"/>
          </p:cNvSpPr>
          <p:nvPr>
            <p:ph type="subTitle" idx="1"/>
          </p:nvPr>
        </p:nvSpPr>
        <p:spPr>
          <a:xfrm>
            <a:off x="3766801" y="1308575"/>
            <a:ext cx="35703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94" name="Google Shape;394;p29"/>
          <p:cNvSpPr txBox="1">
            <a:spLocks noGrp="1"/>
          </p:cNvSpPr>
          <p:nvPr>
            <p:ph type="title" idx="2"/>
          </p:nvPr>
        </p:nvSpPr>
        <p:spPr>
          <a:xfrm>
            <a:off x="2324661" y="2169425"/>
            <a:ext cx="140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5" name="Google Shape;395;p29"/>
          <p:cNvSpPr txBox="1">
            <a:spLocks noGrp="1"/>
          </p:cNvSpPr>
          <p:nvPr>
            <p:ph type="subTitle" idx="3"/>
          </p:nvPr>
        </p:nvSpPr>
        <p:spPr>
          <a:xfrm>
            <a:off x="3766801" y="2169425"/>
            <a:ext cx="35703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96" name="Google Shape;396;p29"/>
          <p:cNvSpPr txBox="1">
            <a:spLocks noGrp="1"/>
          </p:cNvSpPr>
          <p:nvPr>
            <p:ph type="title" idx="4"/>
          </p:nvPr>
        </p:nvSpPr>
        <p:spPr>
          <a:xfrm>
            <a:off x="2324652" y="3030275"/>
            <a:ext cx="140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97" name="Google Shape;397;p29"/>
          <p:cNvSpPr txBox="1">
            <a:spLocks noGrp="1"/>
          </p:cNvSpPr>
          <p:nvPr>
            <p:ph type="subTitle" idx="5"/>
          </p:nvPr>
        </p:nvSpPr>
        <p:spPr>
          <a:xfrm>
            <a:off x="3766851" y="3030275"/>
            <a:ext cx="35703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98" name="Google Shape;398;p29"/>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9" name="Google Shape;399;p29"/>
          <p:cNvSpPr/>
          <p:nvPr/>
        </p:nvSpPr>
        <p:spPr>
          <a:xfrm rot="10800000">
            <a:off x="-82011" y="4251424"/>
            <a:ext cx="9486012" cy="2542501"/>
          </a:xfrm>
          <a:custGeom>
            <a:avLst/>
            <a:gdLst/>
            <a:ahLst/>
            <a:cxnLst/>
            <a:rect l="l" t="t" r="r" b="b"/>
            <a:pathLst>
              <a:path w="91394" h="24496" extrusionOk="0">
                <a:moveTo>
                  <a:pt x="27277" y="14349"/>
                </a:moveTo>
                <a:cubicBezTo>
                  <a:pt x="27297" y="14410"/>
                  <a:pt x="27314" y="14471"/>
                  <a:pt x="27330" y="14532"/>
                </a:cubicBezTo>
                <a:cubicBezTo>
                  <a:pt x="27306" y="14472"/>
                  <a:pt x="27288" y="14410"/>
                  <a:pt x="27277" y="14349"/>
                </a:cubicBezTo>
                <a:close/>
                <a:moveTo>
                  <a:pt x="34561" y="14390"/>
                </a:moveTo>
                <a:cubicBezTo>
                  <a:pt x="34561" y="14495"/>
                  <a:pt x="34542" y="14591"/>
                  <a:pt x="34505" y="14677"/>
                </a:cubicBezTo>
                <a:cubicBezTo>
                  <a:pt x="34510" y="14578"/>
                  <a:pt x="34526" y="14482"/>
                  <a:pt x="34561" y="14390"/>
                </a:cubicBezTo>
                <a:close/>
                <a:moveTo>
                  <a:pt x="56011" y="16355"/>
                </a:moveTo>
                <a:cubicBezTo>
                  <a:pt x="56031" y="16417"/>
                  <a:pt x="56047" y="16477"/>
                  <a:pt x="56064" y="16539"/>
                </a:cubicBezTo>
                <a:cubicBezTo>
                  <a:pt x="56039" y="16478"/>
                  <a:pt x="56022" y="16417"/>
                  <a:pt x="56011" y="16355"/>
                </a:cubicBezTo>
                <a:close/>
                <a:moveTo>
                  <a:pt x="63295" y="16392"/>
                </a:moveTo>
                <a:cubicBezTo>
                  <a:pt x="63295" y="16498"/>
                  <a:pt x="63275" y="16594"/>
                  <a:pt x="63239" y="16679"/>
                </a:cubicBezTo>
                <a:cubicBezTo>
                  <a:pt x="63244" y="16581"/>
                  <a:pt x="63260" y="16485"/>
                  <a:pt x="63295" y="16392"/>
                </a:cubicBezTo>
                <a:close/>
                <a:moveTo>
                  <a:pt x="13656" y="17782"/>
                </a:moveTo>
                <a:cubicBezTo>
                  <a:pt x="13706" y="17875"/>
                  <a:pt x="13734" y="17968"/>
                  <a:pt x="13743" y="18061"/>
                </a:cubicBezTo>
                <a:cubicBezTo>
                  <a:pt x="13701" y="17972"/>
                  <a:pt x="13670" y="17880"/>
                  <a:pt x="13656" y="17782"/>
                </a:cubicBezTo>
                <a:close/>
                <a:moveTo>
                  <a:pt x="7227" y="21204"/>
                </a:moveTo>
                <a:cubicBezTo>
                  <a:pt x="7273" y="21247"/>
                  <a:pt x="7318" y="21293"/>
                  <a:pt x="7360" y="21339"/>
                </a:cubicBezTo>
                <a:cubicBezTo>
                  <a:pt x="7310" y="21297"/>
                  <a:pt x="7266" y="21252"/>
                  <a:pt x="7227" y="21204"/>
                </a:cubicBezTo>
                <a:close/>
                <a:moveTo>
                  <a:pt x="1079" y="21943"/>
                </a:moveTo>
                <a:lnTo>
                  <a:pt x="1079" y="21943"/>
                </a:lnTo>
                <a:cubicBezTo>
                  <a:pt x="1102" y="22067"/>
                  <a:pt x="1071" y="22186"/>
                  <a:pt x="1003" y="22294"/>
                </a:cubicBezTo>
                <a:cubicBezTo>
                  <a:pt x="1020" y="22176"/>
                  <a:pt x="1049" y="22058"/>
                  <a:pt x="1079" y="21943"/>
                </a:cubicBezTo>
                <a:close/>
                <a:moveTo>
                  <a:pt x="2925" y="22870"/>
                </a:moveTo>
                <a:lnTo>
                  <a:pt x="2925" y="22870"/>
                </a:lnTo>
                <a:cubicBezTo>
                  <a:pt x="3005" y="22931"/>
                  <a:pt x="3053" y="23001"/>
                  <a:pt x="3073" y="23077"/>
                </a:cubicBezTo>
                <a:cubicBezTo>
                  <a:pt x="3021" y="23010"/>
                  <a:pt x="2970" y="22941"/>
                  <a:pt x="2925" y="22870"/>
                </a:cubicBezTo>
                <a:close/>
                <a:moveTo>
                  <a:pt x="91296" y="0"/>
                </a:moveTo>
                <a:lnTo>
                  <a:pt x="1" y="198"/>
                </a:lnTo>
                <a:lnTo>
                  <a:pt x="1" y="22790"/>
                </a:lnTo>
                <a:cubicBezTo>
                  <a:pt x="419" y="22755"/>
                  <a:pt x="831" y="22560"/>
                  <a:pt x="1003" y="22294"/>
                </a:cubicBezTo>
                <a:lnTo>
                  <a:pt x="1003" y="22294"/>
                </a:lnTo>
                <a:cubicBezTo>
                  <a:pt x="958" y="22580"/>
                  <a:pt x="964" y="22866"/>
                  <a:pt x="1101" y="23135"/>
                </a:cubicBezTo>
                <a:cubicBezTo>
                  <a:pt x="1280" y="23481"/>
                  <a:pt x="1744" y="23778"/>
                  <a:pt x="2252" y="23778"/>
                </a:cubicBezTo>
                <a:cubicBezTo>
                  <a:pt x="2296" y="23778"/>
                  <a:pt x="2341" y="23776"/>
                  <a:pt x="2386" y="23771"/>
                </a:cubicBezTo>
                <a:cubicBezTo>
                  <a:pt x="2828" y="23725"/>
                  <a:pt x="3153" y="23367"/>
                  <a:pt x="3073" y="23077"/>
                </a:cubicBezTo>
                <a:lnTo>
                  <a:pt x="3073" y="23077"/>
                </a:lnTo>
                <a:cubicBezTo>
                  <a:pt x="3573" y="23717"/>
                  <a:pt x="4387" y="24229"/>
                  <a:pt x="5345" y="24495"/>
                </a:cubicBezTo>
                <a:cubicBezTo>
                  <a:pt x="5342" y="23830"/>
                  <a:pt x="5340" y="23168"/>
                  <a:pt x="5338" y="22503"/>
                </a:cubicBezTo>
                <a:lnTo>
                  <a:pt x="5338" y="22503"/>
                </a:lnTo>
                <a:cubicBezTo>
                  <a:pt x="5781" y="23136"/>
                  <a:pt x="6752" y="23558"/>
                  <a:pt x="7743" y="23558"/>
                </a:cubicBezTo>
                <a:cubicBezTo>
                  <a:pt x="7778" y="23558"/>
                  <a:pt x="7814" y="23558"/>
                  <a:pt x="7850" y="23557"/>
                </a:cubicBezTo>
                <a:cubicBezTo>
                  <a:pt x="8143" y="22814"/>
                  <a:pt x="7954" y="21983"/>
                  <a:pt x="7360" y="21339"/>
                </a:cubicBezTo>
                <a:lnTo>
                  <a:pt x="7360" y="21339"/>
                </a:lnTo>
                <a:cubicBezTo>
                  <a:pt x="7615" y="21551"/>
                  <a:pt x="8011" y="21677"/>
                  <a:pt x="8405" y="21677"/>
                </a:cubicBezTo>
                <a:cubicBezTo>
                  <a:pt x="8547" y="21677"/>
                  <a:pt x="8688" y="21660"/>
                  <a:pt x="8823" y="21626"/>
                </a:cubicBezTo>
                <a:cubicBezTo>
                  <a:pt x="9403" y="21477"/>
                  <a:pt x="9783" y="21007"/>
                  <a:pt x="9673" y="20575"/>
                </a:cubicBezTo>
                <a:lnTo>
                  <a:pt x="9673" y="20575"/>
                </a:lnTo>
                <a:cubicBezTo>
                  <a:pt x="9802" y="20617"/>
                  <a:pt x="9933" y="20636"/>
                  <a:pt x="10064" y="20636"/>
                </a:cubicBezTo>
                <a:cubicBezTo>
                  <a:pt x="10919" y="20636"/>
                  <a:pt x="11718" y="19813"/>
                  <a:pt x="11175" y="19278"/>
                </a:cubicBezTo>
                <a:lnTo>
                  <a:pt x="11175" y="19278"/>
                </a:lnTo>
                <a:cubicBezTo>
                  <a:pt x="11395" y="19371"/>
                  <a:pt x="11633" y="19413"/>
                  <a:pt x="11873" y="19413"/>
                </a:cubicBezTo>
                <a:cubicBezTo>
                  <a:pt x="12830" y="19413"/>
                  <a:pt x="13808" y="18748"/>
                  <a:pt x="13743" y="18061"/>
                </a:cubicBezTo>
                <a:lnTo>
                  <a:pt x="13743" y="18061"/>
                </a:lnTo>
                <a:cubicBezTo>
                  <a:pt x="14051" y="18705"/>
                  <a:pt x="15058" y="19124"/>
                  <a:pt x="16020" y="19124"/>
                </a:cubicBezTo>
                <a:cubicBezTo>
                  <a:pt x="16522" y="19124"/>
                  <a:pt x="17011" y="19011"/>
                  <a:pt x="17383" y="18756"/>
                </a:cubicBezTo>
                <a:lnTo>
                  <a:pt x="17383" y="18756"/>
                </a:lnTo>
                <a:cubicBezTo>
                  <a:pt x="16830" y="19166"/>
                  <a:pt x="16948" y="19930"/>
                  <a:pt x="17613" y="20244"/>
                </a:cubicBezTo>
                <a:cubicBezTo>
                  <a:pt x="17825" y="20345"/>
                  <a:pt x="18074" y="20391"/>
                  <a:pt x="18326" y="20391"/>
                </a:cubicBezTo>
                <a:cubicBezTo>
                  <a:pt x="18864" y="20391"/>
                  <a:pt x="19413" y="20178"/>
                  <a:pt x="19631" y="19823"/>
                </a:cubicBezTo>
                <a:lnTo>
                  <a:pt x="19631" y="19823"/>
                </a:lnTo>
                <a:cubicBezTo>
                  <a:pt x="19581" y="19905"/>
                  <a:pt x="19898" y="20128"/>
                  <a:pt x="19979" y="20174"/>
                </a:cubicBezTo>
                <a:cubicBezTo>
                  <a:pt x="20139" y="20264"/>
                  <a:pt x="20340" y="20323"/>
                  <a:pt x="20547" y="20324"/>
                </a:cubicBezTo>
                <a:cubicBezTo>
                  <a:pt x="20737" y="20324"/>
                  <a:pt x="21009" y="20268"/>
                  <a:pt x="21126" y="20151"/>
                </a:cubicBezTo>
                <a:cubicBezTo>
                  <a:pt x="21262" y="20012"/>
                  <a:pt x="21317" y="19770"/>
                  <a:pt x="21399" y="19607"/>
                </a:cubicBezTo>
                <a:cubicBezTo>
                  <a:pt x="21485" y="19621"/>
                  <a:pt x="21571" y="19628"/>
                  <a:pt x="21655" y="19628"/>
                </a:cubicBezTo>
                <a:cubicBezTo>
                  <a:pt x="22707" y="19628"/>
                  <a:pt x="23551" y="18578"/>
                  <a:pt x="22868" y="17959"/>
                </a:cubicBezTo>
                <a:lnTo>
                  <a:pt x="22868" y="17959"/>
                </a:lnTo>
                <a:cubicBezTo>
                  <a:pt x="23044" y="17996"/>
                  <a:pt x="23227" y="18013"/>
                  <a:pt x="23410" y="18013"/>
                </a:cubicBezTo>
                <a:cubicBezTo>
                  <a:pt x="24064" y="18013"/>
                  <a:pt x="24720" y="17788"/>
                  <a:pt x="25096" y="17404"/>
                </a:cubicBezTo>
                <a:cubicBezTo>
                  <a:pt x="25579" y="16914"/>
                  <a:pt x="25567" y="16205"/>
                  <a:pt x="25067" y="15723"/>
                </a:cubicBezTo>
                <a:lnTo>
                  <a:pt x="25067" y="15723"/>
                </a:lnTo>
                <a:cubicBezTo>
                  <a:pt x="25133" y="15730"/>
                  <a:pt x="25199" y="15734"/>
                  <a:pt x="25263" y="15734"/>
                </a:cubicBezTo>
                <a:cubicBezTo>
                  <a:pt x="25342" y="15734"/>
                  <a:pt x="25420" y="15729"/>
                  <a:pt x="25497" y="15720"/>
                </a:cubicBezTo>
                <a:cubicBezTo>
                  <a:pt x="25803" y="16119"/>
                  <a:pt x="26225" y="16474"/>
                  <a:pt x="26709" y="16717"/>
                </a:cubicBezTo>
                <a:cubicBezTo>
                  <a:pt x="27320" y="16201"/>
                  <a:pt x="27548" y="15381"/>
                  <a:pt x="27330" y="14532"/>
                </a:cubicBezTo>
                <a:lnTo>
                  <a:pt x="27330" y="14532"/>
                </a:lnTo>
                <a:cubicBezTo>
                  <a:pt x="27499" y="14952"/>
                  <a:pt x="27974" y="15353"/>
                  <a:pt x="28482" y="15479"/>
                </a:cubicBezTo>
                <a:cubicBezTo>
                  <a:pt x="28598" y="15508"/>
                  <a:pt x="28714" y="15521"/>
                  <a:pt x="28826" y="15521"/>
                </a:cubicBezTo>
                <a:cubicBezTo>
                  <a:pt x="29268" y="15521"/>
                  <a:pt x="29642" y="15303"/>
                  <a:pt x="29728" y="14957"/>
                </a:cubicBezTo>
                <a:cubicBezTo>
                  <a:pt x="29999" y="15243"/>
                  <a:pt x="30386" y="15369"/>
                  <a:pt x="30746" y="15369"/>
                </a:cubicBezTo>
                <a:cubicBezTo>
                  <a:pt x="31321" y="15369"/>
                  <a:pt x="31826" y="15045"/>
                  <a:pt x="31667" y="14528"/>
                </a:cubicBezTo>
                <a:lnTo>
                  <a:pt x="31667" y="14528"/>
                </a:lnTo>
                <a:cubicBezTo>
                  <a:pt x="32059" y="15016"/>
                  <a:pt x="32725" y="15251"/>
                  <a:pt x="33320" y="15251"/>
                </a:cubicBezTo>
                <a:cubicBezTo>
                  <a:pt x="33863" y="15251"/>
                  <a:pt x="34346" y="15055"/>
                  <a:pt x="34505" y="14677"/>
                </a:cubicBezTo>
                <a:lnTo>
                  <a:pt x="34505" y="14677"/>
                </a:lnTo>
                <a:cubicBezTo>
                  <a:pt x="34453" y="15710"/>
                  <a:pt x="35921" y="17025"/>
                  <a:pt x="37192" y="17025"/>
                </a:cubicBezTo>
                <a:cubicBezTo>
                  <a:pt x="37254" y="17025"/>
                  <a:pt x="37317" y="17022"/>
                  <a:pt x="37378" y="17015"/>
                </a:cubicBezTo>
                <a:lnTo>
                  <a:pt x="37378" y="17015"/>
                </a:lnTo>
                <a:cubicBezTo>
                  <a:pt x="36697" y="17115"/>
                  <a:pt x="36440" y="17842"/>
                  <a:pt x="36875" y="18435"/>
                </a:cubicBezTo>
                <a:cubicBezTo>
                  <a:pt x="37192" y="18867"/>
                  <a:pt x="37815" y="19144"/>
                  <a:pt x="38335" y="19144"/>
                </a:cubicBezTo>
                <a:cubicBezTo>
                  <a:pt x="38528" y="19144"/>
                  <a:pt x="38708" y="19105"/>
                  <a:pt x="38852" y="19022"/>
                </a:cubicBezTo>
                <a:lnTo>
                  <a:pt x="38852" y="19022"/>
                </a:lnTo>
                <a:cubicBezTo>
                  <a:pt x="38769" y="19071"/>
                  <a:pt x="38943" y="19416"/>
                  <a:pt x="38993" y="19495"/>
                </a:cubicBezTo>
                <a:cubicBezTo>
                  <a:pt x="38999" y="19505"/>
                  <a:pt x="39007" y="19510"/>
                  <a:pt x="39017" y="19510"/>
                </a:cubicBezTo>
                <a:cubicBezTo>
                  <a:pt x="39152" y="19510"/>
                  <a:pt x="39601" y="18588"/>
                  <a:pt x="39788" y="18588"/>
                </a:cubicBezTo>
                <a:cubicBezTo>
                  <a:pt x="39797" y="18588"/>
                  <a:pt x="39805" y="18590"/>
                  <a:pt x="39812" y="18594"/>
                </a:cubicBezTo>
                <a:cubicBezTo>
                  <a:pt x="39949" y="18668"/>
                  <a:pt x="40218" y="18744"/>
                  <a:pt x="40399" y="18744"/>
                </a:cubicBezTo>
                <a:cubicBezTo>
                  <a:pt x="40441" y="18744"/>
                  <a:pt x="40478" y="18740"/>
                  <a:pt x="40508" y="18731"/>
                </a:cubicBezTo>
                <a:cubicBezTo>
                  <a:pt x="40523" y="18726"/>
                  <a:pt x="40538" y="18724"/>
                  <a:pt x="40553" y="18724"/>
                </a:cubicBezTo>
                <a:cubicBezTo>
                  <a:pt x="40690" y="18724"/>
                  <a:pt x="40796" y="18906"/>
                  <a:pt x="40908" y="18906"/>
                </a:cubicBezTo>
                <a:cubicBezTo>
                  <a:pt x="40929" y="18906"/>
                  <a:pt x="40949" y="18900"/>
                  <a:pt x="40971" y="18886"/>
                </a:cubicBezTo>
                <a:cubicBezTo>
                  <a:pt x="41475" y="19275"/>
                  <a:pt x="42005" y="19527"/>
                  <a:pt x="42332" y="19527"/>
                </a:cubicBezTo>
                <a:cubicBezTo>
                  <a:pt x="42609" y="19527"/>
                  <a:pt x="42740" y="19346"/>
                  <a:pt x="42587" y="18916"/>
                </a:cubicBezTo>
                <a:lnTo>
                  <a:pt x="42587" y="18916"/>
                </a:lnTo>
                <a:cubicBezTo>
                  <a:pt x="43066" y="19321"/>
                  <a:pt x="43725" y="19557"/>
                  <a:pt x="44301" y="19557"/>
                </a:cubicBezTo>
                <a:cubicBezTo>
                  <a:pt x="44482" y="19557"/>
                  <a:pt x="44655" y="19534"/>
                  <a:pt x="44811" y="19486"/>
                </a:cubicBezTo>
                <a:cubicBezTo>
                  <a:pt x="45468" y="19284"/>
                  <a:pt x="45795" y="18654"/>
                  <a:pt x="45585" y="17993"/>
                </a:cubicBezTo>
                <a:lnTo>
                  <a:pt x="45585" y="17993"/>
                </a:lnTo>
                <a:cubicBezTo>
                  <a:pt x="45944" y="18238"/>
                  <a:pt x="46353" y="18347"/>
                  <a:pt x="46735" y="18347"/>
                </a:cubicBezTo>
                <a:cubicBezTo>
                  <a:pt x="47579" y="18347"/>
                  <a:pt x="48298" y="17820"/>
                  <a:pt x="48092" y="17063"/>
                </a:cubicBezTo>
                <a:lnTo>
                  <a:pt x="48092" y="17063"/>
                </a:lnTo>
                <a:cubicBezTo>
                  <a:pt x="48109" y="17123"/>
                  <a:pt x="48413" y="17289"/>
                  <a:pt x="48482" y="17329"/>
                </a:cubicBezTo>
                <a:cubicBezTo>
                  <a:pt x="48626" y="17410"/>
                  <a:pt x="48780" y="17480"/>
                  <a:pt x="48935" y="17512"/>
                </a:cubicBezTo>
                <a:cubicBezTo>
                  <a:pt x="49002" y="17526"/>
                  <a:pt x="49063" y="17532"/>
                  <a:pt x="49118" y="17532"/>
                </a:cubicBezTo>
                <a:cubicBezTo>
                  <a:pt x="49433" y="17532"/>
                  <a:pt x="49576" y="17329"/>
                  <a:pt x="49742" y="17133"/>
                </a:cubicBezTo>
                <a:lnTo>
                  <a:pt x="50248" y="16162"/>
                </a:lnTo>
                <a:cubicBezTo>
                  <a:pt x="50334" y="16226"/>
                  <a:pt x="50429" y="16282"/>
                  <a:pt x="50532" y="16324"/>
                </a:cubicBezTo>
                <a:cubicBezTo>
                  <a:pt x="50648" y="16371"/>
                  <a:pt x="50767" y="16393"/>
                  <a:pt x="50880" y="16393"/>
                </a:cubicBezTo>
                <a:cubicBezTo>
                  <a:pt x="51169" y="16393"/>
                  <a:pt x="51418" y="16251"/>
                  <a:pt x="51465" y="16039"/>
                </a:cubicBezTo>
                <a:cubicBezTo>
                  <a:pt x="51452" y="15955"/>
                  <a:pt x="51439" y="15870"/>
                  <a:pt x="51433" y="15787"/>
                </a:cubicBezTo>
                <a:lnTo>
                  <a:pt x="51433" y="15787"/>
                </a:lnTo>
                <a:cubicBezTo>
                  <a:pt x="51476" y="15878"/>
                  <a:pt x="51484" y="15964"/>
                  <a:pt x="51465" y="16039"/>
                </a:cubicBezTo>
                <a:cubicBezTo>
                  <a:pt x="51603" y="16838"/>
                  <a:pt x="52078" y="17676"/>
                  <a:pt x="52794" y="18363"/>
                </a:cubicBezTo>
                <a:cubicBezTo>
                  <a:pt x="53105" y="17777"/>
                  <a:pt x="53420" y="17191"/>
                  <a:pt x="53732" y="16605"/>
                </a:cubicBezTo>
                <a:cubicBezTo>
                  <a:pt x="53825" y="17399"/>
                  <a:pt x="54525" y="18265"/>
                  <a:pt x="55443" y="18723"/>
                </a:cubicBezTo>
                <a:cubicBezTo>
                  <a:pt x="56053" y="18208"/>
                  <a:pt x="56282" y="17388"/>
                  <a:pt x="56064" y="16539"/>
                </a:cubicBezTo>
                <a:lnTo>
                  <a:pt x="56064" y="16539"/>
                </a:lnTo>
                <a:cubicBezTo>
                  <a:pt x="56233" y="16959"/>
                  <a:pt x="56708" y="17359"/>
                  <a:pt x="57216" y="17485"/>
                </a:cubicBezTo>
                <a:cubicBezTo>
                  <a:pt x="57332" y="17514"/>
                  <a:pt x="57448" y="17528"/>
                  <a:pt x="57558" y="17528"/>
                </a:cubicBezTo>
                <a:cubicBezTo>
                  <a:pt x="58002" y="17528"/>
                  <a:pt x="58376" y="17309"/>
                  <a:pt x="58464" y="16963"/>
                </a:cubicBezTo>
                <a:cubicBezTo>
                  <a:pt x="58734" y="17248"/>
                  <a:pt x="59121" y="17375"/>
                  <a:pt x="59480" y="17375"/>
                </a:cubicBezTo>
                <a:cubicBezTo>
                  <a:pt x="60056" y="17375"/>
                  <a:pt x="60560" y="17050"/>
                  <a:pt x="60401" y="16533"/>
                </a:cubicBezTo>
                <a:lnTo>
                  <a:pt x="60401" y="16533"/>
                </a:lnTo>
                <a:cubicBezTo>
                  <a:pt x="60792" y="17020"/>
                  <a:pt x="61458" y="17255"/>
                  <a:pt x="62052" y="17255"/>
                </a:cubicBezTo>
                <a:cubicBezTo>
                  <a:pt x="62595" y="17255"/>
                  <a:pt x="63079" y="17058"/>
                  <a:pt x="63239" y="16679"/>
                </a:cubicBezTo>
                <a:lnTo>
                  <a:pt x="63239" y="16679"/>
                </a:lnTo>
                <a:cubicBezTo>
                  <a:pt x="63189" y="17713"/>
                  <a:pt x="64654" y="19027"/>
                  <a:pt x="65926" y="19027"/>
                </a:cubicBezTo>
                <a:cubicBezTo>
                  <a:pt x="65989" y="19027"/>
                  <a:pt x="66051" y="19023"/>
                  <a:pt x="66113" y="19017"/>
                </a:cubicBezTo>
                <a:lnTo>
                  <a:pt x="66113" y="19017"/>
                </a:lnTo>
                <a:cubicBezTo>
                  <a:pt x="65432" y="19116"/>
                  <a:pt x="65175" y="19843"/>
                  <a:pt x="65610" y="20437"/>
                </a:cubicBezTo>
                <a:cubicBezTo>
                  <a:pt x="65927" y="20868"/>
                  <a:pt x="66549" y="21144"/>
                  <a:pt x="67069" y="21144"/>
                </a:cubicBezTo>
                <a:cubicBezTo>
                  <a:pt x="67263" y="21144"/>
                  <a:pt x="67443" y="21106"/>
                  <a:pt x="67587" y="21023"/>
                </a:cubicBezTo>
                <a:lnTo>
                  <a:pt x="67587" y="21023"/>
                </a:lnTo>
                <a:cubicBezTo>
                  <a:pt x="67504" y="21072"/>
                  <a:pt x="67678" y="21417"/>
                  <a:pt x="67727" y="21497"/>
                </a:cubicBezTo>
                <a:cubicBezTo>
                  <a:pt x="67827" y="21653"/>
                  <a:pt x="67975" y="21799"/>
                  <a:pt x="68157" y="21897"/>
                </a:cubicBezTo>
                <a:cubicBezTo>
                  <a:pt x="68289" y="21969"/>
                  <a:pt x="68483" y="22034"/>
                  <a:pt x="68637" y="22034"/>
                </a:cubicBezTo>
                <a:cubicBezTo>
                  <a:pt x="68678" y="22034"/>
                  <a:pt x="68715" y="22029"/>
                  <a:pt x="68749" y="22019"/>
                </a:cubicBezTo>
                <a:cubicBezTo>
                  <a:pt x="68935" y="21963"/>
                  <a:pt x="69098" y="21773"/>
                  <a:pt x="69248" y="21670"/>
                </a:cubicBezTo>
                <a:cubicBezTo>
                  <a:pt x="69547" y="21901"/>
                  <a:pt x="69903" y="22002"/>
                  <a:pt x="70237" y="22002"/>
                </a:cubicBezTo>
                <a:cubicBezTo>
                  <a:pt x="70941" y="22002"/>
                  <a:pt x="71548" y="21551"/>
                  <a:pt x="71322" y="20915"/>
                </a:cubicBezTo>
                <a:lnTo>
                  <a:pt x="71322" y="20915"/>
                </a:lnTo>
                <a:cubicBezTo>
                  <a:pt x="71801" y="21320"/>
                  <a:pt x="72459" y="21555"/>
                  <a:pt x="73036" y="21555"/>
                </a:cubicBezTo>
                <a:cubicBezTo>
                  <a:pt x="73217" y="21555"/>
                  <a:pt x="73390" y="21532"/>
                  <a:pt x="73548" y="21483"/>
                </a:cubicBezTo>
                <a:cubicBezTo>
                  <a:pt x="74204" y="21282"/>
                  <a:pt x="74531" y="20652"/>
                  <a:pt x="74321" y="19991"/>
                </a:cubicBezTo>
                <a:lnTo>
                  <a:pt x="74321" y="19991"/>
                </a:lnTo>
                <a:cubicBezTo>
                  <a:pt x="74681" y="20235"/>
                  <a:pt x="75089" y="20344"/>
                  <a:pt x="75472" y="20344"/>
                </a:cubicBezTo>
                <a:cubicBezTo>
                  <a:pt x="76316" y="20344"/>
                  <a:pt x="77034" y="19817"/>
                  <a:pt x="76828" y="19060"/>
                </a:cubicBezTo>
                <a:lnTo>
                  <a:pt x="76828" y="19060"/>
                </a:lnTo>
                <a:cubicBezTo>
                  <a:pt x="76844" y="19119"/>
                  <a:pt x="77150" y="19285"/>
                  <a:pt x="77218" y="19325"/>
                </a:cubicBezTo>
                <a:cubicBezTo>
                  <a:pt x="77362" y="19406"/>
                  <a:pt x="77515" y="19476"/>
                  <a:pt x="77672" y="19508"/>
                </a:cubicBezTo>
                <a:cubicBezTo>
                  <a:pt x="77738" y="19522"/>
                  <a:pt x="77798" y="19528"/>
                  <a:pt x="77852" y="19528"/>
                </a:cubicBezTo>
                <a:cubicBezTo>
                  <a:pt x="78168" y="19528"/>
                  <a:pt x="78311" y="19324"/>
                  <a:pt x="78477" y="19129"/>
                </a:cubicBezTo>
                <a:lnTo>
                  <a:pt x="78519" y="19048"/>
                </a:lnTo>
                <a:cubicBezTo>
                  <a:pt x="78522" y="19051"/>
                  <a:pt x="78523" y="19054"/>
                  <a:pt x="78526" y="19058"/>
                </a:cubicBezTo>
                <a:cubicBezTo>
                  <a:pt x="78843" y="19489"/>
                  <a:pt x="79466" y="19765"/>
                  <a:pt x="79985" y="19765"/>
                </a:cubicBezTo>
                <a:cubicBezTo>
                  <a:pt x="80179" y="19765"/>
                  <a:pt x="80358" y="19727"/>
                  <a:pt x="80502" y="19644"/>
                </a:cubicBezTo>
                <a:lnTo>
                  <a:pt x="80502" y="19644"/>
                </a:lnTo>
                <a:cubicBezTo>
                  <a:pt x="80419" y="19693"/>
                  <a:pt x="80593" y="20038"/>
                  <a:pt x="80644" y="20118"/>
                </a:cubicBezTo>
                <a:cubicBezTo>
                  <a:pt x="80742" y="20274"/>
                  <a:pt x="80891" y="20420"/>
                  <a:pt x="81073" y="20519"/>
                </a:cubicBezTo>
                <a:cubicBezTo>
                  <a:pt x="81206" y="20591"/>
                  <a:pt x="81399" y="20655"/>
                  <a:pt x="81552" y="20655"/>
                </a:cubicBezTo>
                <a:cubicBezTo>
                  <a:pt x="81593" y="20655"/>
                  <a:pt x="81631" y="20651"/>
                  <a:pt x="81664" y="20640"/>
                </a:cubicBezTo>
                <a:cubicBezTo>
                  <a:pt x="81851" y="20584"/>
                  <a:pt x="82013" y="20395"/>
                  <a:pt x="82164" y="20290"/>
                </a:cubicBezTo>
                <a:cubicBezTo>
                  <a:pt x="82464" y="20522"/>
                  <a:pt x="82820" y="20623"/>
                  <a:pt x="83154" y="20623"/>
                </a:cubicBezTo>
                <a:cubicBezTo>
                  <a:pt x="83858" y="20623"/>
                  <a:pt x="84464" y="20172"/>
                  <a:pt x="84238" y="19536"/>
                </a:cubicBezTo>
                <a:lnTo>
                  <a:pt x="84238" y="19536"/>
                </a:lnTo>
                <a:cubicBezTo>
                  <a:pt x="84716" y="19941"/>
                  <a:pt x="85374" y="20176"/>
                  <a:pt x="85952" y="20176"/>
                </a:cubicBezTo>
                <a:cubicBezTo>
                  <a:pt x="86133" y="20176"/>
                  <a:pt x="86306" y="20153"/>
                  <a:pt x="86463" y="20105"/>
                </a:cubicBezTo>
                <a:cubicBezTo>
                  <a:pt x="87120" y="19903"/>
                  <a:pt x="87447" y="19271"/>
                  <a:pt x="87237" y="18612"/>
                </a:cubicBezTo>
                <a:lnTo>
                  <a:pt x="87237" y="18612"/>
                </a:lnTo>
                <a:cubicBezTo>
                  <a:pt x="87596" y="18857"/>
                  <a:pt x="88004" y="18965"/>
                  <a:pt x="88387" y="18965"/>
                </a:cubicBezTo>
                <a:cubicBezTo>
                  <a:pt x="89231" y="18965"/>
                  <a:pt x="89950" y="18438"/>
                  <a:pt x="89744" y="17681"/>
                </a:cubicBezTo>
                <a:lnTo>
                  <a:pt x="89744" y="17681"/>
                </a:lnTo>
                <a:cubicBezTo>
                  <a:pt x="89761" y="17739"/>
                  <a:pt x="90065" y="17906"/>
                  <a:pt x="90134" y="17946"/>
                </a:cubicBezTo>
                <a:cubicBezTo>
                  <a:pt x="90278" y="18026"/>
                  <a:pt x="90432" y="18097"/>
                  <a:pt x="90587" y="18129"/>
                </a:cubicBezTo>
                <a:cubicBezTo>
                  <a:pt x="90654" y="18142"/>
                  <a:pt x="90714" y="18148"/>
                  <a:pt x="90769" y="18148"/>
                </a:cubicBezTo>
                <a:cubicBezTo>
                  <a:pt x="91084" y="18148"/>
                  <a:pt x="91228" y="17945"/>
                  <a:pt x="91393" y="17750"/>
                </a:cubicBezTo>
                <a:lnTo>
                  <a:pt x="91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7021701" y="-379925"/>
            <a:ext cx="720899" cy="680266"/>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7801379" y="639647"/>
            <a:ext cx="1006540" cy="621878"/>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219941" y="62102"/>
            <a:ext cx="1418148" cy="876253"/>
          </a:xfrm>
          <a:custGeom>
            <a:avLst/>
            <a:gdLst/>
            <a:ahLst/>
            <a:cxnLst/>
            <a:rect l="l" t="t" r="r" b="b"/>
            <a:pathLst>
              <a:path w="10630" h="6568" extrusionOk="0">
                <a:moveTo>
                  <a:pt x="4460" y="874"/>
                </a:moveTo>
                <a:cubicBezTo>
                  <a:pt x="4461" y="875"/>
                  <a:pt x="4461" y="877"/>
                  <a:pt x="4463" y="877"/>
                </a:cubicBezTo>
                <a:cubicBezTo>
                  <a:pt x="4525" y="935"/>
                  <a:pt x="4592" y="1000"/>
                  <a:pt x="4619" y="1083"/>
                </a:cubicBezTo>
                <a:cubicBezTo>
                  <a:pt x="4635" y="1131"/>
                  <a:pt x="4634" y="1181"/>
                  <a:pt x="4610" y="1228"/>
                </a:cubicBezTo>
                <a:cubicBezTo>
                  <a:pt x="4598" y="1253"/>
                  <a:pt x="4582" y="1272"/>
                  <a:pt x="4561" y="1288"/>
                </a:cubicBezTo>
                <a:cubicBezTo>
                  <a:pt x="4542" y="1302"/>
                  <a:pt x="4523" y="1310"/>
                  <a:pt x="4502" y="1310"/>
                </a:cubicBezTo>
                <a:cubicBezTo>
                  <a:pt x="4497" y="1310"/>
                  <a:pt x="4491" y="1309"/>
                  <a:pt x="4486" y="1308"/>
                </a:cubicBezTo>
                <a:cubicBezTo>
                  <a:pt x="4423" y="1161"/>
                  <a:pt x="4420" y="1013"/>
                  <a:pt x="4460" y="874"/>
                </a:cubicBezTo>
                <a:close/>
                <a:moveTo>
                  <a:pt x="7428" y="1241"/>
                </a:moveTo>
                <a:cubicBezTo>
                  <a:pt x="7456" y="1356"/>
                  <a:pt x="7472" y="1479"/>
                  <a:pt x="7471" y="1607"/>
                </a:cubicBezTo>
                <a:cubicBezTo>
                  <a:pt x="7444" y="1642"/>
                  <a:pt x="7416" y="1672"/>
                  <a:pt x="7368" y="1674"/>
                </a:cubicBezTo>
                <a:cubicBezTo>
                  <a:pt x="7366" y="1674"/>
                  <a:pt x="7364" y="1674"/>
                  <a:pt x="7362" y="1674"/>
                </a:cubicBezTo>
                <a:cubicBezTo>
                  <a:pt x="7294" y="1674"/>
                  <a:pt x="7247" y="1612"/>
                  <a:pt x="7237" y="1550"/>
                </a:cubicBezTo>
                <a:cubicBezTo>
                  <a:pt x="7227" y="1486"/>
                  <a:pt x="7246" y="1427"/>
                  <a:pt x="7279" y="1375"/>
                </a:cubicBezTo>
                <a:cubicBezTo>
                  <a:pt x="7284" y="1389"/>
                  <a:pt x="7299" y="1399"/>
                  <a:pt x="7314" y="1399"/>
                </a:cubicBezTo>
                <a:cubicBezTo>
                  <a:pt x="7325" y="1399"/>
                  <a:pt x="7335" y="1393"/>
                  <a:pt x="7341" y="1380"/>
                </a:cubicBezTo>
                <a:cubicBezTo>
                  <a:pt x="7364" y="1325"/>
                  <a:pt x="7394" y="1279"/>
                  <a:pt x="7428" y="1241"/>
                </a:cubicBezTo>
                <a:close/>
                <a:moveTo>
                  <a:pt x="9318" y="1796"/>
                </a:moveTo>
                <a:cubicBezTo>
                  <a:pt x="9320" y="1797"/>
                  <a:pt x="9320" y="1799"/>
                  <a:pt x="9320" y="1800"/>
                </a:cubicBezTo>
                <a:cubicBezTo>
                  <a:pt x="9304" y="1898"/>
                  <a:pt x="9290" y="2014"/>
                  <a:pt x="9192" y="2065"/>
                </a:cubicBezTo>
                <a:cubicBezTo>
                  <a:pt x="9170" y="2076"/>
                  <a:pt x="9146" y="2082"/>
                  <a:pt x="9123" y="2082"/>
                </a:cubicBezTo>
                <a:cubicBezTo>
                  <a:pt x="9095" y="2082"/>
                  <a:pt x="9068" y="2072"/>
                  <a:pt x="9048" y="2048"/>
                </a:cubicBezTo>
                <a:cubicBezTo>
                  <a:pt x="9024" y="2017"/>
                  <a:pt x="9016" y="1973"/>
                  <a:pt x="9035" y="1940"/>
                </a:cubicBezTo>
                <a:cubicBezTo>
                  <a:pt x="9123" y="1870"/>
                  <a:pt x="9219" y="1822"/>
                  <a:pt x="9318" y="1796"/>
                </a:cubicBezTo>
                <a:close/>
                <a:moveTo>
                  <a:pt x="1623" y="2421"/>
                </a:moveTo>
                <a:cubicBezTo>
                  <a:pt x="1638" y="2421"/>
                  <a:pt x="1653" y="2422"/>
                  <a:pt x="1669" y="2423"/>
                </a:cubicBezTo>
                <a:cubicBezTo>
                  <a:pt x="1709" y="2427"/>
                  <a:pt x="1749" y="2434"/>
                  <a:pt x="1787" y="2446"/>
                </a:cubicBezTo>
                <a:cubicBezTo>
                  <a:pt x="1831" y="2460"/>
                  <a:pt x="2049" y="2593"/>
                  <a:pt x="1864" y="2642"/>
                </a:cubicBezTo>
                <a:cubicBezTo>
                  <a:pt x="1857" y="2645"/>
                  <a:pt x="1853" y="2650"/>
                  <a:pt x="1853" y="2657"/>
                </a:cubicBezTo>
                <a:cubicBezTo>
                  <a:pt x="1835" y="2658"/>
                  <a:pt x="1818" y="2659"/>
                  <a:pt x="1801" y="2659"/>
                </a:cubicBezTo>
                <a:cubicBezTo>
                  <a:pt x="1627" y="2659"/>
                  <a:pt x="1501" y="2589"/>
                  <a:pt x="1416" y="2478"/>
                </a:cubicBezTo>
                <a:cubicBezTo>
                  <a:pt x="1424" y="2476"/>
                  <a:pt x="1429" y="2461"/>
                  <a:pt x="1422" y="2454"/>
                </a:cubicBezTo>
                <a:cubicBezTo>
                  <a:pt x="1489" y="2436"/>
                  <a:pt x="1554" y="2421"/>
                  <a:pt x="1623" y="2421"/>
                </a:cubicBezTo>
                <a:close/>
                <a:moveTo>
                  <a:pt x="851" y="3941"/>
                </a:moveTo>
                <a:cubicBezTo>
                  <a:pt x="995" y="3941"/>
                  <a:pt x="1198" y="4005"/>
                  <a:pt x="1150" y="4191"/>
                </a:cubicBezTo>
                <a:cubicBezTo>
                  <a:pt x="1147" y="4197"/>
                  <a:pt x="1148" y="4201"/>
                  <a:pt x="1151" y="4204"/>
                </a:cubicBezTo>
                <a:cubicBezTo>
                  <a:pt x="1090" y="4297"/>
                  <a:pt x="1018" y="4334"/>
                  <a:pt x="944" y="4334"/>
                </a:cubicBezTo>
                <a:cubicBezTo>
                  <a:pt x="789" y="4334"/>
                  <a:pt x="624" y="4170"/>
                  <a:pt x="530" y="4007"/>
                </a:cubicBezTo>
                <a:cubicBezTo>
                  <a:pt x="534" y="4002"/>
                  <a:pt x="539" y="3997"/>
                  <a:pt x="546" y="3992"/>
                </a:cubicBezTo>
                <a:cubicBezTo>
                  <a:pt x="639" y="3965"/>
                  <a:pt x="737" y="3946"/>
                  <a:pt x="834" y="3942"/>
                </a:cubicBezTo>
                <a:cubicBezTo>
                  <a:pt x="839" y="3941"/>
                  <a:pt x="845" y="3941"/>
                  <a:pt x="851" y="3941"/>
                </a:cubicBezTo>
                <a:close/>
                <a:moveTo>
                  <a:pt x="7948" y="4608"/>
                </a:moveTo>
                <a:cubicBezTo>
                  <a:pt x="7996" y="4608"/>
                  <a:pt x="8033" y="4645"/>
                  <a:pt x="8066" y="4682"/>
                </a:cubicBezTo>
                <a:cubicBezTo>
                  <a:pt x="8101" y="4765"/>
                  <a:pt x="8122" y="4848"/>
                  <a:pt x="8133" y="4929"/>
                </a:cubicBezTo>
                <a:cubicBezTo>
                  <a:pt x="8131" y="4929"/>
                  <a:pt x="8130" y="4929"/>
                  <a:pt x="8129" y="4929"/>
                </a:cubicBezTo>
                <a:cubicBezTo>
                  <a:pt x="8119" y="4929"/>
                  <a:pt x="8113" y="4936"/>
                  <a:pt x="8112" y="4944"/>
                </a:cubicBezTo>
                <a:cubicBezTo>
                  <a:pt x="8006" y="4919"/>
                  <a:pt x="7892" y="4899"/>
                  <a:pt x="7847" y="4782"/>
                </a:cubicBezTo>
                <a:cubicBezTo>
                  <a:pt x="7821" y="4715"/>
                  <a:pt x="7842" y="4638"/>
                  <a:pt x="7916" y="4614"/>
                </a:cubicBezTo>
                <a:cubicBezTo>
                  <a:pt x="7927" y="4610"/>
                  <a:pt x="7938" y="4608"/>
                  <a:pt x="7948" y="4608"/>
                </a:cubicBezTo>
                <a:close/>
                <a:moveTo>
                  <a:pt x="2584" y="5169"/>
                </a:moveTo>
                <a:cubicBezTo>
                  <a:pt x="2610" y="5169"/>
                  <a:pt x="2634" y="5178"/>
                  <a:pt x="2645" y="5197"/>
                </a:cubicBezTo>
                <a:cubicBezTo>
                  <a:pt x="2643" y="5218"/>
                  <a:pt x="2642" y="5238"/>
                  <a:pt x="2638" y="5258"/>
                </a:cubicBezTo>
                <a:cubicBezTo>
                  <a:pt x="2637" y="5259"/>
                  <a:pt x="2637" y="5261"/>
                  <a:pt x="2637" y="5262"/>
                </a:cubicBezTo>
                <a:cubicBezTo>
                  <a:pt x="2626" y="5344"/>
                  <a:pt x="2601" y="5420"/>
                  <a:pt x="2568" y="5488"/>
                </a:cubicBezTo>
                <a:lnTo>
                  <a:pt x="2568" y="5487"/>
                </a:lnTo>
                <a:cubicBezTo>
                  <a:pt x="2564" y="5476"/>
                  <a:pt x="2560" y="5464"/>
                  <a:pt x="2556" y="5454"/>
                </a:cubicBezTo>
                <a:cubicBezTo>
                  <a:pt x="2555" y="5448"/>
                  <a:pt x="2550" y="5446"/>
                  <a:pt x="2546" y="5444"/>
                </a:cubicBezTo>
                <a:cubicBezTo>
                  <a:pt x="2529" y="5414"/>
                  <a:pt x="2513" y="5385"/>
                  <a:pt x="2502" y="5351"/>
                </a:cubicBezTo>
                <a:cubicBezTo>
                  <a:pt x="2486" y="5305"/>
                  <a:pt x="2478" y="5247"/>
                  <a:pt x="2509" y="5204"/>
                </a:cubicBezTo>
                <a:cubicBezTo>
                  <a:pt x="2525" y="5181"/>
                  <a:pt x="2556" y="5169"/>
                  <a:pt x="2584" y="5169"/>
                </a:cubicBezTo>
                <a:close/>
                <a:moveTo>
                  <a:pt x="5530" y="5324"/>
                </a:moveTo>
                <a:cubicBezTo>
                  <a:pt x="5536" y="5324"/>
                  <a:pt x="5542" y="5325"/>
                  <a:pt x="5549" y="5326"/>
                </a:cubicBezTo>
                <a:cubicBezTo>
                  <a:pt x="5587" y="5333"/>
                  <a:pt x="5646" y="5361"/>
                  <a:pt x="5616" y="5421"/>
                </a:cubicBezTo>
                <a:cubicBezTo>
                  <a:pt x="5613" y="5426"/>
                  <a:pt x="5617" y="5430"/>
                  <a:pt x="5622" y="5430"/>
                </a:cubicBezTo>
                <a:cubicBezTo>
                  <a:pt x="5624" y="5430"/>
                  <a:pt x="5625" y="5430"/>
                  <a:pt x="5627" y="5429"/>
                </a:cubicBezTo>
                <a:lnTo>
                  <a:pt x="5627" y="5429"/>
                </a:lnTo>
                <a:cubicBezTo>
                  <a:pt x="5612" y="5522"/>
                  <a:pt x="5586" y="5610"/>
                  <a:pt x="5553" y="5692"/>
                </a:cubicBezTo>
                <a:cubicBezTo>
                  <a:pt x="5521" y="5636"/>
                  <a:pt x="5480" y="5584"/>
                  <a:pt x="5458" y="5522"/>
                </a:cubicBezTo>
                <a:cubicBezTo>
                  <a:pt x="5442" y="5477"/>
                  <a:pt x="5433" y="5425"/>
                  <a:pt x="5454" y="5380"/>
                </a:cubicBezTo>
                <a:cubicBezTo>
                  <a:pt x="5471" y="5343"/>
                  <a:pt x="5493" y="5324"/>
                  <a:pt x="5530" y="5324"/>
                </a:cubicBezTo>
                <a:close/>
                <a:moveTo>
                  <a:pt x="5731" y="66"/>
                </a:moveTo>
                <a:cubicBezTo>
                  <a:pt x="5845" y="66"/>
                  <a:pt x="5958" y="76"/>
                  <a:pt x="6068" y="95"/>
                </a:cubicBezTo>
                <a:cubicBezTo>
                  <a:pt x="6693" y="203"/>
                  <a:pt x="7225" y="598"/>
                  <a:pt x="7405" y="1161"/>
                </a:cubicBezTo>
                <a:cubicBezTo>
                  <a:pt x="7380" y="1187"/>
                  <a:pt x="7356" y="1215"/>
                  <a:pt x="7336" y="1246"/>
                </a:cubicBezTo>
                <a:cubicBezTo>
                  <a:pt x="7215" y="1349"/>
                  <a:pt x="7104" y="1528"/>
                  <a:pt x="7231" y="1673"/>
                </a:cubicBezTo>
                <a:cubicBezTo>
                  <a:pt x="7263" y="1710"/>
                  <a:pt x="7320" y="1730"/>
                  <a:pt x="7375" y="1730"/>
                </a:cubicBezTo>
                <a:cubicBezTo>
                  <a:pt x="7409" y="1730"/>
                  <a:pt x="7441" y="1722"/>
                  <a:pt x="7467" y="1706"/>
                </a:cubicBezTo>
                <a:lnTo>
                  <a:pt x="7467" y="1706"/>
                </a:lnTo>
                <a:cubicBezTo>
                  <a:pt x="7467" y="1709"/>
                  <a:pt x="7467" y="1713"/>
                  <a:pt x="7466" y="1717"/>
                </a:cubicBezTo>
                <a:cubicBezTo>
                  <a:pt x="7465" y="1726"/>
                  <a:pt x="7471" y="1730"/>
                  <a:pt x="7478" y="1730"/>
                </a:cubicBezTo>
                <a:cubicBezTo>
                  <a:pt x="7483" y="1730"/>
                  <a:pt x="7489" y="1727"/>
                  <a:pt x="7491" y="1720"/>
                </a:cubicBezTo>
                <a:cubicBezTo>
                  <a:pt x="7494" y="1703"/>
                  <a:pt x="7497" y="1687"/>
                  <a:pt x="7502" y="1671"/>
                </a:cubicBezTo>
                <a:cubicBezTo>
                  <a:pt x="7512" y="1653"/>
                  <a:pt x="7518" y="1633"/>
                  <a:pt x="7517" y="1607"/>
                </a:cubicBezTo>
                <a:cubicBezTo>
                  <a:pt x="7517" y="1604"/>
                  <a:pt x="7515" y="1601"/>
                  <a:pt x="7513" y="1599"/>
                </a:cubicBezTo>
                <a:cubicBezTo>
                  <a:pt x="7530" y="1452"/>
                  <a:pt x="7522" y="1313"/>
                  <a:pt x="7488" y="1182"/>
                </a:cubicBezTo>
                <a:cubicBezTo>
                  <a:pt x="7623" y="1072"/>
                  <a:pt x="7807" y="1035"/>
                  <a:pt x="7995" y="1035"/>
                </a:cubicBezTo>
                <a:cubicBezTo>
                  <a:pt x="8150" y="1035"/>
                  <a:pt x="8307" y="1060"/>
                  <a:pt x="8441" y="1092"/>
                </a:cubicBezTo>
                <a:cubicBezTo>
                  <a:pt x="8841" y="1186"/>
                  <a:pt x="9163" y="1363"/>
                  <a:pt x="9299" y="1730"/>
                </a:cubicBezTo>
                <a:cubicBezTo>
                  <a:pt x="9172" y="1764"/>
                  <a:pt x="9054" y="1829"/>
                  <a:pt x="8958" y="1937"/>
                </a:cubicBezTo>
                <a:cubicBezTo>
                  <a:pt x="8943" y="1954"/>
                  <a:pt x="8960" y="1981"/>
                  <a:pt x="8980" y="1981"/>
                </a:cubicBezTo>
                <a:cubicBezTo>
                  <a:pt x="8982" y="1981"/>
                  <a:pt x="8983" y="1980"/>
                  <a:pt x="8985" y="1980"/>
                </a:cubicBezTo>
                <a:lnTo>
                  <a:pt x="8985" y="1980"/>
                </a:lnTo>
                <a:cubicBezTo>
                  <a:pt x="8974" y="2045"/>
                  <a:pt x="9015" y="2121"/>
                  <a:pt x="9089" y="2138"/>
                </a:cubicBezTo>
                <a:cubicBezTo>
                  <a:pt x="9106" y="2141"/>
                  <a:pt x="9122" y="2143"/>
                  <a:pt x="9138" y="2143"/>
                </a:cubicBezTo>
                <a:cubicBezTo>
                  <a:pt x="9303" y="2143"/>
                  <a:pt x="9372" y="1932"/>
                  <a:pt x="9383" y="1796"/>
                </a:cubicBezTo>
                <a:cubicBezTo>
                  <a:pt x="9383" y="1790"/>
                  <a:pt x="9382" y="1785"/>
                  <a:pt x="9381" y="1781"/>
                </a:cubicBezTo>
                <a:cubicBezTo>
                  <a:pt x="9426" y="1773"/>
                  <a:pt x="9472" y="1769"/>
                  <a:pt x="9517" y="1769"/>
                </a:cubicBezTo>
                <a:cubicBezTo>
                  <a:pt x="9814" y="1769"/>
                  <a:pt x="10111" y="1938"/>
                  <a:pt x="10291" y="2208"/>
                </a:cubicBezTo>
                <a:cubicBezTo>
                  <a:pt x="10569" y="2630"/>
                  <a:pt x="10549" y="3203"/>
                  <a:pt x="10377" y="3659"/>
                </a:cubicBezTo>
                <a:cubicBezTo>
                  <a:pt x="10073" y="4470"/>
                  <a:pt x="9285" y="4950"/>
                  <a:pt x="8440" y="4950"/>
                </a:cubicBezTo>
                <a:cubicBezTo>
                  <a:pt x="8367" y="4950"/>
                  <a:pt x="8294" y="4947"/>
                  <a:pt x="8221" y="4939"/>
                </a:cubicBezTo>
                <a:cubicBezTo>
                  <a:pt x="8204" y="4828"/>
                  <a:pt x="8163" y="4715"/>
                  <a:pt x="8092" y="4605"/>
                </a:cubicBezTo>
                <a:cubicBezTo>
                  <a:pt x="8087" y="4597"/>
                  <a:pt x="8079" y="4594"/>
                  <a:pt x="8072" y="4594"/>
                </a:cubicBezTo>
                <a:cubicBezTo>
                  <a:pt x="8063" y="4594"/>
                  <a:pt x="8054" y="4598"/>
                  <a:pt x="8049" y="4605"/>
                </a:cubicBezTo>
                <a:cubicBezTo>
                  <a:pt x="8025" y="4573"/>
                  <a:pt x="7997" y="4551"/>
                  <a:pt x="7951" y="4551"/>
                </a:cubicBezTo>
                <a:cubicBezTo>
                  <a:pt x="7941" y="4551"/>
                  <a:pt x="7930" y="4552"/>
                  <a:pt x="7918" y="4554"/>
                </a:cubicBezTo>
                <a:cubicBezTo>
                  <a:pt x="7851" y="4565"/>
                  <a:pt x="7795" y="4617"/>
                  <a:pt x="7779" y="4683"/>
                </a:cubicBezTo>
                <a:cubicBezTo>
                  <a:pt x="7736" y="4882"/>
                  <a:pt x="7968" y="5008"/>
                  <a:pt x="8141" y="5008"/>
                </a:cubicBezTo>
                <a:cubicBezTo>
                  <a:pt x="8159" y="5525"/>
                  <a:pt x="7721" y="5969"/>
                  <a:pt x="7196" y="6117"/>
                </a:cubicBezTo>
                <a:cubicBezTo>
                  <a:pt x="7046" y="6160"/>
                  <a:pt x="6894" y="6181"/>
                  <a:pt x="6744" y="6181"/>
                </a:cubicBezTo>
                <a:cubicBezTo>
                  <a:pt x="6337" y="6181"/>
                  <a:pt x="5944" y="6031"/>
                  <a:pt x="5616" y="5778"/>
                </a:cubicBezTo>
                <a:cubicBezTo>
                  <a:pt x="5670" y="5648"/>
                  <a:pt x="5699" y="5505"/>
                  <a:pt x="5690" y="5346"/>
                </a:cubicBezTo>
                <a:cubicBezTo>
                  <a:pt x="5690" y="5332"/>
                  <a:pt x="5677" y="5325"/>
                  <a:pt x="5665" y="5325"/>
                </a:cubicBezTo>
                <a:cubicBezTo>
                  <a:pt x="5656" y="5325"/>
                  <a:pt x="5648" y="5328"/>
                  <a:pt x="5643" y="5334"/>
                </a:cubicBezTo>
                <a:cubicBezTo>
                  <a:pt x="5628" y="5289"/>
                  <a:pt x="5580" y="5259"/>
                  <a:pt x="5530" y="5259"/>
                </a:cubicBezTo>
                <a:cubicBezTo>
                  <a:pt x="5499" y="5259"/>
                  <a:pt x="5468" y="5270"/>
                  <a:pt x="5442" y="5295"/>
                </a:cubicBezTo>
                <a:cubicBezTo>
                  <a:pt x="5313" y="5415"/>
                  <a:pt x="5413" y="5611"/>
                  <a:pt x="5508" y="5732"/>
                </a:cubicBezTo>
                <a:cubicBezTo>
                  <a:pt x="5508" y="5734"/>
                  <a:pt x="5509" y="5735"/>
                  <a:pt x="5511" y="5738"/>
                </a:cubicBezTo>
                <a:lnTo>
                  <a:pt x="5521" y="5749"/>
                </a:lnTo>
                <a:cubicBezTo>
                  <a:pt x="5523" y="5751"/>
                  <a:pt x="5526" y="5753"/>
                  <a:pt x="5527" y="5755"/>
                </a:cubicBezTo>
                <a:cubicBezTo>
                  <a:pt x="5301" y="6234"/>
                  <a:pt x="4781" y="6493"/>
                  <a:pt x="4210" y="6497"/>
                </a:cubicBezTo>
                <a:cubicBezTo>
                  <a:pt x="4208" y="6497"/>
                  <a:pt x="4205" y="6497"/>
                  <a:pt x="4203" y="6497"/>
                </a:cubicBezTo>
                <a:cubicBezTo>
                  <a:pt x="3832" y="6497"/>
                  <a:pt x="3419" y="6422"/>
                  <a:pt x="3104" y="6220"/>
                </a:cubicBezTo>
                <a:cubicBezTo>
                  <a:pt x="2863" y="6065"/>
                  <a:pt x="2710" y="5840"/>
                  <a:pt x="2606" y="5586"/>
                </a:cubicBezTo>
                <a:cubicBezTo>
                  <a:pt x="2681" y="5466"/>
                  <a:pt x="2720" y="5326"/>
                  <a:pt x="2707" y="5171"/>
                </a:cubicBezTo>
                <a:cubicBezTo>
                  <a:pt x="2707" y="5154"/>
                  <a:pt x="2689" y="5146"/>
                  <a:pt x="2676" y="5146"/>
                </a:cubicBezTo>
                <a:cubicBezTo>
                  <a:pt x="2674" y="5146"/>
                  <a:pt x="2672" y="5146"/>
                  <a:pt x="2671" y="5146"/>
                </a:cubicBezTo>
                <a:cubicBezTo>
                  <a:pt x="2649" y="5117"/>
                  <a:pt x="2613" y="5098"/>
                  <a:pt x="2573" y="5098"/>
                </a:cubicBezTo>
                <a:cubicBezTo>
                  <a:pt x="2553" y="5098"/>
                  <a:pt x="2533" y="5103"/>
                  <a:pt x="2513" y="5113"/>
                </a:cubicBezTo>
                <a:cubicBezTo>
                  <a:pt x="2339" y="5206"/>
                  <a:pt x="2450" y="5433"/>
                  <a:pt x="2534" y="5553"/>
                </a:cubicBezTo>
                <a:cubicBezTo>
                  <a:pt x="2395" y="5783"/>
                  <a:pt x="2139" y="5927"/>
                  <a:pt x="1847" y="5985"/>
                </a:cubicBezTo>
                <a:cubicBezTo>
                  <a:pt x="1740" y="6007"/>
                  <a:pt x="1636" y="6018"/>
                  <a:pt x="1535" y="6018"/>
                </a:cubicBezTo>
                <a:cubicBezTo>
                  <a:pt x="1253" y="6018"/>
                  <a:pt x="992" y="5933"/>
                  <a:pt x="750" y="5751"/>
                </a:cubicBezTo>
                <a:cubicBezTo>
                  <a:pt x="177" y="5320"/>
                  <a:pt x="0" y="4593"/>
                  <a:pt x="476" y="4064"/>
                </a:cubicBezTo>
                <a:lnTo>
                  <a:pt x="476" y="4064"/>
                </a:lnTo>
                <a:cubicBezTo>
                  <a:pt x="517" y="4140"/>
                  <a:pt x="573" y="4209"/>
                  <a:pt x="642" y="4264"/>
                </a:cubicBezTo>
                <a:cubicBezTo>
                  <a:pt x="728" y="4333"/>
                  <a:pt x="834" y="4373"/>
                  <a:pt x="934" y="4373"/>
                </a:cubicBezTo>
                <a:cubicBezTo>
                  <a:pt x="1055" y="4373"/>
                  <a:pt x="1169" y="4315"/>
                  <a:pt x="1228" y="4182"/>
                </a:cubicBezTo>
                <a:cubicBezTo>
                  <a:pt x="1238" y="4163"/>
                  <a:pt x="1223" y="4150"/>
                  <a:pt x="1208" y="4146"/>
                </a:cubicBezTo>
                <a:cubicBezTo>
                  <a:pt x="1223" y="4039"/>
                  <a:pt x="1154" y="3946"/>
                  <a:pt x="1044" y="3902"/>
                </a:cubicBezTo>
                <a:cubicBezTo>
                  <a:pt x="985" y="3879"/>
                  <a:pt x="921" y="3869"/>
                  <a:pt x="856" y="3869"/>
                </a:cubicBezTo>
                <a:cubicBezTo>
                  <a:pt x="732" y="3869"/>
                  <a:pt x="602" y="3902"/>
                  <a:pt x="494" y="3936"/>
                </a:cubicBezTo>
                <a:cubicBezTo>
                  <a:pt x="475" y="3899"/>
                  <a:pt x="463" y="3861"/>
                  <a:pt x="456" y="3828"/>
                </a:cubicBezTo>
                <a:cubicBezTo>
                  <a:pt x="422" y="3659"/>
                  <a:pt x="439" y="3480"/>
                  <a:pt x="499" y="3317"/>
                </a:cubicBezTo>
                <a:cubicBezTo>
                  <a:pt x="559" y="3149"/>
                  <a:pt x="668" y="3002"/>
                  <a:pt x="790" y="2874"/>
                </a:cubicBezTo>
                <a:cubicBezTo>
                  <a:pt x="861" y="2800"/>
                  <a:pt x="1162" y="2506"/>
                  <a:pt x="1335" y="2468"/>
                </a:cubicBezTo>
                <a:cubicBezTo>
                  <a:pt x="1435" y="2619"/>
                  <a:pt x="1580" y="2732"/>
                  <a:pt x="1754" y="2732"/>
                </a:cubicBezTo>
                <a:cubicBezTo>
                  <a:pt x="1813" y="2732"/>
                  <a:pt x="1875" y="2719"/>
                  <a:pt x="1940" y="2691"/>
                </a:cubicBezTo>
                <a:cubicBezTo>
                  <a:pt x="1960" y="2682"/>
                  <a:pt x="1958" y="2655"/>
                  <a:pt x="1941" y="2647"/>
                </a:cubicBezTo>
                <a:cubicBezTo>
                  <a:pt x="2002" y="2594"/>
                  <a:pt x="1975" y="2482"/>
                  <a:pt x="1903" y="2431"/>
                </a:cubicBezTo>
                <a:cubicBezTo>
                  <a:pt x="1829" y="2378"/>
                  <a:pt x="1728" y="2354"/>
                  <a:pt x="1626" y="2354"/>
                </a:cubicBezTo>
                <a:cubicBezTo>
                  <a:pt x="1534" y="2354"/>
                  <a:pt x="1443" y="2374"/>
                  <a:pt x="1372" y="2409"/>
                </a:cubicBezTo>
                <a:cubicBezTo>
                  <a:pt x="1243" y="2181"/>
                  <a:pt x="1243" y="1841"/>
                  <a:pt x="1322" y="1586"/>
                </a:cubicBezTo>
                <a:cubicBezTo>
                  <a:pt x="1440" y="1208"/>
                  <a:pt x="1706" y="880"/>
                  <a:pt x="2038" y="664"/>
                </a:cubicBezTo>
                <a:cubicBezTo>
                  <a:pt x="2346" y="463"/>
                  <a:pt x="2707" y="365"/>
                  <a:pt x="3074" y="365"/>
                </a:cubicBezTo>
                <a:cubicBezTo>
                  <a:pt x="3139" y="365"/>
                  <a:pt x="3205" y="369"/>
                  <a:pt x="3271" y="375"/>
                </a:cubicBezTo>
                <a:cubicBezTo>
                  <a:pt x="3712" y="417"/>
                  <a:pt x="4040" y="608"/>
                  <a:pt x="4420" y="797"/>
                </a:cubicBezTo>
                <a:cubicBezTo>
                  <a:pt x="4359" y="961"/>
                  <a:pt x="4349" y="1138"/>
                  <a:pt x="4424" y="1300"/>
                </a:cubicBezTo>
                <a:cubicBezTo>
                  <a:pt x="4424" y="1318"/>
                  <a:pt x="4434" y="1334"/>
                  <a:pt x="4446" y="1344"/>
                </a:cubicBezTo>
                <a:cubicBezTo>
                  <a:pt x="4446" y="1345"/>
                  <a:pt x="4447" y="1345"/>
                  <a:pt x="4447" y="1346"/>
                </a:cubicBezTo>
                <a:cubicBezTo>
                  <a:pt x="4451" y="1353"/>
                  <a:pt x="4458" y="1357"/>
                  <a:pt x="4465" y="1357"/>
                </a:cubicBezTo>
                <a:cubicBezTo>
                  <a:pt x="4466" y="1357"/>
                  <a:pt x="4468" y="1356"/>
                  <a:pt x="4469" y="1356"/>
                </a:cubicBezTo>
                <a:cubicBezTo>
                  <a:pt x="4476" y="1359"/>
                  <a:pt x="4483" y="1361"/>
                  <a:pt x="4491" y="1361"/>
                </a:cubicBezTo>
                <a:cubicBezTo>
                  <a:pt x="4497" y="1362"/>
                  <a:pt x="4502" y="1362"/>
                  <a:pt x="4508" y="1362"/>
                </a:cubicBezTo>
                <a:cubicBezTo>
                  <a:pt x="4567" y="1362"/>
                  <a:pt x="4619" y="1320"/>
                  <a:pt x="4650" y="1273"/>
                </a:cubicBezTo>
                <a:cubicBezTo>
                  <a:pt x="4757" y="1109"/>
                  <a:pt x="4620" y="940"/>
                  <a:pt x="4500" y="829"/>
                </a:cubicBezTo>
                <a:cubicBezTo>
                  <a:pt x="4497" y="826"/>
                  <a:pt x="4493" y="825"/>
                  <a:pt x="4491" y="823"/>
                </a:cubicBezTo>
                <a:cubicBezTo>
                  <a:pt x="4497" y="820"/>
                  <a:pt x="4501" y="811"/>
                  <a:pt x="4495" y="805"/>
                </a:cubicBezTo>
                <a:lnTo>
                  <a:pt x="4487" y="797"/>
                </a:lnTo>
                <a:cubicBezTo>
                  <a:pt x="4569" y="586"/>
                  <a:pt x="4741" y="400"/>
                  <a:pt x="4931" y="279"/>
                </a:cubicBezTo>
                <a:cubicBezTo>
                  <a:pt x="5169" y="129"/>
                  <a:pt x="5450" y="66"/>
                  <a:pt x="5731" y="66"/>
                </a:cubicBezTo>
                <a:close/>
                <a:moveTo>
                  <a:pt x="5731" y="1"/>
                </a:moveTo>
                <a:cubicBezTo>
                  <a:pt x="5356" y="1"/>
                  <a:pt x="4984" y="113"/>
                  <a:pt x="4708" y="373"/>
                </a:cubicBezTo>
                <a:cubicBezTo>
                  <a:pt x="4600" y="475"/>
                  <a:pt x="4502" y="607"/>
                  <a:pt x="4440" y="751"/>
                </a:cubicBezTo>
                <a:cubicBezTo>
                  <a:pt x="4099" y="436"/>
                  <a:pt x="3540" y="296"/>
                  <a:pt x="3094" y="291"/>
                </a:cubicBezTo>
                <a:cubicBezTo>
                  <a:pt x="3086" y="291"/>
                  <a:pt x="3077" y="291"/>
                  <a:pt x="3069" y="291"/>
                </a:cubicBezTo>
                <a:cubicBezTo>
                  <a:pt x="2575" y="291"/>
                  <a:pt x="2098" y="474"/>
                  <a:pt x="1739" y="810"/>
                </a:cubicBezTo>
                <a:cubicBezTo>
                  <a:pt x="1409" y="1118"/>
                  <a:pt x="1173" y="1565"/>
                  <a:pt x="1187" y="2024"/>
                </a:cubicBezTo>
                <a:cubicBezTo>
                  <a:pt x="1191" y="2152"/>
                  <a:pt x="1232" y="2296"/>
                  <a:pt x="1304" y="2421"/>
                </a:cubicBezTo>
                <a:cubicBezTo>
                  <a:pt x="1125" y="2446"/>
                  <a:pt x="878" y="2700"/>
                  <a:pt x="790" y="2782"/>
                </a:cubicBezTo>
                <a:cubicBezTo>
                  <a:pt x="562" y="2998"/>
                  <a:pt x="393" y="3276"/>
                  <a:pt x="376" y="3593"/>
                </a:cubicBezTo>
                <a:cubicBezTo>
                  <a:pt x="368" y="3736"/>
                  <a:pt x="391" y="3883"/>
                  <a:pt x="450" y="4014"/>
                </a:cubicBezTo>
                <a:cubicBezTo>
                  <a:pt x="200" y="4198"/>
                  <a:pt x="92" y="4542"/>
                  <a:pt x="117" y="4842"/>
                </a:cubicBezTo>
                <a:cubicBezTo>
                  <a:pt x="150" y="5253"/>
                  <a:pt x="424" y="5611"/>
                  <a:pt x="756" y="5843"/>
                </a:cubicBezTo>
                <a:cubicBezTo>
                  <a:pt x="997" y="6012"/>
                  <a:pt x="1259" y="6090"/>
                  <a:pt x="1532" y="6090"/>
                </a:cubicBezTo>
                <a:cubicBezTo>
                  <a:pt x="1684" y="6090"/>
                  <a:pt x="1840" y="6066"/>
                  <a:pt x="1997" y="6020"/>
                </a:cubicBezTo>
                <a:cubicBezTo>
                  <a:pt x="2218" y="5956"/>
                  <a:pt x="2433" y="5822"/>
                  <a:pt x="2567" y="5640"/>
                </a:cubicBezTo>
                <a:cubicBezTo>
                  <a:pt x="2772" y="6300"/>
                  <a:pt x="3541" y="6567"/>
                  <a:pt x="4200" y="6567"/>
                </a:cubicBezTo>
                <a:cubicBezTo>
                  <a:pt x="4206" y="6567"/>
                  <a:pt x="4212" y="6567"/>
                  <a:pt x="4218" y="6567"/>
                </a:cubicBezTo>
                <a:cubicBezTo>
                  <a:pt x="4744" y="6563"/>
                  <a:pt x="5359" y="6301"/>
                  <a:pt x="5593" y="5825"/>
                </a:cubicBezTo>
                <a:cubicBezTo>
                  <a:pt x="5893" y="6112"/>
                  <a:pt x="6316" y="6256"/>
                  <a:pt x="6736" y="6256"/>
                </a:cubicBezTo>
                <a:cubicBezTo>
                  <a:pt x="6944" y="6256"/>
                  <a:pt x="7152" y="6220"/>
                  <a:pt x="7344" y="6149"/>
                </a:cubicBezTo>
                <a:cubicBezTo>
                  <a:pt x="7815" y="5974"/>
                  <a:pt x="8270" y="5486"/>
                  <a:pt x="8226" y="4982"/>
                </a:cubicBezTo>
                <a:lnTo>
                  <a:pt x="8226" y="4982"/>
                </a:lnTo>
                <a:cubicBezTo>
                  <a:pt x="8328" y="4998"/>
                  <a:pt x="8429" y="5005"/>
                  <a:pt x="8529" y="5005"/>
                </a:cubicBezTo>
                <a:cubicBezTo>
                  <a:pt x="9482" y="5005"/>
                  <a:pt x="10337" y="4327"/>
                  <a:pt x="10531" y="3374"/>
                </a:cubicBezTo>
                <a:cubicBezTo>
                  <a:pt x="10630" y="2884"/>
                  <a:pt x="10546" y="2323"/>
                  <a:pt x="10160" y="1971"/>
                </a:cubicBezTo>
                <a:cubicBezTo>
                  <a:pt x="9980" y="1809"/>
                  <a:pt x="9734" y="1708"/>
                  <a:pt x="9496" y="1708"/>
                </a:cubicBezTo>
                <a:cubicBezTo>
                  <a:pt x="9443" y="1708"/>
                  <a:pt x="9391" y="1713"/>
                  <a:pt x="9340" y="1723"/>
                </a:cubicBezTo>
                <a:cubicBezTo>
                  <a:pt x="9310" y="1574"/>
                  <a:pt x="9257" y="1443"/>
                  <a:pt x="9127" y="1334"/>
                </a:cubicBezTo>
                <a:cubicBezTo>
                  <a:pt x="8941" y="1175"/>
                  <a:pt x="8686" y="1082"/>
                  <a:pt x="8450" y="1025"/>
                </a:cubicBezTo>
                <a:cubicBezTo>
                  <a:pt x="8313" y="992"/>
                  <a:pt x="8153" y="967"/>
                  <a:pt x="7995" y="967"/>
                </a:cubicBezTo>
                <a:cubicBezTo>
                  <a:pt x="7802" y="967"/>
                  <a:pt x="7611" y="1004"/>
                  <a:pt x="7468" y="1109"/>
                </a:cubicBezTo>
                <a:cubicBezTo>
                  <a:pt x="7268" y="489"/>
                  <a:pt x="6550" y="65"/>
                  <a:pt x="5899" y="8"/>
                </a:cubicBezTo>
                <a:cubicBezTo>
                  <a:pt x="5843" y="3"/>
                  <a:pt x="5787" y="1"/>
                  <a:pt x="5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txBox="1">
            <a:spLocks noGrp="1"/>
          </p:cNvSpPr>
          <p:nvPr>
            <p:ph type="title" idx="7"/>
          </p:nvPr>
        </p:nvSpPr>
        <p:spPr>
          <a:xfrm>
            <a:off x="2324652" y="3891125"/>
            <a:ext cx="140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04" name="Google Shape;404;p29"/>
          <p:cNvSpPr txBox="1">
            <a:spLocks noGrp="1"/>
          </p:cNvSpPr>
          <p:nvPr>
            <p:ph type="subTitle" idx="8"/>
          </p:nvPr>
        </p:nvSpPr>
        <p:spPr>
          <a:xfrm>
            <a:off x="3766851" y="3891125"/>
            <a:ext cx="35703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2">
  <p:cSld name="BLANK_1_1_1_2_2_1">
    <p:bg>
      <p:bgPr>
        <a:solidFill>
          <a:schemeClr val="lt1"/>
        </a:solidFill>
        <a:effectLst/>
      </p:bgPr>
    </p:bg>
    <p:spTree>
      <p:nvGrpSpPr>
        <p:cNvPr id="1" name="Shape 405"/>
        <p:cNvGrpSpPr/>
        <p:nvPr/>
      </p:nvGrpSpPr>
      <p:grpSpPr>
        <a:xfrm>
          <a:off x="0" y="0"/>
          <a:ext cx="0" cy="0"/>
          <a:chOff x="0" y="0"/>
          <a:chExt cx="0" cy="0"/>
        </a:xfrm>
      </p:grpSpPr>
      <p:sp>
        <p:nvSpPr>
          <p:cNvPr id="406" name="Google Shape;406;p30"/>
          <p:cNvSpPr txBox="1">
            <a:spLocks noGrp="1"/>
          </p:cNvSpPr>
          <p:nvPr>
            <p:ph type="title"/>
          </p:nvPr>
        </p:nvSpPr>
        <p:spPr>
          <a:xfrm>
            <a:off x="2324661" y="1308575"/>
            <a:ext cx="140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07" name="Google Shape;407;p30"/>
          <p:cNvSpPr txBox="1">
            <a:spLocks noGrp="1"/>
          </p:cNvSpPr>
          <p:nvPr>
            <p:ph type="subTitle" idx="1"/>
          </p:nvPr>
        </p:nvSpPr>
        <p:spPr>
          <a:xfrm>
            <a:off x="3766801" y="1308575"/>
            <a:ext cx="35703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8" name="Google Shape;408;p30"/>
          <p:cNvSpPr txBox="1">
            <a:spLocks noGrp="1"/>
          </p:cNvSpPr>
          <p:nvPr>
            <p:ph type="title" idx="2"/>
          </p:nvPr>
        </p:nvSpPr>
        <p:spPr>
          <a:xfrm>
            <a:off x="2324661" y="2169425"/>
            <a:ext cx="140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09" name="Google Shape;409;p30"/>
          <p:cNvSpPr txBox="1">
            <a:spLocks noGrp="1"/>
          </p:cNvSpPr>
          <p:nvPr>
            <p:ph type="subTitle" idx="3"/>
          </p:nvPr>
        </p:nvSpPr>
        <p:spPr>
          <a:xfrm>
            <a:off x="3766801" y="2169425"/>
            <a:ext cx="35703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0" name="Google Shape;410;p30"/>
          <p:cNvSpPr txBox="1">
            <a:spLocks noGrp="1"/>
          </p:cNvSpPr>
          <p:nvPr>
            <p:ph type="title" idx="4"/>
          </p:nvPr>
        </p:nvSpPr>
        <p:spPr>
          <a:xfrm>
            <a:off x="2324652" y="3030275"/>
            <a:ext cx="140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11" name="Google Shape;411;p30"/>
          <p:cNvSpPr txBox="1">
            <a:spLocks noGrp="1"/>
          </p:cNvSpPr>
          <p:nvPr>
            <p:ph type="subTitle" idx="5"/>
          </p:nvPr>
        </p:nvSpPr>
        <p:spPr>
          <a:xfrm>
            <a:off x="3766851" y="3030275"/>
            <a:ext cx="35703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2" name="Google Shape;412;p30"/>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3" name="Google Shape;413;p30"/>
          <p:cNvSpPr/>
          <p:nvPr/>
        </p:nvSpPr>
        <p:spPr>
          <a:xfrm rot="10800000" flipH="1">
            <a:off x="-219941" y="4251424"/>
            <a:ext cx="9486012" cy="2542501"/>
          </a:xfrm>
          <a:custGeom>
            <a:avLst/>
            <a:gdLst/>
            <a:ahLst/>
            <a:cxnLst/>
            <a:rect l="l" t="t" r="r" b="b"/>
            <a:pathLst>
              <a:path w="91394" h="24496" extrusionOk="0">
                <a:moveTo>
                  <a:pt x="27277" y="14349"/>
                </a:moveTo>
                <a:cubicBezTo>
                  <a:pt x="27297" y="14410"/>
                  <a:pt x="27314" y="14471"/>
                  <a:pt x="27330" y="14532"/>
                </a:cubicBezTo>
                <a:cubicBezTo>
                  <a:pt x="27306" y="14472"/>
                  <a:pt x="27288" y="14410"/>
                  <a:pt x="27277" y="14349"/>
                </a:cubicBezTo>
                <a:close/>
                <a:moveTo>
                  <a:pt x="34561" y="14390"/>
                </a:moveTo>
                <a:cubicBezTo>
                  <a:pt x="34561" y="14495"/>
                  <a:pt x="34542" y="14591"/>
                  <a:pt x="34505" y="14677"/>
                </a:cubicBezTo>
                <a:cubicBezTo>
                  <a:pt x="34510" y="14578"/>
                  <a:pt x="34526" y="14482"/>
                  <a:pt x="34561" y="14390"/>
                </a:cubicBezTo>
                <a:close/>
                <a:moveTo>
                  <a:pt x="56011" y="16355"/>
                </a:moveTo>
                <a:cubicBezTo>
                  <a:pt x="56031" y="16417"/>
                  <a:pt x="56047" y="16477"/>
                  <a:pt x="56064" y="16539"/>
                </a:cubicBezTo>
                <a:cubicBezTo>
                  <a:pt x="56039" y="16478"/>
                  <a:pt x="56022" y="16417"/>
                  <a:pt x="56011" y="16355"/>
                </a:cubicBezTo>
                <a:close/>
                <a:moveTo>
                  <a:pt x="63295" y="16392"/>
                </a:moveTo>
                <a:cubicBezTo>
                  <a:pt x="63295" y="16498"/>
                  <a:pt x="63275" y="16594"/>
                  <a:pt x="63239" y="16679"/>
                </a:cubicBezTo>
                <a:cubicBezTo>
                  <a:pt x="63244" y="16581"/>
                  <a:pt x="63260" y="16485"/>
                  <a:pt x="63295" y="16392"/>
                </a:cubicBezTo>
                <a:close/>
                <a:moveTo>
                  <a:pt x="13656" y="17782"/>
                </a:moveTo>
                <a:cubicBezTo>
                  <a:pt x="13706" y="17875"/>
                  <a:pt x="13734" y="17968"/>
                  <a:pt x="13743" y="18061"/>
                </a:cubicBezTo>
                <a:cubicBezTo>
                  <a:pt x="13701" y="17972"/>
                  <a:pt x="13670" y="17880"/>
                  <a:pt x="13656" y="17782"/>
                </a:cubicBezTo>
                <a:close/>
                <a:moveTo>
                  <a:pt x="7227" y="21204"/>
                </a:moveTo>
                <a:cubicBezTo>
                  <a:pt x="7273" y="21247"/>
                  <a:pt x="7318" y="21293"/>
                  <a:pt x="7360" y="21339"/>
                </a:cubicBezTo>
                <a:cubicBezTo>
                  <a:pt x="7310" y="21297"/>
                  <a:pt x="7266" y="21252"/>
                  <a:pt x="7227" y="21204"/>
                </a:cubicBezTo>
                <a:close/>
                <a:moveTo>
                  <a:pt x="1079" y="21943"/>
                </a:moveTo>
                <a:lnTo>
                  <a:pt x="1079" y="21943"/>
                </a:lnTo>
                <a:cubicBezTo>
                  <a:pt x="1102" y="22067"/>
                  <a:pt x="1071" y="22186"/>
                  <a:pt x="1003" y="22294"/>
                </a:cubicBezTo>
                <a:cubicBezTo>
                  <a:pt x="1020" y="22176"/>
                  <a:pt x="1049" y="22058"/>
                  <a:pt x="1079" y="21943"/>
                </a:cubicBezTo>
                <a:close/>
                <a:moveTo>
                  <a:pt x="2925" y="22870"/>
                </a:moveTo>
                <a:lnTo>
                  <a:pt x="2925" y="22870"/>
                </a:lnTo>
                <a:cubicBezTo>
                  <a:pt x="3005" y="22931"/>
                  <a:pt x="3053" y="23001"/>
                  <a:pt x="3073" y="23077"/>
                </a:cubicBezTo>
                <a:cubicBezTo>
                  <a:pt x="3021" y="23010"/>
                  <a:pt x="2970" y="22941"/>
                  <a:pt x="2925" y="22870"/>
                </a:cubicBezTo>
                <a:close/>
                <a:moveTo>
                  <a:pt x="91296" y="0"/>
                </a:moveTo>
                <a:lnTo>
                  <a:pt x="1" y="198"/>
                </a:lnTo>
                <a:lnTo>
                  <a:pt x="1" y="22790"/>
                </a:lnTo>
                <a:cubicBezTo>
                  <a:pt x="419" y="22755"/>
                  <a:pt x="831" y="22560"/>
                  <a:pt x="1003" y="22294"/>
                </a:cubicBezTo>
                <a:lnTo>
                  <a:pt x="1003" y="22294"/>
                </a:lnTo>
                <a:cubicBezTo>
                  <a:pt x="958" y="22580"/>
                  <a:pt x="964" y="22866"/>
                  <a:pt x="1101" y="23135"/>
                </a:cubicBezTo>
                <a:cubicBezTo>
                  <a:pt x="1280" y="23481"/>
                  <a:pt x="1744" y="23778"/>
                  <a:pt x="2252" y="23778"/>
                </a:cubicBezTo>
                <a:cubicBezTo>
                  <a:pt x="2296" y="23778"/>
                  <a:pt x="2341" y="23776"/>
                  <a:pt x="2386" y="23771"/>
                </a:cubicBezTo>
                <a:cubicBezTo>
                  <a:pt x="2828" y="23725"/>
                  <a:pt x="3153" y="23367"/>
                  <a:pt x="3073" y="23077"/>
                </a:cubicBezTo>
                <a:lnTo>
                  <a:pt x="3073" y="23077"/>
                </a:lnTo>
                <a:cubicBezTo>
                  <a:pt x="3573" y="23717"/>
                  <a:pt x="4387" y="24229"/>
                  <a:pt x="5345" y="24495"/>
                </a:cubicBezTo>
                <a:cubicBezTo>
                  <a:pt x="5342" y="23830"/>
                  <a:pt x="5340" y="23168"/>
                  <a:pt x="5338" y="22503"/>
                </a:cubicBezTo>
                <a:lnTo>
                  <a:pt x="5338" y="22503"/>
                </a:lnTo>
                <a:cubicBezTo>
                  <a:pt x="5781" y="23136"/>
                  <a:pt x="6752" y="23558"/>
                  <a:pt x="7743" y="23558"/>
                </a:cubicBezTo>
                <a:cubicBezTo>
                  <a:pt x="7778" y="23558"/>
                  <a:pt x="7814" y="23558"/>
                  <a:pt x="7850" y="23557"/>
                </a:cubicBezTo>
                <a:cubicBezTo>
                  <a:pt x="8143" y="22814"/>
                  <a:pt x="7954" y="21983"/>
                  <a:pt x="7360" y="21339"/>
                </a:cubicBezTo>
                <a:lnTo>
                  <a:pt x="7360" y="21339"/>
                </a:lnTo>
                <a:cubicBezTo>
                  <a:pt x="7615" y="21551"/>
                  <a:pt x="8011" y="21677"/>
                  <a:pt x="8405" y="21677"/>
                </a:cubicBezTo>
                <a:cubicBezTo>
                  <a:pt x="8547" y="21677"/>
                  <a:pt x="8688" y="21660"/>
                  <a:pt x="8823" y="21626"/>
                </a:cubicBezTo>
                <a:cubicBezTo>
                  <a:pt x="9403" y="21477"/>
                  <a:pt x="9783" y="21007"/>
                  <a:pt x="9673" y="20575"/>
                </a:cubicBezTo>
                <a:lnTo>
                  <a:pt x="9673" y="20575"/>
                </a:lnTo>
                <a:cubicBezTo>
                  <a:pt x="9802" y="20617"/>
                  <a:pt x="9933" y="20636"/>
                  <a:pt x="10064" y="20636"/>
                </a:cubicBezTo>
                <a:cubicBezTo>
                  <a:pt x="10919" y="20636"/>
                  <a:pt x="11718" y="19813"/>
                  <a:pt x="11175" y="19278"/>
                </a:cubicBezTo>
                <a:lnTo>
                  <a:pt x="11175" y="19278"/>
                </a:lnTo>
                <a:cubicBezTo>
                  <a:pt x="11395" y="19371"/>
                  <a:pt x="11633" y="19413"/>
                  <a:pt x="11873" y="19413"/>
                </a:cubicBezTo>
                <a:cubicBezTo>
                  <a:pt x="12830" y="19413"/>
                  <a:pt x="13808" y="18748"/>
                  <a:pt x="13743" y="18061"/>
                </a:cubicBezTo>
                <a:lnTo>
                  <a:pt x="13743" y="18061"/>
                </a:lnTo>
                <a:cubicBezTo>
                  <a:pt x="14051" y="18705"/>
                  <a:pt x="15058" y="19124"/>
                  <a:pt x="16020" y="19124"/>
                </a:cubicBezTo>
                <a:cubicBezTo>
                  <a:pt x="16522" y="19124"/>
                  <a:pt x="17011" y="19011"/>
                  <a:pt x="17383" y="18756"/>
                </a:cubicBezTo>
                <a:lnTo>
                  <a:pt x="17383" y="18756"/>
                </a:lnTo>
                <a:cubicBezTo>
                  <a:pt x="16830" y="19166"/>
                  <a:pt x="16948" y="19930"/>
                  <a:pt x="17613" y="20244"/>
                </a:cubicBezTo>
                <a:cubicBezTo>
                  <a:pt x="17825" y="20345"/>
                  <a:pt x="18074" y="20391"/>
                  <a:pt x="18326" y="20391"/>
                </a:cubicBezTo>
                <a:cubicBezTo>
                  <a:pt x="18864" y="20391"/>
                  <a:pt x="19413" y="20178"/>
                  <a:pt x="19631" y="19823"/>
                </a:cubicBezTo>
                <a:lnTo>
                  <a:pt x="19631" y="19823"/>
                </a:lnTo>
                <a:cubicBezTo>
                  <a:pt x="19581" y="19905"/>
                  <a:pt x="19898" y="20128"/>
                  <a:pt x="19979" y="20174"/>
                </a:cubicBezTo>
                <a:cubicBezTo>
                  <a:pt x="20139" y="20264"/>
                  <a:pt x="20340" y="20323"/>
                  <a:pt x="20547" y="20324"/>
                </a:cubicBezTo>
                <a:cubicBezTo>
                  <a:pt x="20737" y="20324"/>
                  <a:pt x="21009" y="20268"/>
                  <a:pt x="21126" y="20151"/>
                </a:cubicBezTo>
                <a:cubicBezTo>
                  <a:pt x="21262" y="20012"/>
                  <a:pt x="21317" y="19770"/>
                  <a:pt x="21399" y="19607"/>
                </a:cubicBezTo>
                <a:cubicBezTo>
                  <a:pt x="21485" y="19621"/>
                  <a:pt x="21571" y="19628"/>
                  <a:pt x="21655" y="19628"/>
                </a:cubicBezTo>
                <a:cubicBezTo>
                  <a:pt x="22707" y="19628"/>
                  <a:pt x="23551" y="18578"/>
                  <a:pt x="22868" y="17959"/>
                </a:cubicBezTo>
                <a:lnTo>
                  <a:pt x="22868" y="17959"/>
                </a:lnTo>
                <a:cubicBezTo>
                  <a:pt x="23044" y="17996"/>
                  <a:pt x="23227" y="18013"/>
                  <a:pt x="23410" y="18013"/>
                </a:cubicBezTo>
                <a:cubicBezTo>
                  <a:pt x="24064" y="18013"/>
                  <a:pt x="24720" y="17788"/>
                  <a:pt x="25096" y="17404"/>
                </a:cubicBezTo>
                <a:cubicBezTo>
                  <a:pt x="25579" y="16914"/>
                  <a:pt x="25567" y="16205"/>
                  <a:pt x="25067" y="15723"/>
                </a:cubicBezTo>
                <a:lnTo>
                  <a:pt x="25067" y="15723"/>
                </a:lnTo>
                <a:cubicBezTo>
                  <a:pt x="25133" y="15730"/>
                  <a:pt x="25199" y="15734"/>
                  <a:pt x="25263" y="15734"/>
                </a:cubicBezTo>
                <a:cubicBezTo>
                  <a:pt x="25342" y="15734"/>
                  <a:pt x="25420" y="15729"/>
                  <a:pt x="25497" y="15720"/>
                </a:cubicBezTo>
                <a:cubicBezTo>
                  <a:pt x="25803" y="16119"/>
                  <a:pt x="26225" y="16474"/>
                  <a:pt x="26709" y="16717"/>
                </a:cubicBezTo>
                <a:cubicBezTo>
                  <a:pt x="27320" y="16201"/>
                  <a:pt x="27548" y="15381"/>
                  <a:pt x="27330" y="14532"/>
                </a:cubicBezTo>
                <a:lnTo>
                  <a:pt x="27330" y="14532"/>
                </a:lnTo>
                <a:cubicBezTo>
                  <a:pt x="27499" y="14952"/>
                  <a:pt x="27974" y="15353"/>
                  <a:pt x="28482" y="15479"/>
                </a:cubicBezTo>
                <a:cubicBezTo>
                  <a:pt x="28598" y="15508"/>
                  <a:pt x="28714" y="15521"/>
                  <a:pt x="28826" y="15521"/>
                </a:cubicBezTo>
                <a:cubicBezTo>
                  <a:pt x="29268" y="15521"/>
                  <a:pt x="29642" y="15303"/>
                  <a:pt x="29728" y="14957"/>
                </a:cubicBezTo>
                <a:cubicBezTo>
                  <a:pt x="29999" y="15243"/>
                  <a:pt x="30386" y="15369"/>
                  <a:pt x="30746" y="15369"/>
                </a:cubicBezTo>
                <a:cubicBezTo>
                  <a:pt x="31321" y="15369"/>
                  <a:pt x="31826" y="15045"/>
                  <a:pt x="31667" y="14528"/>
                </a:cubicBezTo>
                <a:lnTo>
                  <a:pt x="31667" y="14528"/>
                </a:lnTo>
                <a:cubicBezTo>
                  <a:pt x="32059" y="15016"/>
                  <a:pt x="32725" y="15251"/>
                  <a:pt x="33320" y="15251"/>
                </a:cubicBezTo>
                <a:cubicBezTo>
                  <a:pt x="33863" y="15251"/>
                  <a:pt x="34346" y="15055"/>
                  <a:pt x="34505" y="14677"/>
                </a:cubicBezTo>
                <a:lnTo>
                  <a:pt x="34505" y="14677"/>
                </a:lnTo>
                <a:cubicBezTo>
                  <a:pt x="34453" y="15710"/>
                  <a:pt x="35921" y="17025"/>
                  <a:pt x="37192" y="17025"/>
                </a:cubicBezTo>
                <a:cubicBezTo>
                  <a:pt x="37254" y="17025"/>
                  <a:pt x="37317" y="17022"/>
                  <a:pt x="37378" y="17015"/>
                </a:cubicBezTo>
                <a:lnTo>
                  <a:pt x="37378" y="17015"/>
                </a:lnTo>
                <a:cubicBezTo>
                  <a:pt x="36697" y="17115"/>
                  <a:pt x="36440" y="17842"/>
                  <a:pt x="36875" y="18435"/>
                </a:cubicBezTo>
                <a:cubicBezTo>
                  <a:pt x="37192" y="18867"/>
                  <a:pt x="37815" y="19144"/>
                  <a:pt x="38335" y="19144"/>
                </a:cubicBezTo>
                <a:cubicBezTo>
                  <a:pt x="38528" y="19144"/>
                  <a:pt x="38708" y="19105"/>
                  <a:pt x="38852" y="19022"/>
                </a:cubicBezTo>
                <a:lnTo>
                  <a:pt x="38852" y="19022"/>
                </a:lnTo>
                <a:cubicBezTo>
                  <a:pt x="38769" y="19071"/>
                  <a:pt x="38943" y="19416"/>
                  <a:pt x="38993" y="19495"/>
                </a:cubicBezTo>
                <a:cubicBezTo>
                  <a:pt x="38999" y="19505"/>
                  <a:pt x="39007" y="19510"/>
                  <a:pt x="39017" y="19510"/>
                </a:cubicBezTo>
                <a:cubicBezTo>
                  <a:pt x="39152" y="19510"/>
                  <a:pt x="39601" y="18588"/>
                  <a:pt x="39788" y="18588"/>
                </a:cubicBezTo>
                <a:cubicBezTo>
                  <a:pt x="39797" y="18588"/>
                  <a:pt x="39805" y="18590"/>
                  <a:pt x="39812" y="18594"/>
                </a:cubicBezTo>
                <a:cubicBezTo>
                  <a:pt x="39949" y="18668"/>
                  <a:pt x="40218" y="18744"/>
                  <a:pt x="40399" y="18744"/>
                </a:cubicBezTo>
                <a:cubicBezTo>
                  <a:pt x="40441" y="18744"/>
                  <a:pt x="40478" y="18740"/>
                  <a:pt x="40508" y="18731"/>
                </a:cubicBezTo>
                <a:cubicBezTo>
                  <a:pt x="40523" y="18726"/>
                  <a:pt x="40538" y="18724"/>
                  <a:pt x="40553" y="18724"/>
                </a:cubicBezTo>
                <a:cubicBezTo>
                  <a:pt x="40690" y="18724"/>
                  <a:pt x="40796" y="18906"/>
                  <a:pt x="40908" y="18906"/>
                </a:cubicBezTo>
                <a:cubicBezTo>
                  <a:pt x="40929" y="18906"/>
                  <a:pt x="40949" y="18900"/>
                  <a:pt x="40971" y="18886"/>
                </a:cubicBezTo>
                <a:cubicBezTo>
                  <a:pt x="41475" y="19275"/>
                  <a:pt x="42005" y="19527"/>
                  <a:pt x="42332" y="19527"/>
                </a:cubicBezTo>
                <a:cubicBezTo>
                  <a:pt x="42609" y="19527"/>
                  <a:pt x="42740" y="19346"/>
                  <a:pt x="42587" y="18916"/>
                </a:cubicBezTo>
                <a:lnTo>
                  <a:pt x="42587" y="18916"/>
                </a:lnTo>
                <a:cubicBezTo>
                  <a:pt x="43066" y="19321"/>
                  <a:pt x="43725" y="19557"/>
                  <a:pt x="44301" y="19557"/>
                </a:cubicBezTo>
                <a:cubicBezTo>
                  <a:pt x="44482" y="19557"/>
                  <a:pt x="44655" y="19534"/>
                  <a:pt x="44811" y="19486"/>
                </a:cubicBezTo>
                <a:cubicBezTo>
                  <a:pt x="45468" y="19284"/>
                  <a:pt x="45795" y="18654"/>
                  <a:pt x="45585" y="17993"/>
                </a:cubicBezTo>
                <a:lnTo>
                  <a:pt x="45585" y="17993"/>
                </a:lnTo>
                <a:cubicBezTo>
                  <a:pt x="45944" y="18238"/>
                  <a:pt x="46353" y="18347"/>
                  <a:pt x="46735" y="18347"/>
                </a:cubicBezTo>
                <a:cubicBezTo>
                  <a:pt x="47579" y="18347"/>
                  <a:pt x="48298" y="17820"/>
                  <a:pt x="48092" y="17063"/>
                </a:cubicBezTo>
                <a:lnTo>
                  <a:pt x="48092" y="17063"/>
                </a:lnTo>
                <a:cubicBezTo>
                  <a:pt x="48109" y="17123"/>
                  <a:pt x="48413" y="17289"/>
                  <a:pt x="48482" y="17329"/>
                </a:cubicBezTo>
                <a:cubicBezTo>
                  <a:pt x="48626" y="17410"/>
                  <a:pt x="48780" y="17480"/>
                  <a:pt x="48935" y="17512"/>
                </a:cubicBezTo>
                <a:cubicBezTo>
                  <a:pt x="49002" y="17526"/>
                  <a:pt x="49063" y="17532"/>
                  <a:pt x="49118" y="17532"/>
                </a:cubicBezTo>
                <a:cubicBezTo>
                  <a:pt x="49433" y="17532"/>
                  <a:pt x="49576" y="17329"/>
                  <a:pt x="49742" y="17133"/>
                </a:cubicBezTo>
                <a:lnTo>
                  <a:pt x="50248" y="16162"/>
                </a:lnTo>
                <a:cubicBezTo>
                  <a:pt x="50334" y="16226"/>
                  <a:pt x="50429" y="16282"/>
                  <a:pt x="50532" y="16324"/>
                </a:cubicBezTo>
                <a:cubicBezTo>
                  <a:pt x="50648" y="16371"/>
                  <a:pt x="50767" y="16393"/>
                  <a:pt x="50880" y="16393"/>
                </a:cubicBezTo>
                <a:cubicBezTo>
                  <a:pt x="51169" y="16393"/>
                  <a:pt x="51418" y="16251"/>
                  <a:pt x="51465" y="16039"/>
                </a:cubicBezTo>
                <a:cubicBezTo>
                  <a:pt x="51452" y="15955"/>
                  <a:pt x="51439" y="15870"/>
                  <a:pt x="51433" y="15787"/>
                </a:cubicBezTo>
                <a:lnTo>
                  <a:pt x="51433" y="15787"/>
                </a:lnTo>
                <a:cubicBezTo>
                  <a:pt x="51476" y="15878"/>
                  <a:pt x="51484" y="15964"/>
                  <a:pt x="51465" y="16039"/>
                </a:cubicBezTo>
                <a:cubicBezTo>
                  <a:pt x="51603" y="16838"/>
                  <a:pt x="52078" y="17676"/>
                  <a:pt x="52794" y="18363"/>
                </a:cubicBezTo>
                <a:cubicBezTo>
                  <a:pt x="53105" y="17777"/>
                  <a:pt x="53420" y="17191"/>
                  <a:pt x="53732" y="16605"/>
                </a:cubicBezTo>
                <a:cubicBezTo>
                  <a:pt x="53825" y="17399"/>
                  <a:pt x="54525" y="18265"/>
                  <a:pt x="55443" y="18723"/>
                </a:cubicBezTo>
                <a:cubicBezTo>
                  <a:pt x="56053" y="18208"/>
                  <a:pt x="56282" y="17388"/>
                  <a:pt x="56064" y="16539"/>
                </a:cubicBezTo>
                <a:lnTo>
                  <a:pt x="56064" y="16539"/>
                </a:lnTo>
                <a:cubicBezTo>
                  <a:pt x="56233" y="16959"/>
                  <a:pt x="56708" y="17359"/>
                  <a:pt x="57216" y="17485"/>
                </a:cubicBezTo>
                <a:cubicBezTo>
                  <a:pt x="57332" y="17514"/>
                  <a:pt x="57448" y="17528"/>
                  <a:pt x="57558" y="17528"/>
                </a:cubicBezTo>
                <a:cubicBezTo>
                  <a:pt x="58002" y="17528"/>
                  <a:pt x="58376" y="17309"/>
                  <a:pt x="58464" y="16963"/>
                </a:cubicBezTo>
                <a:cubicBezTo>
                  <a:pt x="58734" y="17248"/>
                  <a:pt x="59121" y="17375"/>
                  <a:pt x="59480" y="17375"/>
                </a:cubicBezTo>
                <a:cubicBezTo>
                  <a:pt x="60056" y="17375"/>
                  <a:pt x="60560" y="17050"/>
                  <a:pt x="60401" y="16533"/>
                </a:cubicBezTo>
                <a:lnTo>
                  <a:pt x="60401" y="16533"/>
                </a:lnTo>
                <a:cubicBezTo>
                  <a:pt x="60792" y="17020"/>
                  <a:pt x="61458" y="17255"/>
                  <a:pt x="62052" y="17255"/>
                </a:cubicBezTo>
                <a:cubicBezTo>
                  <a:pt x="62595" y="17255"/>
                  <a:pt x="63079" y="17058"/>
                  <a:pt x="63239" y="16679"/>
                </a:cubicBezTo>
                <a:lnTo>
                  <a:pt x="63239" y="16679"/>
                </a:lnTo>
                <a:cubicBezTo>
                  <a:pt x="63189" y="17713"/>
                  <a:pt x="64654" y="19027"/>
                  <a:pt x="65926" y="19027"/>
                </a:cubicBezTo>
                <a:cubicBezTo>
                  <a:pt x="65989" y="19027"/>
                  <a:pt x="66051" y="19023"/>
                  <a:pt x="66113" y="19017"/>
                </a:cubicBezTo>
                <a:lnTo>
                  <a:pt x="66113" y="19017"/>
                </a:lnTo>
                <a:cubicBezTo>
                  <a:pt x="65432" y="19116"/>
                  <a:pt x="65175" y="19843"/>
                  <a:pt x="65610" y="20437"/>
                </a:cubicBezTo>
                <a:cubicBezTo>
                  <a:pt x="65927" y="20868"/>
                  <a:pt x="66549" y="21144"/>
                  <a:pt x="67069" y="21144"/>
                </a:cubicBezTo>
                <a:cubicBezTo>
                  <a:pt x="67263" y="21144"/>
                  <a:pt x="67443" y="21106"/>
                  <a:pt x="67587" y="21023"/>
                </a:cubicBezTo>
                <a:lnTo>
                  <a:pt x="67587" y="21023"/>
                </a:lnTo>
                <a:cubicBezTo>
                  <a:pt x="67504" y="21072"/>
                  <a:pt x="67678" y="21417"/>
                  <a:pt x="67727" y="21497"/>
                </a:cubicBezTo>
                <a:cubicBezTo>
                  <a:pt x="67827" y="21653"/>
                  <a:pt x="67975" y="21799"/>
                  <a:pt x="68157" y="21897"/>
                </a:cubicBezTo>
                <a:cubicBezTo>
                  <a:pt x="68289" y="21969"/>
                  <a:pt x="68483" y="22034"/>
                  <a:pt x="68637" y="22034"/>
                </a:cubicBezTo>
                <a:cubicBezTo>
                  <a:pt x="68678" y="22034"/>
                  <a:pt x="68715" y="22029"/>
                  <a:pt x="68749" y="22019"/>
                </a:cubicBezTo>
                <a:cubicBezTo>
                  <a:pt x="68935" y="21963"/>
                  <a:pt x="69098" y="21773"/>
                  <a:pt x="69248" y="21670"/>
                </a:cubicBezTo>
                <a:cubicBezTo>
                  <a:pt x="69547" y="21901"/>
                  <a:pt x="69903" y="22002"/>
                  <a:pt x="70237" y="22002"/>
                </a:cubicBezTo>
                <a:cubicBezTo>
                  <a:pt x="70941" y="22002"/>
                  <a:pt x="71548" y="21551"/>
                  <a:pt x="71322" y="20915"/>
                </a:cubicBezTo>
                <a:lnTo>
                  <a:pt x="71322" y="20915"/>
                </a:lnTo>
                <a:cubicBezTo>
                  <a:pt x="71801" y="21320"/>
                  <a:pt x="72459" y="21555"/>
                  <a:pt x="73036" y="21555"/>
                </a:cubicBezTo>
                <a:cubicBezTo>
                  <a:pt x="73217" y="21555"/>
                  <a:pt x="73390" y="21532"/>
                  <a:pt x="73548" y="21483"/>
                </a:cubicBezTo>
                <a:cubicBezTo>
                  <a:pt x="74204" y="21282"/>
                  <a:pt x="74531" y="20652"/>
                  <a:pt x="74321" y="19991"/>
                </a:cubicBezTo>
                <a:lnTo>
                  <a:pt x="74321" y="19991"/>
                </a:lnTo>
                <a:cubicBezTo>
                  <a:pt x="74681" y="20235"/>
                  <a:pt x="75089" y="20344"/>
                  <a:pt x="75472" y="20344"/>
                </a:cubicBezTo>
                <a:cubicBezTo>
                  <a:pt x="76316" y="20344"/>
                  <a:pt x="77034" y="19817"/>
                  <a:pt x="76828" y="19060"/>
                </a:cubicBezTo>
                <a:lnTo>
                  <a:pt x="76828" y="19060"/>
                </a:lnTo>
                <a:cubicBezTo>
                  <a:pt x="76844" y="19119"/>
                  <a:pt x="77150" y="19285"/>
                  <a:pt x="77218" y="19325"/>
                </a:cubicBezTo>
                <a:cubicBezTo>
                  <a:pt x="77362" y="19406"/>
                  <a:pt x="77515" y="19476"/>
                  <a:pt x="77672" y="19508"/>
                </a:cubicBezTo>
                <a:cubicBezTo>
                  <a:pt x="77738" y="19522"/>
                  <a:pt x="77798" y="19528"/>
                  <a:pt x="77852" y="19528"/>
                </a:cubicBezTo>
                <a:cubicBezTo>
                  <a:pt x="78168" y="19528"/>
                  <a:pt x="78311" y="19324"/>
                  <a:pt x="78477" y="19129"/>
                </a:cubicBezTo>
                <a:lnTo>
                  <a:pt x="78519" y="19048"/>
                </a:lnTo>
                <a:cubicBezTo>
                  <a:pt x="78522" y="19051"/>
                  <a:pt x="78523" y="19054"/>
                  <a:pt x="78526" y="19058"/>
                </a:cubicBezTo>
                <a:cubicBezTo>
                  <a:pt x="78843" y="19489"/>
                  <a:pt x="79466" y="19765"/>
                  <a:pt x="79985" y="19765"/>
                </a:cubicBezTo>
                <a:cubicBezTo>
                  <a:pt x="80179" y="19765"/>
                  <a:pt x="80358" y="19727"/>
                  <a:pt x="80502" y="19644"/>
                </a:cubicBezTo>
                <a:lnTo>
                  <a:pt x="80502" y="19644"/>
                </a:lnTo>
                <a:cubicBezTo>
                  <a:pt x="80419" y="19693"/>
                  <a:pt x="80593" y="20038"/>
                  <a:pt x="80644" y="20118"/>
                </a:cubicBezTo>
                <a:cubicBezTo>
                  <a:pt x="80742" y="20274"/>
                  <a:pt x="80891" y="20420"/>
                  <a:pt x="81073" y="20519"/>
                </a:cubicBezTo>
                <a:cubicBezTo>
                  <a:pt x="81206" y="20591"/>
                  <a:pt x="81399" y="20655"/>
                  <a:pt x="81552" y="20655"/>
                </a:cubicBezTo>
                <a:cubicBezTo>
                  <a:pt x="81593" y="20655"/>
                  <a:pt x="81631" y="20651"/>
                  <a:pt x="81664" y="20640"/>
                </a:cubicBezTo>
                <a:cubicBezTo>
                  <a:pt x="81851" y="20584"/>
                  <a:pt x="82013" y="20395"/>
                  <a:pt x="82164" y="20290"/>
                </a:cubicBezTo>
                <a:cubicBezTo>
                  <a:pt x="82464" y="20522"/>
                  <a:pt x="82820" y="20623"/>
                  <a:pt x="83154" y="20623"/>
                </a:cubicBezTo>
                <a:cubicBezTo>
                  <a:pt x="83858" y="20623"/>
                  <a:pt x="84464" y="20172"/>
                  <a:pt x="84238" y="19536"/>
                </a:cubicBezTo>
                <a:lnTo>
                  <a:pt x="84238" y="19536"/>
                </a:lnTo>
                <a:cubicBezTo>
                  <a:pt x="84716" y="19941"/>
                  <a:pt x="85374" y="20176"/>
                  <a:pt x="85952" y="20176"/>
                </a:cubicBezTo>
                <a:cubicBezTo>
                  <a:pt x="86133" y="20176"/>
                  <a:pt x="86306" y="20153"/>
                  <a:pt x="86463" y="20105"/>
                </a:cubicBezTo>
                <a:cubicBezTo>
                  <a:pt x="87120" y="19903"/>
                  <a:pt x="87447" y="19271"/>
                  <a:pt x="87237" y="18612"/>
                </a:cubicBezTo>
                <a:lnTo>
                  <a:pt x="87237" y="18612"/>
                </a:lnTo>
                <a:cubicBezTo>
                  <a:pt x="87596" y="18857"/>
                  <a:pt x="88004" y="18965"/>
                  <a:pt x="88387" y="18965"/>
                </a:cubicBezTo>
                <a:cubicBezTo>
                  <a:pt x="89231" y="18965"/>
                  <a:pt x="89950" y="18438"/>
                  <a:pt x="89744" y="17681"/>
                </a:cubicBezTo>
                <a:lnTo>
                  <a:pt x="89744" y="17681"/>
                </a:lnTo>
                <a:cubicBezTo>
                  <a:pt x="89761" y="17739"/>
                  <a:pt x="90065" y="17906"/>
                  <a:pt x="90134" y="17946"/>
                </a:cubicBezTo>
                <a:cubicBezTo>
                  <a:pt x="90278" y="18026"/>
                  <a:pt x="90432" y="18097"/>
                  <a:pt x="90587" y="18129"/>
                </a:cubicBezTo>
                <a:cubicBezTo>
                  <a:pt x="90654" y="18142"/>
                  <a:pt x="90714" y="18148"/>
                  <a:pt x="90769" y="18148"/>
                </a:cubicBezTo>
                <a:cubicBezTo>
                  <a:pt x="91084" y="18148"/>
                  <a:pt x="91228" y="17945"/>
                  <a:pt x="91393" y="17750"/>
                </a:cubicBezTo>
                <a:lnTo>
                  <a:pt x="91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flipH="1">
            <a:off x="1441459" y="-379925"/>
            <a:ext cx="720899" cy="680266"/>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flipH="1">
            <a:off x="376140" y="639647"/>
            <a:ext cx="1006540" cy="621878"/>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flipH="1">
            <a:off x="7985852" y="62102"/>
            <a:ext cx="1418148" cy="876253"/>
          </a:xfrm>
          <a:custGeom>
            <a:avLst/>
            <a:gdLst/>
            <a:ahLst/>
            <a:cxnLst/>
            <a:rect l="l" t="t" r="r" b="b"/>
            <a:pathLst>
              <a:path w="10630" h="6568" extrusionOk="0">
                <a:moveTo>
                  <a:pt x="4460" y="874"/>
                </a:moveTo>
                <a:cubicBezTo>
                  <a:pt x="4461" y="875"/>
                  <a:pt x="4461" y="877"/>
                  <a:pt x="4463" y="877"/>
                </a:cubicBezTo>
                <a:cubicBezTo>
                  <a:pt x="4525" y="935"/>
                  <a:pt x="4592" y="1000"/>
                  <a:pt x="4619" y="1083"/>
                </a:cubicBezTo>
                <a:cubicBezTo>
                  <a:pt x="4635" y="1131"/>
                  <a:pt x="4634" y="1181"/>
                  <a:pt x="4610" y="1228"/>
                </a:cubicBezTo>
                <a:cubicBezTo>
                  <a:pt x="4598" y="1253"/>
                  <a:pt x="4582" y="1272"/>
                  <a:pt x="4561" y="1288"/>
                </a:cubicBezTo>
                <a:cubicBezTo>
                  <a:pt x="4542" y="1302"/>
                  <a:pt x="4523" y="1310"/>
                  <a:pt x="4502" y="1310"/>
                </a:cubicBezTo>
                <a:cubicBezTo>
                  <a:pt x="4497" y="1310"/>
                  <a:pt x="4491" y="1309"/>
                  <a:pt x="4486" y="1308"/>
                </a:cubicBezTo>
                <a:cubicBezTo>
                  <a:pt x="4423" y="1161"/>
                  <a:pt x="4420" y="1013"/>
                  <a:pt x="4460" y="874"/>
                </a:cubicBezTo>
                <a:close/>
                <a:moveTo>
                  <a:pt x="7428" y="1241"/>
                </a:moveTo>
                <a:cubicBezTo>
                  <a:pt x="7456" y="1356"/>
                  <a:pt x="7472" y="1479"/>
                  <a:pt x="7471" y="1607"/>
                </a:cubicBezTo>
                <a:cubicBezTo>
                  <a:pt x="7444" y="1642"/>
                  <a:pt x="7416" y="1672"/>
                  <a:pt x="7368" y="1674"/>
                </a:cubicBezTo>
                <a:cubicBezTo>
                  <a:pt x="7366" y="1674"/>
                  <a:pt x="7364" y="1674"/>
                  <a:pt x="7362" y="1674"/>
                </a:cubicBezTo>
                <a:cubicBezTo>
                  <a:pt x="7294" y="1674"/>
                  <a:pt x="7247" y="1612"/>
                  <a:pt x="7237" y="1550"/>
                </a:cubicBezTo>
                <a:cubicBezTo>
                  <a:pt x="7227" y="1486"/>
                  <a:pt x="7246" y="1427"/>
                  <a:pt x="7279" y="1375"/>
                </a:cubicBezTo>
                <a:cubicBezTo>
                  <a:pt x="7284" y="1389"/>
                  <a:pt x="7299" y="1399"/>
                  <a:pt x="7314" y="1399"/>
                </a:cubicBezTo>
                <a:cubicBezTo>
                  <a:pt x="7325" y="1399"/>
                  <a:pt x="7335" y="1393"/>
                  <a:pt x="7341" y="1380"/>
                </a:cubicBezTo>
                <a:cubicBezTo>
                  <a:pt x="7364" y="1325"/>
                  <a:pt x="7394" y="1279"/>
                  <a:pt x="7428" y="1241"/>
                </a:cubicBezTo>
                <a:close/>
                <a:moveTo>
                  <a:pt x="9318" y="1796"/>
                </a:moveTo>
                <a:cubicBezTo>
                  <a:pt x="9320" y="1797"/>
                  <a:pt x="9320" y="1799"/>
                  <a:pt x="9320" y="1800"/>
                </a:cubicBezTo>
                <a:cubicBezTo>
                  <a:pt x="9304" y="1898"/>
                  <a:pt x="9290" y="2014"/>
                  <a:pt x="9192" y="2065"/>
                </a:cubicBezTo>
                <a:cubicBezTo>
                  <a:pt x="9170" y="2076"/>
                  <a:pt x="9146" y="2082"/>
                  <a:pt x="9123" y="2082"/>
                </a:cubicBezTo>
                <a:cubicBezTo>
                  <a:pt x="9095" y="2082"/>
                  <a:pt x="9068" y="2072"/>
                  <a:pt x="9048" y="2048"/>
                </a:cubicBezTo>
                <a:cubicBezTo>
                  <a:pt x="9024" y="2017"/>
                  <a:pt x="9016" y="1973"/>
                  <a:pt x="9035" y="1940"/>
                </a:cubicBezTo>
                <a:cubicBezTo>
                  <a:pt x="9123" y="1870"/>
                  <a:pt x="9219" y="1822"/>
                  <a:pt x="9318" y="1796"/>
                </a:cubicBezTo>
                <a:close/>
                <a:moveTo>
                  <a:pt x="1623" y="2421"/>
                </a:moveTo>
                <a:cubicBezTo>
                  <a:pt x="1638" y="2421"/>
                  <a:pt x="1653" y="2422"/>
                  <a:pt x="1669" y="2423"/>
                </a:cubicBezTo>
                <a:cubicBezTo>
                  <a:pt x="1709" y="2427"/>
                  <a:pt x="1749" y="2434"/>
                  <a:pt x="1787" y="2446"/>
                </a:cubicBezTo>
                <a:cubicBezTo>
                  <a:pt x="1831" y="2460"/>
                  <a:pt x="2049" y="2593"/>
                  <a:pt x="1864" y="2642"/>
                </a:cubicBezTo>
                <a:cubicBezTo>
                  <a:pt x="1857" y="2645"/>
                  <a:pt x="1853" y="2650"/>
                  <a:pt x="1853" y="2657"/>
                </a:cubicBezTo>
                <a:cubicBezTo>
                  <a:pt x="1835" y="2658"/>
                  <a:pt x="1818" y="2659"/>
                  <a:pt x="1801" y="2659"/>
                </a:cubicBezTo>
                <a:cubicBezTo>
                  <a:pt x="1627" y="2659"/>
                  <a:pt x="1501" y="2589"/>
                  <a:pt x="1416" y="2478"/>
                </a:cubicBezTo>
                <a:cubicBezTo>
                  <a:pt x="1424" y="2476"/>
                  <a:pt x="1429" y="2461"/>
                  <a:pt x="1422" y="2454"/>
                </a:cubicBezTo>
                <a:cubicBezTo>
                  <a:pt x="1489" y="2436"/>
                  <a:pt x="1554" y="2421"/>
                  <a:pt x="1623" y="2421"/>
                </a:cubicBezTo>
                <a:close/>
                <a:moveTo>
                  <a:pt x="851" y="3941"/>
                </a:moveTo>
                <a:cubicBezTo>
                  <a:pt x="995" y="3941"/>
                  <a:pt x="1198" y="4005"/>
                  <a:pt x="1150" y="4191"/>
                </a:cubicBezTo>
                <a:cubicBezTo>
                  <a:pt x="1147" y="4197"/>
                  <a:pt x="1148" y="4201"/>
                  <a:pt x="1151" y="4204"/>
                </a:cubicBezTo>
                <a:cubicBezTo>
                  <a:pt x="1090" y="4297"/>
                  <a:pt x="1018" y="4334"/>
                  <a:pt x="944" y="4334"/>
                </a:cubicBezTo>
                <a:cubicBezTo>
                  <a:pt x="789" y="4334"/>
                  <a:pt x="624" y="4170"/>
                  <a:pt x="530" y="4007"/>
                </a:cubicBezTo>
                <a:cubicBezTo>
                  <a:pt x="534" y="4002"/>
                  <a:pt x="539" y="3997"/>
                  <a:pt x="546" y="3992"/>
                </a:cubicBezTo>
                <a:cubicBezTo>
                  <a:pt x="639" y="3965"/>
                  <a:pt x="737" y="3946"/>
                  <a:pt x="834" y="3942"/>
                </a:cubicBezTo>
                <a:cubicBezTo>
                  <a:pt x="839" y="3941"/>
                  <a:pt x="845" y="3941"/>
                  <a:pt x="851" y="3941"/>
                </a:cubicBezTo>
                <a:close/>
                <a:moveTo>
                  <a:pt x="7948" y="4608"/>
                </a:moveTo>
                <a:cubicBezTo>
                  <a:pt x="7996" y="4608"/>
                  <a:pt x="8033" y="4645"/>
                  <a:pt x="8066" y="4682"/>
                </a:cubicBezTo>
                <a:cubicBezTo>
                  <a:pt x="8101" y="4765"/>
                  <a:pt x="8122" y="4848"/>
                  <a:pt x="8133" y="4929"/>
                </a:cubicBezTo>
                <a:cubicBezTo>
                  <a:pt x="8131" y="4929"/>
                  <a:pt x="8130" y="4929"/>
                  <a:pt x="8129" y="4929"/>
                </a:cubicBezTo>
                <a:cubicBezTo>
                  <a:pt x="8119" y="4929"/>
                  <a:pt x="8113" y="4936"/>
                  <a:pt x="8112" y="4944"/>
                </a:cubicBezTo>
                <a:cubicBezTo>
                  <a:pt x="8006" y="4919"/>
                  <a:pt x="7892" y="4899"/>
                  <a:pt x="7847" y="4782"/>
                </a:cubicBezTo>
                <a:cubicBezTo>
                  <a:pt x="7821" y="4715"/>
                  <a:pt x="7842" y="4638"/>
                  <a:pt x="7916" y="4614"/>
                </a:cubicBezTo>
                <a:cubicBezTo>
                  <a:pt x="7927" y="4610"/>
                  <a:pt x="7938" y="4608"/>
                  <a:pt x="7948" y="4608"/>
                </a:cubicBezTo>
                <a:close/>
                <a:moveTo>
                  <a:pt x="2584" y="5169"/>
                </a:moveTo>
                <a:cubicBezTo>
                  <a:pt x="2610" y="5169"/>
                  <a:pt x="2634" y="5178"/>
                  <a:pt x="2645" y="5197"/>
                </a:cubicBezTo>
                <a:cubicBezTo>
                  <a:pt x="2643" y="5218"/>
                  <a:pt x="2642" y="5238"/>
                  <a:pt x="2638" y="5258"/>
                </a:cubicBezTo>
                <a:cubicBezTo>
                  <a:pt x="2637" y="5259"/>
                  <a:pt x="2637" y="5261"/>
                  <a:pt x="2637" y="5262"/>
                </a:cubicBezTo>
                <a:cubicBezTo>
                  <a:pt x="2626" y="5344"/>
                  <a:pt x="2601" y="5420"/>
                  <a:pt x="2568" y="5488"/>
                </a:cubicBezTo>
                <a:lnTo>
                  <a:pt x="2568" y="5487"/>
                </a:lnTo>
                <a:cubicBezTo>
                  <a:pt x="2564" y="5476"/>
                  <a:pt x="2560" y="5464"/>
                  <a:pt x="2556" y="5454"/>
                </a:cubicBezTo>
                <a:cubicBezTo>
                  <a:pt x="2555" y="5448"/>
                  <a:pt x="2550" y="5446"/>
                  <a:pt x="2546" y="5444"/>
                </a:cubicBezTo>
                <a:cubicBezTo>
                  <a:pt x="2529" y="5414"/>
                  <a:pt x="2513" y="5385"/>
                  <a:pt x="2502" y="5351"/>
                </a:cubicBezTo>
                <a:cubicBezTo>
                  <a:pt x="2486" y="5305"/>
                  <a:pt x="2478" y="5247"/>
                  <a:pt x="2509" y="5204"/>
                </a:cubicBezTo>
                <a:cubicBezTo>
                  <a:pt x="2525" y="5181"/>
                  <a:pt x="2556" y="5169"/>
                  <a:pt x="2584" y="5169"/>
                </a:cubicBezTo>
                <a:close/>
                <a:moveTo>
                  <a:pt x="5530" y="5324"/>
                </a:moveTo>
                <a:cubicBezTo>
                  <a:pt x="5536" y="5324"/>
                  <a:pt x="5542" y="5325"/>
                  <a:pt x="5549" y="5326"/>
                </a:cubicBezTo>
                <a:cubicBezTo>
                  <a:pt x="5587" y="5333"/>
                  <a:pt x="5646" y="5361"/>
                  <a:pt x="5616" y="5421"/>
                </a:cubicBezTo>
                <a:cubicBezTo>
                  <a:pt x="5613" y="5426"/>
                  <a:pt x="5617" y="5430"/>
                  <a:pt x="5622" y="5430"/>
                </a:cubicBezTo>
                <a:cubicBezTo>
                  <a:pt x="5624" y="5430"/>
                  <a:pt x="5625" y="5430"/>
                  <a:pt x="5627" y="5429"/>
                </a:cubicBezTo>
                <a:lnTo>
                  <a:pt x="5627" y="5429"/>
                </a:lnTo>
                <a:cubicBezTo>
                  <a:pt x="5612" y="5522"/>
                  <a:pt x="5586" y="5610"/>
                  <a:pt x="5553" y="5692"/>
                </a:cubicBezTo>
                <a:cubicBezTo>
                  <a:pt x="5521" y="5636"/>
                  <a:pt x="5480" y="5584"/>
                  <a:pt x="5458" y="5522"/>
                </a:cubicBezTo>
                <a:cubicBezTo>
                  <a:pt x="5442" y="5477"/>
                  <a:pt x="5433" y="5425"/>
                  <a:pt x="5454" y="5380"/>
                </a:cubicBezTo>
                <a:cubicBezTo>
                  <a:pt x="5471" y="5343"/>
                  <a:pt x="5493" y="5324"/>
                  <a:pt x="5530" y="5324"/>
                </a:cubicBezTo>
                <a:close/>
                <a:moveTo>
                  <a:pt x="5731" y="66"/>
                </a:moveTo>
                <a:cubicBezTo>
                  <a:pt x="5845" y="66"/>
                  <a:pt x="5958" y="76"/>
                  <a:pt x="6068" y="95"/>
                </a:cubicBezTo>
                <a:cubicBezTo>
                  <a:pt x="6693" y="203"/>
                  <a:pt x="7225" y="598"/>
                  <a:pt x="7405" y="1161"/>
                </a:cubicBezTo>
                <a:cubicBezTo>
                  <a:pt x="7380" y="1187"/>
                  <a:pt x="7356" y="1215"/>
                  <a:pt x="7336" y="1246"/>
                </a:cubicBezTo>
                <a:cubicBezTo>
                  <a:pt x="7215" y="1349"/>
                  <a:pt x="7104" y="1528"/>
                  <a:pt x="7231" y="1673"/>
                </a:cubicBezTo>
                <a:cubicBezTo>
                  <a:pt x="7263" y="1710"/>
                  <a:pt x="7320" y="1730"/>
                  <a:pt x="7375" y="1730"/>
                </a:cubicBezTo>
                <a:cubicBezTo>
                  <a:pt x="7409" y="1730"/>
                  <a:pt x="7441" y="1722"/>
                  <a:pt x="7467" y="1706"/>
                </a:cubicBezTo>
                <a:lnTo>
                  <a:pt x="7467" y="1706"/>
                </a:lnTo>
                <a:cubicBezTo>
                  <a:pt x="7467" y="1709"/>
                  <a:pt x="7467" y="1713"/>
                  <a:pt x="7466" y="1717"/>
                </a:cubicBezTo>
                <a:cubicBezTo>
                  <a:pt x="7465" y="1726"/>
                  <a:pt x="7471" y="1730"/>
                  <a:pt x="7478" y="1730"/>
                </a:cubicBezTo>
                <a:cubicBezTo>
                  <a:pt x="7483" y="1730"/>
                  <a:pt x="7489" y="1727"/>
                  <a:pt x="7491" y="1720"/>
                </a:cubicBezTo>
                <a:cubicBezTo>
                  <a:pt x="7494" y="1703"/>
                  <a:pt x="7497" y="1687"/>
                  <a:pt x="7502" y="1671"/>
                </a:cubicBezTo>
                <a:cubicBezTo>
                  <a:pt x="7512" y="1653"/>
                  <a:pt x="7518" y="1633"/>
                  <a:pt x="7517" y="1607"/>
                </a:cubicBezTo>
                <a:cubicBezTo>
                  <a:pt x="7517" y="1604"/>
                  <a:pt x="7515" y="1601"/>
                  <a:pt x="7513" y="1599"/>
                </a:cubicBezTo>
                <a:cubicBezTo>
                  <a:pt x="7530" y="1452"/>
                  <a:pt x="7522" y="1313"/>
                  <a:pt x="7488" y="1182"/>
                </a:cubicBezTo>
                <a:cubicBezTo>
                  <a:pt x="7623" y="1072"/>
                  <a:pt x="7807" y="1035"/>
                  <a:pt x="7995" y="1035"/>
                </a:cubicBezTo>
                <a:cubicBezTo>
                  <a:pt x="8150" y="1035"/>
                  <a:pt x="8307" y="1060"/>
                  <a:pt x="8441" y="1092"/>
                </a:cubicBezTo>
                <a:cubicBezTo>
                  <a:pt x="8841" y="1186"/>
                  <a:pt x="9163" y="1363"/>
                  <a:pt x="9299" y="1730"/>
                </a:cubicBezTo>
                <a:cubicBezTo>
                  <a:pt x="9172" y="1764"/>
                  <a:pt x="9054" y="1829"/>
                  <a:pt x="8958" y="1937"/>
                </a:cubicBezTo>
                <a:cubicBezTo>
                  <a:pt x="8943" y="1954"/>
                  <a:pt x="8960" y="1981"/>
                  <a:pt x="8980" y="1981"/>
                </a:cubicBezTo>
                <a:cubicBezTo>
                  <a:pt x="8982" y="1981"/>
                  <a:pt x="8983" y="1980"/>
                  <a:pt x="8985" y="1980"/>
                </a:cubicBezTo>
                <a:lnTo>
                  <a:pt x="8985" y="1980"/>
                </a:lnTo>
                <a:cubicBezTo>
                  <a:pt x="8974" y="2045"/>
                  <a:pt x="9015" y="2121"/>
                  <a:pt x="9089" y="2138"/>
                </a:cubicBezTo>
                <a:cubicBezTo>
                  <a:pt x="9106" y="2141"/>
                  <a:pt x="9122" y="2143"/>
                  <a:pt x="9138" y="2143"/>
                </a:cubicBezTo>
                <a:cubicBezTo>
                  <a:pt x="9303" y="2143"/>
                  <a:pt x="9372" y="1932"/>
                  <a:pt x="9383" y="1796"/>
                </a:cubicBezTo>
                <a:cubicBezTo>
                  <a:pt x="9383" y="1790"/>
                  <a:pt x="9382" y="1785"/>
                  <a:pt x="9381" y="1781"/>
                </a:cubicBezTo>
                <a:cubicBezTo>
                  <a:pt x="9426" y="1773"/>
                  <a:pt x="9472" y="1769"/>
                  <a:pt x="9517" y="1769"/>
                </a:cubicBezTo>
                <a:cubicBezTo>
                  <a:pt x="9814" y="1769"/>
                  <a:pt x="10111" y="1938"/>
                  <a:pt x="10291" y="2208"/>
                </a:cubicBezTo>
                <a:cubicBezTo>
                  <a:pt x="10569" y="2630"/>
                  <a:pt x="10549" y="3203"/>
                  <a:pt x="10377" y="3659"/>
                </a:cubicBezTo>
                <a:cubicBezTo>
                  <a:pt x="10073" y="4470"/>
                  <a:pt x="9285" y="4950"/>
                  <a:pt x="8440" y="4950"/>
                </a:cubicBezTo>
                <a:cubicBezTo>
                  <a:pt x="8367" y="4950"/>
                  <a:pt x="8294" y="4947"/>
                  <a:pt x="8221" y="4939"/>
                </a:cubicBezTo>
                <a:cubicBezTo>
                  <a:pt x="8204" y="4828"/>
                  <a:pt x="8163" y="4715"/>
                  <a:pt x="8092" y="4605"/>
                </a:cubicBezTo>
                <a:cubicBezTo>
                  <a:pt x="8087" y="4597"/>
                  <a:pt x="8079" y="4594"/>
                  <a:pt x="8072" y="4594"/>
                </a:cubicBezTo>
                <a:cubicBezTo>
                  <a:pt x="8063" y="4594"/>
                  <a:pt x="8054" y="4598"/>
                  <a:pt x="8049" y="4605"/>
                </a:cubicBezTo>
                <a:cubicBezTo>
                  <a:pt x="8025" y="4573"/>
                  <a:pt x="7997" y="4551"/>
                  <a:pt x="7951" y="4551"/>
                </a:cubicBezTo>
                <a:cubicBezTo>
                  <a:pt x="7941" y="4551"/>
                  <a:pt x="7930" y="4552"/>
                  <a:pt x="7918" y="4554"/>
                </a:cubicBezTo>
                <a:cubicBezTo>
                  <a:pt x="7851" y="4565"/>
                  <a:pt x="7795" y="4617"/>
                  <a:pt x="7779" y="4683"/>
                </a:cubicBezTo>
                <a:cubicBezTo>
                  <a:pt x="7736" y="4882"/>
                  <a:pt x="7968" y="5008"/>
                  <a:pt x="8141" y="5008"/>
                </a:cubicBezTo>
                <a:cubicBezTo>
                  <a:pt x="8159" y="5525"/>
                  <a:pt x="7721" y="5969"/>
                  <a:pt x="7196" y="6117"/>
                </a:cubicBezTo>
                <a:cubicBezTo>
                  <a:pt x="7046" y="6160"/>
                  <a:pt x="6894" y="6181"/>
                  <a:pt x="6744" y="6181"/>
                </a:cubicBezTo>
                <a:cubicBezTo>
                  <a:pt x="6337" y="6181"/>
                  <a:pt x="5944" y="6031"/>
                  <a:pt x="5616" y="5778"/>
                </a:cubicBezTo>
                <a:cubicBezTo>
                  <a:pt x="5670" y="5648"/>
                  <a:pt x="5699" y="5505"/>
                  <a:pt x="5690" y="5346"/>
                </a:cubicBezTo>
                <a:cubicBezTo>
                  <a:pt x="5690" y="5332"/>
                  <a:pt x="5677" y="5325"/>
                  <a:pt x="5665" y="5325"/>
                </a:cubicBezTo>
                <a:cubicBezTo>
                  <a:pt x="5656" y="5325"/>
                  <a:pt x="5648" y="5328"/>
                  <a:pt x="5643" y="5334"/>
                </a:cubicBezTo>
                <a:cubicBezTo>
                  <a:pt x="5628" y="5289"/>
                  <a:pt x="5580" y="5259"/>
                  <a:pt x="5530" y="5259"/>
                </a:cubicBezTo>
                <a:cubicBezTo>
                  <a:pt x="5499" y="5259"/>
                  <a:pt x="5468" y="5270"/>
                  <a:pt x="5442" y="5295"/>
                </a:cubicBezTo>
                <a:cubicBezTo>
                  <a:pt x="5313" y="5415"/>
                  <a:pt x="5413" y="5611"/>
                  <a:pt x="5508" y="5732"/>
                </a:cubicBezTo>
                <a:cubicBezTo>
                  <a:pt x="5508" y="5734"/>
                  <a:pt x="5509" y="5735"/>
                  <a:pt x="5511" y="5738"/>
                </a:cubicBezTo>
                <a:lnTo>
                  <a:pt x="5521" y="5749"/>
                </a:lnTo>
                <a:cubicBezTo>
                  <a:pt x="5523" y="5751"/>
                  <a:pt x="5526" y="5753"/>
                  <a:pt x="5527" y="5755"/>
                </a:cubicBezTo>
                <a:cubicBezTo>
                  <a:pt x="5301" y="6234"/>
                  <a:pt x="4781" y="6493"/>
                  <a:pt x="4210" y="6497"/>
                </a:cubicBezTo>
                <a:cubicBezTo>
                  <a:pt x="4208" y="6497"/>
                  <a:pt x="4205" y="6497"/>
                  <a:pt x="4203" y="6497"/>
                </a:cubicBezTo>
                <a:cubicBezTo>
                  <a:pt x="3832" y="6497"/>
                  <a:pt x="3419" y="6422"/>
                  <a:pt x="3104" y="6220"/>
                </a:cubicBezTo>
                <a:cubicBezTo>
                  <a:pt x="2863" y="6065"/>
                  <a:pt x="2710" y="5840"/>
                  <a:pt x="2606" y="5586"/>
                </a:cubicBezTo>
                <a:cubicBezTo>
                  <a:pt x="2681" y="5466"/>
                  <a:pt x="2720" y="5326"/>
                  <a:pt x="2707" y="5171"/>
                </a:cubicBezTo>
                <a:cubicBezTo>
                  <a:pt x="2707" y="5154"/>
                  <a:pt x="2689" y="5146"/>
                  <a:pt x="2676" y="5146"/>
                </a:cubicBezTo>
                <a:cubicBezTo>
                  <a:pt x="2674" y="5146"/>
                  <a:pt x="2672" y="5146"/>
                  <a:pt x="2671" y="5146"/>
                </a:cubicBezTo>
                <a:cubicBezTo>
                  <a:pt x="2649" y="5117"/>
                  <a:pt x="2613" y="5098"/>
                  <a:pt x="2573" y="5098"/>
                </a:cubicBezTo>
                <a:cubicBezTo>
                  <a:pt x="2553" y="5098"/>
                  <a:pt x="2533" y="5103"/>
                  <a:pt x="2513" y="5113"/>
                </a:cubicBezTo>
                <a:cubicBezTo>
                  <a:pt x="2339" y="5206"/>
                  <a:pt x="2450" y="5433"/>
                  <a:pt x="2534" y="5553"/>
                </a:cubicBezTo>
                <a:cubicBezTo>
                  <a:pt x="2395" y="5783"/>
                  <a:pt x="2139" y="5927"/>
                  <a:pt x="1847" y="5985"/>
                </a:cubicBezTo>
                <a:cubicBezTo>
                  <a:pt x="1740" y="6007"/>
                  <a:pt x="1636" y="6018"/>
                  <a:pt x="1535" y="6018"/>
                </a:cubicBezTo>
                <a:cubicBezTo>
                  <a:pt x="1253" y="6018"/>
                  <a:pt x="992" y="5933"/>
                  <a:pt x="750" y="5751"/>
                </a:cubicBezTo>
                <a:cubicBezTo>
                  <a:pt x="177" y="5320"/>
                  <a:pt x="0" y="4593"/>
                  <a:pt x="476" y="4064"/>
                </a:cubicBezTo>
                <a:lnTo>
                  <a:pt x="476" y="4064"/>
                </a:lnTo>
                <a:cubicBezTo>
                  <a:pt x="517" y="4140"/>
                  <a:pt x="573" y="4209"/>
                  <a:pt x="642" y="4264"/>
                </a:cubicBezTo>
                <a:cubicBezTo>
                  <a:pt x="728" y="4333"/>
                  <a:pt x="834" y="4373"/>
                  <a:pt x="934" y="4373"/>
                </a:cubicBezTo>
                <a:cubicBezTo>
                  <a:pt x="1055" y="4373"/>
                  <a:pt x="1169" y="4315"/>
                  <a:pt x="1228" y="4182"/>
                </a:cubicBezTo>
                <a:cubicBezTo>
                  <a:pt x="1238" y="4163"/>
                  <a:pt x="1223" y="4150"/>
                  <a:pt x="1208" y="4146"/>
                </a:cubicBezTo>
                <a:cubicBezTo>
                  <a:pt x="1223" y="4039"/>
                  <a:pt x="1154" y="3946"/>
                  <a:pt x="1044" y="3902"/>
                </a:cubicBezTo>
                <a:cubicBezTo>
                  <a:pt x="985" y="3879"/>
                  <a:pt x="921" y="3869"/>
                  <a:pt x="856" y="3869"/>
                </a:cubicBezTo>
                <a:cubicBezTo>
                  <a:pt x="732" y="3869"/>
                  <a:pt x="602" y="3902"/>
                  <a:pt x="494" y="3936"/>
                </a:cubicBezTo>
                <a:cubicBezTo>
                  <a:pt x="475" y="3899"/>
                  <a:pt x="463" y="3861"/>
                  <a:pt x="456" y="3828"/>
                </a:cubicBezTo>
                <a:cubicBezTo>
                  <a:pt x="422" y="3659"/>
                  <a:pt x="439" y="3480"/>
                  <a:pt x="499" y="3317"/>
                </a:cubicBezTo>
                <a:cubicBezTo>
                  <a:pt x="559" y="3149"/>
                  <a:pt x="668" y="3002"/>
                  <a:pt x="790" y="2874"/>
                </a:cubicBezTo>
                <a:cubicBezTo>
                  <a:pt x="861" y="2800"/>
                  <a:pt x="1162" y="2506"/>
                  <a:pt x="1335" y="2468"/>
                </a:cubicBezTo>
                <a:cubicBezTo>
                  <a:pt x="1435" y="2619"/>
                  <a:pt x="1580" y="2732"/>
                  <a:pt x="1754" y="2732"/>
                </a:cubicBezTo>
                <a:cubicBezTo>
                  <a:pt x="1813" y="2732"/>
                  <a:pt x="1875" y="2719"/>
                  <a:pt x="1940" y="2691"/>
                </a:cubicBezTo>
                <a:cubicBezTo>
                  <a:pt x="1960" y="2682"/>
                  <a:pt x="1958" y="2655"/>
                  <a:pt x="1941" y="2647"/>
                </a:cubicBezTo>
                <a:cubicBezTo>
                  <a:pt x="2002" y="2594"/>
                  <a:pt x="1975" y="2482"/>
                  <a:pt x="1903" y="2431"/>
                </a:cubicBezTo>
                <a:cubicBezTo>
                  <a:pt x="1829" y="2378"/>
                  <a:pt x="1728" y="2354"/>
                  <a:pt x="1626" y="2354"/>
                </a:cubicBezTo>
                <a:cubicBezTo>
                  <a:pt x="1534" y="2354"/>
                  <a:pt x="1443" y="2374"/>
                  <a:pt x="1372" y="2409"/>
                </a:cubicBezTo>
                <a:cubicBezTo>
                  <a:pt x="1243" y="2181"/>
                  <a:pt x="1243" y="1841"/>
                  <a:pt x="1322" y="1586"/>
                </a:cubicBezTo>
                <a:cubicBezTo>
                  <a:pt x="1440" y="1208"/>
                  <a:pt x="1706" y="880"/>
                  <a:pt x="2038" y="664"/>
                </a:cubicBezTo>
                <a:cubicBezTo>
                  <a:pt x="2346" y="463"/>
                  <a:pt x="2707" y="365"/>
                  <a:pt x="3074" y="365"/>
                </a:cubicBezTo>
                <a:cubicBezTo>
                  <a:pt x="3139" y="365"/>
                  <a:pt x="3205" y="369"/>
                  <a:pt x="3271" y="375"/>
                </a:cubicBezTo>
                <a:cubicBezTo>
                  <a:pt x="3712" y="417"/>
                  <a:pt x="4040" y="608"/>
                  <a:pt x="4420" y="797"/>
                </a:cubicBezTo>
                <a:cubicBezTo>
                  <a:pt x="4359" y="961"/>
                  <a:pt x="4349" y="1138"/>
                  <a:pt x="4424" y="1300"/>
                </a:cubicBezTo>
                <a:cubicBezTo>
                  <a:pt x="4424" y="1318"/>
                  <a:pt x="4434" y="1334"/>
                  <a:pt x="4446" y="1344"/>
                </a:cubicBezTo>
                <a:cubicBezTo>
                  <a:pt x="4446" y="1345"/>
                  <a:pt x="4447" y="1345"/>
                  <a:pt x="4447" y="1346"/>
                </a:cubicBezTo>
                <a:cubicBezTo>
                  <a:pt x="4451" y="1353"/>
                  <a:pt x="4458" y="1357"/>
                  <a:pt x="4465" y="1357"/>
                </a:cubicBezTo>
                <a:cubicBezTo>
                  <a:pt x="4466" y="1357"/>
                  <a:pt x="4468" y="1356"/>
                  <a:pt x="4469" y="1356"/>
                </a:cubicBezTo>
                <a:cubicBezTo>
                  <a:pt x="4476" y="1359"/>
                  <a:pt x="4483" y="1361"/>
                  <a:pt x="4491" y="1361"/>
                </a:cubicBezTo>
                <a:cubicBezTo>
                  <a:pt x="4497" y="1362"/>
                  <a:pt x="4502" y="1362"/>
                  <a:pt x="4508" y="1362"/>
                </a:cubicBezTo>
                <a:cubicBezTo>
                  <a:pt x="4567" y="1362"/>
                  <a:pt x="4619" y="1320"/>
                  <a:pt x="4650" y="1273"/>
                </a:cubicBezTo>
                <a:cubicBezTo>
                  <a:pt x="4757" y="1109"/>
                  <a:pt x="4620" y="940"/>
                  <a:pt x="4500" y="829"/>
                </a:cubicBezTo>
                <a:cubicBezTo>
                  <a:pt x="4497" y="826"/>
                  <a:pt x="4493" y="825"/>
                  <a:pt x="4491" y="823"/>
                </a:cubicBezTo>
                <a:cubicBezTo>
                  <a:pt x="4497" y="820"/>
                  <a:pt x="4501" y="811"/>
                  <a:pt x="4495" y="805"/>
                </a:cubicBezTo>
                <a:lnTo>
                  <a:pt x="4487" y="797"/>
                </a:lnTo>
                <a:cubicBezTo>
                  <a:pt x="4569" y="586"/>
                  <a:pt x="4741" y="400"/>
                  <a:pt x="4931" y="279"/>
                </a:cubicBezTo>
                <a:cubicBezTo>
                  <a:pt x="5169" y="129"/>
                  <a:pt x="5450" y="66"/>
                  <a:pt x="5731" y="66"/>
                </a:cubicBezTo>
                <a:close/>
                <a:moveTo>
                  <a:pt x="5731" y="1"/>
                </a:moveTo>
                <a:cubicBezTo>
                  <a:pt x="5356" y="1"/>
                  <a:pt x="4984" y="113"/>
                  <a:pt x="4708" y="373"/>
                </a:cubicBezTo>
                <a:cubicBezTo>
                  <a:pt x="4600" y="475"/>
                  <a:pt x="4502" y="607"/>
                  <a:pt x="4440" y="751"/>
                </a:cubicBezTo>
                <a:cubicBezTo>
                  <a:pt x="4099" y="436"/>
                  <a:pt x="3540" y="296"/>
                  <a:pt x="3094" y="291"/>
                </a:cubicBezTo>
                <a:cubicBezTo>
                  <a:pt x="3086" y="291"/>
                  <a:pt x="3077" y="291"/>
                  <a:pt x="3069" y="291"/>
                </a:cubicBezTo>
                <a:cubicBezTo>
                  <a:pt x="2575" y="291"/>
                  <a:pt x="2098" y="474"/>
                  <a:pt x="1739" y="810"/>
                </a:cubicBezTo>
                <a:cubicBezTo>
                  <a:pt x="1409" y="1118"/>
                  <a:pt x="1173" y="1565"/>
                  <a:pt x="1187" y="2024"/>
                </a:cubicBezTo>
                <a:cubicBezTo>
                  <a:pt x="1191" y="2152"/>
                  <a:pt x="1232" y="2296"/>
                  <a:pt x="1304" y="2421"/>
                </a:cubicBezTo>
                <a:cubicBezTo>
                  <a:pt x="1125" y="2446"/>
                  <a:pt x="878" y="2700"/>
                  <a:pt x="790" y="2782"/>
                </a:cubicBezTo>
                <a:cubicBezTo>
                  <a:pt x="562" y="2998"/>
                  <a:pt x="393" y="3276"/>
                  <a:pt x="376" y="3593"/>
                </a:cubicBezTo>
                <a:cubicBezTo>
                  <a:pt x="368" y="3736"/>
                  <a:pt x="391" y="3883"/>
                  <a:pt x="450" y="4014"/>
                </a:cubicBezTo>
                <a:cubicBezTo>
                  <a:pt x="200" y="4198"/>
                  <a:pt x="92" y="4542"/>
                  <a:pt x="117" y="4842"/>
                </a:cubicBezTo>
                <a:cubicBezTo>
                  <a:pt x="150" y="5253"/>
                  <a:pt x="424" y="5611"/>
                  <a:pt x="756" y="5843"/>
                </a:cubicBezTo>
                <a:cubicBezTo>
                  <a:pt x="997" y="6012"/>
                  <a:pt x="1259" y="6090"/>
                  <a:pt x="1532" y="6090"/>
                </a:cubicBezTo>
                <a:cubicBezTo>
                  <a:pt x="1684" y="6090"/>
                  <a:pt x="1840" y="6066"/>
                  <a:pt x="1997" y="6020"/>
                </a:cubicBezTo>
                <a:cubicBezTo>
                  <a:pt x="2218" y="5956"/>
                  <a:pt x="2433" y="5822"/>
                  <a:pt x="2567" y="5640"/>
                </a:cubicBezTo>
                <a:cubicBezTo>
                  <a:pt x="2772" y="6300"/>
                  <a:pt x="3541" y="6567"/>
                  <a:pt x="4200" y="6567"/>
                </a:cubicBezTo>
                <a:cubicBezTo>
                  <a:pt x="4206" y="6567"/>
                  <a:pt x="4212" y="6567"/>
                  <a:pt x="4218" y="6567"/>
                </a:cubicBezTo>
                <a:cubicBezTo>
                  <a:pt x="4744" y="6563"/>
                  <a:pt x="5359" y="6301"/>
                  <a:pt x="5593" y="5825"/>
                </a:cubicBezTo>
                <a:cubicBezTo>
                  <a:pt x="5893" y="6112"/>
                  <a:pt x="6316" y="6256"/>
                  <a:pt x="6736" y="6256"/>
                </a:cubicBezTo>
                <a:cubicBezTo>
                  <a:pt x="6944" y="6256"/>
                  <a:pt x="7152" y="6220"/>
                  <a:pt x="7344" y="6149"/>
                </a:cubicBezTo>
                <a:cubicBezTo>
                  <a:pt x="7815" y="5974"/>
                  <a:pt x="8270" y="5486"/>
                  <a:pt x="8226" y="4982"/>
                </a:cubicBezTo>
                <a:lnTo>
                  <a:pt x="8226" y="4982"/>
                </a:lnTo>
                <a:cubicBezTo>
                  <a:pt x="8328" y="4998"/>
                  <a:pt x="8429" y="5005"/>
                  <a:pt x="8529" y="5005"/>
                </a:cubicBezTo>
                <a:cubicBezTo>
                  <a:pt x="9482" y="5005"/>
                  <a:pt x="10337" y="4327"/>
                  <a:pt x="10531" y="3374"/>
                </a:cubicBezTo>
                <a:cubicBezTo>
                  <a:pt x="10630" y="2884"/>
                  <a:pt x="10546" y="2323"/>
                  <a:pt x="10160" y="1971"/>
                </a:cubicBezTo>
                <a:cubicBezTo>
                  <a:pt x="9980" y="1809"/>
                  <a:pt x="9734" y="1708"/>
                  <a:pt x="9496" y="1708"/>
                </a:cubicBezTo>
                <a:cubicBezTo>
                  <a:pt x="9443" y="1708"/>
                  <a:pt x="9391" y="1713"/>
                  <a:pt x="9340" y="1723"/>
                </a:cubicBezTo>
                <a:cubicBezTo>
                  <a:pt x="9310" y="1574"/>
                  <a:pt x="9257" y="1443"/>
                  <a:pt x="9127" y="1334"/>
                </a:cubicBezTo>
                <a:cubicBezTo>
                  <a:pt x="8941" y="1175"/>
                  <a:pt x="8686" y="1082"/>
                  <a:pt x="8450" y="1025"/>
                </a:cubicBezTo>
                <a:cubicBezTo>
                  <a:pt x="8313" y="992"/>
                  <a:pt x="8153" y="967"/>
                  <a:pt x="7995" y="967"/>
                </a:cubicBezTo>
                <a:cubicBezTo>
                  <a:pt x="7802" y="967"/>
                  <a:pt x="7611" y="1004"/>
                  <a:pt x="7468" y="1109"/>
                </a:cubicBezTo>
                <a:cubicBezTo>
                  <a:pt x="7268" y="489"/>
                  <a:pt x="6550" y="65"/>
                  <a:pt x="5899" y="8"/>
                </a:cubicBezTo>
                <a:cubicBezTo>
                  <a:pt x="5843" y="3"/>
                  <a:pt x="5787" y="1"/>
                  <a:pt x="5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txBox="1">
            <a:spLocks noGrp="1"/>
          </p:cNvSpPr>
          <p:nvPr>
            <p:ph type="title" idx="7"/>
          </p:nvPr>
        </p:nvSpPr>
        <p:spPr>
          <a:xfrm>
            <a:off x="2324652" y="3891125"/>
            <a:ext cx="1406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18" name="Google Shape;418;p30"/>
          <p:cNvSpPr txBox="1">
            <a:spLocks noGrp="1"/>
          </p:cNvSpPr>
          <p:nvPr>
            <p:ph type="subTitle" idx="8"/>
          </p:nvPr>
        </p:nvSpPr>
        <p:spPr>
          <a:xfrm>
            <a:off x="3766851" y="3891125"/>
            <a:ext cx="35703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
          <p:cNvSpPr txBox="1">
            <a:spLocks noGrp="1"/>
          </p:cNvSpPr>
          <p:nvPr>
            <p:ph type="title"/>
          </p:nvPr>
        </p:nvSpPr>
        <p:spPr>
          <a:xfrm>
            <a:off x="720000" y="47355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AutoNum type="arabicPeriod"/>
              <a:defRPr/>
            </a:lvl1pPr>
            <a:lvl2pPr marL="914400" lvl="1" indent="-330200" rtl="0">
              <a:lnSpc>
                <a:spcPct val="115000"/>
              </a:lnSpc>
              <a:spcBef>
                <a:spcPts val="0"/>
              </a:spcBef>
              <a:spcAft>
                <a:spcPts val="0"/>
              </a:spcAft>
              <a:buSzPts val="1600"/>
              <a:buFont typeface="Roboto Condensed Light"/>
              <a:buAutoNum type="alphaLcPeriod"/>
              <a:defRPr/>
            </a:lvl2pPr>
            <a:lvl3pPr marL="1371600" lvl="2" indent="-330200" rtl="0">
              <a:lnSpc>
                <a:spcPct val="115000"/>
              </a:lnSpc>
              <a:spcBef>
                <a:spcPts val="0"/>
              </a:spcBef>
              <a:spcAft>
                <a:spcPts val="0"/>
              </a:spcAft>
              <a:buSzPts val="1600"/>
              <a:buFont typeface="Roboto Condensed Light"/>
              <a:buAutoNum type="romanLcPeriod"/>
              <a:defRPr/>
            </a:lvl3pPr>
            <a:lvl4pPr marL="1828800" lvl="3" indent="-330200" rtl="0">
              <a:lnSpc>
                <a:spcPct val="115000"/>
              </a:lnSpc>
              <a:spcBef>
                <a:spcPts val="0"/>
              </a:spcBef>
              <a:spcAft>
                <a:spcPts val="0"/>
              </a:spcAft>
              <a:buSzPts val="1600"/>
              <a:buFont typeface="Roboto Condensed Light"/>
              <a:buAutoNum type="arabicPeriod"/>
              <a:defRPr/>
            </a:lvl4pPr>
            <a:lvl5pPr marL="2286000" lvl="4" indent="-330200" rtl="0">
              <a:lnSpc>
                <a:spcPct val="115000"/>
              </a:lnSpc>
              <a:spcBef>
                <a:spcPts val="0"/>
              </a:spcBef>
              <a:spcAft>
                <a:spcPts val="0"/>
              </a:spcAft>
              <a:buSzPts val="1600"/>
              <a:buFont typeface="Roboto Condensed Light"/>
              <a:buAutoNum type="alphaLcPeriod"/>
              <a:defRPr/>
            </a:lvl5pPr>
            <a:lvl6pPr marL="2743200" lvl="5" indent="-330200" rtl="0">
              <a:lnSpc>
                <a:spcPct val="115000"/>
              </a:lnSpc>
              <a:spcBef>
                <a:spcPts val="0"/>
              </a:spcBef>
              <a:spcAft>
                <a:spcPts val="0"/>
              </a:spcAft>
              <a:buSzPts val="1600"/>
              <a:buFont typeface="Roboto Condensed Light"/>
              <a:buAutoNum type="romanLcPeriod"/>
              <a:defRPr/>
            </a:lvl6pPr>
            <a:lvl7pPr marL="3200400" lvl="6" indent="-330200" rtl="0">
              <a:lnSpc>
                <a:spcPct val="115000"/>
              </a:lnSpc>
              <a:spcBef>
                <a:spcPts val="0"/>
              </a:spcBef>
              <a:spcAft>
                <a:spcPts val="0"/>
              </a:spcAft>
              <a:buSzPts val="1600"/>
              <a:buFont typeface="Roboto Condensed Light"/>
              <a:buAutoNum type="arabicPeriod"/>
              <a:defRPr/>
            </a:lvl7pPr>
            <a:lvl8pPr marL="3657600" lvl="7" indent="-330200" rtl="0">
              <a:lnSpc>
                <a:spcPct val="115000"/>
              </a:lnSpc>
              <a:spcBef>
                <a:spcPts val="0"/>
              </a:spcBef>
              <a:spcAft>
                <a:spcPts val="0"/>
              </a:spcAft>
              <a:buSzPts val="1600"/>
              <a:buFont typeface="Roboto Condensed Light"/>
              <a:buAutoNum type="alphaLcPeriod"/>
              <a:defRPr/>
            </a:lvl8pPr>
            <a:lvl9pPr marL="4114800" lvl="8" indent="-330200" rtl="0">
              <a:lnSpc>
                <a:spcPct val="115000"/>
              </a:lnSpc>
              <a:spcBef>
                <a:spcPts val="0"/>
              </a:spcBef>
              <a:spcAft>
                <a:spcPts val="0"/>
              </a:spcAft>
              <a:buSzPts val="1600"/>
              <a:buFont typeface="Roboto Condensed Light"/>
              <a:buAutoNum type="romanLcPeriod"/>
              <a:defRPr/>
            </a:lvl9pPr>
          </a:lstStyle>
          <a:p>
            <a:endParaRPr/>
          </a:p>
        </p:txBody>
      </p:sp>
      <p:sp>
        <p:nvSpPr>
          <p:cNvPr id="53" name="Google Shape;53;p4"/>
          <p:cNvSpPr/>
          <p:nvPr/>
        </p:nvSpPr>
        <p:spPr>
          <a:xfrm rot="10800000" flipH="1">
            <a:off x="-32925" y="-29720"/>
            <a:ext cx="1449084" cy="986620"/>
          </a:xfrm>
          <a:custGeom>
            <a:avLst/>
            <a:gdLst/>
            <a:ahLst/>
            <a:cxnLst/>
            <a:rect l="l" t="t" r="r" b="b"/>
            <a:pathLst>
              <a:path w="36103" h="24581" extrusionOk="0">
                <a:moveTo>
                  <a:pt x="30" y="1"/>
                </a:moveTo>
                <a:cubicBezTo>
                  <a:pt x="20" y="1"/>
                  <a:pt x="11" y="2"/>
                  <a:pt x="0" y="5"/>
                </a:cubicBezTo>
                <a:cubicBezTo>
                  <a:pt x="0" y="8196"/>
                  <a:pt x="0" y="16389"/>
                  <a:pt x="3" y="24581"/>
                </a:cubicBezTo>
                <a:lnTo>
                  <a:pt x="36102" y="24581"/>
                </a:lnTo>
                <a:cubicBezTo>
                  <a:pt x="36083" y="24545"/>
                  <a:pt x="36065" y="24508"/>
                  <a:pt x="36046" y="24472"/>
                </a:cubicBezTo>
                <a:cubicBezTo>
                  <a:pt x="35186" y="22853"/>
                  <a:pt x="34248" y="21279"/>
                  <a:pt x="33244" y="19745"/>
                </a:cubicBezTo>
                <a:cubicBezTo>
                  <a:pt x="32507" y="18621"/>
                  <a:pt x="31734" y="17525"/>
                  <a:pt x="30879" y="16488"/>
                </a:cubicBezTo>
                <a:cubicBezTo>
                  <a:pt x="29829" y="15218"/>
                  <a:pt x="28669" y="14062"/>
                  <a:pt x="27355" y="13064"/>
                </a:cubicBezTo>
                <a:cubicBezTo>
                  <a:pt x="26197" y="12184"/>
                  <a:pt x="24951" y="11468"/>
                  <a:pt x="23580" y="10974"/>
                </a:cubicBezTo>
                <a:cubicBezTo>
                  <a:pt x="22315" y="10515"/>
                  <a:pt x="21010" y="10268"/>
                  <a:pt x="19665" y="10268"/>
                </a:cubicBezTo>
                <a:cubicBezTo>
                  <a:pt x="19609" y="10268"/>
                  <a:pt x="19553" y="10268"/>
                  <a:pt x="19497" y="10269"/>
                </a:cubicBezTo>
                <a:cubicBezTo>
                  <a:pt x="19293" y="10273"/>
                  <a:pt x="19088" y="10286"/>
                  <a:pt x="18884" y="10298"/>
                </a:cubicBezTo>
                <a:cubicBezTo>
                  <a:pt x="18203" y="10336"/>
                  <a:pt x="17530" y="10434"/>
                  <a:pt x="16863" y="10572"/>
                </a:cubicBezTo>
                <a:cubicBezTo>
                  <a:pt x="16029" y="10746"/>
                  <a:pt x="15209" y="10970"/>
                  <a:pt x="14385" y="11184"/>
                </a:cubicBezTo>
                <a:cubicBezTo>
                  <a:pt x="13752" y="11348"/>
                  <a:pt x="13122" y="11522"/>
                  <a:pt x="12470" y="11591"/>
                </a:cubicBezTo>
                <a:cubicBezTo>
                  <a:pt x="12291" y="11610"/>
                  <a:pt x="12112" y="11620"/>
                  <a:pt x="11933" y="11620"/>
                </a:cubicBezTo>
                <a:cubicBezTo>
                  <a:pt x="11677" y="11620"/>
                  <a:pt x="11422" y="11599"/>
                  <a:pt x="11168" y="11554"/>
                </a:cubicBezTo>
                <a:cubicBezTo>
                  <a:pt x="10599" y="11451"/>
                  <a:pt x="10067" y="11251"/>
                  <a:pt x="9560" y="10977"/>
                </a:cubicBezTo>
                <a:cubicBezTo>
                  <a:pt x="8620" y="10473"/>
                  <a:pt x="7799" y="9817"/>
                  <a:pt x="7058" y="9054"/>
                </a:cubicBezTo>
                <a:cubicBezTo>
                  <a:pt x="6580" y="8558"/>
                  <a:pt x="6141" y="8027"/>
                  <a:pt x="5724" y="7481"/>
                </a:cubicBezTo>
                <a:cubicBezTo>
                  <a:pt x="5060" y="6612"/>
                  <a:pt x="4465" y="5700"/>
                  <a:pt x="3886" y="4778"/>
                </a:cubicBezTo>
                <a:cubicBezTo>
                  <a:pt x="3426" y="4045"/>
                  <a:pt x="2971" y="3308"/>
                  <a:pt x="2469" y="2603"/>
                </a:cubicBezTo>
                <a:cubicBezTo>
                  <a:pt x="1998" y="1942"/>
                  <a:pt x="1491" y="1311"/>
                  <a:pt x="911" y="740"/>
                </a:cubicBezTo>
                <a:cubicBezTo>
                  <a:pt x="673" y="506"/>
                  <a:pt x="423" y="283"/>
                  <a:pt x="161" y="77"/>
                </a:cubicBezTo>
                <a:cubicBezTo>
                  <a:pt x="120" y="46"/>
                  <a:pt x="85" y="1"/>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291825" y="713950"/>
            <a:ext cx="566171" cy="524907"/>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330949" y="4369729"/>
            <a:ext cx="1291235" cy="1218475"/>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4"/>
          <p:cNvGrpSpPr/>
          <p:nvPr/>
        </p:nvGrpSpPr>
        <p:grpSpPr>
          <a:xfrm>
            <a:off x="-109047" y="4568881"/>
            <a:ext cx="782494" cy="669355"/>
            <a:chOff x="4559525" y="2162500"/>
            <a:chExt cx="149200" cy="127625"/>
          </a:xfrm>
        </p:grpSpPr>
        <p:sp>
          <p:nvSpPr>
            <p:cNvPr id="57" name="Google Shape;57;p4"/>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dk1"/>
        </a:solidFill>
        <a:effectLst/>
      </p:bgPr>
    </p:bg>
    <p:spTree>
      <p:nvGrpSpPr>
        <p:cNvPr id="1" name="Shape 419"/>
        <p:cNvGrpSpPr/>
        <p:nvPr/>
      </p:nvGrpSpPr>
      <p:grpSpPr>
        <a:xfrm>
          <a:off x="0" y="0"/>
          <a:ext cx="0" cy="0"/>
          <a:chOff x="0" y="0"/>
          <a:chExt cx="0" cy="0"/>
        </a:xfrm>
      </p:grpSpPr>
      <p:sp>
        <p:nvSpPr>
          <p:cNvPr id="420" name="Google Shape;420;p31"/>
          <p:cNvSpPr txBox="1">
            <a:spLocks noGrp="1"/>
          </p:cNvSpPr>
          <p:nvPr>
            <p:ph type="title"/>
          </p:nvPr>
        </p:nvSpPr>
        <p:spPr>
          <a:xfrm>
            <a:off x="720000" y="2877444"/>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21" name="Google Shape;421;p31"/>
          <p:cNvSpPr txBox="1">
            <a:spLocks noGrp="1"/>
          </p:cNvSpPr>
          <p:nvPr>
            <p:ph type="subTitle" idx="1"/>
          </p:nvPr>
        </p:nvSpPr>
        <p:spPr>
          <a:xfrm>
            <a:off x="720000" y="3405144"/>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2" name="Google Shape;422;p31"/>
          <p:cNvSpPr txBox="1">
            <a:spLocks noGrp="1"/>
          </p:cNvSpPr>
          <p:nvPr>
            <p:ph type="title" idx="2"/>
          </p:nvPr>
        </p:nvSpPr>
        <p:spPr>
          <a:xfrm>
            <a:off x="3403800" y="2877444"/>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23" name="Google Shape;423;p31"/>
          <p:cNvSpPr txBox="1">
            <a:spLocks noGrp="1"/>
          </p:cNvSpPr>
          <p:nvPr>
            <p:ph type="subTitle" idx="3"/>
          </p:nvPr>
        </p:nvSpPr>
        <p:spPr>
          <a:xfrm>
            <a:off x="3403800" y="3405144"/>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4" name="Google Shape;424;p31"/>
          <p:cNvSpPr txBox="1">
            <a:spLocks noGrp="1"/>
          </p:cNvSpPr>
          <p:nvPr>
            <p:ph type="title" idx="4"/>
          </p:nvPr>
        </p:nvSpPr>
        <p:spPr>
          <a:xfrm>
            <a:off x="6087600" y="2877444"/>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25" name="Google Shape;425;p31"/>
          <p:cNvSpPr txBox="1">
            <a:spLocks noGrp="1"/>
          </p:cNvSpPr>
          <p:nvPr>
            <p:ph type="subTitle" idx="5"/>
          </p:nvPr>
        </p:nvSpPr>
        <p:spPr>
          <a:xfrm>
            <a:off x="6087600" y="3405144"/>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26" name="Google Shape;426;p31"/>
          <p:cNvSpPr txBox="1">
            <a:spLocks noGrp="1"/>
          </p:cNvSpPr>
          <p:nvPr>
            <p:ph type="title" idx="6"/>
          </p:nvPr>
        </p:nvSpPr>
        <p:spPr>
          <a:xfrm>
            <a:off x="715100" y="473775"/>
            <a:ext cx="7713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7" name="Google Shape;427;p31"/>
          <p:cNvSpPr/>
          <p:nvPr/>
        </p:nvSpPr>
        <p:spPr>
          <a:xfrm>
            <a:off x="-77050" y="3799175"/>
            <a:ext cx="2068973" cy="1408676"/>
          </a:xfrm>
          <a:custGeom>
            <a:avLst/>
            <a:gdLst/>
            <a:ahLst/>
            <a:cxnLst/>
            <a:rect l="l" t="t" r="r" b="b"/>
            <a:pathLst>
              <a:path w="36103" h="24581" extrusionOk="0">
                <a:moveTo>
                  <a:pt x="30" y="1"/>
                </a:moveTo>
                <a:cubicBezTo>
                  <a:pt x="20" y="1"/>
                  <a:pt x="11" y="2"/>
                  <a:pt x="0" y="5"/>
                </a:cubicBezTo>
                <a:cubicBezTo>
                  <a:pt x="0" y="8196"/>
                  <a:pt x="0" y="16389"/>
                  <a:pt x="3" y="24581"/>
                </a:cubicBezTo>
                <a:lnTo>
                  <a:pt x="36102" y="24581"/>
                </a:lnTo>
                <a:cubicBezTo>
                  <a:pt x="36083" y="24545"/>
                  <a:pt x="36065" y="24508"/>
                  <a:pt x="36046" y="24472"/>
                </a:cubicBezTo>
                <a:cubicBezTo>
                  <a:pt x="35186" y="22853"/>
                  <a:pt x="34248" y="21279"/>
                  <a:pt x="33244" y="19745"/>
                </a:cubicBezTo>
                <a:cubicBezTo>
                  <a:pt x="32507" y="18621"/>
                  <a:pt x="31734" y="17525"/>
                  <a:pt x="30879" y="16488"/>
                </a:cubicBezTo>
                <a:cubicBezTo>
                  <a:pt x="29829" y="15218"/>
                  <a:pt x="28669" y="14062"/>
                  <a:pt x="27355" y="13064"/>
                </a:cubicBezTo>
                <a:cubicBezTo>
                  <a:pt x="26197" y="12184"/>
                  <a:pt x="24951" y="11468"/>
                  <a:pt x="23580" y="10974"/>
                </a:cubicBezTo>
                <a:cubicBezTo>
                  <a:pt x="22315" y="10515"/>
                  <a:pt x="21010" y="10268"/>
                  <a:pt x="19665" y="10268"/>
                </a:cubicBezTo>
                <a:cubicBezTo>
                  <a:pt x="19609" y="10268"/>
                  <a:pt x="19553" y="10268"/>
                  <a:pt x="19497" y="10269"/>
                </a:cubicBezTo>
                <a:cubicBezTo>
                  <a:pt x="19293" y="10273"/>
                  <a:pt x="19088" y="10286"/>
                  <a:pt x="18884" y="10298"/>
                </a:cubicBezTo>
                <a:cubicBezTo>
                  <a:pt x="18203" y="10336"/>
                  <a:pt x="17530" y="10434"/>
                  <a:pt x="16863" y="10572"/>
                </a:cubicBezTo>
                <a:cubicBezTo>
                  <a:pt x="16029" y="10746"/>
                  <a:pt x="15209" y="10970"/>
                  <a:pt x="14385" y="11184"/>
                </a:cubicBezTo>
                <a:cubicBezTo>
                  <a:pt x="13752" y="11348"/>
                  <a:pt x="13122" y="11522"/>
                  <a:pt x="12470" y="11591"/>
                </a:cubicBezTo>
                <a:cubicBezTo>
                  <a:pt x="12291" y="11610"/>
                  <a:pt x="12112" y="11620"/>
                  <a:pt x="11933" y="11620"/>
                </a:cubicBezTo>
                <a:cubicBezTo>
                  <a:pt x="11677" y="11620"/>
                  <a:pt x="11422" y="11599"/>
                  <a:pt x="11168" y="11554"/>
                </a:cubicBezTo>
                <a:cubicBezTo>
                  <a:pt x="10599" y="11451"/>
                  <a:pt x="10067" y="11251"/>
                  <a:pt x="9560" y="10977"/>
                </a:cubicBezTo>
                <a:cubicBezTo>
                  <a:pt x="8620" y="10473"/>
                  <a:pt x="7799" y="9817"/>
                  <a:pt x="7058" y="9054"/>
                </a:cubicBezTo>
                <a:cubicBezTo>
                  <a:pt x="6580" y="8558"/>
                  <a:pt x="6141" y="8027"/>
                  <a:pt x="5724" y="7481"/>
                </a:cubicBezTo>
                <a:cubicBezTo>
                  <a:pt x="5060" y="6612"/>
                  <a:pt x="4465" y="5700"/>
                  <a:pt x="3886" y="4778"/>
                </a:cubicBezTo>
                <a:cubicBezTo>
                  <a:pt x="3426" y="4045"/>
                  <a:pt x="2971" y="3308"/>
                  <a:pt x="2469" y="2603"/>
                </a:cubicBezTo>
                <a:cubicBezTo>
                  <a:pt x="1998" y="1942"/>
                  <a:pt x="1491" y="1311"/>
                  <a:pt x="911" y="740"/>
                </a:cubicBezTo>
                <a:cubicBezTo>
                  <a:pt x="673" y="506"/>
                  <a:pt x="423" y="283"/>
                  <a:pt x="161" y="77"/>
                </a:cubicBezTo>
                <a:cubicBezTo>
                  <a:pt x="120" y="46"/>
                  <a:pt x="85"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rot="10800000" flipH="1">
            <a:off x="7161475" y="4097872"/>
            <a:ext cx="2024725" cy="1082828"/>
          </a:xfrm>
          <a:custGeom>
            <a:avLst/>
            <a:gdLst/>
            <a:ahLst/>
            <a:cxnLst/>
            <a:rect l="l" t="t" r="r" b="b"/>
            <a:pathLst>
              <a:path w="31176" h="16673" extrusionOk="0">
                <a:moveTo>
                  <a:pt x="73" y="1"/>
                </a:moveTo>
                <a:cubicBezTo>
                  <a:pt x="62" y="194"/>
                  <a:pt x="48" y="388"/>
                  <a:pt x="39" y="580"/>
                </a:cubicBezTo>
                <a:cubicBezTo>
                  <a:pt x="31" y="779"/>
                  <a:pt x="27" y="979"/>
                  <a:pt x="22" y="1178"/>
                </a:cubicBezTo>
                <a:cubicBezTo>
                  <a:pt x="0" y="2017"/>
                  <a:pt x="78" y="2843"/>
                  <a:pt x="329" y="3648"/>
                </a:cubicBezTo>
                <a:cubicBezTo>
                  <a:pt x="550" y="4360"/>
                  <a:pt x="909" y="4988"/>
                  <a:pt x="1442" y="5515"/>
                </a:cubicBezTo>
                <a:cubicBezTo>
                  <a:pt x="1882" y="5947"/>
                  <a:pt x="2394" y="6248"/>
                  <a:pt x="2989" y="6409"/>
                </a:cubicBezTo>
                <a:cubicBezTo>
                  <a:pt x="3424" y="6526"/>
                  <a:pt x="3863" y="6581"/>
                  <a:pt x="4310" y="6581"/>
                </a:cubicBezTo>
                <a:cubicBezTo>
                  <a:pt x="4386" y="6581"/>
                  <a:pt x="4462" y="6579"/>
                  <a:pt x="4539" y="6576"/>
                </a:cubicBezTo>
                <a:cubicBezTo>
                  <a:pt x="5182" y="6550"/>
                  <a:pt x="5809" y="6423"/>
                  <a:pt x="6428" y="6257"/>
                </a:cubicBezTo>
                <a:cubicBezTo>
                  <a:pt x="7009" y="6101"/>
                  <a:pt x="7588" y="5931"/>
                  <a:pt x="8167" y="5773"/>
                </a:cubicBezTo>
                <a:cubicBezTo>
                  <a:pt x="8687" y="5633"/>
                  <a:pt x="9208" y="5504"/>
                  <a:pt x="9740" y="5415"/>
                </a:cubicBezTo>
                <a:cubicBezTo>
                  <a:pt x="10078" y="5360"/>
                  <a:pt x="10413" y="5331"/>
                  <a:pt x="10745" y="5331"/>
                </a:cubicBezTo>
                <a:cubicBezTo>
                  <a:pt x="11508" y="5331"/>
                  <a:pt x="12254" y="5484"/>
                  <a:pt x="12975" y="5813"/>
                </a:cubicBezTo>
                <a:cubicBezTo>
                  <a:pt x="13825" y="6201"/>
                  <a:pt x="14498" y="6795"/>
                  <a:pt x="14995" y="7587"/>
                </a:cubicBezTo>
                <a:cubicBezTo>
                  <a:pt x="15270" y="8027"/>
                  <a:pt x="15486" y="8497"/>
                  <a:pt x="15665" y="8982"/>
                </a:cubicBezTo>
                <a:cubicBezTo>
                  <a:pt x="15833" y="9436"/>
                  <a:pt x="15992" y="9894"/>
                  <a:pt x="16152" y="10350"/>
                </a:cubicBezTo>
                <a:cubicBezTo>
                  <a:pt x="16414" y="11084"/>
                  <a:pt x="16707" y="11807"/>
                  <a:pt x="17062" y="12504"/>
                </a:cubicBezTo>
                <a:cubicBezTo>
                  <a:pt x="17429" y="13228"/>
                  <a:pt x="17864" y="13904"/>
                  <a:pt x="18411" y="14507"/>
                </a:cubicBezTo>
                <a:cubicBezTo>
                  <a:pt x="19357" y="15550"/>
                  <a:pt x="20517" y="16214"/>
                  <a:pt x="21889" y="16517"/>
                </a:cubicBezTo>
                <a:cubicBezTo>
                  <a:pt x="22382" y="16625"/>
                  <a:pt x="22881" y="16673"/>
                  <a:pt x="23383" y="16673"/>
                </a:cubicBezTo>
                <a:cubicBezTo>
                  <a:pt x="23553" y="16673"/>
                  <a:pt x="23724" y="16667"/>
                  <a:pt x="23895" y="16657"/>
                </a:cubicBezTo>
                <a:cubicBezTo>
                  <a:pt x="24817" y="16601"/>
                  <a:pt x="25718" y="16426"/>
                  <a:pt x="26611" y="16204"/>
                </a:cubicBezTo>
                <a:cubicBezTo>
                  <a:pt x="27891" y="15884"/>
                  <a:pt x="29151" y="15502"/>
                  <a:pt x="30408" y="15106"/>
                </a:cubicBezTo>
                <a:cubicBezTo>
                  <a:pt x="30664" y="15026"/>
                  <a:pt x="30920" y="14944"/>
                  <a:pt x="31176" y="14863"/>
                </a:cubicBezTo>
                <a:lnTo>
                  <a:pt x="311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8110650" y="57614"/>
            <a:ext cx="1348304" cy="832333"/>
          </a:xfrm>
          <a:custGeom>
            <a:avLst/>
            <a:gdLst/>
            <a:ahLst/>
            <a:cxnLst/>
            <a:rect l="l" t="t" r="r" b="b"/>
            <a:pathLst>
              <a:path w="11126" h="6868" extrusionOk="0">
                <a:moveTo>
                  <a:pt x="4671" y="914"/>
                </a:moveTo>
                <a:cubicBezTo>
                  <a:pt x="4672" y="915"/>
                  <a:pt x="4672" y="916"/>
                  <a:pt x="4674" y="917"/>
                </a:cubicBezTo>
                <a:cubicBezTo>
                  <a:pt x="4737" y="978"/>
                  <a:pt x="4808" y="1047"/>
                  <a:pt x="4838" y="1132"/>
                </a:cubicBezTo>
                <a:cubicBezTo>
                  <a:pt x="4854" y="1183"/>
                  <a:pt x="4854" y="1236"/>
                  <a:pt x="4828" y="1284"/>
                </a:cubicBezTo>
                <a:cubicBezTo>
                  <a:pt x="4815" y="1309"/>
                  <a:pt x="4798" y="1331"/>
                  <a:pt x="4775" y="1347"/>
                </a:cubicBezTo>
                <a:cubicBezTo>
                  <a:pt x="4757" y="1362"/>
                  <a:pt x="4737" y="1369"/>
                  <a:pt x="4715" y="1369"/>
                </a:cubicBezTo>
                <a:cubicBezTo>
                  <a:pt x="4709" y="1369"/>
                  <a:pt x="4703" y="1369"/>
                  <a:pt x="4697" y="1367"/>
                </a:cubicBezTo>
                <a:cubicBezTo>
                  <a:pt x="4633" y="1216"/>
                  <a:pt x="4630" y="1059"/>
                  <a:pt x="4671" y="914"/>
                </a:cubicBezTo>
                <a:close/>
                <a:moveTo>
                  <a:pt x="7773" y="1297"/>
                </a:moveTo>
                <a:cubicBezTo>
                  <a:pt x="7806" y="1419"/>
                  <a:pt x="7822" y="1547"/>
                  <a:pt x="7820" y="1680"/>
                </a:cubicBezTo>
                <a:cubicBezTo>
                  <a:pt x="7791" y="1716"/>
                  <a:pt x="7762" y="1746"/>
                  <a:pt x="7712" y="1750"/>
                </a:cubicBezTo>
                <a:cubicBezTo>
                  <a:pt x="7710" y="1750"/>
                  <a:pt x="7708" y="1750"/>
                  <a:pt x="7705" y="1750"/>
                </a:cubicBezTo>
                <a:cubicBezTo>
                  <a:pt x="7633" y="1750"/>
                  <a:pt x="7586" y="1685"/>
                  <a:pt x="7575" y="1620"/>
                </a:cubicBezTo>
                <a:cubicBezTo>
                  <a:pt x="7563" y="1554"/>
                  <a:pt x="7585" y="1492"/>
                  <a:pt x="7618" y="1437"/>
                </a:cubicBezTo>
                <a:cubicBezTo>
                  <a:pt x="7622" y="1452"/>
                  <a:pt x="7638" y="1462"/>
                  <a:pt x="7653" y="1462"/>
                </a:cubicBezTo>
                <a:cubicBezTo>
                  <a:pt x="7665" y="1462"/>
                  <a:pt x="7676" y="1456"/>
                  <a:pt x="7682" y="1442"/>
                </a:cubicBezTo>
                <a:cubicBezTo>
                  <a:pt x="7707" y="1386"/>
                  <a:pt x="7738" y="1338"/>
                  <a:pt x="7773" y="1297"/>
                </a:cubicBezTo>
                <a:close/>
                <a:moveTo>
                  <a:pt x="9756" y="1879"/>
                </a:moveTo>
                <a:cubicBezTo>
                  <a:pt x="9755" y="1880"/>
                  <a:pt x="9755" y="1882"/>
                  <a:pt x="9756" y="1883"/>
                </a:cubicBezTo>
                <a:cubicBezTo>
                  <a:pt x="9740" y="1986"/>
                  <a:pt x="9725" y="2107"/>
                  <a:pt x="9622" y="2160"/>
                </a:cubicBezTo>
                <a:cubicBezTo>
                  <a:pt x="9600" y="2172"/>
                  <a:pt x="9574" y="2179"/>
                  <a:pt x="9550" y="2179"/>
                </a:cubicBezTo>
                <a:cubicBezTo>
                  <a:pt x="9521" y="2179"/>
                  <a:pt x="9493" y="2169"/>
                  <a:pt x="9473" y="2143"/>
                </a:cubicBezTo>
                <a:cubicBezTo>
                  <a:pt x="9447" y="2110"/>
                  <a:pt x="9439" y="2063"/>
                  <a:pt x="9460" y="2030"/>
                </a:cubicBezTo>
                <a:cubicBezTo>
                  <a:pt x="9552" y="1955"/>
                  <a:pt x="9652" y="1906"/>
                  <a:pt x="9756" y="1879"/>
                </a:cubicBezTo>
                <a:close/>
                <a:moveTo>
                  <a:pt x="1707" y="2532"/>
                </a:moveTo>
                <a:cubicBezTo>
                  <a:pt x="1722" y="2532"/>
                  <a:pt x="1736" y="2533"/>
                  <a:pt x="1751" y="2534"/>
                </a:cubicBezTo>
                <a:cubicBezTo>
                  <a:pt x="1793" y="2538"/>
                  <a:pt x="1834" y="2545"/>
                  <a:pt x="1874" y="2559"/>
                </a:cubicBezTo>
                <a:cubicBezTo>
                  <a:pt x="1919" y="2573"/>
                  <a:pt x="2150" y="2712"/>
                  <a:pt x="1955" y="2764"/>
                </a:cubicBezTo>
                <a:cubicBezTo>
                  <a:pt x="1947" y="2766"/>
                  <a:pt x="1944" y="2773"/>
                  <a:pt x="1942" y="2779"/>
                </a:cubicBezTo>
                <a:cubicBezTo>
                  <a:pt x="1923" y="2780"/>
                  <a:pt x="1904" y="2781"/>
                  <a:pt x="1886" y="2781"/>
                </a:cubicBezTo>
                <a:cubicBezTo>
                  <a:pt x="1704" y="2781"/>
                  <a:pt x="1573" y="2707"/>
                  <a:pt x="1484" y="2591"/>
                </a:cubicBezTo>
                <a:cubicBezTo>
                  <a:pt x="1495" y="2590"/>
                  <a:pt x="1501" y="2574"/>
                  <a:pt x="1493" y="2566"/>
                </a:cubicBezTo>
                <a:cubicBezTo>
                  <a:pt x="1564" y="2547"/>
                  <a:pt x="1633" y="2532"/>
                  <a:pt x="1707" y="2532"/>
                </a:cubicBezTo>
                <a:close/>
                <a:moveTo>
                  <a:pt x="893" y="4122"/>
                </a:moveTo>
                <a:cubicBezTo>
                  <a:pt x="1045" y="4122"/>
                  <a:pt x="1259" y="4189"/>
                  <a:pt x="1207" y="4382"/>
                </a:cubicBezTo>
                <a:cubicBezTo>
                  <a:pt x="1206" y="4388"/>
                  <a:pt x="1207" y="4393"/>
                  <a:pt x="1209" y="4398"/>
                </a:cubicBezTo>
                <a:cubicBezTo>
                  <a:pt x="1145" y="4494"/>
                  <a:pt x="1070" y="4533"/>
                  <a:pt x="993" y="4533"/>
                </a:cubicBezTo>
                <a:cubicBezTo>
                  <a:pt x="830" y="4533"/>
                  <a:pt x="657" y="4362"/>
                  <a:pt x="558" y="4192"/>
                </a:cubicBezTo>
                <a:lnTo>
                  <a:pt x="574" y="4174"/>
                </a:lnTo>
                <a:cubicBezTo>
                  <a:pt x="674" y="4147"/>
                  <a:pt x="773" y="4126"/>
                  <a:pt x="876" y="4122"/>
                </a:cubicBezTo>
                <a:cubicBezTo>
                  <a:pt x="882" y="4122"/>
                  <a:pt x="887" y="4122"/>
                  <a:pt x="893" y="4122"/>
                </a:cubicBezTo>
                <a:close/>
                <a:moveTo>
                  <a:pt x="8321" y="4821"/>
                </a:moveTo>
                <a:cubicBezTo>
                  <a:pt x="8371" y="4821"/>
                  <a:pt x="8410" y="4859"/>
                  <a:pt x="8443" y="4896"/>
                </a:cubicBezTo>
                <a:cubicBezTo>
                  <a:pt x="8479" y="4986"/>
                  <a:pt x="8502" y="5071"/>
                  <a:pt x="8513" y="5156"/>
                </a:cubicBezTo>
                <a:cubicBezTo>
                  <a:pt x="8512" y="5155"/>
                  <a:pt x="8511" y="5155"/>
                  <a:pt x="8511" y="5155"/>
                </a:cubicBezTo>
                <a:cubicBezTo>
                  <a:pt x="8500" y="5155"/>
                  <a:pt x="8492" y="5162"/>
                  <a:pt x="8492" y="5171"/>
                </a:cubicBezTo>
                <a:cubicBezTo>
                  <a:pt x="8380" y="5144"/>
                  <a:pt x="8261" y="5124"/>
                  <a:pt x="8215" y="5002"/>
                </a:cubicBezTo>
                <a:cubicBezTo>
                  <a:pt x="8188" y="4931"/>
                  <a:pt x="8210" y="4852"/>
                  <a:pt x="8287" y="4827"/>
                </a:cubicBezTo>
                <a:cubicBezTo>
                  <a:pt x="8299" y="4823"/>
                  <a:pt x="8310" y="4821"/>
                  <a:pt x="8321" y="4821"/>
                </a:cubicBezTo>
                <a:close/>
                <a:moveTo>
                  <a:pt x="2709" y="5404"/>
                </a:moveTo>
                <a:cubicBezTo>
                  <a:pt x="2736" y="5404"/>
                  <a:pt x="2761" y="5414"/>
                  <a:pt x="2771" y="5434"/>
                </a:cubicBezTo>
                <a:cubicBezTo>
                  <a:pt x="2770" y="5456"/>
                  <a:pt x="2769" y="5477"/>
                  <a:pt x="2765" y="5499"/>
                </a:cubicBezTo>
                <a:cubicBezTo>
                  <a:pt x="2764" y="5501"/>
                  <a:pt x="2764" y="5503"/>
                  <a:pt x="2764" y="5504"/>
                </a:cubicBezTo>
                <a:cubicBezTo>
                  <a:pt x="2751" y="5590"/>
                  <a:pt x="2727" y="5669"/>
                  <a:pt x="2693" y="5740"/>
                </a:cubicBezTo>
                <a:lnTo>
                  <a:pt x="2693" y="5739"/>
                </a:lnTo>
                <a:cubicBezTo>
                  <a:pt x="2688" y="5728"/>
                  <a:pt x="2683" y="5716"/>
                  <a:pt x="2679" y="5704"/>
                </a:cubicBezTo>
                <a:cubicBezTo>
                  <a:pt x="2678" y="5698"/>
                  <a:pt x="2673" y="5695"/>
                  <a:pt x="2668" y="5694"/>
                </a:cubicBezTo>
                <a:cubicBezTo>
                  <a:pt x="2651" y="5663"/>
                  <a:pt x="2633" y="5631"/>
                  <a:pt x="2622" y="5596"/>
                </a:cubicBezTo>
                <a:cubicBezTo>
                  <a:pt x="2607" y="5549"/>
                  <a:pt x="2597" y="5485"/>
                  <a:pt x="2630" y="5440"/>
                </a:cubicBezTo>
                <a:cubicBezTo>
                  <a:pt x="2647" y="5416"/>
                  <a:pt x="2679" y="5404"/>
                  <a:pt x="2709" y="5404"/>
                </a:cubicBezTo>
                <a:close/>
                <a:moveTo>
                  <a:pt x="5789" y="5570"/>
                </a:moveTo>
                <a:cubicBezTo>
                  <a:pt x="5795" y="5570"/>
                  <a:pt x="5802" y="5570"/>
                  <a:pt x="5809" y="5571"/>
                </a:cubicBezTo>
                <a:cubicBezTo>
                  <a:pt x="5850" y="5578"/>
                  <a:pt x="5911" y="5608"/>
                  <a:pt x="5878" y="5670"/>
                </a:cubicBezTo>
                <a:cubicBezTo>
                  <a:pt x="5875" y="5676"/>
                  <a:pt x="5880" y="5680"/>
                  <a:pt x="5885" y="5680"/>
                </a:cubicBezTo>
                <a:cubicBezTo>
                  <a:pt x="5886" y="5680"/>
                  <a:pt x="5888" y="5680"/>
                  <a:pt x="5890" y="5679"/>
                </a:cubicBezTo>
                <a:lnTo>
                  <a:pt x="5890" y="5679"/>
                </a:lnTo>
                <a:cubicBezTo>
                  <a:pt x="5874" y="5776"/>
                  <a:pt x="5849" y="5869"/>
                  <a:pt x="5814" y="5955"/>
                </a:cubicBezTo>
                <a:cubicBezTo>
                  <a:pt x="5781" y="5895"/>
                  <a:pt x="5739" y="5841"/>
                  <a:pt x="5714" y="5776"/>
                </a:cubicBezTo>
                <a:cubicBezTo>
                  <a:pt x="5696" y="5729"/>
                  <a:pt x="5689" y="5675"/>
                  <a:pt x="5710" y="5628"/>
                </a:cubicBezTo>
                <a:cubicBezTo>
                  <a:pt x="5728" y="5589"/>
                  <a:pt x="5752" y="5570"/>
                  <a:pt x="5789" y="5570"/>
                </a:cubicBezTo>
                <a:close/>
                <a:moveTo>
                  <a:pt x="5999" y="75"/>
                </a:moveTo>
                <a:cubicBezTo>
                  <a:pt x="6117" y="75"/>
                  <a:pt x="6235" y="85"/>
                  <a:pt x="6350" y="105"/>
                </a:cubicBezTo>
                <a:cubicBezTo>
                  <a:pt x="7003" y="218"/>
                  <a:pt x="7559" y="632"/>
                  <a:pt x="7748" y="1221"/>
                </a:cubicBezTo>
                <a:cubicBezTo>
                  <a:pt x="7720" y="1248"/>
                  <a:pt x="7697" y="1275"/>
                  <a:pt x="7674" y="1309"/>
                </a:cubicBezTo>
                <a:cubicBezTo>
                  <a:pt x="7548" y="1416"/>
                  <a:pt x="7431" y="1603"/>
                  <a:pt x="7564" y="1755"/>
                </a:cubicBezTo>
                <a:cubicBezTo>
                  <a:pt x="7599" y="1793"/>
                  <a:pt x="7658" y="1814"/>
                  <a:pt x="7715" y="1814"/>
                </a:cubicBezTo>
                <a:cubicBezTo>
                  <a:pt x="7750" y="1814"/>
                  <a:pt x="7784" y="1806"/>
                  <a:pt x="7810" y="1789"/>
                </a:cubicBezTo>
                <a:lnTo>
                  <a:pt x="7810" y="1789"/>
                </a:lnTo>
                <a:cubicBezTo>
                  <a:pt x="7810" y="1793"/>
                  <a:pt x="7810" y="1797"/>
                  <a:pt x="7809" y="1801"/>
                </a:cubicBezTo>
                <a:cubicBezTo>
                  <a:pt x="7808" y="1810"/>
                  <a:pt x="7815" y="1816"/>
                  <a:pt x="7822" y="1816"/>
                </a:cubicBezTo>
                <a:cubicBezTo>
                  <a:pt x="7828" y="1816"/>
                  <a:pt x="7834" y="1812"/>
                  <a:pt x="7836" y="1805"/>
                </a:cubicBezTo>
                <a:cubicBezTo>
                  <a:pt x="7840" y="1786"/>
                  <a:pt x="7843" y="1770"/>
                  <a:pt x="7846" y="1752"/>
                </a:cubicBezTo>
                <a:cubicBezTo>
                  <a:pt x="7856" y="1734"/>
                  <a:pt x="7863" y="1713"/>
                  <a:pt x="7862" y="1687"/>
                </a:cubicBezTo>
                <a:cubicBezTo>
                  <a:pt x="7862" y="1683"/>
                  <a:pt x="7858" y="1680"/>
                  <a:pt x="7857" y="1676"/>
                </a:cubicBezTo>
                <a:cubicBezTo>
                  <a:pt x="7877" y="1524"/>
                  <a:pt x="7867" y="1378"/>
                  <a:pt x="7832" y="1240"/>
                </a:cubicBezTo>
                <a:cubicBezTo>
                  <a:pt x="7973" y="1126"/>
                  <a:pt x="8166" y="1087"/>
                  <a:pt x="8363" y="1087"/>
                </a:cubicBezTo>
                <a:cubicBezTo>
                  <a:pt x="8524" y="1087"/>
                  <a:pt x="8688" y="1113"/>
                  <a:pt x="8829" y="1146"/>
                </a:cubicBezTo>
                <a:cubicBezTo>
                  <a:pt x="9246" y="1247"/>
                  <a:pt x="9583" y="1429"/>
                  <a:pt x="9725" y="1815"/>
                </a:cubicBezTo>
                <a:cubicBezTo>
                  <a:pt x="9593" y="1849"/>
                  <a:pt x="9470" y="1919"/>
                  <a:pt x="9368" y="2030"/>
                </a:cubicBezTo>
                <a:cubicBezTo>
                  <a:pt x="9352" y="2049"/>
                  <a:pt x="9371" y="2077"/>
                  <a:pt x="9392" y="2077"/>
                </a:cubicBezTo>
                <a:cubicBezTo>
                  <a:pt x="9394" y="2077"/>
                  <a:pt x="9395" y="2077"/>
                  <a:pt x="9397" y="2076"/>
                </a:cubicBezTo>
                <a:lnTo>
                  <a:pt x="9397" y="2076"/>
                </a:lnTo>
                <a:cubicBezTo>
                  <a:pt x="9384" y="2144"/>
                  <a:pt x="9428" y="2223"/>
                  <a:pt x="9505" y="2241"/>
                </a:cubicBezTo>
                <a:cubicBezTo>
                  <a:pt x="9522" y="2245"/>
                  <a:pt x="9539" y="2247"/>
                  <a:pt x="9555" y="2247"/>
                </a:cubicBezTo>
                <a:cubicBezTo>
                  <a:pt x="9728" y="2247"/>
                  <a:pt x="9800" y="2027"/>
                  <a:pt x="9812" y="1884"/>
                </a:cubicBezTo>
                <a:cubicBezTo>
                  <a:pt x="9812" y="1878"/>
                  <a:pt x="9810" y="1873"/>
                  <a:pt x="9809" y="1868"/>
                </a:cubicBezTo>
                <a:cubicBezTo>
                  <a:pt x="9856" y="1860"/>
                  <a:pt x="9903" y="1856"/>
                  <a:pt x="9950" y="1856"/>
                </a:cubicBezTo>
                <a:cubicBezTo>
                  <a:pt x="10261" y="1856"/>
                  <a:pt x="10573" y="2032"/>
                  <a:pt x="10761" y="2315"/>
                </a:cubicBezTo>
                <a:cubicBezTo>
                  <a:pt x="11061" y="2750"/>
                  <a:pt x="11040" y="3350"/>
                  <a:pt x="10861" y="3826"/>
                </a:cubicBezTo>
                <a:cubicBezTo>
                  <a:pt x="10542" y="4675"/>
                  <a:pt x="9717" y="5177"/>
                  <a:pt x="8832" y="5177"/>
                </a:cubicBezTo>
                <a:cubicBezTo>
                  <a:pt x="8756" y="5177"/>
                  <a:pt x="8680" y="5173"/>
                  <a:pt x="8604" y="5166"/>
                </a:cubicBezTo>
                <a:cubicBezTo>
                  <a:pt x="8588" y="5049"/>
                  <a:pt x="8544" y="4931"/>
                  <a:pt x="8468" y="4816"/>
                </a:cubicBezTo>
                <a:cubicBezTo>
                  <a:pt x="8463" y="4808"/>
                  <a:pt x="8455" y="4805"/>
                  <a:pt x="8447" y="4805"/>
                </a:cubicBezTo>
                <a:cubicBezTo>
                  <a:pt x="8438" y="4805"/>
                  <a:pt x="8428" y="4809"/>
                  <a:pt x="8422" y="4816"/>
                </a:cubicBezTo>
                <a:cubicBezTo>
                  <a:pt x="8398" y="4782"/>
                  <a:pt x="8369" y="4759"/>
                  <a:pt x="8319" y="4759"/>
                </a:cubicBezTo>
                <a:cubicBezTo>
                  <a:pt x="8310" y="4759"/>
                  <a:pt x="8299" y="4760"/>
                  <a:pt x="8288" y="4762"/>
                </a:cubicBezTo>
                <a:cubicBezTo>
                  <a:pt x="8217" y="4773"/>
                  <a:pt x="8158" y="4828"/>
                  <a:pt x="8142" y="4898"/>
                </a:cubicBezTo>
                <a:cubicBezTo>
                  <a:pt x="8097" y="5105"/>
                  <a:pt x="8339" y="5239"/>
                  <a:pt x="8518" y="5239"/>
                </a:cubicBezTo>
                <a:cubicBezTo>
                  <a:pt x="8539" y="5779"/>
                  <a:pt x="8079" y="6242"/>
                  <a:pt x="7531" y="6399"/>
                </a:cubicBezTo>
                <a:cubicBezTo>
                  <a:pt x="7373" y="6444"/>
                  <a:pt x="7215" y="6465"/>
                  <a:pt x="7058" y="6465"/>
                </a:cubicBezTo>
                <a:cubicBezTo>
                  <a:pt x="6633" y="6465"/>
                  <a:pt x="6220" y="6308"/>
                  <a:pt x="5876" y="6044"/>
                </a:cubicBezTo>
                <a:cubicBezTo>
                  <a:pt x="5935" y="5908"/>
                  <a:pt x="5963" y="5759"/>
                  <a:pt x="5955" y="5592"/>
                </a:cubicBezTo>
                <a:cubicBezTo>
                  <a:pt x="5954" y="5577"/>
                  <a:pt x="5941" y="5569"/>
                  <a:pt x="5928" y="5569"/>
                </a:cubicBezTo>
                <a:cubicBezTo>
                  <a:pt x="5920" y="5569"/>
                  <a:pt x="5911" y="5572"/>
                  <a:pt x="5905" y="5580"/>
                </a:cubicBezTo>
                <a:cubicBezTo>
                  <a:pt x="5889" y="5533"/>
                  <a:pt x="5839" y="5501"/>
                  <a:pt x="5786" y="5501"/>
                </a:cubicBezTo>
                <a:cubicBezTo>
                  <a:pt x="5754" y="5501"/>
                  <a:pt x="5722" y="5513"/>
                  <a:pt x="5694" y="5539"/>
                </a:cubicBezTo>
                <a:cubicBezTo>
                  <a:pt x="5561" y="5663"/>
                  <a:pt x="5664" y="5870"/>
                  <a:pt x="5764" y="5996"/>
                </a:cubicBezTo>
                <a:cubicBezTo>
                  <a:pt x="5764" y="5998"/>
                  <a:pt x="5766" y="6000"/>
                  <a:pt x="5768" y="6002"/>
                </a:cubicBezTo>
                <a:cubicBezTo>
                  <a:pt x="5772" y="6006"/>
                  <a:pt x="5776" y="6010"/>
                  <a:pt x="5778" y="6013"/>
                </a:cubicBezTo>
                <a:cubicBezTo>
                  <a:pt x="5779" y="6016"/>
                  <a:pt x="5782" y="6017"/>
                  <a:pt x="5783" y="6020"/>
                </a:cubicBezTo>
                <a:cubicBezTo>
                  <a:pt x="5547" y="6520"/>
                  <a:pt x="5003" y="6794"/>
                  <a:pt x="4405" y="6796"/>
                </a:cubicBezTo>
                <a:cubicBezTo>
                  <a:pt x="4403" y="6796"/>
                  <a:pt x="4400" y="6796"/>
                  <a:pt x="4398" y="6796"/>
                </a:cubicBezTo>
                <a:cubicBezTo>
                  <a:pt x="4009" y="6796"/>
                  <a:pt x="3578" y="6717"/>
                  <a:pt x="3248" y="6505"/>
                </a:cubicBezTo>
                <a:cubicBezTo>
                  <a:pt x="2997" y="6344"/>
                  <a:pt x="2834" y="6108"/>
                  <a:pt x="2726" y="5842"/>
                </a:cubicBezTo>
                <a:cubicBezTo>
                  <a:pt x="2803" y="5716"/>
                  <a:pt x="2846" y="5570"/>
                  <a:pt x="2833" y="5409"/>
                </a:cubicBezTo>
                <a:cubicBezTo>
                  <a:pt x="2832" y="5390"/>
                  <a:pt x="2816" y="5383"/>
                  <a:pt x="2799" y="5383"/>
                </a:cubicBezTo>
                <a:cubicBezTo>
                  <a:pt x="2797" y="5383"/>
                  <a:pt x="2795" y="5383"/>
                  <a:pt x="2793" y="5383"/>
                </a:cubicBezTo>
                <a:cubicBezTo>
                  <a:pt x="2771" y="5353"/>
                  <a:pt x="2732" y="5333"/>
                  <a:pt x="2691" y="5333"/>
                </a:cubicBezTo>
                <a:cubicBezTo>
                  <a:pt x="2670" y="5333"/>
                  <a:pt x="2649" y="5338"/>
                  <a:pt x="2629" y="5349"/>
                </a:cubicBezTo>
                <a:cubicBezTo>
                  <a:pt x="2448" y="5446"/>
                  <a:pt x="2565" y="5683"/>
                  <a:pt x="2653" y="5807"/>
                </a:cubicBezTo>
                <a:cubicBezTo>
                  <a:pt x="2506" y="6048"/>
                  <a:pt x="2239" y="6197"/>
                  <a:pt x="1932" y="6261"/>
                </a:cubicBezTo>
                <a:cubicBezTo>
                  <a:pt x="1822" y="6283"/>
                  <a:pt x="1714" y="6294"/>
                  <a:pt x="1609" y="6294"/>
                </a:cubicBezTo>
                <a:cubicBezTo>
                  <a:pt x="1313" y="6294"/>
                  <a:pt x="1038" y="6205"/>
                  <a:pt x="784" y="6015"/>
                </a:cubicBezTo>
                <a:cubicBezTo>
                  <a:pt x="185" y="5564"/>
                  <a:pt x="0" y="4803"/>
                  <a:pt x="498" y="4250"/>
                </a:cubicBezTo>
                <a:lnTo>
                  <a:pt x="498" y="4250"/>
                </a:lnTo>
                <a:cubicBezTo>
                  <a:pt x="542" y="4330"/>
                  <a:pt x="599" y="4403"/>
                  <a:pt x="671" y="4461"/>
                </a:cubicBezTo>
                <a:cubicBezTo>
                  <a:pt x="761" y="4534"/>
                  <a:pt x="872" y="4575"/>
                  <a:pt x="977" y="4575"/>
                </a:cubicBezTo>
                <a:cubicBezTo>
                  <a:pt x="1105" y="4575"/>
                  <a:pt x="1223" y="4515"/>
                  <a:pt x="1286" y="4376"/>
                </a:cubicBezTo>
                <a:cubicBezTo>
                  <a:pt x="1295" y="4357"/>
                  <a:pt x="1281" y="4341"/>
                  <a:pt x="1266" y="4338"/>
                </a:cubicBezTo>
                <a:cubicBezTo>
                  <a:pt x="1281" y="4225"/>
                  <a:pt x="1209" y="4128"/>
                  <a:pt x="1095" y="4084"/>
                </a:cubicBezTo>
                <a:cubicBezTo>
                  <a:pt x="1032" y="4060"/>
                  <a:pt x="965" y="4050"/>
                  <a:pt x="896" y="4050"/>
                </a:cubicBezTo>
                <a:cubicBezTo>
                  <a:pt x="767" y="4050"/>
                  <a:pt x="632" y="4084"/>
                  <a:pt x="518" y="4121"/>
                </a:cubicBezTo>
                <a:cubicBezTo>
                  <a:pt x="500" y="4081"/>
                  <a:pt x="486" y="4041"/>
                  <a:pt x="480" y="4007"/>
                </a:cubicBezTo>
                <a:cubicBezTo>
                  <a:pt x="442" y="3830"/>
                  <a:pt x="461" y="3642"/>
                  <a:pt x="523" y="3473"/>
                </a:cubicBezTo>
                <a:cubicBezTo>
                  <a:pt x="587" y="3297"/>
                  <a:pt x="700" y="3144"/>
                  <a:pt x="829" y="3011"/>
                </a:cubicBezTo>
                <a:cubicBezTo>
                  <a:pt x="903" y="2935"/>
                  <a:pt x="1217" y="2625"/>
                  <a:pt x="1398" y="2586"/>
                </a:cubicBezTo>
                <a:cubicBezTo>
                  <a:pt x="1501" y="2745"/>
                  <a:pt x="1653" y="2863"/>
                  <a:pt x="1837" y="2863"/>
                </a:cubicBezTo>
                <a:cubicBezTo>
                  <a:pt x="1898" y="2863"/>
                  <a:pt x="1964" y="2849"/>
                  <a:pt x="2032" y="2820"/>
                </a:cubicBezTo>
                <a:cubicBezTo>
                  <a:pt x="2052" y="2811"/>
                  <a:pt x="2049" y="2783"/>
                  <a:pt x="2033" y="2774"/>
                </a:cubicBezTo>
                <a:cubicBezTo>
                  <a:pt x="2095" y="2718"/>
                  <a:pt x="2068" y="2601"/>
                  <a:pt x="1992" y="2548"/>
                </a:cubicBezTo>
                <a:cubicBezTo>
                  <a:pt x="1915" y="2492"/>
                  <a:pt x="1809" y="2467"/>
                  <a:pt x="1703" y="2467"/>
                </a:cubicBezTo>
                <a:cubicBezTo>
                  <a:pt x="1607" y="2467"/>
                  <a:pt x="1511" y="2487"/>
                  <a:pt x="1436" y="2524"/>
                </a:cubicBezTo>
                <a:cubicBezTo>
                  <a:pt x="1300" y="2286"/>
                  <a:pt x="1300" y="1929"/>
                  <a:pt x="1383" y="1662"/>
                </a:cubicBezTo>
                <a:cubicBezTo>
                  <a:pt x="1507" y="1267"/>
                  <a:pt x="1784" y="925"/>
                  <a:pt x="2132" y="699"/>
                </a:cubicBezTo>
                <a:cubicBezTo>
                  <a:pt x="2455" y="489"/>
                  <a:pt x="2831" y="386"/>
                  <a:pt x="3213" y="386"/>
                </a:cubicBezTo>
                <a:cubicBezTo>
                  <a:pt x="3283" y="386"/>
                  <a:pt x="3352" y="390"/>
                  <a:pt x="3422" y="396"/>
                </a:cubicBezTo>
                <a:cubicBezTo>
                  <a:pt x="3884" y="439"/>
                  <a:pt x="4227" y="640"/>
                  <a:pt x="4626" y="838"/>
                </a:cubicBezTo>
                <a:cubicBezTo>
                  <a:pt x="4562" y="1009"/>
                  <a:pt x="4550" y="1193"/>
                  <a:pt x="4630" y="1364"/>
                </a:cubicBezTo>
                <a:cubicBezTo>
                  <a:pt x="4630" y="1383"/>
                  <a:pt x="4639" y="1398"/>
                  <a:pt x="4652" y="1410"/>
                </a:cubicBezTo>
                <a:cubicBezTo>
                  <a:pt x="4652" y="1411"/>
                  <a:pt x="4654" y="1411"/>
                  <a:pt x="4654" y="1412"/>
                </a:cubicBezTo>
                <a:cubicBezTo>
                  <a:pt x="4659" y="1420"/>
                  <a:pt x="4665" y="1423"/>
                  <a:pt x="4673" y="1423"/>
                </a:cubicBezTo>
                <a:cubicBezTo>
                  <a:pt x="4674" y="1423"/>
                  <a:pt x="4675" y="1423"/>
                  <a:pt x="4677" y="1423"/>
                </a:cubicBezTo>
                <a:cubicBezTo>
                  <a:pt x="4685" y="1426"/>
                  <a:pt x="4692" y="1428"/>
                  <a:pt x="4700" y="1429"/>
                </a:cubicBezTo>
                <a:cubicBezTo>
                  <a:pt x="4706" y="1430"/>
                  <a:pt x="4712" y="1430"/>
                  <a:pt x="4717" y="1430"/>
                </a:cubicBezTo>
                <a:cubicBezTo>
                  <a:pt x="4779" y="1430"/>
                  <a:pt x="4834" y="1386"/>
                  <a:pt x="4866" y="1337"/>
                </a:cubicBezTo>
                <a:cubicBezTo>
                  <a:pt x="4979" y="1166"/>
                  <a:pt x="4836" y="988"/>
                  <a:pt x="4711" y="873"/>
                </a:cubicBezTo>
                <a:cubicBezTo>
                  <a:pt x="4706" y="870"/>
                  <a:pt x="4703" y="869"/>
                  <a:pt x="4700" y="868"/>
                </a:cubicBezTo>
                <a:cubicBezTo>
                  <a:pt x="4706" y="863"/>
                  <a:pt x="4712" y="854"/>
                  <a:pt x="4703" y="847"/>
                </a:cubicBezTo>
                <a:cubicBezTo>
                  <a:pt x="4701" y="844"/>
                  <a:pt x="4698" y="842"/>
                  <a:pt x="4695" y="839"/>
                </a:cubicBezTo>
                <a:cubicBezTo>
                  <a:pt x="4780" y="619"/>
                  <a:pt x="4959" y="424"/>
                  <a:pt x="5159" y="299"/>
                </a:cubicBezTo>
                <a:cubicBezTo>
                  <a:pt x="5409" y="142"/>
                  <a:pt x="5704" y="75"/>
                  <a:pt x="5999" y="75"/>
                </a:cubicBezTo>
                <a:close/>
                <a:moveTo>
                  <a:pt x="5999" y="0"/>
                </a:moveTo>
                <a:cubicBezTo>
                  <a:pt x="5608" y="0"/>
                  <a:pt x="5220" y="118"/>
                  <a:pt x="4931" y="391"/>
                </a:cubicBezTo>
                <a:cubicBezTo>
                  <a:pt x="4817" y="498"/>
                  <a:pt x="4715" y="635"/>
                  <a:pt x="4649" y="786"/>
                </a:cubicBezTo>
                <a:cubicBezTo>
                  <a:pt x="4293" y="456"/>
                  <a:pt x="3709" y="310"/>
                  <a:pt x="3242" y="304"/>
                </a:cubicBezTo>
                <a:cubicBezTo>
                  <a:pt x="3232" y="304"/>
                  <a:pt x="3222" y="304"/>
                  <a:pt x="3213" y="304"/>
                </a:cubicBezTo>
                <a:cubicBezTo>
                  <a:pt x="2697" y="304"/>
                  <a:pt x="2199" y="494"/>
                  <a:pt x="1824" y="846"/>
                </a:cubicBezTo>
                <a:cubicBezTo>
                  <a:pt x="1479" y="1171"/>
                  <a:pt x="1232" y="1637"/>
                  <a:pt x="1247" y="2116"/>
                </a:cubicBezTo>
                <a:cubicBezTo>
                  <a:pt x="1250" y="2251"/>
                  <a:pt x="1294" y="2402"/>
                  <a:pt x="1368" y="2533"/>
                </a:cubicBezTo>
                <a:cubicBezTo>
                  <a:pt x="1182" y="2559"/>
                  <a:pt x="921" y="2823"/>
                  <a:pt x="832" y="2909"/>
                </a:cubicBezTo>
                <a:cubicBezTo>
                  <a:pt x="594" y="3135"/>
                  <a:pt x="417" y="3425"/>
                  <a:pt x="398" y="3758"/>
                </a:cubicBezTo>
                <a:cubicBezTo>
                  <a:pt x="390" y="3907"/>
                  <a:pt x="414" y="4062"/>
                  <a:pt x="476" y="4199"/>
                </a:cubicBezTo>
                <a:cubicBezTo>
                  <a:pt x="215" y="4389"/>
                  <a:pt x="102" y="4751"/>
                  <a:pt x="128" y="5063"/>
                </a:cubicBezTo>
                <a:cubicBezTo>
                  <a:pt x="162" y="5492"/>
                  <a:pt x="449" y="5869"/>
                  <a:pt x="796" y="6110"/>
                </a:cubicBezTo>
                <a:cubicBezTo>
                  <a:pt x="1049" y="6287"/>
                  <a:pt x="1323" y="6368"/>
                  <a:pt x="1609" y="6368"/>
                </a:cubicBezTo>
                <a:cubicBezTo>
                  <a:pt x="1768" y="6368"/>
                  <a:pt x="1931" y="6343"/>
                  <a:pt x="2094" y="6296"/>
                </a:cubicBezTo>
                <a:cubicBezTo>
                  <a:pt x="2326" y="6228"/>
                  <a:pt x="2551" y="6090"/>
                  <a:pt x="2693" y="5898"/>
                </a:cubicBezTo>
                <a:cubicBezTo>
                  <a:pt x="2906" y="6589"/>
                  <a:pt x="3712" y="6867"/>
                  <a:pt x="4400" y="6867"/>
                </a:cubicBezTo>
                <a:cubicBezTo>
                  <a:pt x="4406" y="6867"/>
                  <a:pt x="4412" y="6867"/>
                  <a:pt x="4419" y="6867"/>
                </a:cubicBezTo>
                <a:cubicBezTo>
                  <a:pt x="4969" y="6863"/>
                  <a:pt x="5612" y="6590"/>
                  <a:pt x="5858" y="6091"/>
                </a:cubicBezTo>
                <a:cubicBezTo>
                  <a:pt x="6172" y="6391"/>
                  <a:pt x="6613" y="6541"/>
                  <a:pt x="7052" y="6541"/>
                </a:cubicBezTo>
                <a:cubicBezTo>
                  <a:pt x="7270" y="6541"/>
                  <a:pt x="7488" y="6504"/>
                  <a:pt x="7688" y="6429"/>
                </a:cubicBezTo>
                <a:cubicBezTo>
                  <a:pt x="8180" y="6247"/>
                  <a:pt x="8658" y="5735"/>
                  <a:pt x="8612" y="5209"/>
                </a:cubicBezTo>
                <a:lnTo>
                  <a:pt x="8612" y="5209"/>
                </a:lnTo>
                <a:cubicBezTo>
                  <a:pt x="8719" y="5225"/>
                  <a:pt x="8824" y="5233"/>
                  <a:pt x="8929" y="5233"/>
                </a:cubicBezTo>
                <a:cubicBezTo>
                  <a:pt x="9925" y="5233"/>
                  <a:pt x="10821" y="4523"/>
                  <a:pt x="11023" y="3527"/>
                </a:cubicBezTo>
                <a:cubicBezTo>
                  <a:pt x="11125" y="3016"/>
                  <a:pt x="11038" y="2431"/>
                  <a:pt x="10632" y="2061"/>
                </a:cubicBezTo>
                <a:cubicBezTo>
                  <a:pt x="10445" y="1890"/>
                  <a:pt x="10188" y="1785"/>
                  <a:pt x="9939" y="1785"/>
                </a:cubicBezTo>
                <a:cubicBezTo>
                  <a:pt x="9883" y="1785"/>
                  <a:pt x="9829" y="1790"/>
                  <a:pt x="9775" y="1801"/>
                </a:cubicBezTo>
                <a:cubicBezTo>
                  <a:pt x="9742" y="1646"/>
                  <a:pt x="9688" y="1508"/>
                  <a:pt x="9553" y="1393"/>
                </a:cubicBezTo>
                <a:cubicBezTo>
                  <a:pt x="9357" y="1227"/>
                  <a:pt x="9091" y="1130"/>
                  <a:pt x="8845" y="1070"/>
                </a:cubicBezTo>
                <a:cubicBezTo>
                  <a:pt x="8703" y="1036"/>
                  <a:pt x="8537" y="1011"/>
                  <a:pt x="8373" y="1011"/>
                </a:cubicBezTo>
                <a:cubicBezTo>
                  <a:pt x="8169" y="1011"/>
                  <a:pt x="7968" y="1050"/>
                  <a:pt x="7816" y="1161"/>
                </a:cubicBezTo>
                <a:cubicBezTo>
                  <a:pt x="7609" y="511"/>
                  <a:pt x="6857" y="70"/>
                  <a:pt x="6176" y="8"/>
                </a:cubicBezTo>
                <a:cubicBezTo>
                  <a:pt x="6117" y="3"/>
                  <a:pt x="6058" y="0"/>
                  <a:pt x="59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426390" y="-250100"/>
            <a:ext cx="976753" cy="921757"/>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31"/>
          <p:cNvGrpSpPr/>
          <p:nvPr/>
        </p:nvGrpSpPr>
        <p:grpSpPr>
          <a:xfrm>
            <a:off x="-77047" y="889943"/>
            <a:ext cx="840936" cy="719333"/>
            <a:chOff x="4559525" y="2162500"/>
            <a:chExt cx="149200" cy="127625"/>
          </a:xfrm>
        </p:grpSpPr>
        <p:sp>
          <p:nvSpPr>
            <p:cNvPr id="432" name="Google Shape;432;p31"/>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p:nvPr/>
        </p:nvSpPr>
        <p:spPr>
          <a:xfrm>
            <a:off x="2804550" y="4292661"/>
            <a:ext cx="672317" cy="693253"/>
          </a:xfrm>
          <a:custGeom>
            <a:avLst/>
            <a:gdLst/>
            <a:ahLst/>
            <a:cxnLst/>
            <a:rect l="l" t="t" r="r" b="b"/>
            <a:pathLst>
              <a:path w="7103" h="7324" extrusionOk="0">
                <a:moveTo>
                  <a:pt x="3721" y="0"/>
                </a:moveTo>
                <a:cubicBezTo>
                  <a:pt x="3553" y="0"/>
                  <a:pt x="3395" y="52"/>
                  <a:pt x="3245" y="127"/>
                </a:cubicBezTo>
                <a:cubicBezTo>
                  <a:pt x="3203" y="147"/>
                  <a:pt x="3162" y="173"/>
                  <a:pt x="3123" y="203"/>
                </a:cubicBezTo>
                <a:cubicBezTo>
                  <a:pt x="3033" y="273"/>
                  <a:pt x="2968" y="366"/>
                  <a:pt x="2916" y="464"/>
                </a:cubicBezTo>
                <a:cubicBezTo>
                  <a:pt x="2869" y="552"/>
                  <a:pt x="2828" y="643"/>
                  <a:pt x="2802" y="743"/>
                </a:cubicBezTo>
                <a:cubicBezTo>
                  <a:pt x="2774" y="852"/>
                  <a:pt x="2756" y="962"/>
                  <a:pt x="2746" y="1073"/>
                </a:cubicBezTo>
                <a:cubicBezTo>
                  <a:pt x="2733" y="1206"/>
                  <a:pt x="2731" y="1339"/>
                  <a:pt x="2733" y="1470"/>
                </a:cubicBezTo>
                <a:cubicBezTo>
                  <a:pt x="2736" y="1649"/>
                  <a:pt x="2742" y="1827"/>
                  <a:pt x="2759" y="2006"/>
                </a:cubicBezTo>
                <a:cubicBezTo>
                  <a:pt x="2761" y="2023"/>
                  <a:pt x="2761" y="2043"/>
                  <a:pt x="2761" y="2061"/>
                </a:cubicBezTo>
                <a:cubicBezTo>
                  <a:pt x="2761" y="2064"/>
                  <a:pt x="2757" y="2069"/>
                  <a:pt x="2754" y="2071"/>
                </a:cubicBezTo>
                <a:cubicBezTo>
                  <a:pt x="2753" y="2072"/>
                  <a:pt x="2752" y="2072"/>
                  <a:pt x="2750" y="2072"/>
                </a:cubicBezTo>
                <a:cubicBezTo>
                  <a:pt x="2747" y="2072"/>
                  <a:pt x="2744" y="2071"/>
                  <a:pt x="2742" y="2069"/>
                </a:cubicBezTo>
                <a:cubicBezTo>
                  <a:pt x="2738" y="2068"/>
                  <a:pt x="2734" y="2064"/>
                  <a:pt x="2732" y="2061"/>
                </a:cubicBezTo>
                <a:cubicBezTo>
                  <a:pt x="2597" y="1940"/>
                  <a:pt x="2454" y="1830"/>
                  <a:pt x="2307" y="1725"/>
                </a:cubicBezTo>
                <a:cubicBezTo>
                  <a:pt x="2163" y="1621"/>
                  <a:pt x="2017" y="1520"/>
                  <a:pt x="1867" y="1424"/>
                </a:cubicBezTo>
                <a:cubicBezTo>
                  <a:pt x="1806" y="1385"/>
                  <a:pt x="1744" y="1345"/>
                  <a:pt x="1675" y="1320"/>
                </a:cubicBezTo>
                <a:cubicBezTo>
                  <a:pt x="1643" y="1309"/>
                  <a:pt x="1612" y="1294"/>
                  <a:pt x="1580" y="1279"/>
                </a:cubicBezTo>
                <a:cubicBezTo>
                  <a:pt x="1515" y="1252"/>
                  <a:pt x="1447" y="1233"/>
                  <a:pt x="1375" y="1227"/>
                </a:cubicBezTo>
                <a:cubicBezTo>
                  <a:pt x="1340" y="1223"/>
                  <a:pt x="1308" y="1221"/>
                  <a:pt x="1273" y="1218"/>
                </a:cubicBezTo>
                <a:cubicBezTo>
                  <a:pt x="1252" y="1217"/>
                  <a:pt x="1232" y="1216"/>
                  <a:pt x="1212" y="1216"/>
                </a:cubicBezTo>
                <a:cubicBezTo>
                  <a:pt x="1159" y="1216"/>
                  <a:pt x="1107" y="1220"/>
                  <a:pt x="1054" y="1228"/>
                </a:cubicBezTo>
                <a:cubicBezTo>
                  <a:pt x="961" y="1242"/>
                  <a:pt x="880" y="1284"/>
                  <a:pt x="806" y="1339"/>
                </a:cubicBezTo>
                <a:cubicBezTo>
                  <a:pt x="677" y="1432"/>
                  <a:pt x="546" y="1525"/>
                  <a:pt x="423" y="1629"/>
                </a:cubicBezTo>
                <a:cubicBezTo>
                  <a:pt x="366" y="1677"/>
                  <a:pt x="318" y="1731"/>
                  <a:pt x="274" y="1791"/>
                </a:cubicBezTo>
                <a:cubicBezTo>
                  <a:pt x="244" y="1831"/>
                  <a:pt x="212" y="1871"/>
                  <a:pt x="200" y="1921"/>
                </a:cubicBezTo>
                <a:cubicBezTo>
                  <a:pt x="181" y="2001"/>
                  <a:pt x="162" y="2079"/>
                  <a:pt x="159" y="2163"/>
                </a:cubicBezTo>
                <a:cubicBezTo>
                  <a:pt x="151" y="2355"/>
                  <a:pt x="203" y="2528"/>
                  <a:pt x="303" y="2691"/>
                </a:cubicBezTo>
                <a:cubicBezTo>
                  <a:pt x="364" y="2790"/>
                  <a:pt x="437" y="2881"/>
                  <a:pt x="508" y="2974"/>
                </a:cubicBezTo>
                <a:cubicBezTo>
                  <a:pt x="571" y="3057"/>
                  <a:pt x="646" y="3132"/>
                  <a:pt x="718" y="3209"/>
                </a:cubicBezTo>
                <a:cubicBezTo>
                  <a:pt x="810" y="3308"/>
                  <a:pt x="903" y="3405"/>
                  <a:pt x="1002" y="3496"/>
                </a:cubicBezTo>
                <a:cubicBezTo>
                  <a:pt x="1117" y="3599"/>
                  <a:pt x="1231" y="3700"/>
                  <a:pt x="1358" y="3787"/>
                </a:cubicBezTo>
                <a:cubicBezTo>
                  <a:pt x="1387" y="3808"/>
                  <a:pt x="1416" y="3829"/>
                  <a:pt x="1446" y="3851"/>
                </a:cubicBezTo>
                <a:cubicBezTo>
                  <a:pt x="1460" y="3861"/>
                  <a:pt x="1457" y="3875"/>
                  <a:pt x="1441" y="3881"/>
                </a:cubicBezTo>
                <a:cubicBezTo>
                  <a:pt x="1373" y="3908"/>
                  <a:pt x="1305" y="3939"/>
                  <a:pt x="1235" y="3959"/>
                </a:cubicBezTo>
                <a:cubicBezTo>
                  <a:pt x="1155" y="3982"/>
                  <a:pt x="1078" y="4013"/>
                  <a:pt x="1002" y="4045"/>
                </a:cubicBezTo>
                <a:cubicBezTo>
                  <a:pt x="920" y="4080"/>
                  <a:pt x="843" y="4122"/>
                  <a:pt x="761" y="4158"/>
                </a:cubicBezTo>
                <a:cubicBezTo>
                  <a:pt x="661" y="4200"/>
                  <a:pt x="567" y="4253"/>
                  <a:pt x="482" y="4317"/>
                </a:cubicBezTo>
                <a:cubicBezTo>
                  <a:pt x="318" y="4437"/>
                  <a:pt x="197" y="4592"/>
                  <a:pt x="114" y="4778"/>
                </a:cubicBezTo>
                <a:cubicBezTo>
                  <a:pt x="99" y="4813"/>
                  <a:pt x="83" y="4849"/>
                  <a:pt x="67" y="4885"/>
                </a:cubicBezTo>
                <a:cubicBezTo>
                  <a:pt x="34" y="4962"/>
                  <a:pt x="16" y="5042"/>
                  <a:pt x="9" y="5124"/>
                </a:cubicBezTo>
                <a:cubicBezTo>
                  <a:pt x="1" y="5249"/>
                  <a:pt x="9" y="5375"/>
                  <a:pt x="40" y="5499"/>
                </a:cubicBezTo>
                <a:cubicBezTo>
                  <a:pt x="49" y="5537"/>
                  <a:pt x="64" y="5573"/>
                  <a:pt x="72" y="5610"/>
                </a:cubicBezTo>
                <a:cubicBezTo>
                  <a:pt x="89" y="5689"/>
                  <a:pt x="124" y="5762"/>
                  <a:pt x="154" y="5836"/>
                </a:cubicBezTo>
                <a:cubicBezTo>
                  <a:pt x="178" y="5892"/>
                  <a:pt x="209" y="5945"/>
                  <a:pt x="243" y="5997"/>
                </a:cubicBezTo>
                <a:cubicBezTo>
                  <a:pt x="319" y="6112"/>
                  <a:pt x="411" y="6215"/>
                  <a:pt x="519" y="6302"/>
                </a:cubicBezTo>
                <a:cubicBezTo>
                  <a:pt x="606" y="6374"/>
                  <a:pt x="697" y="6436"/>
                  <a:pt x="801" y="6482"/>
                </a:cubicBezTo>
                <a:cubicBezTo>
                  <a:pt x="859" y="6509"/>
                  <a:pt x="919" y="6529"/>
                  <a:pt x="982" y="6544"/>
                </a:cubicBezTo>
                <a:cubicBezTo>
                  <a:pt x="1037" y="6556"/>
                  <a:pt x="1092" y="6563"/>
                  <a:pt x="1149" y="6563"/>
                </a:cubicBezTo>
                <a:cubicBezTo>
                  <a:pt x="1170" y="6563"/>
                  <a:pt x="1192" y="6562"/>
                  <a:pt x="1214" y="6560"/>
                </a:cubicBezTo>
                <a:cubicBezTo>
                  <a:pt x="1351" y="6545"/>
                  <a:pt x="1473" y="6487"/>
                  <a:pt x="1584" y="6407"/>
                </a:cubicBezTo>
                <a:cubicBezTo>
                  <a:pt x="1629" y="6376"/>
                  <a:pt x="1670" y="6340"/>
                  <a:pt x="1716" y="6308"/>
                </a:cubicBezTo>
                <a:cubicBezTo>
                  <a:pt x="1831" y="6228"/>
                  <a:pt x="1934" y="6133"/>
                  <a:pt x="2036" y="6039"/>
                </a:cubicBezTo>
                <a:cubicBezTo>
                  <a:pt x="2126" y="5957"/>
                  <a:pt x="2210" y="5870"/>
                  <a:pt x="2296" y="5786"/>
                </a:cubicBezTo>
                <a:cubicBezTo>
                  <a:pt x="2486" y="5600"/>
                  <a:pt x="2677" y="5417"/>
                  <a:pt x="2854" y="5219"/>
                </a:cubicBezTo>
                <a:cubicBezTo>
                  <a:pt x="2862" y="5212"/>
                  <a:pt x="2871" y="5204"/>
                  <a:pt x="2882" y="5196"/>
                </a:cubicBezTo>
                <a:cubicBezTo>
                  <a:pt x="2885" y="5206"/>
                  <a:pt x="2889" y="5211"/>
                  <a:pt x="2889" y="5217"/>
                </a:cubicBezTo>
                <a:cubicBezTo>
                  <a:pt x="2886" y="5325"/>
                  <a:pt x="2884" y="5432"/>
                  <a:pt x="2882" y="5540"/>
                </a:cubicBezTo>
                <a:cubicBezTo>
                  <a:pt x="2881" y="5624"/>
                  <a:pt x="2879" y="5709"/>
                  <a:pt x="2882" y="5793"/>
                </a:cubicBezTo>
                <a:cubicBezTo>
                  <a:pt x="2889" y="5930"/>
                  <a:pt x="2905" y="6067"/>
                  <a:pt x="2936" y="6200"/>
                </a:cubicBezTo>
                <a:cubicBezTo>
                  <a:pt x="2952" y="6263"/>
                  <a:pt x="2964" y="6324"/>
                  <a:pt x="2989" y="6385"/>
                </a:cubicBezTo>
                <a:cubicBezTo>
                  <a:pt x="3007" y="6430"/>
                  <a:pt x="3028" y="6473"/>
                  <a:pt x="3049" y="6515"/>
                </a:cubicBezTo>
                <a:cubicBezTo>
                  <a:pt x="3101" y="6622"/>
                  <a:pt x="3172" y="6719"/>
                  <a:pt x="3249" y="6810"/>
                </a:cubicBezTo>
                <a:cubicBezTo>
                  <a:pt x="3287" y="6855"/>
                  <a:pt x="3330" y="6897"/>
                  <a:pt x="3372" y="6939"/>
                </a:cubicBezTo>
                <a:cubicBezTo>
                  <a:pt x="3448" y="7016"/>
                  <a:pt x="3533" y="7082"/>
                  <a:pt x="3627" y="7134"/>
                </a:cubicBezTo>
                <a:cubicBezTo>
                  <a:pt x="3709" y="7178"/>
                  <a:pt x="3794" y="7216"/>
                  <a:pt x="3886" y="7239"/>
                </a:cubicBezTo>
                <a:cubicBezTo>
                  <a:pt x="3966" y="7260"/>
                  <a:pt x="4045" y="7280"/>
                  <a:pt x="4126" y="7293"/>
                </a:cubicBezTo>
                <a:cubicBezTo>
                  <a:pt x="4222" y="7310"/>
                  <a:pt x="4317" y="7324"/>
                  <a:pt x="4414" y="7324"/>
                </a:cubicBezTo>
                <a:cubicBezTo>
                  <a:pt x="4452" y="7324"/>
                  <a:pt x="4490" y="7322"/>
                  <a:pt x="4528" y="7317"/>
                </a:cubicBezTo>
                <a:cubicBezTo>
                  <a:pt x="4618" y="7306"/>
                  <a:pt x="4703" y="7278"/>
                  <a:pt x="4776" y="7226"/>
                </a:cubicBezTo>
                <a:cubicBezTo>
                  <a:pt x="4883" y="7149"/>
                  <a:pt x="4974" y="7056"/>
                  <a:pt x="5052" y="6950"/>
                </a:cubicBezTo>
                <a:cubicBezTo>
                  <a:pt x="5088" y="6901"/>
                  <a:pt x="5125" y="6851"/>
                  <a:pt x="5156" y="6800"/>
                </a:cubicBezTo>
                <a:cubicBezTo>
                  <a:pt x="5201" y="6729"/>
                  <a:pt x="5251" y="6658"/>
                  <a:pt x="5286" y="6584"/>
                </a:cubicBezTo>
                <a:cubicBezTo>
                  <a:pt x="5339" y="6472"/>
                  <a:pt x="5395" y="6361"/>
                  <a:pt x="5425" y="6240"/>
                </a:cubicBezTo>
                <a:cubicBezTo>
                  <a:pt x="5450" y="6138"/>
                  <a:pt x="5464" y="6032"/>
                  <a:pt x="5453" y="5928"/>
                </a:cubicBezTo>
                <a:cubicBezTo>
                  <a:pt x="5442" y="5805"/>
                  <a:pt x="5407" y="5685"/>
                  <a:pt x="5361" y="5570"/>
                </a:cubicBezTo>
                <a:cubicBezTo>
                  <a:pt x="5351" y="5544"/>
                  <a:pt x="5332" y="5518"/>
                  <a:pt x="5322" y="5491"/>
                </a:cubicBezTo>
                <a:cubicBezTo>
                  <a:pt x="5293" y="5414"/>
                  <a:pt x="5251" y="5342"/>
                  <a:pt x="5206" y="5273"/>
                </a:cubicBezTo>
                <a:cubicBezTo>
                  <a:pt x="5110" y="5124"/>
                  <a:pt x="5006" y="4978"/>
                  <a:pt x="4894" y="4839"/>
                </a:cubicBezTo>
                <a:cubicBezTo>
                  <a:pt x="4882" y="4823"/>
                  <a:pt x="4868" y="4807"/>
                  <a:pt x="4856" y="4791"/>
                </a:cubicBezTo>
                <a:cubicBezTo>
                  <a:pt x="4853" y="4788"/>
                  <a:pt x="4854" y="4782"/>
                  <a:pt x="4857" y="4778"/>
                </a:cubicBezTo>
                <a:cubicBezTo>
                  <a:pt x="4859" y="4776"/>
                  <a:pt x="4864" y="4771"/>
                  <a:pt x="4867" y="4771"/>
                </a:cubicBezTo>
                <a:lnTo>
                  <a:pt x="4929" y="4779"/>
                </a:lnTo>
                <a:cubicBezTo>
                  <a:pt x="5045" y="4798"/>
                  <a:pt x="5160" y="4807"/>
                  <a:pt x="5275" y="4807"/>
                </a:cubicBezTo>
                <a:cubicBezTo>
                  <a:pt x="5394" y="4807"/>
                  <a:pt x="5513" y="4798"/>
                  <a:pt x="5633" y="4781"/>
                </a:cubicBezTo>
                <a:cubicBezTo>
                  <a:pt x="5744" y="4763"/>
                  <a:pt x="5853" y="4737"/>
                  <a:pt x="5962" y="4715"/>
                </a:cubicBezTo>
                <a:cubicBezTo>
                  <a:pt x="6052" y="4697"/>
                  <a:pt x="6140" y="4673"/>
                  <a:pt x="6226" y="4640"/>
                </a:cubicBezTo>
                <a:cubicBezTo>
                  <a:pt x="6292" y="4617"/>
                  <a:pt x="6359" y="4589"/>
                  <a:pt x="6424" y="4563"/>
                </a:cubicBezTo>
                <a:cubicBezTo>
                  <a:pt x="6478" y="4543"/>
                  <a:pt x="6531" y="4521"/>
                  <a:pt x="6579" y="4492"/>
                </a:cubicBezTo>
                <a:cubicBezTo>
                  <a:pt x="6706" y="4417"/>
                  <a:pt x="6824" y="4332"/>
                  <a:pt x="6921" y="4219"/>
                </a:cubicBezTo>
                <a:cubicBezTo>
                  <a:pt x="7021" y="4105"/>
                  <a:pt x="7080" y="3969"/>
                  <a:pt x="7096" y="3818"/>
                </a:cubicBezTo>
                <a:cubicBezTo>
                  <a:pt x="7103" y="3780"/>
                  <a:pt x="7102" y="3741"/>
                  <a:pt x="7099" y="3702"/>
                </a:cubicBezTo>
                <a:cubicBezTo>
                  <a:pt x="7092" y="3624"/>
                  <a:pt x="7076" y="3548"/>
                  <a:pt x="7061" y="3473"/>
                </a:cubicBezTo>
                <a:cubicBezTo>
                  <a:pt x="7043" y="3388"/>
                  <a:pt x="7014" y="3306"/>
                  <a:pt x="6984" y="3225"/>
                </a:cubicBezTo>
                <a:cubicBezTo>
                  <a:pt x="6961" y="3162"/>
                  <a:pt x="6928" y="3099"/>
                  <a:pt x="6896" y="3039"/>
                </a:cubicBezTo>
                <a:cubicBezTo>
                  <a:pt x="6814" y="2893"/>
                  <a:pt x="6705" y="2770"/>
                  <a:pt x="6574" y="2667"/>
                </a:cubicBezTo>
                <a:cubicBezTo>
                  <a:pt x="6502" y="2611"/>
                  <a:pt x="6425" y="2560"/>
                  <a:pt x="6338" y="2529"/>
                </a:cubicBezTo>
                <a:cubicBezTo>
                  <a:pt x="6263" y="2502"/>
                  <a:pt x="6188" y="2477"/>
                  <a:pt x="6111" y="2458"/>
                </a:cubicBezTo>
                <a:cubicBezTo>
                  <a:pt x="6007" y="2436"/>
                  <a:pt x="5904" y="2419"/>
                  <a:pt x="5799" y="2419"/>
                </a:cubicBezTo>
                <a:cubicBezTo>
                  <a:pt x="5776" y="2419"/>
                  <a:pt x="5753" y="2420"/>
                  <a:pt x="5730" y="2422"/>
                </a:cubicBezTo>
                <a:cubicBezTo>
                  <a:pt x="5655" y="2427"/>
                  <a:pt x="5579" y="2430"/>
                  <a:pt x="5505" y="2438"/>
                </a:cubicBezTo>
                <a:cubicBezTo>
                  <a:pt x="5361" y="2456"/>
                  <a:pt x="5222" y="2492"/>
                  <a:pt x="5087" y="2540"/>
                </a:cubicBezTo>
                <a:cubicBezTo>
                  <a:pt x="4950" y="2590"/>
                  <a:pt x="4817" y="2646"/>
                  <a:pt x="4682" y="2696"/>
                </a:cubicBezTo>
                <a:cubicBezTo>
                  <a:pt x="4634" y="2713"/>
                  <a:pt x="4586" y="2725"/>
                  <a:pt x="4537" y="2739"/>
                </a:cubicBezTo>
                <a:cubicBezTo>
                  <a:pt x="4531" y="2741"/>
                  <a:pt x="4524" y="2743"/>
                  <a:pt x="4517" y="2743"/>
                </a:cubicBezTo>
                <a:cubicBezTo>
                  <a:pt x="4510" y="2743"/>
                  <a:pt x="4503" y="2741"/>
                  <a:pt x="4499" y="2734"/>
                </a:cubicBezTo>
                <a:cubicBezTo>
                  <a:pt x="4489" y="2722"/>
                  <a:pt x="4499" y="2707"/>
                  <a:pt x="4508" y="2697"/>
                </a:cubicBezTo>
                <a:cubicBezTo>
                  <a:pt x="4525" y="2678"/>
                  <a:pt x="4535" y="2656"/>
                  <a:pt x="4546" y="2633"/>
                </a:cubicBezTo>
                <a:cubicBezTo>
                  <a:pt x="4632" y="2438"/>
                  <a:pt x="4718" y="2242"/>
                  <a:pt x="4803" y="2048"/>
                </a:cubicBezTo>
                <a:cubicBezTo>
                  <a:pt x="4808" y="2035"/>
                  <a:pt x="4817" y="2022"/>
                  <a:pt x="4818" y="2010"/>
                </a:cubicBezTo>
                <a:cubicBezTo>
                  <a:pt x="4825" y="1938"/>
                  <a:pt x="4868" y="1878"/>
                  <a:pt x="4883" y="1807"/>
                </a:cubicBezTo>
                <a:cubicBezTo>
                  <a:pt x="4893" y="1750"/>
                  <a:pt x="4915" y="1693"/>
                  <a:pt x="4925" y="1634"/>
                </a:cubicBezTo>
                <a:cubicBezTo>
                  <a:pt x="4936" y="1569"/>
                  <a:pt x="4950" y="1504"/>
                  <a:pt x="4955" y="1438"/>
                </a:cubicBezTo>
                <a:cubicBezTo>
                  <a:pt x="4965" y="1326"/>
                  <a:pt x="4969" y="1216"/>
                  <a:pt x="4954" y="1103"/>
                </a:cubicBezTo>
                <a:cubicBezTo>
                  <a:pt x="4941" y="1002"/>
                  <a:pt x="4918" y="905"/>
                  <a:pt x="4888" y="809"/>
                </a:cubicBezTo>
                <a:cubicBezTo>
                  <a:pt x="4859" y="721"/>
                  <a:pt x="4811" y="643"/>
                  <a:pt x="4756" y="570"/>
                </a:cubicBezTo>
                <a:cubicBezTo>
                  <a:pt x="4663" y="446"/>
                  <a:pt x="4557" y="331"/>
                  <a:pt x="4436" y="230"/>
                </a:cubicBezTo>
                <a:cubicBezTo>
                  <a:pt x="4377" y="183"/>
                  <a:pt x="4311" y="146"/>
                  <a:pt x="4247" y="107"/>
                </a:cubicBezTo>
                <a:cubicBezTo>
                  <a:pt x="4192" y="77"/>
                  <a:pt x="4130" y="65"/>
                  <a:pt x="4070" y="50"/>
                </a:cubicBezTo>
                <a:cubicBezTo>
                  <a:pt x="3982" y="26"/>
                  <a:pt x="3893" y="13"/>
                  <a:pt x="3801" y="4"/>
                </a:cubicBezTo>
                <a:cubicBezTo>
                  <a:pt x="3774" y="1"/>
                  <a:pt x="3747"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dk1"/>
        </a:solidFill>
        <a:effectLst/>
      </p:bgPr>
    </p:bg>
    <p:spTree>
      <p:nvGrpSpPr>
        <p:cNvPr id="1" name="Shape 441"/>
        <p:cNvGrpSpPr/>
        <p:nvPr/>
      </p:nvGrpSpPr>
      <p:grpSpPr>
        <a:xfrm>
          <a:off x="0" y="0"/>
          <a:ext cx="0" cy="0"/>
          <a:chOff x="0" y="0"/>
          <a:chExt cx="0" cy="0"/>
        </a:xfrm>
      </p:grpSpPr>
      <p:sp>
        <p:nvSpPr>
          <p:cNvPr id="442" name="Google Shape;442;p32"/>
          <p:cNvSpPr txBox="1">
            <a:spLocks noGrp="1"/>
          </p:cNvSpPr>
          <p:nvPr>
            <p:ph type="title"/>
          </p:nvPr>
        </p:nvSpPr>
        <p:spPr>
          <a:xfrm>
            <a:off x="1828813" y="1653600"/>
            <a:ext cx="223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3" name="Google Shape;443;p32"/>
          <p:cNvSpPr txBox="1">
            <a:spLocks noGrp="1"/>
          </p:cNvSpPr>
          <p:nvPr>
            <p:ph type="subTitle" idx="1"/>
          </p:nvPr>
        </p:nvSpPr>
        <p:spPr>
          <a:xfrm>
            <a:off x="1828838" y="2181300"/>
            <a:ext cx="2234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44" name="Google Shape;444;p32"/>
          <p:cNvSpPr txBox="1">
            <a:spLocks noGrp="1"/>
          </p:cNvSpPr>
          <p:nvPr>
            <p:ph type="title" idx="2"/>
          </p:nvPr>
        </p:nvSpPr>
        <p:spPr>
          <a:xfrm>
            <a:off x="5081062" y="1653600"/>
            <a:ext cx="223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5" name="Google Shape;445;p32"/>
          <p:cNvSpPr txBox="1">
            <a:spLocks noGrp="1"/>
          </p:cNvSpPr>
          <p:nvPr>
            <p:ph type="subTitle" idx="3"/>
          </p:nvPr>
        </p:nvSpPr>
        <p:spPr>
          <a:xfrm>
            <a:off x="5081087" y="2181300"/>
            <a:ext cx="2234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46" name="Google Shape;446;p32"/>
          <p:cNvSpPr txBox="1">
            <a:spLocks noGrp="1"/>
          </p:cNvSpPr>
          <p:nvPr>
            <p:ph type="title" idx="4"/>
          </p:nvPr>
        </p:nvSpPr>
        <p:spPr>
          <a:xfrm>
            <a:off x="1828813" y="3391800"/>
            <a:ext cx="223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7" name="Google Shape;447;p32"/>
          <p:cNvSpPr txBox="1">
            <a:spLocks noGrp="1"/>
          </p:cNvSpPr>
          <p:nvPr>
            <p:ph type="subTitle" idx="5"/>
          </p:nvPr>
        </p:nvSpPr>
        <p:spPr>
          <a:xfrm>
            <a:off x="1828838" y="3919500"/>
            <a:ext cx="2234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48" name="Google Shape;448;p32"/>
          <p:cNvSpPr txBox="1">
            <a:spLocks noGrp="1"/>
          </p:cNvSpPr>
          <p:nvPr>
            <p:ph type="title" idx="6"/>
          </p:nvPr>
        </p:nvSpPr>
        <p:spPr>
          <a:xfrm>
            <a:off x="5081062" y="3391800"/>
            <a:ext cx="2234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9" name="Google Shape;449;p32"/>
          <p:cNvSpPr txBox="1">
            <a:spLocks noGrp="1"/>
          </p:cNvSpPr>
          <p:nvPr>
            <p:ph type="subTitle" idx="7"/>
          </p:nvPr>
        </p:nvSpPr>
        <p:spPr>
          <a:xfrm>
            <a:off x="5081087" y="3919500"/>
            <a:ext cx="2234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50" name="Google Shape;450;p32"/>
          <p:cNvSpPr txBox="1">
            <a:spLocks noGrp="1"/>
          </p:cNvSpPr>
          <p:nvPr>
            <p:ph type="title" idx="8"/>
          </p:nvPr>
        </p:nvSpPr>
        <p:spPr>
          <a:xfrm>
            <a:off x="715100" y="473775"/>
            <a:ext cx="771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1" name="Google Shape;451;p32"/>
          <p:cNvSpPr/>
          <p:nvPr/>
        </p:nvSpPr>
        <p:spPr>
          <a:xfrm rot="10800000" flipH="1">
            <a:off x="6935115" y="-41700"/>
            <a:ext cx="2262885" cy="484805"/>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flipH="1">
            <a:off x="-34897" y="4404291"/>
            <a:ext cx="2320897" cy="791462"/>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95575" y="3304201"/>
            <a:ext cx="937021" cy="1230431"/>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209700" y="267875"/>
            <a:ext cx="547731" cy="507796"/>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rot="2700000">
            <a:off x="8279923" y="4461740"/>
            <a:ext cx="630108" cy="214277"/>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6"/>
        <p:cNvGrpSpPr/>
        <p:nvPr/>
      </p:nvGrpSpPr>
      <p:grpSpPr>
        <a:xfrm>
          <a:off x="0" y="0"/>
          <a:ext cx="0" cy="0"/>
          <a:chOff x="0" y="0"/>
          <a:chExt cx="0" cy="0"/>
        </a:xfrm>
      </p:grpSpPr>
      <p:sp>
        <p:nvSpPr>
          <p:cNvPr id="457" name="Google Shape;457;p33"/>
          <p:cNvSpPr txBox="1">
            <a:spLocks noGrp="1"/>
          </p:cNvSpPr>
          <p:nvPr>
            <p:ph type="title"/>
          </p:nvPr>
        </p:nvSpPr>
        <p:spPr>
          <a:xfrm>
            <a:off x="720000" y="1732400"/>
            <a:ext cx="2062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8" name="Google Shape;458;p33"/>
          <p:cNvSpPr txBox="1">
            <a:spLocks noGrp="1"/>
          </p:cNvSpPr>
          <p:nvPr>
            <p:ph type="subTitle" idx="1"/>
          </p:nvPr>
        </p:nvSpPr>
        <p:spPr>
          <a:xfrm>
            <a:off x="720000" y="2260100"/>
            <a:ext cx="2062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59" name="Google Shape;459;p33"/>
          <p:cNvSpPr txBox="1">
            <a:spLocks noGrp="1"/>
          </p:cNvSpPr>
          <p:nvPr>
            <p:ph type="title" idx="2"/>
          </p:nvPr>
        </p:nvSpPr>
        <p:spPr>
          <a:xfrm>
            <a:off x="3540900" y="1732400"/>
            <a:ext cx="2062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0" name="Google Shape;460;p33"/>
          <p:cNvSpPr txBox="1">
            <a:spLocks noGrp="1"/>
          </p:cNvSpPr>
          <p:nvPr>
            <p:ph type="subTitle" idx="3"/>
          </p:nvPr>
        </p:nvSpPr>
        <p:spPr>
          <a:xfrm>
            <a:off x="3540900" y="2260100"/>
            <a:ext cx="2062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1" name="Google Shape;461;p33"/>
          <p:cNvSpPr txBox="1">
            <a:spLocks noGrp="1"/>
          </p:cNvSpPr>
          <p:nvPr>
            <p:ph type="title" idx="4"/>
          </p:nvPr>
        </p:nvSpPr>
        <p:spPr>
          <a:xfrm>
            <a:off x="720000" y="3470600"/>
            <a:ext cx="2062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2" name="Google Shape;462;p33"/>
          <p:cNvSpPr txBox="1">
            <a:spLocks noGrp="1"/>
          </p:cNvSpPr>
          <p:nvPr>
            <p:ph type="subTitle" idx="5"/>
          </p:nvPr>
        </p:nvSpPr>
        <p:spPr>
          <a:xfrm>
            <a:off x="720000" y="3998300"/>
            <a:ext cx="2062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3" name="Google Shape;463;p33"/>
          <p:cNvSpPr txBox="1">
            <a:spLocks noGrp="1"/>
          </p:cNvSpPr>
          <p:nvPr>
            <p:ph type="title" idx="6"/>
          </p:nvPr>
        </p:nvSpPr>
        <p:spPr>
          <a:xfrm>
            <a:off x="3540900" y="3470600"/>
            <a:ext cx="2062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4" name="Google Shape;464;p33"/>
          <p:cNvSpPr txBox="1">
            <a:spLocks noGrp="1"/>
          </p:cNvSpPr>
          <p:nvPr>
            <p:ph type="subTitle" idx="7"/>
          </p:nvPr>
        </p:nvSpPr>
        <p:spPr>
          <a:xfrm>
            <a:off x="3540901" y="3998300"/>
            <a:ext cx="2062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5" name="Google Shape;465;p33"/>
          <p:cNvSpPr txBox="1">
            <a:spLocks noGrp="1"/>
          </p:cNvSpPr>
          <p:nvPr>
            <p:ph type="title" idx="8"/>
          </p:nvPr>
        </p:nvSpPr>
        <p:spPr>
          <a:xfrm>
            <a:off x="6361800" y="1732400"/>
            <a:ext cx="2062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6" name="Google Shape;466;p33"/>
          <p:cNvSpPr txBox="1">
            <a:spLocks noGrp="1"/>
          </p:cNvSpPr>
          <p:nvPr>
            <p:ph type="subTitle" idx="9"/>
          </p:nvPr>
        </p:nvSpPr>
        <p:spPr>
          <a:xfrm>
            <a:off x="6361800" y="2260100"/>
            <a:ext cx="2062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7" name="Google Shape;467;p33"/>
          <p:cNvSpPr txBox="1">
            <a:spLocks noGrp="1"/>
          </p:cNvSpPr>
          <p:nvPr>
            <p:ph type="title" idx="13"/>
          </p:nvPr>
        </p:nvSpPr>
        <p:spPr>
          <a:xfrm>
            <a:off x="6361800" y="3470600"/>
            <a:ext cx="2062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8" name="Google Shape;468;p33"/>
          <p:cNvSpPr txBox="1">
            <a:spLocks noGrp="1"/>
          </p:cNvSpPr>
          <p:nvPr>
            <p:ph type="subTitle" idx="14"/>
          </p:nvPr>
        </p:nvSpPr>
        <p:spPr>
          <a:xfrm>
            <a:off x="6361800" y="3998300"/>
            <a:ext cx="20622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9" name="Google Shape;469;p33"/>
          <p:cNvSpPr txBox="1">
            <a:spLocks noGrp="1"/>
          </p:cNvSpPr>
          <p:nvPr>
            <p:ph type="title" idx="15"/>
          </p:nvPr>
        </p:nvSpPr>
        <p:spPr>
          <a:xfrm>
            <a:off x="715100" y="473775"/>
            <a:ext cx="7713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0" name="Google Shape;470;p33"/>
          <p:cNvSpPr/>
          <p:nvPr/>
        </p:nvSpPr>
        <p:spPr>
          <a:xfrm rot="10800000">
            <a:off x="6561401" y="-144921"/>
            <a:ext cx="2653099" cy="821971"/>
          </a:xfrm>
          <a:custGeom>
            <a:avLst/>
            <a:gdLst/>
            <a:ahLst/>
            <a:cxnLst/>
            <a:rect l="l" t="t" r="r" b="b"/>
            <a:pathLst>
              <a:path w="87352" h="27063" extrusionOk="0">
                <a:moveTo>
                  <a:pt x="27377" y="1"/>
                </a:moveTo>
                <a:cubicBezTo>
                  <a:pt x="23842" y="1"/>
                  <a:pt x="20308" y="266"/>
                  <a:pt x="16813" y="801"/>
                </a:cubicBezTo>
                <a:cubicBezTo>
                  <a:pt x="10800" y="1722"/>
                  <a:pt x="4676" y="3564"/>
                  <a:pt x="1" y="7360"/>
                </a:cubicBezTo>
                <a:lnTo>
                  <a:pt x="1" y="22937"/>
                </a:lnTo>
                <a:lnTo>
                  <a:pt x="80996" y="27063"/>
                </a:lnTo>
                <a:lnTo>
                  <a:pt x="87351" y="22832"/>
                </a:lnTo>
                <a:cubicBezTo>
                  <a:pt x="80110" y="18865"/>
                  <a:pt x="72869" y="14900"/>
                  <a:pt x="65629" y="10938"/>
                </a:cubicBezTo>
                <a:cubicBezTo>
                  <a:pt x="62780" y="9378"/>
                  <a:pt x="59930" y="7818"/>
                  <a:pt x="56984" y="6460"/>
                </a:cubicBezTo>
                <a:cubicBezTo>
                  <a:pt x="47737" y="2197"/>
                  <a:pt x="37555" y="1"/>
                  <a:pt x="27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1" name="Google Shape;471;p33"/>
          <p:cNvGrpSpPr/>
          <p:nvPr/>
        </p:nvGrpSpPr>
        <p:grpSpPr>
          <a:xfrm rot="10800000">
            <a:off x="87740" y="4431392"/>
            <a:ext cx="739077" cy="632203"/>
            <a:chOff x="4559525" y="2162500"/>
            <a:chExt cx="149200" cy="127625"/>
          </a:xfrm>
        </p:grpSpPr>
        <p:sp>
          <p:nvSpPr>
            <p:cNvPr id="472" name="Google Shape;472;p33"/>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33"/>
          <p:cNvSpPr/>
          <p:nvPr/>
        </p:nvSpPr>
        <p:spPr>
          <a:xfrm>
            <a:off x="757426" y="-187175"/>
            <a:ext cx="681902" cy="632203"/>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8641150" y="3792104"/>
            <a:ext cx="1018125" cy="960774"/>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82"/>
        <p:cNvGrpSpPr/>
        <p:nvPr/>
      </p:nvGrpSpPr>
      <p:grpSpPr>
        <a:xfrm>
          <a:off x="0" y="0"/>
          <a:ext cx="0" cy="0"/>
          <a:chOff x="0" y="0"/>
          <a:chExt cx="0" cy="0"/>
        </a:xfrm>
      </p:grpSpPr>
      <p:sp>
        <p:nvSpPr>
          <p:cNvPr id="483" name="Google Shape;483;p34"/>
          <p:cNvSpPr txBox="1">
            <a:spLocks noGrp="1"/>
          </p:cNvSpPr>
          <p:nvPr>
            <p:ph type="title" hasCustomPrompt="1"/>
          </p:nvPr>
        </p:nvSpPr>
        <p:spPr>
          <a:xfrm>
            <a:off x="715050" y="473775"/>
            <a:ext cx="7713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84" name="Google Shape;484;p34"/>
          <p:cNvSpPr txBox="1">
            <a:spLocks noGrp="1"/>
          </p:cNvSpPr>
          <p:nvPr>
            <p:ph type="subTitle" idx="1"/>
          </p:nvPr>
        </p:nvSpPr>
        <p:spPr>
          <a:xfrm>
            <a:off x="715050" y="1302200"/>
            <a:ext cx="7713900" cy="32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85" name="Google Shape;485;p34"/>
          <p:cNvSpPr txBox="1">
            <a:spLocks noGrp="1"/>
          </p:cNvSpPr>
          <p:nvPr>
            <p:ph type="title" idx="2" hasCustomPrompt="1"/>
          </p:nvPr>
        </p:nvSpPr>
        <p:spPr>
          <a:xfrm>
            <a:off x="715100" y="1945713"/>
            <a:ext cx="7713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86" name="Google Shape;486;p34"/>
          <p:cNvSpPr txBox="1">
            <a:spLocks noGrp="1"/>
          </p:cNvSpPr>
          <p:nvPr>
            <p:ph type="subTitle" idx="3"/>
          </p:nvPr>
        </p:nvSpPr>
        <p:spPr>
          <a:xfrm>
            <a:off x="715100" y="2774138"/>
            <a:ext cx="7713900" cy="32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87" name="Google Shape;487;p34"/>
          <p:cNvSpPr txBox="1">
            <a:spLocks noGrp="1"/>
          </p:cNvSpPr>
          <p:nvPr>
            <p:ph type="title" idx="4" hasCustomPrompt="1"/>
          </p:nvPr>
        </p:nvSpPr>
        <p:spPr>
          <a:xfrm>
            <a:off x="715050" y="3417650"/>
            <a:ext cx="77139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88" name="Google Shape;488;p34"/>
          <p:cNvSpPr txBox="1">
            <a:spLocks noGrp="1"/>
          </p:cNvSpPr>
          <p:nvPr>
            <p:ph type="subTitle" idx="5"/>
          </p:nvPr>
        </p:nvSpPr>
        <p:spPr>
          <a:xfrm>
            <a:off x="715050" y="4245950"/>
            <a:ext cx="7713900" cy="32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89" name="Google Shape;489;p34"/>
          <p:cNvGrpSpPr/>
          <p:nvPr/>
        </p:nvGrpSpPr>
        <p:grpSpPr>
          <a:xfrm>
            <a:off x="-90114" y="1361563"/>
            <a:ext cx="2182707" cy="3824628"/>
            <a:chOff x="1502550" y="2189250"/>
            <a:chExt cx="903700" cy="1583500"/>
          </a:xfrm>
        </p:grpSpPr>
        <p:sp>
          <p:nvSpPr>
            <p:cNvPr id="490" name="Google Shape;490;p34"/>
            <p:cNvSpPr/>
            <p:nvPr/>
          </p:nvSpPr>
          <p:spPr>
            <a:xfrm>
              <a:off x="1525875" y="3376500"/>
              <a:ext cx="880375" cy="396250"/>
            </a:xfrm>
            <a:custGeom>
              <a:avLst/>
              <a:gdLst/>
              <a:ahLst/>
              <a:cxnLst/>
              <a:rect l="l" t="t" r="r" b="b"/>
              <a:pathLst>
                <a:path w="35215" h="15850" extrusionOk="0">
                  <a:moveTo>
                    <a:pt x="97" y="1"/>
                  </a:moveTo>
                  <a:lnTo>
                    <a:pt x="0" y="15780"/>
                  </a:lnTo>
                  <a:lnTo>
                    <a:pt x="35214" y="15849"/>
                  </a:lnTo>
                  <a:cubicBezTo>
                    <a:pt x="35214" y="15849"/>
                    <a:pt x="30287" y="9553"/>
                    <a:pt x="20611" y="5237"/>
                  </a:cubicBezTo>
                  <a:cubicBezTo>
                    <a:pt x="10935" y="920"/>
                    <a:pt x="97" y="1"/>
                    <a:pt x="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1502550" y="2189250"/>
              <a:ext cx="519650" cy="563275"/>
            </a:xfrm>
            <a:custGeom>
              <a:avLst/>
              <a:gdLst/>
              <a:ahLst/>
              <a:cxnLst/>
              <a:rect l="l" t="t" r="r" b="b"/>
              <a:pathLst>
                <a:path w="20786" h="22531" extrusionOk="0">
                  <a:moveTo>
                    <a:pt x="11009" y="0"/>
                  </a:moveTo>
                  <a:cubicBezTo>
                    <a:pt x="9626" y="0"/>
                    <a:pt x="8254" y="359"/>
                    <a:pt x="6975" y="892"/>
                  </a:cubicBezTo>
                  <a:cubicBezTo>
                    <a:pt x="5775" y="1392"/>
                    <a:pt x="4625" y="2060"/>
                    <a:pt x="3730" y="3002"/>
                  </a:cubicBezTo>
                  <a:cubicBezTo>
                    <a:pt x="2835" y="3945"/>
                    <a:pt x="2212" y="5184"/>
                    <a:pt x="2177" y="6483"/>
                  </a:cubicBezTo>
                  <a:cubicBezTo>
                    <a:pt x="2157" y="7257"/>
                    <a:pt x="2341" y="8028"/>
                    <a:pt x="2281" y="8798"/>
                  </a:cubicBezTo>
                  <a:cubicBezTo>
                    <a:pt x="2189" y="9948"/>
                    <a:pt x="1569" y="10975"/>
                    <a:pt x="1132" y="12043"/>
                  </a:cubicBezTo>
                  <a:cubicBezTo>
                    <a:pt x="164" y="14402"/>
                    <a:pt x="0" y="17640"/>
                    <a:pt x="2173" y="19342"/>
                  </a:cubicBezTo>
                  <a:cubicBezTo>
                    <a:pt x="4491" y="21158"/>
                    <a:pt x="7020" y="22531"/>
                    <a:pt x="9998" y="22531"/>
                  </a:cubicBezTo>
                  <a:cubicBezTo>
                    <a:pt x="10178" y="22531"/>
                    <a:pt x="10359" y="22526"/>
                    <a:pt x="10542" y="22516"/>
                  </a:cubicBezTo>
                  <a:cubicBezTo>
                    <a:pt x="13779" y="22334"/>
                    <a:pt x="16894" y="20551"/>
                    <a:pt x="18660" y="17833"/>
                  </a:cubicBezTo>
                  <a:cubicBezTo>
                    <a:pt x="20426" y="15117"/>
                    <a:pt x="20786" y="11526"/>
                    <a:pt x="19563" y="8525"/>
                  </a:cubicBezTo>
                  <a:cubicBezTo>
                    <a:pt x="19220" y="7682"/>
                    <a:pt x="18763" y="6891"/>
                    <a:pt x="18308" y="6103"/>
                  </a:cubicBezTo>
                  <a:cubicBezTo>
                    <a:pt x="17880" y="5361"/>
                    <a:pt x="17450" y="4618"/>
                    <a:pt x="17021" y="3874"/>
                  </a:cubicBezTo>
                  <a:cubicBezTo>
                    <a:pt x="16589" y="3125"/>
                    <a:pt x="16148" y="2365"/>
                    <a:pt x="15542" y="1749"/>
                  </a:cubicBezTo>
                  <a:cubicBezTo>
                    <a:pt x="14475" y="660"/>
                    <a:pt x="12947" y="91"/>
                    <a:pt x="11424" y="11"/>
                  </a:cubicBezTo>
                  <a:cubicBezTo>
                    <a:pt x="11286" y="4"/>
                    <a:pt x="11147" y="0"/>
                    <a:pt x="1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1723200" y="2486200"/>
              <a:ext cx="153375" cy="1100000"/>
            </a:xfrm>
            <a:custGeom>
              <a:avLst/>
              <a:gdLst/>
              <a:ahLst/>
              <a:cxnLst/>
              <a:rect l="l" t="t" r="r" b="b"/>
              <a:pathLst>
                <a:path w="6135" h="44000" extrusionOk="0">
                  <a:moveTo>
                    <a:pt x="1957" y="1973"/>
                  </a:moveTo>
                  <a:cubicBezTo>
                    <a:pt x="2049" y="1973"/>
                    <a:pt x="2140" y="1989"/>
                    <a:pt x="2224" y="2040"/>
                  </a:cubicBezTo>
                  <a:cubicBezTo>
                    <a:pt x="2314" y="2095"/>
                    <a:pt x="2314" y="2225"/>
                    <a:pt x="2224" y="2279"/>
                  </a:cubicBezTo>
                  <a:cubicBezTo>
                    <a:pt x="2142" y="2329"/>
                    <a:pt x="2052" y="2345"/>
                    <a:pt x="1961" y="2345"/>
                  </a:cubicBezTo>
                  <a:cubicBezTo>
                    <a:pt x="1871" y="2345"/>
                    <a:pt x="1779" y="2329"/>
                    <a:pt x="1689" y="2317"/>
                  </a:cubicBezTo>
                  <a:cubicBezTo>
                    <a:pt x="1507" y="2291"/>
                    <a:pt x="1295" y="2295"/>
                    <a:pt x="1137" y="2193"/>
                  </a:cubicBezTo>
                  <a:cubicBezTo>
                    <a:pt x="1111" y="2177"/>
                    <a:pt x="1111" y="2141"/>
                    <a:pt x="1137" y="2122"/>
                  </a:cubicBezTo>
                  <a:cubicBezTo>
                    <a:pt x="1295" y="2020"/>
                    <a:pt x="1507" y="2025"/>
                    <a:pt x="1689" y="1999"/>
                  </a:cubicBezTo>
                  <a:cubicBezTo>
                    <a:pt x="1778" y="1987"/>
                    <a:pt x="1868" y="1973"/>
                    <a:pt x="1957" y="1973"/>
                  </a:cubicBezTo>
                  <a:close/>
                  <a:moveTo>
                    <a:pt x="2616" y="3356"/>
                  </a:moveTo>
                  <a:cubicBezTo>
                    <a:pt x="2616" y="3357"/>
                    <a:pt x="2616" y="3357"/>
                    <a:pt x="2616" y="3357"/>
                  </a:cubicBezTo>
                  <a:lnTo>
                    <a:pt x="2616" y="3357"/>
                  </a:lnTo>
                  <a:lnTo>
                    <a:pt x="2629" y="3506"/>
                  </a:lnTo>
                  <a:lnTo>
                    <a:pt x="2616" y="3356"/>
                  </a:lnTo>
                  <a:close/>
                  <a:moveTo>
                    <a:pt x="429" y="9036"/>
                  </a:moveTo>
                  <a:lnTo>
                    <a:pt x="430" y="9065"/>
                  </a:lnTo>
                  <a:cubicBezTo>
                    <a:pt x="431" y="9065"/>
                    <a:pt x="431" y="9065"/>
                    <a:pt x="431" y="9065"/>
                  </a:cubicBezTo>
                  <a:lnTo>
                    <a:pt x="431" y="9065"/>
                  </a:lnTo>
                  <a:lnTo>
                    <a:pt x="429" y="9036"/>
                  </a:lnTo>
                  <a:close/>
                  <a:moveTo>
                    <a:pt x="2768" y="12877"/>
                  </a:moveTo>
                  <a:cubicBezTo>
                    <a:pt x="2846" y="12877"/>
                    <a:pt x="2923" y="12884"/>
                    <a:pt x="2998" y="12903"/>
                  </a:cubicBezTo>
                  <a:cubicBezTo>
                    <a:pt x="3117" y="12933"/>
                    <a:pt x="3117" y="13083"/>
                    <a:pt x="3030" y="13147"/>
                  </a:cubicBezTo>
                  <a:cubicBezTo>
                    <a:pt x="2838" y="13285"/>
                    <a:pt x="2580" y="13305"/>
                    <a:pt x="2343" y="13305"/>
                  </a:cubicBezTo>
                  <a:cubicBezTo>
                    <a:pt x="2311" y="13305"/>
                    <a:pt x="2280" y="13305"/>
                    <a:pt x="2250" y="13304"/>
                  </a:cubicBezTo>
                  <a:cubicBezTo>
                    <a:pt x="2050" y="13301"/>
                    <a:pt x="1747" y="13299"/>
                    <a:pt x="1613" y="13134"/>
                  </a:cubicBezTo>
                  <a:cubicBezTo>
                    <a:pt x="1601" y="13123"/>
                    <a:pt x="1598" y="13102"/>
                    <a:pt x="1612" y="13089"/>
                  </a:cubicBezTo>
                  <a:cubicBezTo>
                    <a:pt x="1755" y="12954"/>
                    <a:pt x="2009" y="12964"/>
                    <a:pt x="2199" y="12941"/>
                  </a:cubicBezTo>
                  <a:cubicBezTo>
                    <a:pt x="2381" y="12919"/>
                    <a:pt x="2578" y="12877"/>
                    <a:pt x="2768" y="12877"/>
                  </a:cubicBezTo>
                  <a:close/>
                  <a:moveTo>
                    <a:pt x="3570" y="14384"/>
                  </a:moveTo>
                  <a:lnTo>
                    <a:pt x="3607" y="14807"/>
                  </a:lnTo>
                  <a:cubicBezTo>
                    <a:pt x="3063" y="14884"/>
                    <a:pt x="2515" y="14922"/>
                    <a:pt x="1963" y="14958"/>
                  </a:cubicBezTo>
                  <a:cubicBezTo>
                    <a:pt x="1960" y="14958"/>
                    <a:pt x="1958" y="14958"/>
                    <a:pt x="1955" y="14958"/>
                  </a:cubicBezTo>
                  <a:cubicBezTo>
                    <a:pt x="1852" y="14958"/>
                    <a:pt x="1837" y="14794"/>
                    <a:pt x="1937" y="14768"/>
                  </a:cubicBezTo>
                  <a:cubicBezTo>
                    <a:pt x="2482" y="14624"/>
                    <a:pt x="3021" y="14484"/>
                    <a:pt x="3570" y="14384"/>
                  </a:cubicBezTo>
                  <a:close/>
                  <a:moveTo>
                    <a:pt x="774" y="16212"/>
                  </a:moveTo>
                  <a:cubicBezTo>
                    <a:pt x="774" y="16212"/>
                    <a:pt x="774" y="16212"/>
                    <a:pt x="774" y="16212"/>
                  </a:cubicBezTo>
                  <a:lnTo>
                    <a:pt x="782" y="16376"/>
                  </a:lnTo>
                  <a:lnTo>
                    <a:pt x="782" y="16376"/>
                  </a:lnTo>
                  <a:lnTo>
                    <a:pt x="774" y="16212"/>
                  </a:lnTo>
                  <a:close/>
                  <a:moveTo>
                    <a:pt x="3248" y="26302"/>
                  </a:moveTo>
                  <a:cubicBezTo>
                    <a:pt x="3411" y="26302"/>
                    <a:pt x="3571" y="26333"/>
                    <a:pt x="3725" y="26408"/>
                  </a:cubicBezTo>
                  <a:cubicBezTo>
                    <a:pt x="3797" y="26442"/>
                    <a:pt x="3764" y="26534"/>
                    <a:pt x="3704" y="26559"/>
                  </a:cubicBezTo>
                  <a:cubicBezTo>
                    <a:pt x="3480" y="26651"/>
                    <a:pt x="3234" y="26671"/>
                    <a:pt x="2982" y="26671"/>
                  </a:cubicBezTo>
                  <a:cubicBezTo>
                    <a:pt x="2781" y="26671"/>
                    <a:pt x="2576" y="26658"/>
                    <a:pt x="2376" y="26658"/>
                  </a:cubicBezTo>
                  <a:cubicBezTo>
                    <a:pt x="2257" y="26658"/>
                    <a:pt x="2141" y="26663"/>
                    <a:pt x="2027" y="26677"/>
                  </a:cubicBezTo>
                  <a:cubicBezTo>
                    <a:pt x="2027" y="26678"/>
                    <a:pt x="2026" y="26678"/>
                    <a:pt x="2025" y="26678"/>
                  </a:cubicBezTo>
                  <a:cubicBezTo>
                    <a:pt x="2011" y="26678"/>
                    <a:pt x="2013" y="26656"/>
                    <a:pt x="2024" y="26651"/>
                  </a:cubicBezTo>
                  <a:cubicBezTo>
                    <a:pt x="2399" y="26501"/>
                    <a:pt x="2831" y="26302"/>
                    <a:pt x="3248" y="26302"/>
                  </a:cubicBezTo>
                  <a:close/>
                  <a:moveTo>
                    <a:pt x="4749" y="27982"/>
                  </a:moveTo>
                  <a:cubicBezTo>
                    <a:pt x="4749" y="27982"/>
                    <a:pt x="4749" y="27982"/>
                    <a:pt x="4749" y="27982"/>
                  </a:cubicBezTo>
                  <a:lnTo>
                    <a:pt x="4749" y="27982"/>
                  </a:lnTo>
                  <a:lnTo>
                    <a:pt x="4798" y="28550"/>
                  </a:lnTo>
                  <a:lnTo>
                    <a:pt x="4798" y="28550"/>
                  </a:lnTo>
                  <a:cubicBezTo>
                    <a:pt x="4798" y="28550"/>
                    <a:pt x="4798" y="28550"/>
                    <a:pt x="4798" y="28550"/>
                  </a:cubicBezTo>
                  <a:lnTo>
                    <a:pt x="4749" y="27982"/>
                  </a:lnTo>
                  <a:close/>
                  <a:moveTo>
                    <a:pt x="5112" y="32181"/>
                  </a:moveTo>
                  <a:lnTo>
                    <a:pt x="5162" y="32754"/>
                  </a:lnTo>
                  <a:lnTo>
                    <a:pt x="5162" y="32754"/>
                  </a:lnTo>
                  <a:cubicBezTo>
                    <a:pt x="5163" y="32753"/>
                    <a:pt x="5163" y="32753"/>
                    <a:pt x="5164" y="32753"/>
                  </a:cubicBezTo>
                  <a:lnTo>
                    <a:pt x="5115" y="32181"/>
                  </a:lnTo>
                  <a:cubicBezTo>
                    <a:pt x="5114" y="32181"/>
                    <a:pt x="5113" y="32181"/>
                    <a:pt x="5112" y="32181"/>
                  </a:cubicBezTo>
                  <a:close/>
                  <a:moveTo>
                    <a:pt x="5519" y="36891"/>
                  </a:moveTo>
                  <a:lnTo>
                    <a:pt x="5570" y="37480"/>
                  </a:lnTo>
                  <a:lnTo>
                    <a:pt x="5570" y="37480"/>
                  </a:lnTo>
                  <a:cubicBezTo>
                    <a:pt x="5355" y="37464"/>
                    <a:pt x="5146" y="37439"/>
                    <a:pt x="4967" y="37429"/>
                  </a:cubicBezTo>
                  <a:cubicBezTo>
                    <a:pt x="4299" y="37392"/>
                    <a:pt x="3442" y="37417"/>
                    <a:pt x="2817" y="37155"/>
                  </a:cubicBezTo>
                  <a:cubicBezTo>
                    <a:pt x="2772" y="37135"/>
                    <a:pt x="2759" y="37061"/>
                    <a:pt x="2817" y="37048"/>
                  </a:cubicBezTo>
                  <a:cubicBezTo>
                    <a:pt x="3137" y="36975"/>
                    <a:pt x="3481" y="36962"/>
                    <a:pt x="3829" y="36962"/>
                  </a:cubicBezTo>
                  <a:cubicBezTo>
                    <a:pt x="4008" y="36962"/>
                    <a:pt x="4189" y="36965"/>
                    <a:pt x="4367" y="36965"/>
                  </a:cubicBezTo>
                  <a:cubicBezTo>
                    <a:pt x="4540" y="36965"/>
                    <a:pt x="4710" y="36962"/>
                    <a:pt x="4875" y="36950"/>
                  </a:cubicBezTo>
                  <a:cubicBezTo>
                    <a:pt x="5091" y="36933"/>
                    <a:pt x="5305" y="36914"/>
                    <a:pt x="5519" y="36891"/>
                  </a:cubicBezTo>
                  <a:close/>
                  <a:moveTo>
                    <a:pt x="5230" y="39234"/>
                  </a:moveTo>
                  <a:cubicBezTo>
                    <a:pt x="5314" y="39234"/>
                    <a:pt x="5399" y="39236"/>
                    <a:pt x="5484" y="39240"/>
                  </a:cubicBezTo>
                  <a:cubicBezTo>
                    <a:pt x="5620" y="39246"/>
                    <a:pt x="5620" y="39450"/>
                    <a:pt x="5484" y="39451"/>
                  </a:cubicBezTo>
                  <a:cubicBezTo>
                    <a:pt x="4790" y="39462"/>
                    <a:pt x="4112" y="39467"/>
                    <a:pt x="3426" y="39578"/>
                  </a:cubicBezTo>
                  <a:cubicBezTo>
                    <a:pt x="3422" y="39579"/>
                    <a:pt x="3419" y="39579"/>
                    <a:pt x="3415" y="39579"/>
                  </a:cubicBezTo>
                  <a:cubicBezTo>
                    <a:pt x="3348" y="39579"/>
                    <a:pt x="3322" y="39478"/>
                    <a:pt x="3394" y="39464"/>
                  </a:cubicBezTo>
                  <a:cubicBezTo>
                    <a:pt x="3998" y="39335"/>
                    <a:pt x="4612" y="39234"/>
                    <a:pt x="5230" y="39234"/>
                  </a:cubicBezTo>
                  <a:close/>
                  <a:moveTo>
                    <a:pt x="2326" y="1"/>
                  </a:moveTo>
                  <a:lnTo>
                    <a:pt x="0" y="82"/>
                  </a:lnTo>
                  <a:lnTo>
                    <a:pt x="421" y="8864"/>
                  </a:lnTo>
                  <a:cubicBezTo>
                    <a:pt x="801" y="8691"/>
                    <a:pt x="1266" y="8539"/>
                    <a:pt x="1662" y="8539"/>
                  </a:cubicBezTo>
                  <a:cubicBezTo>
                    <a:pt x="1682" y="8539"/>
                    <a:pt x="1702" y="8539"/>
                    <a:pt x="1721" y="8540"/>
                  </a:cubicBezTo>
                  <a:cubicBezTo>
                    <a:pt x="1863" y="8546"/>
                    <a:pt x="1939" y="8753"/>
                    <a:pt x="1797" y="8823"/>
                  </a:cubicBezTo>
                  <a:cubicBezTo>
                    <a:pt x="1433" y="9004"/>
                    <a:pt x="921" y="9066"/>
                    <a:pt x="483" y="9066"/>
                  </a:cubicBezTo>
                  <a:cubicBezTo>
                    <a:pt x="466" y="9066"/>
                    <a:pt x="448" y="9066"/>
                    <a:pt x="431" y="9065"/>
                  </a:cubicBezTo>
                  <a:lnTo>
                    <a:pt x="431" y="9065"/>
                  </a:lnTo>
                  <a:lnTo>
                    <a:pt x="537" y="11286"/>
                  </a:lnTo>
                  <a:cubicBezTo>
                    <a:pt x="967" y="11232"/>
                    <a:pt x="1401" y="11183"/>
                    <a:pt x="1832" y="11183"/>
                  </a:cubicBezTo>
                  <a:cubicBezTo>
                    <a:pt x="2060" y="11183"/>
                    <a:pt x="2287" y="11196"/>
                    <a:pt x="2511" y="11231"/>
                  </a:cubicBezTo>
                  <a:cubicBezTo>
                    <a:pt x="2679" y="11256"/>
                    <a:pt x="2658" y="11513"/>
                    <a:pt x="2511" y="11551"/>
                  </a:cubicBezTo>
                  <a:cubicBezTo>
                    <a:pt x="2057" y="11669"/>
                    <a:pt x="1582" y="11698"/>
                    <a:pt x="1105" y="11698"/>
                  </a:cubicBezTo>
                  <a:cubicBezTo>
                    <a:pt x="922" y="11698"/>
                    <a:pt x="739" y="11694"/>
                    <a:pt x="556" y="11689"/>
                  </a:cubicBezTo>
                  <a:lnTo>
                    <a:pt x="554" y="11660"/>
                  </a:lnTo>
                  <a:lnTo>
                    <a:pt x="774" y="16212"/>
                  </a:lnTo>
                  <a:lnTo>
                    <a:pt x="774" y="16212"/>
                  </a:lnTo>
                  <a:cubicBezTo>
                    <a:pt x="993" y="16165"/>
                    <a:pt x="1215" y="16142"/>
                    <a:pt x="1438" y="16109"/>
                  </a:cubicBezTo>
                  <a:cubicBezTo>
                    <a:pt x="1636" y="16081"/>
                    <a:pt x="1822" y="16050"/>
                    <a:pt x="2014" y="16050"/>
                  </a:cubicBezTo>
                  <a:cubicBezTo>
                    <a:pt x="2093" y="16050"/>
                    <a:pt x="2173" y="16055"/>
                    <a:pt x="2255" y="16068"/>
                  </a:cubicBezTo>
                  <a:cubicBezTo>
                    <a:pt x="2398" y="16089"/>
                    <a:pt x="2383" y="16279"/>
                    <a:pt x="2291" y="16346"/>
                  </a:cubicBezTo>
                  <a:cubicBezTo>
                    <a:pt x="2010" y="16547"/>
                    <a:pt x="1612" y="16637"/>
                    <a:pt x="1226" y="16637"/>
                  </a:cubicBezTo>
                  <a:cubicBezTo>
                    <a:pt x="1077" y="16637"/>
                    <a:pt x="930" y="16623"/>
                    <a:pt x="792" y="16598"/>
                  </a:cubicBezTo>
                  <a:lnTo>
                    <a:pt x="792" y="16598"/>
                  </a:lnTo>
                  <a:lnTo>
                    <a:pt x="1049" y="21966"/>
                  </a:lnTo>
                  <a:cubicBezTo>
                    <a:pt x="1633" y="21822"/>
                    <a:pt x="2244" y="21754"/>
                    <a:pt x="2817" y="21589"/>
                  </a:cubicBezTo>
                  <a:cubicBezTo>
                    <a:pt x="2837" y="21584"/>
                    <a:pt x="2856" y="21581"/>
                    <a:pt x="2873" y="21581"/>
                  </a:cubicBezTo>
                  <a:cubicBezTo>
                    <a:pt x="3030" y="21581"/>
                    <a:pt x="3078" y="21803"/>
                    <a:pt x="2948" y="21900"/>
                  </a:cubicBezTo>
                  <a:cubicBezTo>
                    <a:pt x="2478" y="22258"/>
                    <a:pt x="1866" y="22538"/>
                    <a:pt x="1265" y="22538"/>
                  </a:cubicBezTo>
                  <a:cubicBezTo>
                    <a:pt x="1202" y="22538"/>
                    <a:pt x="1139" y="22535"/>
                    <a:pt x="1076" y="22529"/>
                  </a:cubicBezTo>
                  <a:lnTo>
                    <a:pt x="1076" y="22529"/>
                  </a:lnTo>
                  <a:lnTo>
                    <a:pt x="1422" y="29734"/>
                  </a:lnTo>
                  <a:cubicBezTo>
                    <a:pt x="1511" y="29717"/>
                    <a:pt x="1601" y="29699"/>
                    <a:pt x="1690" y="29686"/>
                  </a:cubicBezTo>
                  <a:cubicBezTo>
                    <a:pt x="1987" y="29640"/>
                    <a:pt x="2334" y="29586"/>
                    <a:pt x="2668" y="29586"/>
                  </a:cubicBezTo>
                  <a:cubicBezTo>
                    <a:pt x="2897" y="29586"/>
                    <a:pt x="3119" y="29612"/>
                    <a:pt x="3315" y="29683"/>
                  </a:cubicBezTo>
                  <a:cubicBezTo>
                    <a:pt x="3522" y="29759"/>
                    <a:pt x="3518" y="30025"/>
                    <a:pt x="3314" y="30101"/>
                  </a:cubicBezTo>
                  <a:cubicBezTo>
                    <a:pt x="2852" y="30272"/>
                    <a:pt x="2258" y="30224"/>
                    <a:pt x="1765" y="30246"/>
                  </a:cubicBezTo>
                  <a:cubicBezTo>
                    <a:pt x="1659" y="30251"/>
                    <a:pt x="1552" y="30256"/>
                    <a:pt x="1446" y="30261"/>
                  </a:cubicBezTo>
                  <a:lnTo>
                    <a:pt x="1656" y="34643"/>
                  </a:lnTo>
                  <a:cubicBezTo>
                    <a:pt x="1942" y="34576"/>
                    <a:pt x="2250" y="34561"/>
                    <a:pt x="2531" y="34532"/>
                  </a:cubicBezTo>
                  <a:cubicBezTo>
                    <a:pt x="2821" y="34502"/>
                    <a:pt x="3128" y="34457"/>
                    <a:pt x="3430" y="34457"/>
                  </a:cubicBezTo>
                  <a:cubicBezTo>
                    <a:pt x="3630" y="34457"/>
                    <a:pt x="3828" y="34477"/>
                    <a:pt x="4016" y="34534"/>
                  </a:cubicBezTo>
                  <a:cubicBezTo>
                    <a:pt x="4091" y="34558"/>
                    <a:pt x="4092" y="34663"/>
                    <a:pt x="4016" y="34686"/>
                  </a:cubicBezTo>
                  <a:cubicBezTo>
                    <a:pt x="3764" y="34758"/>
                    <a:pt x="3498" y="34771"/>
                    <a:pt x="3231" y="34771"/>
                  </a:cubicBezTo>
                  <a:cubicBezTo>
                    <a:pt x="3098" y="34771"/>
                    <a:pt x="2964" y="34767"/>
                    <a:pt x="2832" y="34767"/>
                  </a:cubicBezTo>
                  <a:cubicBezTo>
                    <a:pt x="2762" y="34767"/>
                    <a:pt x="2692" y="34768"/>
                    <a:pt x="2623" y="34771"/>
                  </a:cubicBezTo>
                  <a:cubicBezTo>
                    <a:pt x="2311" y="34783"/>
                    <a:pt x="1983" y="34839"/>
                    <a:pt x="1665" y="34841"/>
                  </a:cubicBezTo>
                  <a:lnTo>
                    <a:pt x="2068" y="43245"/>
                  </a:lnTo>
                  <a:lnTo>
                    <a:pt x="6134" y="44000"/>
                  </a:lnTo>
                  <a:lnTo>
                    <a:pt x="5570" y="37480"/>
                  </a:lnTo>
                  <a:lnTo>
                    <a:pt x="5570" y="37480"/>
                  </a:lnTo>
                  <a:cubicBezTo>
                    <a:pt x="5571" y="37480"/>
                    <a:pt x="5572" y="37480"/>
                    <a:pt x="5573" y="37480"/>
                  </a:cubicBezTo>
                  <a:lnTo>
                    <a:pt x="5522" y="36890"/>
                  </a:lnTo>
                  <a:cubicBezTo>
                    <a:pt x="5521" y="36890"/>
                    <a:pt x="5520" y="36891"/>
                    <a:pt x="5519" y="36891"/>
                  </a:cubicBezTo>
                  <a:lnTo>
                    <a:pt x="5519" y="36891"/>
                  </a:lnTo>
                  <a:lnTo>
                    <a:pt x="5162" y="32754"/>
                  </a:lnTo>
                  <a:lnTo>
                    <a:pt x="5162" y="32754"/>
                  </a:lnTo>
                  <a:cubicBezTo>
                    <a:pt x="4913" y="32835"/>
                    <a:pt x="4638" y="32835"/>
                    <a:pt x="4362" y="32853"/>
                  </a:cubicBezTo>
                  <a:cubicBezTo>
                    <a:pt x="4300" y="32857"/>
                    <a:pt x="4239" y="32859"/>
                    <a:pt x="4178" y="32859"/>
                  </a:cubicBezTo>
                  <a:cubicBezTo>
                    <a:pt x="3749" y="32859"/>
                    <a:pt x="3335" y="32767"/>
                    <a:pt x="2921" y="32654"/>
                  </a:cubicBezTo>
                  <a:cubicBezTo>
                    <a:pt x="2907" y="32649"/>
                    <a:pt x="2908" y="32632"/>
                    <a:pt x="2921" y="32627"/>
                  </a:cubicBezTo>
                  <a:cubicBezTo>
                    <a:pt x="3361" y="32469"/>
                    <a:pt x="3801" y="32311"/>
                    <a:pt x="4267" y="32254"/>
                  </a:cubicBezTo>
                  <a:cubicBezTo>
                    <a:pt x="4506" y="32225"/>
                    <a:pt x="4744" y="32175"/>
                    <a:pt x="4976" y="32175"/>
                  </a:cubicBezTo>
                  <a:cubicBezTo>
                    <a:pt x="5022" y="32175"/>
                    <a:pt x="5067" y="32177"/>
                    <a:pt x="5112" y="32181"/>
                  </a:cubicBezTo>
                  <a:lnTo>
                    <a:pt x="5112" y="32181"/>
                  </a:lnTo>
                  <a:lnTo>
                    <a:pt x="4798" y="28550"/>
                  </a:lnTo>
                  <a:lnTo>
                    <a:pt x="4798" y="28550"/>
                  </a:lnTo>
                  <a:cubicBezTo>
                    <a:pt x="4539" y="28591"/>
                    <a:pt x="4277" y="28613"/>
                    <a:pt x="4015" y="28636"/>
                  </a:cubicBezTo>
                  <a:cubicBezTo>
                    <a:pt x="3749" y="28657"/>
                    <a:pt x="3455" y="28696"/>
                    <a:pt x="3166" y="28696"/>
                  </a:cubicBezTo>
                  <a:cubicBezTo>
                    <a:pt x="2872" y="28696"/>
                    <a:pt x="2584" y="28656"/>
                    <a:pt x="2336" y="28516"/>
                  </a:cubicBezTo>
                  <a:cubicBezTo>
                    <a:pt x="2314" y="28504"/>
                    <a:pt x="2316" y="28474"/>
                    <a:pt x="2336" y="28462"/>
                  </a:cubicBezTo>
                  <a:cubicBezTo>
                    <a:pt x="2791" y="28161"/>
                    <a:pt x="3423" y="28186"/>
                    <a:pt x="3945" y="28110"/>
                  </a:cubicBezTo>
                  <a:cubicBezTo>
                    <a:pt x="4213" y="28073"/>
                    <a:pt x="4481" y="28021"/>
                    <a:pt x="4749" y="27982"/>
                  </a:cubicBezTo>
                  <a:lnTo>
                    <a:pt x="4749" y="27982"/>
                  </a:lnTo>
                  <a:lnTo>
                    <a:pt x="4439" y="24394"/>
                  </a:lnTo>
                  <a:cubicBezTo>
                    <a:pt x="4235" y="24406"/>
                    <a:pt x="4032" y="24410"/>
                    <a:pt x="3844" y="24424"/>
                  </a:cubicBezTo>
                  <a:cubicBezTo>
                    <a:pt x="3358" y="24460"/>
                    <a:pt x="2863" y="24537"/>
                    <a:pt x="2375" y="24537"/>
                  </a:cubicBezTo>
                  <a:cubicBezTo>
                    <a:pt x="2343" y="24537"/>
                    <a:pt x="2311" y="24537"/>
                    <a:pt x="2279" y="24536"/>
                  </a:cubicBezTo>
                  <a:cubicBezTo>
                    <a:pt x="2243" y="24535"/>
                    <a:pt x="2230" y="24488"/>
                    <a:pt x="2261" y="24468"/>
                  </a:cubicBezTo>
                  <a:cubicBezTo>
                    <a:pt x="2706" y="24173"/>
                    <a:pt x="3257" y="24007"/>
                    <a:pt x="3774" y="23890"/>
                  </a:cubicBezTo>
                  <a:cubicBezTo>
                    <a:pt x="3964" y="23848"/>
                    <a:pt x="4174" y="23804"/>
                    <a:pt x="4386" y="23776"/>
                  </a:cubicBezTo>
                  <a:lnTo>
                    <a:pt x="4392" y="23845"/>
                  </a:lnTo>
                  <a:lnTo>
                    <a:pt x="4005" y="19363"/>
                  </a:lnTo>
                  <a:cubicBezTo>
                    <a:pt x="3907" y="19374"/>
                    <a:pt x="3810" y="19383"/>
                    <a:pt x="3711" y="19393"/>
                  </a:cubicBezTo>
                  <a:cubicBezTo>
                    <a:pt x="3406" y="19425"/>
                    <a:pt x="3082" y="19459"/>
                    <a:pt x="2763" y="19459"/>
                  </a:cubicBezTo>
                  <a:cubicBezTo>
                    <a:pt x="2568" y="19459"/>
                    <a:pt x="2375" y="19446"/>
                    <a:pt x="2189" y="19413"/>
                  </a:cubicBezTo>
                  <a:cubicBezTo>
                    <a:pt x="2135" y="19402"/>
                    <a:pt x="2127" y="19318"/>
                    <a:pt x="2174" y="19295"/>
                  </a:cubicBezTo>
                  <a:cubicBezTo>
                    <a:pt x="2618" y="19066"/>
                    <a:pt x="3154" y="18965"/>
                    <a:pt x="3642" y="18871"/>
                  </a:cubicBezTo>
                  <a:cubicBezTo>
                    <a:pt x="3748" y="18850"/>
                    <a:pt x="3853" y="18829"/>
                    <a:pt x="3956" y="18809"/>
                  </a:cubicBezTo>
                  <a:lnTo>
                    <a:pt x="3956" y="18809"/>
                  </a:lnTo>
                  <a:lnTo>
                    <a:pt x="3992" y="19226"/>
                  </a:lnTo>
                  <a:lnTo>
                    <a:pt x="3956" y="18809"/>
                  </a:lnTo>
                  <a:cubicBezTo>
                    <a:pt x="3956" y="18809"/>
                    <a:pt x="3956" y="18809"/>
                    <a:pt x="3956" y="18809"/>
                  </a:cubicBezTo>
                  <a:lnTo>
                    <a:pt x="3956" y="18809"/>
                  </a:lnTo>
                  <a:lnTo>
                    <a:pt x="2886" y="6465"/>
                  </a:lnTo>
                  <a:cubicBezTo>
                    <a:pt x="2661" y="6579"/>
                    <a:pt x="2396" y="6613"/>
                    <a:pt x="2143" y="6645"/>
                  </a:cubicBezTo>
                  <a:cubicBezTo>
                    <a:pt x="1703" y="6701"/>
                    <a:pt x="1262" y="6728"/>
                    <a:pt x="819" y="6733"/>
                  </a:cubicBezTo>
                  <a:cubicBezTo>
                    <a:pt x="818" y="6733"/>
                    <a:pt x="817" y="6733"/>
                    <a:pt x="816" y="6733"/>
                  </a:cubicBezTo>
                  <a:cubicBezTo>
                    <a:pt x="614" y="6733"/>
                    <a:pt x="564" y="6401"/>
                    <a:pt x="770" y="6370"/>
                  </a:cubicBezTo>
                  <a:cubicBezTo>
                    <a:pt x="1183" y="6312"/>
                    <a:pt x="1592" y="6234"/>
                    <a:pt x="1997" y="6129"/>
                  </a:cubicBezTo>
                  <a:cubicBezTo>
                    <a:pt x="2259" y="6062"/>
                    <a:pt x="2528" y="5969"/>
                    <a:pt x="2799" y="5969"/>
                  </a:cubicBezTo>
                  <a:cubicBezTo>
                    <a:pt x="2814" y="5969"/>
                    <a:pt x="2829" y="5969"/>
                    <a:pt x="2844" y="5970"/>
                  </a:cubicBezTo>
                  <a:lnTo>
                    <a:pt x="2666" y="3920"/>
                  </a:lnTo>
                  <a:cubicBezTo>
                    <a:pt x="2546" y="3934"/>
                    <a:pt x="2428" y="3945"/>
                    <a:pt x="2315" y="3957"/>
                  </a:cubicBezTo>
                  <a:cubicBezTo>
                    <a:pt x="2098" y="3980"/>
                    <a:pt x="1890" y="3990"/>
                    <a:pt x="1684" y="3990"/>
                  </a:cubicBezTo>
                  <a:cubicBezTo>
                    <a:pt x="1288" y="3990"/>
                    <a:pt x="904" y="3954"/>
                    <a:pt x="492" y="3909"/>
                  </a:cubicBezTo>
                  <a:cubicBezTo>
                    <a:pt x="453" y="3905"/>
                    <a:pt x="438" y="3844"/>
                    <a:pt x="482" y="3835"/>
                  </a:cubicBezTo>
                  <a:cubicBezTo>
                    <a:pt x="1041" y="3731"/>
                    <a:pt x="1599" y="3583"/>
                    <a:pt x="2158" y="3468"/>
                  </a:cubicBezTo>
                  <a:cubicBezTo>
                    <a:pt x="2304" y="3437"/>
                    <a:pt x="2458" y="3394"/>
                    <a:pt x="2616" y="3357"/>
                  </a:cubicBezTo>
                  <a:lnTo>
                    <a:pt x="2616" y="3357"/>
                  </a:lnTo>
                  <a:lnTo>
                    <a:pt x="2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4"/>
            <p:cNvSpPr/>
            <p:nvPr/>
          </p:nvSpPr>
          <p:spPr>
            <a:xfrm>
              <a:off x="1819450" y="2632350"/>
              <a:ext cx="42850" cy="45625"/>
            </a:xfrm>
            <a:custGeom>
              <a:avLst/>
              <a:gdLst/>
              <a:ahLst/>
              <a:cxnLst/>
              <a:rect l="l" t="t" r="r" b="b"/>
              <a:pathLst>
                <a:path w="1714" h="1825" extrusionOk="0">
                  <a:moveTo>
                    <a:pt x="1496" y="1"/>
                  </a:moveTo>
                  <a:lnTo>
                    <a:pt x="1496" y="1"/>
                  </a:lnTo>
                  <a:cubicBezTo>
                    <a:pt x="1" y="661"/>
                    <a:pt x="220" y="1824"/>
                    <a:pt x="220" y="1824"/>
                  </a:cubicBezTo>
                  <a:cubicBezTo>
                    <a:pt x="1714" y="1773"/>
                    <a:pt x="1496" y="1"/>
                    <a:pt x="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4"/>
            <p:cNvSpPr/>
            <p:nvPr/>
          </p:nvSpPr>
          <p:spPr>
            <a:xfrm>
              <a:off x="1671800" y="2596750"/>
              <a:ext cx="43950" cy="48950"/>
            </a:xfrm>
            <a:custGeom>
              <a:avLst/>
              <a:gdLst/>
              <a:ahLst/>
              <a:cxnLst/>
              <a:rect l="l" t="t" r="r" b="b"/>
              <a:pathLst>
                <a:path w="1758" h="1958" extrusionOk="0">
                  <a:moveTo>
                    <a:pt x="77" y="1"/>
                  </a:moveTo>
                  <a:cubicBezTo>
                    <a:pt x="77" y="1"/>
                    <a:pt x="77" y="1"/>
                    <a:pt x="77" y="1"/>
                  </a:cubicBezTo>
                  <a:cubicBezTo>
                    <a:pt x="0" y="1634"/>
                    <a:pt x="1137" y="1957"/>
                    <a:pt x="1137" y="1957"/>
                  </a:cubicBezTo>
                  <a:cubicBezTo>
                    <a:pt x="1758" y="599"/>
                    <a:pt x="80" y="1"/>
                    <a:pt x="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1888625" y="2635625"/>
              <a:ext cx="36625" cy="40750"/>
            </a:xfrm>
            <a:custGeom>
              <a:avLst/>
              <a:gdLst/>
              <a:ahLst/>
              <a:cxnLst/>
              <a:rect l="l" t="t" r="r" b="b"/>
              <a:pathLst>
                <a:path w="1465" h="1630" extrusionOk="0">
                  <a:moveTo>
                    <a:pt x="65" y="1"/>
                  </a:moveTo>
                  <a:lnTo>
                    <a:pt x="65" y="1"/>
                  </a:lnTo>
                  <a:cubicBezTo>
                    <a:pt x="1" y="1360"/>
                    <a:pt x="947" y="1630"/>
                    <a:pt x="947" y="1630"/>
                  </a:cubicBezTo>
                  <a:cubicBezTo>
                    <a:pt x="1464" y="499"/>
                    <a:pt x="65" y="2"/>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4"/>
            <p:cNvSpPr/>
            <p:nvPr/>
          </p:nvSpPr>
          <p:spPr>
            <a:xfrm>
              <a:off x="1626225" y="2656775"/>
              <a:ext cx="36625" cy="40750"/>
            </a:xfrm>
            <a:custGeom>
              <a:avLst/>
              <a:gdLst/>
              <a:ahLst/>
              <a:cxnLst/>
              <a:rect l="l" t="t" r="r" b="b"/>
              <a:pathLst>
                <a:path w="1465" h="1630" extrusionOk="0">
                  <a:moveTo>
                    <a:pt x="64" y="1"/>
                  </a:moveTo>
                  <a:cubicBezTo>
                    <a:pt x="1" y="1361"/>
                    <a:pt x="947" y="1630"/>
                    <a:pt x="947" y="1630"/>
                  </a:cubicBezTo>
                  <a:cubicBezTo>
                    <a:pt x="1465" y="499"/>
                    <a:pt x="65" y="2"/>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4"/>
            <p:cNvSpPr/>
            <p:nvPr/>
          </p:nvSpPr>
          <p:spPr>
            <a:xfrm>
              <a:off x="1541725" y="2556325"/>
              <a:ext cx="39250" cy="42175"/>
            </a:xfrm>
            <a:custGeom>
              <a:avLst/>
              <a:gdLst/>
              <a:ahLst/>
              <a:cxnLst/>
              <a:rect l="l" t="t" r="r" b="b"/>
              <a:pathLst>
                <a:path w="1570" h="1687" extrusionOk="0">
                  <a:moveTo>
                    <a:pt x="1123" y="0"/>
                  </a:moveTo>
                  <a:cubicBezTo>
                    <a:pt x="1" y="768"/>
                    <a:pt x="356" y="1686"/>
                    <a:pt x="356" y="1686"/>
                  </a:cubicBezTo>
                  <a:cubicBezTo>
                    <a:pt x="1570" y="1417"/>
                    <a:pt x="1123" y="1"/>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4"/>
            <p:cNvSpPr/>
            <p:nvPr/>
          </p:nvSpPr>
          <p:spPr>
            <a:xfrm>
              <a:off x="1682700" y="2688425"/>
              <a:ext cx="29400" cy="31225"/>
            </a:xfrm>
            <a:custGeom>
              <a:avLst/>
              <a:gdLst/>
              <a:ahLst/>
              <a:cxnLst/>
              <a:rect l="l" t="t" r="r" b="b"/>
              <a:pathLst>
                <a:path w="1176" h="1249" extrusionOk="0">
                  <a:moveTo>
                    <a:pt x="1114" y="0"/>
                  </a:moveTo>
                  <a:lnTo>
                    <a:pt x="1114" y="0"/>
                  </a:lnTo>
                  <a:cubicBezTo>
                    <a:pt x="1" y="398"/>
                    <a:pt x="95" y="1248"/>
                    <a:pt x="95" y="1248"/>
                  </a:cubicBezTo>
                  <a:cubicBezTo>
                    <a:pt x="113" y="1248"/>
                    <a:pt x="130" y="1249"/>
                    <a:pt x="147" y="1249"/>
                  </a:cubicBezTo>
                  <a:cubicBezTo>
                    <a:pt x="1176" y="1249"/>
                    <a:pt x="1114" y="1"/>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4"/>
            <p:cNvSpPr/>
            <p:nvPr/>
          </p:nvSpPr>
          <p:spPr>
            <a:xfrm>
              <a:off x="1835575" y="2547725"/>
              <a:ext cx="43975" cy="48925"/>
            </a:xfrm>
            <a:custGeom>
              <a:avLst/>
              <a:gdLst/>
              <a:ahLst/>
              <a:cxnLst/>
              <a:rect l="l" t="t" r="r" b="b"/>
              <a:pathLst>
                <a:path w="1759" h="1957" extrusionOk="0">
                  <a:moveTo>
                    <a:pt x="77" y="0"/>
                  </a:moveTo>
                  <a:lnTo>
                    <a:pt x="77" y="0"/>
                  </a:lnTo>
                  <a:cubicBezTo>
                    <a:pt x="0" y="1633"/>
                    <a:pt x="1137" y="1957"/>
                    <a:pt x="1137" y="1957"/>
                  </a:cubicBezTo>
                  <a:cubicBezTo>
                    <a:pt x="1759" y="597"/>
                    <a:pt x="77" y="0"/>
                    <a:pt x="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4"/>
            <p:cNvSpPr/>
            <p:nvPr/>
          </p:nvSpPr>
          <p:spPr>
            <a:xfrm>
              <a:off x="1580700" y="2601875"/>
              <a:ext cx="44700" cy="34900"/>
            </a:xfrm>
            <a:custGeom>
              <a:avLst/>
              <a:gdLst/>
              <a:ahLst/>
              <a:cxnLst/>
              <a:rect l="l" t="t" r="r" b="b"/>
              <a:pathLst>
                <a:path w="1788" h="1396" extrusionOk="0">
                  <a:moveTo>
                    <a:pt x="1361" y="1"/>
                  </a:moveTo>
                  <a:cubicBezTo>
                    <a:pt x="281" y="1"/>
                    <a:pt x="1" y="1394"/>
                    <a:pt x="3" y="1396"/>
                  </a:cubicBezTo>
                  <a:cubicBezTo>
                    <a:pt x="1629" y="1238"/>
                    <a:pt x="1787" y="66"/>
                    <a:pt x="1787" y="66"/>
                  </a:cubicBezTo>
                  <a:cubicBezTo>
                    <a:pt x="1633" y="21"/>
                    <a:pt x="1491" y="1"/>
                    <a:pt x="1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4"/>
            <p:cNvSpPr/>
            <p:nvPr/>
          </p:nvSpPr>
          <p:spPr>
            <a:xfrm>
              <a:off x="1911500" y="2512625"/>
              <a:ext cx="44650" cy="34850"/>
            </a:xfrm>
            <a:custGeom>
              <a:avLst/>
              <a:gdLst/>
              <a:ahLst/>
              <a:cxnLst/>
              <a:rect l="l" t="t" r="r" b="b"/>
              <a:pathLst>
                <a:path w="1786" h="1394" extrusionOk="0">
                  <a:moveTo>
                    <a:pt x="1361" y="0"/>
                  </a:moveTo>
                  <a:cubicBezTo>
                    <a:pt x="281" y="0"/>
                    <a:pt x="1" y="1394"/>
                    <a:pt x="1" y="1394"/>
                  </a:cubicBezTo>
                  <a:cubicBezTo>
                    <a:pt x="1629" y="1237"/>
                    <a:pt x="1786" y="65"/>
                    <a:pt x="1786" y="65"/>
                  </a:cubicBezTo>
                  <a:cubicBezTo>
                    <a:pt x="1632" y="20"/>
                    <a:pt x="1491" y="0"/>
                    <a:pt x="1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4"/>
            <p:cNvSpPr/>
            <p:nvPr/>
          </p:nvSpPr>
          <p:spPr>
            <a:xfrm>
              <a:off x="1644475" y="2543900"/>
              <a:ext cx="44650" cy="34900"/>
            </a:xfrm>
            <a:custGeom>
              <a:avLst/>
              <a:gdLst/>
              <a:ahLst/>
              <a:cxnLst/>
              <a:rect l="l" t="t" r="r" b="b"/>
              <a:pathLst>
                <a:path w="1786" h="1396" extrusionOk="0">
                  <a:moveTo>
                    <a:pt x="1360" y="1"/>
                  </a:moveTo>
                  <a:cubicBezTo>
                    <a:pt x="280" y="1"/>
                    <a:pt x="0" y="1395"/>
                    <a:pt x="0" y="1396"/>
                  </a:cubicBezTo>
                  <a:cubicBezTo>
                    <a:pt x="1628" y="1238"/>
                    <a:pt x="1786" y="66"/>
                    <a:pt x="1786" y="66"/>
                  </a:cubicBezTo>
                  <a:cubicBezTo>
                    <a:pt x="1632" y="21"/>
                    <a:pt x="1490" y="1"/>
                    <a:pt x="1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4"/>
            <p:cNvSpPr/>
            <p:nvPr/>
          </p:nvSpPr>
          <p:spPr>
            <a:xfrm>
              <a:off x="1909775" y="2580525"/>
              <a:ext cx="50600" cy="27150"/>
            </a:xfrm>
            <a:custGeom>
              <a:avLst/>
              <a:gdLst/>
              <a:ahLst/>
              <a:cxnLst/>
              <a:rect l="l" t="t" r="r" b="b"/>
              <a:pathLst>
                <a:path w="2024" h="1086" extrusionOk="0">
                  <a:moveTo>
                    <a:pt x="677" y="0"/>
                  </a:moveTo>
                  <a:cubicBezTo>
                    <a:pt x="303" y="0"/>
                    <a:pt x="1" y="95"/>
                    <a:pt x="1" y="95"/>
                  </a:cubicBezTo>
                  <a:cubicBezTo>
                    <a:pt x="566" y="926"/>
                    <a:pt x="1201" y="1086"/>
                    <a:pt x="1606" y="1086"/>
                  </a:cubicBezTo>
                  <a:cubicBezTo>
                    <a:pt x="1860" y="1086"/>
                    <a:pt x="2024" y="1023"/>
                    <a:pt x="2024" y="1023"/>
                  </a:cubicBezTo>
                  <a:cubicBezTo>
                    <a:pt x="1839" y="178"/>
                    <a:pt x="1191" y="0"/>
                    <a:pt x="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34"/>
          <p:cNvSpPr/>
          <p:nvPr/>
        </p:nvSpPr>
        <p:spPr>
          <a:xfrm>
            <a:off x="6390400" y="4224400"/>
            <a:ext cx="2820316" cy="961814"/>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4"/>
          <p:cNvSpPr/>
          <p:nvPr/>
        </p:nvSpPr>
        <p:spPr>
          <a:xfrm>
            <a:off x="7814675" y="3365250"/>
            <a:ext cx="916501" cy="1203511"/>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4"/>
          <p:cNvSpPr/>
          <p:nvPr/>
        </p:nvSpPr>
        <p:spPr>
          <a:xfrm>
            <a:off x="7553075" y="331775"/>
            <a:ext cx="1301936" cy="804432"/>
          </a:xfrm>
          <a:custGeom>
            <a:avLst/>
            <a:gdLst/>
            <a:ahLst/>
            <a:cxnLst/>
            <a:rect l="l" t="t" r="r" b="b"/>
            <a:pathLst>
              <a:path w="10630" h="6568" extrusionOk="0">
                <a:moveTo>
                  <a:pt x="4460" y="874"/>
                </a:moveTo>
                <a:cubicBezTo>
                  <a:pt x="4461" y="875"/>
                  <a:pt x="4461" y="877"/>
                  <a:pt x="4463" y="877"/>
                </a:cubicBezTo>
                <a:cubicBezTo>
                  <a:pt x="4525" y="935"/>
                  <a:pt x="4592" y="1000"/>
                  <a:pt x="4619" y="1083"/>
                </a:cubicBezTo>
                <a:cubicBezTo>
                  <a:pt x="4635" y="1131"/>
                  <a:pt x="4634" y="1181"/>
                  <a:pt x="4610" y="1228"/>
                </a:cubicBezTo>
                <a:cubicBezTo>
                  <a:pt x="4598" y="1253"/>
                  <a:pt x="4582" y="1272"/>
                  <a:pt x="4561" y="1288"/>
                </a:cubicBezTo>
                <a:cubicBezTo>
                  <a:pt x="4542" y="1302"/>
                  <a:pt x="4523" y="1310"/>
                  <a:pt x="4502" y="1310"/>
                </a:cubicBezTo>
                <a:cubicBezTo>
                  <a:pt x="4497" y="1310"/>
                  <a:pt x="4491" y="1309"/>
                  <a:pt x="4486" y="1308"/>
                </a:cubicBezTo>
                <a:cubicBezTo>
                  <a:pt x="4423" y="1161"/>
                  <a:pt x="4420" y="1013"/>
                  <a:pt x="4460" y="874"/>
                </a:cubicBezTo>
                <a:close/>
                <a:moveTo>
                  <a:pt x="7428" y="1241"/>
                </a:moveTo>
                <a:cubicBezTo>
                  <a:pt x="7456" y="1356"/>
                  <a:pt x="7472" y="1479"/>
                  <a:pt x="7471" y="1607"/>
                </a:cubicBezTo>
                <a:cubicBezTo>
                  <a:pt x="7444" y="1642"/>
                  <a:pt x="7416" y="1672"/>
                  <a:pt x="7368" y="1674"/>
                </a:cubicBezTo>
                <a:cubicBezTo>
                  <a:pt x="7366" y="1674"/>
                  <a:pt x="7364" y="1674"/>
                  <a:pt x="7362" y="1674"/>
                </a:cubicBezTo>
                <a:cubicBezTo>
                  <a:pt x="7294" y="1674"/>
                  <a:pt x="7247" y="1612"/>
                  <a:pt x="7237" y="1550"/>
                </a:cubicBezTo>
                <a:cubicBezTo>
                  <a:pt x="7227" y="1486"/>
                  <a:pt x="7246" y="1427"/>
                  <a:pt x="7279" y="1375"/>
                </a:cubicBezTo>
                <a:cubicBezTo>
                  <a:pt x="7284" y="1389"/>
                  <a:pt x="7299" y="1399"/>
                  <a:pt x="7314" y="1399"/>
                </a:cubicBezTo>
                <a:cubicBezTo>
                  <a:pt x="7325" y="1399"/>
                  <a:pt x="7335" y="1393"/>
                  <a:pt x="7341" y="1380"/>
                </a:cubicBezTo>
                <a:cubicBezTo>
                  <a:pt x="7364" y="1325"/>
                  <a:pt x="7394" y="1279"/>
                  <a:pt x="7428" y="1241"/>
                </a:cubicBezTo>
                <a:close/>
                <a:moveTo>
                  <a:pt x="9318" y="1796"/>
                </a:moveTo>
                <a:cubicBezTo>
                  <a:pt x="9320" y="1797"/>
                  <a:pt x="9320" y="1799"/>
                  <a:pt x="9320" y="1800"/>
                </a:cubicBezTo>
                <a:cubicBezTo>
                  <a:pt x="9304" y="1898"/>
                  <a:pt x="9290" y="2014"/>
                  <a:pt x="9192" y="2065"/>
                </a:cubicBezTo>
                <a:cubicBezTo>
                  <a:pt x="9170" y="2076"/>
                  <a:pt x="9146" y="2082"/>
                  <a:pt x="9123" y="2082"/>
                </a:cubicBezTo>
                <a:cubicBezTo>
                  <a:pt x="9095" y="2082"/>
                  <a:pt x="9068" y="2072"/>
                  <a:pt x="9048" y="2048"/>
                </a:cubicBezTo>
                <a:cubicBezTo>
                  <a:pt x="9024" y="2017"/>
                  <a:pt x="9016" y="1973"/>
                  <a:pt x="9035" y="1940"/>
                </a:cubicBezTo>
                <a:cubicBezTo>
                  <a:pt x="9123" y="1870"/>
                  <a:pt x="9219" y="1822"/>
                  <a:pt x="9318" y="1796"/>
                </a:cubicBezTo>
                <a:close/>
                <a:moveTo>
                  <a:pt x="1623" y="2421"/>
                </a:moveTo>
                <a:cubicBezTo>
                  <a:pt x="1638" y="2421"/>
                  <a:pt x="1653" y="2422"/>
                  <a:pt x="1669" y="2423"/>
                </a:cubicBezTo>
                <a:cubicBezTo>
                  <a:pt x="1709" y="2427"/>
                  <a:pt x="1749" y="2434"/>
                  <a:pt x="1787" y="2446"/>
                </a:cubicBezTo>
                <a:cubicBezTo>
                  <a:pt x="1831" y="2460"/>
                  <a:pt x="2049" y="2593"/>
                  <a:pt x="1864" y="2642"/>
                </a:cubicBezTo>
                <a:cubicBezTo>
                  <a:pt x="1857" y="2645"/>
                  <a:pt x="1853" y="2650"/>
                  <a:pt x="1853" y="2657"/>
                </a:cubicBezTo>
                <a:cubicBezTo>
                  <a:pt x="1835" y="2658"/>
                  <a:pt x="1818" y="2659"/>
                  <a:pt x="1801" y="2659"/>
                </a:cubicBezTo>
                <a:cubicBezTo>
                  <a:pt x="1627" y="2659"/>
                  <a:pt x="1501" y="2589"/>
                  <a:pt x="1416" y="2478"/>
                </a:cubicBezTo>
                <a:cubicBezTo>
                  <a:pt x="1424" y="2476"/>
                  <a:pt x="1429" y="2461"/>
                  <a:pt x="1422" y="2454"/>
                </a:cubicBezTo>
                <a:cubicBezTo>
                  <a:pt x="1489" y="2436"/>
                  <a:pt x="1554" y="2421"/>
                  <a:pt x="1623" y="2421"/>
                </a:cubicBezTo>
                <a:close/>
                <a:moveTo>
                  <a:pt x="851" y="3941"/>
                </a:moveTo>
                <a:cubicBezTo>
                  <a:pt x="995" y="3941"/>
                  <a:pt x="1198" y="4005"/>
                  <a:pt x="1150" y="4191"/>
                </a:cubicBezTo>
                <a:cubicBezTo>
                  <a:pt x="1147" y="4197"/>
                  <a:pt x="1148" y="4201"/>
                  <a:pt x="1151" y="4204"/>
                </a:cubicBezTo>
                <a:cubicBezTo>
                  <a:pt x="1090" y="4297"/>
                  <a:pt x="1018" y="4334"/>
                  <a:pt x="944" y="4334"/>
                </a:cubicBezTo>
                <a:cubicBezTo>
                  <a:pt x="789" y="4334"/>
                  <a:pt x="624" y="4170"/>
                  <a:pt x="530" y="4007"/>
                </a:cubicBezTo>
                <a:cubicBezTo>
                  <a:pt x="534" y="4002"/>
                  <a:pt x="539" y="3997"/>
                  <a:pt x="546" y="3992"/>
                </a:cubicBezTo>
                <a:cubicBezTo>
                  <a:pt x="639" y="3965"/>
                  <a:pt x="737" y="3946"/>
                  <a:pt x="834" y="3942"/>
                </a:cubicBezTo>
                <a:cubicBezTo>
                  <a:pt x="839" y="3941"/>
                  <a:pt x="845" y="3941"/>
                  <a:pt x="851" y="3941"/>
                </a:cubicBezTo>
                <a:close/>
                <a:moveTo>
                  <a:pt x="7948" y="4608"/>
                </a:moveTo>
                <a:cubicBezTo>
                  <a:pt x="7996" y="4608"/>
                  <a:pt x="8033" y="4645"/>
                  <a:pt x="8066" y="4682"/>
                </a:cubicBezTo>
                <a:cubicBezTo>
                  <a:pt x="8101" y="4765"/>
                  <a:pt x="8122" y="4848"/>
                  <a:pt x="8133" y="4929"/>
                </a:cubicBezTo>
                <a:cubicBezTo>
                  <a:pt x="8131" y="4929"/>
                  <a:pt x="8130" y="4929"/>
                  <a:pt x="8129" y="4929"/>
                </a:cubicBezTo>
                <a:cubicBezTo>
                  <a:pt x="8119" y="4929"/>
                  <a:pt x="8113" y="4936"/>
                  <a:pt x="8112" y="4944"/>
                </a:cubicBezTo>
                <a:cubicBezTo>
                  <a:pt x="8006" y="4919"/>
                  <a:pt x="7892" y="4899"/>
                  <a:pt x="7847" y="4782"/>
                </a:cubicBezTo>
                <a:cubicBezTo>
                  <a:pt x="7821" y="4715"/>
                  <a:pt x="7842" y="4638"/>
                  <a:pt x="7916" y="4614"/>
                </a:cubicBezTo>
                <a:cubicBezTo>
                  <a:pt x="7927" y="4610"/>
                  <a:pt x="7938" y="4608"/>
                  <a:pt x="7948" y="4608"/>
                </a:cubicBezTo>
                <a:close/>
                <a:moveTo>
                  <a:pt x="2584" y="5169"/>
                </a:moveTo>
                <a:cubicBezTo>
                  <a:pt x="2610" y="5169"/>
                  <a:pt x="2634" y="5178"/>
                  <a:pt x="2645" y="5197"/>
                </a:cubicBezTo>
                <a:cubicBezTo>
                  <a:pt x="2643" y="5218"/>
                  <a:pt x="2642" y="5238"/>
                  <a:pt x="2638" y="5258"/>
                </a:cubicBezTo>
                <a:cubicBezTo>
                  <a:pt x="2637" y="5259"/>
                  <a:pt x="2637" y="5261"/>
                  <a:pt x="2637" y="5262"/>
                </a:cubicBezTo>
                <a:cubicBezTo>
                  <a:pt x="2626" y="5344"/>
                  <a:pt x="2601" y="5420"/>
                  <a:pt x="2568" y="5488"/>
                </a:cubicBezTo>
                <a:lnTo>
                  <a:pt x="2568" y="5487"/>
                </a:lnTo>
                <a:cubicBezTo>
                  <a:pt x="2564" y="5476"/>
                  <a:pt x="2560" y="5464"/>
                  <a:pt x="2556" y="5454"/>
                </a:cubicBezTo>
                <a:cubicBezTo>
                  <a:pt x="2555" y="5448"/>
                  <a:pt x="2550" y="5446"/>
                  <a:pt x="2546" y="5444"/>
                </a:cubicBezTo>
                <a:cubicBezTo>
                  <a:pt x="2529" y="5414"/>
                  <a:pt x="2513" y="5385"/>
                  <a:pt x="2502" y="5351"/>
                </a:cubicBezTo>
                <a:cubicBezTo>
                  <a:pt x="2486" y="5305"/>
                  <a:pt x="2478" y="5247"/>
                  <a:pt x="2509" y="5204"/>
                </a:cubicBezTo>
                <a:cubicBezTo>
                  <a:pt x="2525" y="5181"/>
                  <a:pt x="2556" y="5169"/>
                  <a:pt x="2584" y="5169"/>
                </a:cubicBezTo>
                <a:close/>
                <a:moveTo>
                  <a:pt x="5530" y="5324"/>
                </a:moveTo>
                <a:cubicBezTo>
                  <a:pt x="5536" y="5324"/>
                  <a:pt x="5542" y="5325"/>
                  <a:pt x="5549" y="5326"/>
                </a:cubicBezTo>
                <a:cubicBezTo>
                  <a:pt x="5587" y="5333"/>
                  <a:pt x="5646" y="5361"/>
                  <a:pt x="5616" y="5421"/>
                </a:cubicBezTo>
                <a:cubicBezTo>
                  <a:pt x="5613" y="5426"/>
                  <a:pt x="5617" y="5430"/>
                  <a:pt x="5622" y="5430"/>
                </a:cubicBezTo>
                <a:cubicBezTo>
                  <a:pt x="5624" y="5430"/>
                  <a:pt x="5625" y="5430"/>
                  <a:pt x="5627" y="5429"/>
                </a:cubicBezTo>
                <a:lnTo>
                  <a:pt x="5627" y="5429"/>
                </a:lnTo>
                <a:cubicBezTo>
                  <a:pt x="5612" y="5522"/>
                  <a:pt x="5586" y="5610"/>
                  <a:pt x="5553" y="5692"/>
                </a:cubicBezTo>
                <a:cubicBezTo>
                  <a:pt x="5521" y="5636"/>
                  <a:pt x="5480" y="5584"/>
                  <a:pt x="5458" y="5522"/>
                </a:cubicBezTo>
                <a:cubicBezTo>
                  <a:pt x="5442" y="5477"/>
                  <a:pt x="5433" y="5425"/>
                  <a:pt x="5454" y="5380"/>
                </a:cubicBezTo>
                <a:cubicBezTo>
                  <a:pt x="5471" y="5343"/>
                  <a:pt x="5493" y="5324"/>
                  <a:pt x="5530" y="5324"/>
                </a:cubicBezTo>
                <a:close/>
                <a:moveTo>
                  <a:pt x="5731" y="66"/>
                </a:moveTo>
                <a:cubicBezTo>
                  <a:pt x="5845" y="66"/>
                  <a:pt x="5958" y="76"/>
                  <a:pt x="6068" y="95"/>
                </a:cubicBezTo>
                <a:cubicBezTo>
                  <a:pt x="6693" y="203"/>
                  <a:pt x="7225" y="598"/>
                  <a:pt x="7405" y="1161"/>
                </a:cubicBezTo>
                <a:cubicBezTo>
                  <a:pt x="7380" y="1187"/>
                  <a:pt x="7356" y="1215"/>
                  <a:pt x="7336" y="1246"/>
                </a:cubicBezTo>
                <a:cubicBezTo>
                  <a:pt x="7215" y="1349"/>
                  <a:pt x="7104" y="1528"/>
                  <a:pt x="7231" y="1673"/>
                </a:cubicBezTo>
                <a:cubicBezTo>
                  <a:pt x="7263" y="1710"/>
                  <a:pt x="7320" y="1730"/>
                  <a:pt x="7375" y="1730"/>
                </a:cubicBezTo>
                <a:cubicBezTo>
                  <a:pt x="7409" y="1730"/>
                  <a:pt x="7441" y="1722"/>
                  <a:pt x="7467" y="1706"/>
                </a:cubicBezTo>
                <a:lnTo>
                  <a:pt x="7467" y="1706"/>
                </a:lnTo>
                <a:cubicBezTo>
                  <a:pt x="7467" y="1709"/>
                  <a:pt x="7467" y="1713"/>
                  <a:pt x="7466" y="1717"/>
                </a:cubicBezTo>
                <a:cubicBezTo>
                  <a:pt x="7465" y="1726"/>
                  <a:pt x="7471" y="1730"/>
                  <a:pt x="7478" y="1730"/>
                </a:cubicBezTo>
                <a:cubicBezTo>
                  <a:pt x="7483" y="1730"/>
                  <a:pt x="7489" y="1727"/>
                  <a:pt x="7491" y="1720"/>
                </a:cubicBezTo>
                <a:cubicBezTo>
                  <a:pt x="7494" y="1703"/>
                  <a:pt x="7497" y="1687"/>
                  <a:pt x="7502" y="1671"/>
                </a:cubicBezTo>
                <a:cubicBezTo>
                  <a:pt x="7512" y="1653"/>
                  <a:pt x="7518" y="1633"/>
                  <a:pt x="7517" y="1607"/>
                </a:cubicBezTo>
                <a:cubicBezTo>
                  <a:pt x="7517" y="1604"/>
                  <a:pt x="7515" y="1601"/>
                  <a:pt x="7513" y="1599"/>
                </a:cubicBezTo>
                <a:cubicBezTo>
                  <a:pt x="7530" y="1452"/>
                  <a:pt x="7522" y="1313"/>
                  <a:pt x="7488" y="1182"/>
                </a:cubicBezTo>
                <a:cubicBezTo>
                  <a:pt x="7623" y="1072"/>
                  <a:pt x="7807" y="1035"/>
                  <a:pt x="7995" y="1035"/>
                </a:cubicBezTo>
                <a:cubicBezTo>
                  <a:pt x="8150" y="1035"/>
                  <a:pt x="8307" y="1060"/>
                  <a:pt x="8441" y="1092"/>
                </a:cubicBezTo>
                <a:cubicBezTo>
                  <a:pt x="8841" y="1186"/>
                  <a:pt x="9163" y="1363"/>
                  <a:pt x="9299" y="1730"/>
                </a:cubicBezTo>
                <a:cubicBezTo>
                  <a:pt x="9172" y="1764"/>
                  <a:pt x="9054" y="1829"/>
                  <a:pt x="8958" y="1937"/>
                </a:cubicBezTo>
                <a:cubicBezTo>
                  <a:pt x="8943" y="1954"/>
                  <a:pt x="8960" y="1981"/>
                  <a:pt x="8980" y="1981"/>
                </a:cubicBezTo>
                <a:cubicBezTo>
                  <a:pt x="8982" y="1981"/>
                  <a:pt x="8983" y="1980"/>
                  <a:pt x="8985" y="1980"/>
                </a:cubicBezTo>
                <a:lnTo>
                  <a:pt x="8985" y="1980"/>
                </a:lnTo>
                <a:cubicBezTo>
                  <a:pt x="8974" y="2045"/>
                  <a:pt x="9015" y="2121"/>
                  <a:pt x="9089" y="2138"/>
                </a:cubicBezTo>
                <a:cubicBezTo>
                  <a:pt x="9106" y="2141"/>
                  <a:pt x="9122" y="2143"/>
                  <a:pt x="9138" y="2143"/>
                </a:cubicBezTo>
                <a:cubicBezTo>
                  <a:pt x="9303" y="2143"/>
                  <a:pt x="9372" y="1932"/>
                  <a:pt x="9383" y="1796"/>
                </a:cubicBezTo>
                <a:cubicBezTo>
                  <a:pt x="9383" y="1790"/>
                  <a:pt x="9382" y="1785"/>
                  <a:pt x="9381" y="1781"/>
                </a:cubicBezTo>
                <a:cubicBezTo>
                  <a:pt x="9426" y="1773"/>
                  <a:pt x="9472" y="1769"/>
                  <a:pt x="9517" y="1769"/>
                </a:cubicBezTo>
                <a:cubicBezTo>
                  <a:pt x="9814" y="1769"/>
                  <a:pt x="10111" y="1938"/>
                  <a:pt x="10291" y="2208"/>
                </a:cubicBezTo>
                <a:cubicBezTo>
                  <a:pt x="10569" y="2630"/>
                  <a:pt x="10549" y="3203"/>
                  <a:pt x="10377" y="3659"/>
                </a:cubicBezTo>
                <a:cubicBezTo>
                  <a:pt x="10073" y="4470"/>
                  <a:pt x="9285" y="4950"/>
                  <a:pt x="8440" y="4950"/>
                </a:cubicBezTo>
                <a:cubicBezTo>
                  <a:pt x="8367" y="4950"/>
                  <a:pt x="8294" y="4947"/>
                  <a:pt x="8221" y="4939"/>
                </a:cubicBezTo>
                <a:cubicBezTo>
                  <a:pt x="8204" y="4828"/>
                  <a:pt x="8163" y="4715"/>
                  <a:pt x="8092" y="4605"/>
                </a:cubicBezTo>
                <a:cubicBezTo>
                  <a:pt x="8087" y="4597"/>
                  <a:pt x="8079" y="4594"/>
                  <a:pt x="8072" y="4594"/>
                </a:cubicBezTo>
                <a:cubicBezTo>
                  <a:pt x="8063" y="4594"/>
                  <a:pt x="8054" y="4598"/>
                  <a:pt x="8049" y="4605"/>
                </a:cubicBezTo>
                <a:cubicBezTo>
                  <a:pt x="8025" y="4573"/>
                  <a:pt x="7997" y="4551"/>
                  <a:pt x="7951" y="4551"/>
                </a:cubicBezTo>
                <a:cubicBezTo>
                  <a:pt x="7941" y="4551"/>
                  <a:pt x="7930" y="4552"/>
                  <a:pt x="7918" y="4554"/>
                </a:cubicBezTo>
                <a:cubicBezTo>
                  <a:pt x="7851" y="4565"/>
                  <a:pt x="7795" y="4617"/>
                  <a:pt x="7779" y="4683"/>
                </a:cubicBezTo>
                <a:cubicBezTo>
                  <a:pt x="7736" y="4882"/>
                  <a:pt x="7968" y="5008"/>
                  <a:pt x="8141" y="5008"/>
                </a:cubicBezTo>
                <a:cubicBezTo>
                  <a:pt x="8159" y="5525"/>
                  <a:pt x="7721" y="5969"/>
                  <a:pt x="7196" y="6117"/>
                </a:cubicBezTo>
                <a:cubicBezTo>
                  <a:pt x="7046" y="6160"/>
                  <a:pt x="6894" y="6181"/>
                  <a:pt x="6744" y="6181"/>
                </a:cubicBezTo>
                <a:cubicBezTo>
                  <a:pt x="6337" y="6181"/>
                  <a:pt x="5944" y="6031"/>
                  <a:pt x="5616" y="5778"/>
                </a:cubicBezTo>
                <a:cubicBezTo>
                  <a:pt x="5670" y="5648"/>
                  <a:pt x="5699" y="5505"/>
                  <a:pt x="5690" y="5346"/>
                </a:cubicBezTo>
                <a:cubicBezTo>
                  <a:pt x="5690" y="5332"/>
                  <a:pt x="5677" y="5325"/>
                  <a:pt x="5665" y="5325"/>
                </a:cubicBezTo>
                <a:cubicBezTo>
                  <a:pt x="5656" y="5325"/>
                  <a:pt x="5648" y="5328"/>
                  <a:pt x="5643" y="5334"/>
                </a:cubicBezTo>
                <a:cubicBezTo>
                  <a:pt x="5628" y="5289"/>
                  <a:pt x="5580" y="5259"/>
                  <a:pt x="5530" y="5259"/>
                </a:cubicBezTo>
                <a:cubicBezTo>
                  <a:pt x="5499" y="5259"/>
                  <a:pt x="5468" y="5270"/>
                  <a:pt x="5442" y="5295"/>
                </a:cubicBezTo>
                <a:cubicBezTo>
                  <a:pt x="5313" y="5415"/>
                  <a:pt x="5413" y="5611"/>
                  <a:pt x="5508" y="5732"/>
                </a:cubicBezTo>
                <a:cubicBezTo>
                  <a:pt x="5508" y="5734"/>
                  <a:pt x="5509" y="5735"/>
                  <a:pt x="5511" y="5738"/>
                </a:cubicBezTo>
                <a:lnTo>
                  <a:pt x="5521" y="5749"/>
                </a:lnTo>
                <a:cubicBezTo>
                  <a:pt x="5523" y="5751"/>
                  <a:pt x="5526" y="5753"/>
                  <a:pt x="5527" y="5755"/>
                </a:cubicBezTo>
                <a:cubicBezTo>
                  <a:pt x="5301" y="6234"/>
                  <a:pt x="4781" y="6493"/>
                  <a:pt x="4210" y="6497"/>
                </a:cubicBezTo>
                <a:cubicBezTo>
                  <a:pt x="4208" y="6497"/>
                  <a:pt x="4205" y="6497"/>
                  <a:pt x="4203" y="6497"/>
                </a:cubicBezTo>
                <a:cubicBezTo>
                  <a:pt x="3832" y="6497"/>
                  <a:pt x="3419" y="6422"/>
                  <a:pt x="3104" y="6220"/>
                </a:cubicBezTo>
                <a:cubicBezTo>
                  <a:pt x="2863" y="6065"/>
                  <a:pt x="2710" y="5840"/>
                  <a:pt x="2606" y="5586"/>
                </a:cubicBezTo>
                <a:cubicBezTo>
                  <a:pt x="2681" y="5466"/>
                  <a:pt x="2720" y="5326"/>
                  <a:pt x="2707" y="5171"/>
                </a:cubicBezTo>
                <a:cubicBezTo>
                  <a:pt x="2707" y="5154"/>
                  <a:pt x="2689" y="5146"/>
                  <a:pt x="2676" y="5146"/>
                </a:cubicBezTo>
                <a:cubicBezTo>
                  <a:pt x="2674" y="5146"/>
                  <a:pt x="2672" y="5146"/>
                  <a:pt x="2671" y="5146"/>
                </a:cubicBezTo>
                <a:cubicBezTo>
                  <a:pt x="2649" y="5117"/>
                  <a:pt x="2613" y="5098"/>
                  <a:pt x="2573" y="5098"/>
                </a:cubicBezTo>
                <a:cubicBezTo>
                  <a:pt x="2553" y="5098"/>
                  <a:pt x="2533" y="5103"/>
                  <a:pt x="2513" y="5113"/>
                </a:cubicBezTo>
                <a:cubicBezTo>
                  <a:pt x="2339" y="5206"/>
                  <a:pt x="2450" y="5433"/>
                  <a:pt x="2534" y="5553"/>
                </a:cubicBezTo>
                <a:cubicBezTo>
                  <a:pt x="2395" y="5783"/>
                  <a:pt x="2139" y="5927"/>
                  <a:pt x="1847" y="5985"/>
                </a:cubicBezTo>
                <a:cubicBezTo>
                  <a:pt x="1740" y="6007"/>
                  <a:pt x="1636" y="6018"/>
                  <a:pt x="1535" y="6018"/>
                </a:cubicBezTo>
                <a:cubicBezTo>
                  <a:pt x="1253" y="6018"/>
                  <a:pt x="992" y="5933"/>
                  <a:pt x="750" y="5751"/>
                </a:cubicBezTo>
                <a:cubicBezTo>
                  <a:pt x="177" y="5320"/>
                  <a:pt x="0" y="4593"/>
                  <a:pt x="476" y="4064"/>
                </a:cubicBezTo>
                <a:lnTo>
                  <a:pt x="476" y="4064"/>
                </a:lnTo>
                <a:cubicBezTo>
                  <a:pt x="517" y="4140"/>
                  <a:pt x="573" y="4209"/>
                  <a:pt x="642" y="4264"/>
                </a:cubicBezTo>
                <a:cubicBezTo>
                  <a:pt x="728" y="4333"/>
                  <a:pt x="834" y="4373"/>
                  <a:pt x="934" y="4373"/>
                </a:cubicBezTo>
                <a:cubicBezTo>
                  <a:pt x="1055" y="4373"/>
                  <a:pt x="1169" y="4315"/>
                  <a:pt x="1228" y="4182"/>
                </a:cubicBezTo>
                <a:cubicBezTo>
                  <a:pt x="1238" y="4163"/>
                  <a:pt x="1223" y="4150"/>
                  <a:pt x="1208" y="4146"/>
                </a:cubicBezTo>
                <a:cubicBezTo>
                  <a:pt x="1223" y="4039"/>
                  <a:pt x="1154" y="3946"/>
                  <a:pt x="1044" y="3902"/>
                </a:cubicBezTo>
                <a:cubicBezTo>
                  <a:pt x="985" y="3879"/>
                  <a:pt x="921" y="3869"/>
                  <a:pt x="856" y="3869"/>
                </a:cubicBezTo>
                <a:cubicBezTo>
                  <a:pt x="732" y="3869"/>
                  <a:pt x="602" y="3902"/>
                  <a:pt x="494" y="3936"/>
                </a:cubicBezTo>
                <a:cubicBezTo>
                  <a:pt x="475" y="3899"/>
                  <a:pt x="463" y="3861"/>
                  <a:pt x="456" y="3828"/>
                </a:cubicBezTo>
                <a:cubicBezTo>
                  <a:pt x="422" y="3659"/>
                  <a:pt x="439" y="3480"/>
                  <a:pt x="499" y="3317"/>
                </a:cubicBezTo>
                <a:cubicBezTo>
                  <a:pt x="559" y="3149"/>
                  <a:pt x="668" y="3002"/>
                  <a:pt x="790" y="2874"/>
                </a:cubicBezTo>
                <a:cubicBezTo>
                  <a:pt x="861" y="2800"/>
                  <a:pt x="1162" y="2506"/>
                  <a:pt x="1335" y="2468"/>
                </a:cubicBezTo>
                <a:cubicBezTo>
                  <a:pt x="1435" y="2619"/>
                  <a:pt x="1580" y="2732"/>
                  <a:pt x="1754" y="2732"/>
                </a:cubicBezTo>
                <a:cubicBezTo>
                  <a:pt x="1813" y="2732"/>
                  <a:pt x="1875" y="2719"/>
                  <a:pt x="1940" y="2691"/>
                </a:cubicBezTo>
                <a:cubicBezTo>
                  <a:pt x="1960" y="2682"/>
                  <a:pt x="1958" y="2655"/>
                  <a:pt x="1941" y="2647"/>
                </a:cubicBezTo>
                <a:cubicBezTo>
                  <a:pt x="2002" y="2594"/>
                  <a:pt x="1975" y="2482"/>
                  <a:pt x="1903" y="2431"/>
                </a:cubicBezTo>
                <a:cubicBezTo>
                  <a:pt x="1829" y="2378"/>
                  <a:pt x="1728" y="2354"/>
                  <a:pt x="1626" y="2354"/>
                </a:cubicBezTo>
                <a:cubicBezTo>
                  <a:pt x="1534" y="2354"/>
                  <a:pt x="1443" y="2374"/>
                  <a:pt x="1372" y="2409"/>
                </a:cubicBezTo>
                <a:cubicBezTo>
                  <a:pt x="1243" y="2181"/>
                  <a:pt x="1243" y="1841"/>
                  <a:pt x="1322" y="1586"/>
                </a:cubicBezTo>
                <a:cubicBezTo>
                  <a:pt x="1440" y="1208"/>
                  <a:pt x="1706" y="880"/>
                  <a:pt x="2038" y="664"/>
                </a:cubicBezTo>
                <a:cubicBezTo>
                  <a:pt x="2346" y="463"/>
                  <a:pt x="2707" y="365"/>
                  <a:pt x="3074" y="365"/>
                </a:cubicBezTo>
                <a:cubicBezTo>
                  <a:pt x="3139" y="365"/>
                  <a:pt x="3205" y="369"/>
                  <a:pt x="3271" y="375"/>
                </a:cubicBezTo>
                <a:cubicBezTo>
                  <a:pt x="3712" y="417"/>
                  <a:pt x="4040" y="608"/>
                  <a:pt x="4420" y="797"/>
                </a:cubicBezTo>
                <a:cubicBezTo>
                  <a:pt x="4359" y="961"/>
                  <a:pt x="4349" y="1138"/>
                  <a:pt x="4424" y="1300"/>
                </a:cubicBezTo>
                <a:cubicBezTo>
                  <a:pt x="4424" y="1318"/>
                  <a:pt x="4434" y="1334"/>
                  <a:pt x="4446" y="1344"/>
                </a:cubicBezTo>
                <a:cubicBezTo>
                  <a:pt x="4446" y="1345"/>
                  <a:pt x="4447" y="1345"/>
                  <a:pt x="4447" y="1346"/>
                </a:cubicBezTo>
                <a:cubicBezTo>
                  <a:pt x="4451" y="1353"/>
                  <a:pt x="4458" y="1357"/>
                  <a:pt x="4465" y="1357"/>
                </a:cubicBezTo>
                <a:cubicBezTo>
                  <a:pt x="4466" y="1357"/>
                  <a:pt x="4468" y="1356"/>
                  <a:pt x="4469" y="1356"/>
                </a:cubicBezTo>
                <a:cubicBezTo>
                  <a:pt x="4476" y="1359"/>
                  <a:pt x="4483" y="1361"/>
                  <a:pt x="4491" y="1361"/>
                </a:cubicBezTo>
                <a:cubicBezTo>
                  <a:pt x="4497" y="1362"/>
                  <a:pt x="4502" y="1362"/>
                  <a:pt x="4508" y="1362"/>
                </a:cubicBezTo>
                <a:cubicBezTo>
                  <a:pt x="4567" y="1362"/>
                  <a:pt x="4619" y="1320"/>
                  <a:pt x="4650" y="1273"/>
                </a:cubicBezTo>
                <a:cubicBezTo>
                  <a:pt x="4757" y="1109"/>
                  <a:pt x="4620" y="940"/>
                  <a:pt x="4500" y="829"/>
                </a:cubicBezTo>
                <a:cubicBezTo>
                  <a:pt x="4497" y="826"/>
                  <a:pt x="4493" y="825"/>
                  <a:pt x="4491" y="823"/>
                </a:cubicBezTo>
                <a:cubicBezTo>
                  <a:pt x="4497" y="820"/>
                  <a:pt x="4501" y="811"/>
                  <a:pt x="4495" y="805"/>
                </a:cubicBezTo>
                <a:lnTo>
                  <a:pt x="4487" y="797"/>
                </a:lnTo>
                <a:cubicBezTo>
                  <a:pt x="4569" y="586"/>
                  <a:pt x="4741" y="400"/>
                  <a:pt x="4931" y="279"/>
                </a:cubicBezTo>
                <a:cubicBezTo>
                  <a:pt x="5169" y="129"/>
                  <a:pt x="5450" y="66"/>
                  <a:pt x="5731" y="66"/>
                </a:cubicBezTo>
                <a:close/>
                <a:moveTo>
                  <a:pt x="5731" y="1"/>
                </a:moveTo>
                <a:cubicBezTo>
                  <a:pt x="5356" y="1"/>
                  <a:pt x="4984" y="113"/>
                  <a:pt x="4708" y="373"/>
                </a:cubicBezTo>
                <a:cubicBezTo>
                  <a:pt x="4600" y="475"/>
                  <a:pt x="4502" y="607"/>
                  <a:pt x="4440" y="751"/>
                </a:cubicBezTo>
                <a:cubicBezTo>
                  <a:pt x="4099" y="436"/>
                  <a:pt x="3540" y="296"/>
                  <a:pt x="3094" y="291"/>
                </a:cubicBezTo>
                <a:cubicBezTo>
                  <a:pt x="3086" y="291"/>
                  <a:pt x="3077" y="291"/>
                  <a:pt x="3069" y="291"/>
                </a:cubicBezTo>
                <a:cubicBezTo>
                  <a:pt x="2575" y="291"/>
                  <a:pt x="2098" y="474"/>
                  <a:pt x="1739" y="810"/>
                </a:cubicBezTo>
                <a:cubicBezTo>
                  <a:pt x="1409" y="1118"/>
                  <a:pt x="1173" y="1565"/>
                  <a:pt x="1187" y="2024"/>
                </a:cubicBezTo>
                <a:cubicBezTo>
                  <a:pt x="1191" y="2152"/>
                  <a:pt x="1232" y="2296"/>
                  <a:pt x="1304" y="2421"/>
                </a:cubicBezTo>
                <a:cubicBezTo>
                  <a:pt x="1125" y="2446"/>
                  <a:pt x="878" y="2700"/>
                  <a:pt x="790" y="2782"/>
                </a:cubicBezTo>
                <a:cubicBezTo>
                  <a:pt x="562" y="2998"/>
                  <a:pt x="393" y="3276"/>
                  <a:pt x="376" y="3593"/>
                </a:cubicBezTo>
                <a:cubicBezTo>
                  <a:pt x="368" y="3736"/>
                  <a:pt x="391" y="3883"/>
                  <a:pt x="450" y="4014"/>
                </a:cubicBezTo>
                <a:cubicBezTo>
                  <a:pt x="200" y="4198"/>
                  <a:pt x="92" y="4542"/>
                  <a:pt x="117" y="4842"/>
                </a:cubicBezTo>
                <a:cubicBezTo>
                  <a:pt x="150" y="5253"/>
                  <a:pt x="424" y="5611"/>
                  <a:pt x="756" y="5843"/>
                </a:cubicBezTo>
                <a:cubicBezTo>
                  <a:pt x="997" y="6012"/>
                  <a:pt x="1259" y="6090"/>
                  <a:pt x="1532" y="6090"/>
                </a:cubicBezTo>
                <a:cubicBezTo>
                  <a:pt x="1684" y="6090"/>
                  <a:pt x="1840" y="6066"/>
                  <a:pt x="1997" y="6020"/>
                </a:cubicBezTo>
                <a:cubicBezTo>
                  <a:pt x="2218" y="5956"/>
                  <a:pt x="2433" y="5822"/>
                  <a:pt x="2567" y="5640"/>
                </a:cubicBezTo>
                <a:cubicBezTo>
                  <a:pt x="2772" y="6300"/>
                  <a:pt x="3541" y="6567"/>
                  <a:pt x="4200" y="6567"/>
                </a:cubicBezTo>
                <a:cubicBezTo>
                  <a:pt x="4206" y="6567"/>
                  <a:pt x="4212" y="6567"/>
                  <a:pt x="4218" y="6567"/>
                </a:cubicBezTo>
                <a:cubicBezTo>
                  <a:pt x="4744" y="6563"/>
                  <a:pt x="5359" y="6301"/>
                  <a:pt x="5593" y="5825"/>
                </a:cubicBezTo>
                <a:cubicBezTo>
                  <a:pt x="5893" y="6112"/>
                  <a:pt x="6316" y="6256"/>
                  <a:pt x="6736" y="6256"/>
                </a:cubicBezTo>
                <a:cubicBezTo>
                  <a:pt x="6944" y="6256"/>
                  <a:pt x="7152" y="6220"/>
                  <a:pt x="7344" y="6149"/>
                </a:cubicBezTo>
                <a:cubicBezTo>
                  <a:pt x="7815" y="5974"/>
                  <a:pt x="8270" y="5486"/>
                  <a:pt x="8226" y="4982"/>
                </a:cubicBezTo>
                <a:lnTo>
                  <a:pt x="8226" y="4982"/>
                </a:lnTo>
                <a:cubicBezTo>
                  <a:pt x="8328" y="4998"/>
                  <a:pt x="8429" y="5005"/>
                  <a:pt x="8529" y="5005"/>
                </a:cubicBezTo>
                <a:cubicBezTo>
                  <a:pt x="9482" y="5005"/>
                  <a:pt x="10337" y="4327"/>
                  <a:pt x="10531" y="3374"/>
                </a:cubicBezTo>
                <a:cubicBezTo>
                  <a:pt x="10630" y="2884"/>
                  <a:pt x="10546" y="2323"/>
                  <a:pt x="10160" y="1971"/>
                </a:cubicBezTo>
                <a:cubicBezTo>
                  <a:pt x="9980" y="1809"/>
                  <a:pt x="9734" y="1708"/>
                  <a:pt x="9496" y="1708"/>
                </a:cubicBezTo>
                <a:cubicBezTo>
                  <a:pt x="9443" y="1708"/>
                  <a:pt x="9391" y="1713"/>
                  <a:pt x="9340" y="1723"/>
                </a:cubicBezTo>
                <a:cubicBezTo>
                  <a:pt x="9310" y="1574"/>
                  <a:pt x="9257" y="1443"/>
                  <a:pt x="9127" y="1334"/>
                </a:cubicBezTo>
                <a:cubicBezTo>
                  <a:pt x="8941" y="1175"/>
                  <a:pt x="8686" y="1082"/>
                  <a:pt x="8450" y="1025"/>
                </a:cubicBezTo>
                <a:cubicBezTo>
                  <a:pt x="8313" y="992"/>
                  <a:pt x="8153" y="967"/>
                  <a:pt x="7995" y="967"/>
                </a:cubicBezTo>
                <a:cubicBezTo>
                  <a:pt x="7802" y="967"/>
                  <a:pt x="7611" y="1004"/>
                  <a:pt x="7468" y="1109"/>
                </a:cubicBezTo>
                <a:cubicBezTo>
                  <a:pt x="7268" y="489"/>
                  <a:pt x="6550" y="65"/>
                  <a:pt x="5899" y="8"/>
                </a:cubicBezTo>
                <a:cubicBezTo>
                  <a:pt x="5843" y="3"/>
                  <a:pt x="5787" y="1"/>
                  <a:pt x="5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911777" y="409064"/>
            <a:ext cx="222887" cy="231061"/>
          </a:xfrm>
          <a:custGeom>
            <a:avLst/>
            <a:gdLst/>
            <a:ahLst/>
            <a:cxnLst/>
            <a:rect l="l" t="t" r="r" b="b"/>
            <a:pathLst>
              <a:path w="1118" h="1159" extrusionOk="0">
                <a:moveTo>
                  <a:pt x="624" y="1"/>
                </a:moveTo>
                <a:cubicBezTo>
                  <a:pt x="297" y="1"/>
                  <a:pt x="4" y="237"/>
                  <a:pt x="2" y="581"/>
                </a:cubicBezTo>
                <a:cubicBezTo>
                  <a:pt x="1" y="758"/>
                  <a:pt x="81" y="937"/>
                  <a:pt x="221" y="1048"/>
                </a:cubicBezTo>
                <a:cubicBezTo>
                  <a:pt x="312" y="1119"/>
                  <a:pt x="428" y="1158"/>
                  <a:pt x="543" y="1158"/>
                </a:cubicBezTo>
                <a:cubicBezTo>
                  <a:pt x="606" y="1158"/>
                  <a:pt x="668" y="1147"/>
                  <a:pt x="726" y="1123"/>
                </a:cubicBezTo>
                <a:cubicBezTo>
                  <a:pt x="866" y="1065"/>
                  <a:pt x="970" y="940"/>
                  <a:pt x="1021" y="798"/>
                </a:cubicBezTo>
                <a:cubicBezTo>
                  <a:pt x="1118" y="530"/>
                  <a:pt x="1061" y="54"/>
                  <a:pt x="717" y="7"/>
                </a:cubicBezTo>
                <a:cubicBezTo>
                  <a:pt x="686" y="3"/>
                  <a:pt x="655" y="1"/>
                  <a:pt x="6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4"/>
          <p:cNvSpPr/>
          <p:nvPr/>
        </p:nvSpPr>
        <p:spPr>
          <a:xfrm>
            <a:off x="999495" y="12135"/>
            <a:ext cx="242225" cy="234849"/>
          </a:xfrm>
          <a:custGeom>
            <a:avLst/>
            <a:gdLst/>
            <a:ahLst/>
            <a:cxnLst/>
            <a:rect l="l" t="t" r="r" b="b"/>
            <a:pathLst>
              <a:path w="1215" h="1178" extrusionOk="0">
                <a:moveTo>
                  <a:pt x="626" y="0"/>
                </a:moveTo>
                <a:cubicBezTo>
                  <a:pt x="574" y="0"/>
                  <a:pt x="520" y="13"/>
                  <a:pt x="467" y="41"/>
                </a:cubicBezTo>
                <a:cubicBezTo>
                  <a:pt x="143" y="212"/>
                  <a:pt x="0" y="616"/>
                  <a:pt x="217" y="924"/>
                </a:cubicBezTo>
                <a:cubicBezTo>
                  <a:pt x="319" y="1069"/>
                  <a:pt x="488" y="1169"/>
                  <a:pt x="666" y="1177"/>
                </a:cubicBezTo>
                <a:cubicBezTo>
                  <a:pt x="674" y="1177"/>
                  <a:pt x="682" y="1177"/>
                  <a:pt x="689" y="1177"/>
                </a:cubicBezTo>
                <a:cubicBezTo>
                  <a:pt x="860" y="1177"/>
                  <a:pt x="1030" y="1090"/>
                  <a:pt x="1121" y="945"/>
                </a:cubicBezTo>
                <a:cubicBezTo>
                  <a:pt x="1200" y="817"/>
                  <a:pt x="1214" y="654"/>
                  <a:pt x="1173" y="509"/>
                </a:cubicBezTo>
                <a:cubicBezTo>
                  <a:pt x="1110" y="282"/>
                  <a:pt x="878" y="0"/>
                  <a:pt x="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4"/>
          <p:cNvSpPr/>
          <p:nvPr/>
        </p:nvSpPr>
        <p:spPr>
          <a:xfrm>
            <a:off x="1199654" y="344471"/>
            <a:ext cx="142345" cy="147728"/>
          </a:xfrm>
          <a:custGeom>
            <a:avLst/>
            <a:gdLst/>
            <a:ahLst/>
            <a:cxnLst/>
            <a:rect l="l" t="t" r="r" b="b"/>
            <a:pathLst>
              <a:path w="714" h="741" extrusionOk="0">
                <a:moveTo>
                  <a:pt x="400" y="1"/>
                </a:moveTo>
                <a:cubicBezTo>
                  <a:pt x="190" y="1"/>
                  <a:pt x="1" y="152"/>
                  <a:pt x="0" y="372"/>
                </a:cubicBezTo>
                <a:cubicBezTo>
                  <a:pt x="0" y="486"/>
                  <a:pt x="51" y="600"/>
                  <a:pt x="140" y="670"/>
                </a:cubicBezTo>
                <a:cubicBezTo>
                  <a:pt x="198" y="716"/>
                  <a:pt x="272" y="741"/>
                  <a:pt x="345" y="741"/>
                </a:cubicBezTo>
                <a:cubicBezTo>
                  <a:pt x="385" y="741"/>
                  <a:pt x="425" y="733"/>
                  <a:pt x="462" y="717"/>
                </a:cubicBezTo>
                <a:cubicBezTo>
                  <a:pt x="552" y="680"/>
                  <a:pt x="619" y="601"/>
                  <a:pt x="652" y="510"/>
                </a:cubicBezTo>
                <a:cubicBezTo>
                  <a:pt x="713" y="338"/>
                  <a:pt x="677" y="35"/>
                  <a:pt x="457" y="4"/>
                </a:cubicBezTo>
                <a:cubicBezTo>
                  <a:pt x="438" y="2"/>
                  <a:pt x="419" y="1"/>
                  <a:pt x="4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4"/>
          <p:cNvSpPr/>
          <p:nvPr/>
        </p:nvSpPr>
        <p:spPr>
          <a:xfrm>
            <a:off x="826252" y="-57150"/>
            <a:ext cx="142744" cy="147728"/>
          </a:xfrm>
          <a:custGeom>
            <a:avLst/>
            <a:gdLst/>
            <a:ahLst/>
            <a:cxnLst/>
            <a:rect l="l" t="t" r="r" b="b"/>
            <a:pathLst>
              <a:path w="716" h="741" extrusionOk="0">
                <a:moveTo>
                  <a:pt x="398" y="0"/>
                </a:moveTo>
                <a:cubicBezTo>
                  <a:pt x="189" y="0"/>
                  <a:pt x="3" y="152"/>
                  <a:pt x="1" y="371"/>
                </a:cubicBezTo>
                <a:cubicBezTo>
                  <a:pt x="0" y="486"/>
                  <a:pt x="52" y="600"/>
                  <a:pt x="142" y="670"/>
                </a:cubicBezTo>
                <a:cubicBezTo>
                  <a:pt x="199" y="716"/>
                  <a:pt x="274" y="741"/>
                  <a:pt x="347" y="741"/>
                </a:cubicBezTo>
                <a:cubicBezTo>
                  <a:pt x="387" y="741"/>
                  <a:pt x="427" y="733"/>
                  <a:pt x="464" y="718"/>
                </a:cubicBezTo>
                <a:cubicBezTo>
                  <a:pt x="554" y="681"/>
                  <a:pt x="620" y="601"/>
                  <a:pt x="654" y="510"/>
                </a:cubicBezTo>
                <a:cubicBezTo>
                  <a:pt x="715" y="339"/>
                  <a:pt x="680" y="33"/>
                  <a:pt x="459" y="5"/>
                </a:cubicBezTo>
                <a:cubicBezTo>
                  <a:pt x="439" y="2"/>
                  <a:pt x="419" y="0"/>
                  <a:pt x="3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4"/>
          <p:cNvSpPr/>
          <p:nvPr/>
        </p:nvSpPr>
        <p:spPr>
          <a:xfrm>
            <a:off x="569474" y="145707"/>
            <a:ext cx="256779" cy="261763"/>
          </a:xfrm>
          <a:custGeom>
            <a:avLst/>
            <a:gdLst/>
            <a:ahLst/>
            <a:cxnLst/>
            <a:rect l="l" t="t" r="r" b="b"/>
            <a:pathLst>
              <a:path w="1288" h="1313" extrusionOk="0">
                <a:moveTo>
                  <a:pt x="759" y="1"/>
                </a:moveTo>
                <a:cubicBezTo>
                  <a:pt x="746" y="1"/>
                  <a:pt x="733" y="1"/>
                  <a:pt x="720" y="3"/>
                </a:cubicBezTo>
                <a:cubicBezTo>
                  <a:pt x="318" y="40"/>
                  <a:pt x="0" y="399"/>
                  <a:pt x="93" y="808"/>
                </a:cubicBezTo>
                <a:cubicBezTo>
                  <a:pt x="138" y="1001"/>
                  <a:pt x="270" y="1176"/>
                  <a:pt x="449" y="1260"/>
                </a:cubicBezTo>
                <a:cubicBezTo>
                  <a:pt x="526" y="1295"/>
                  <a:pt x="610" y="1313"/>
                  <a:pt x="694" y="1313"/>
                </a:cubicBezTo>
                <a:cubicBezTo>
                  <a:pt x="808" y="1313"/>
                  <a:pt x="922" y="1280"/>
                  <a:pt x="1015" y="1212"/>
                </a:cubicBezTo>
                <a:cubicBezTo>
                  <a:pt x="1150" y="1114"/>
                  <a:pt x="1234" y="951"/>
                  <a:pt x="1253" y="783"/>
                </a:cubicBezTo>
                <a:cubicBezTo>
                  <a:pt x="1288" y="478"/>
                  <a:pt x="1119"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1">
  <p:cSld name="BLANK_1_1_1_1_1_1_3">
    <p:bg>
      <p:bgPr>
        <a:solidFill>
          <a:schemeClr val="dk1"/>
        </a:solidFill>
        <a:effectLst/>
      </p:bgPr>
    </p:bg>
    <p:spTree>
      <p:nvGrpSpPr>
        <p:cNvPr id="1" name="Shape 512"/>
        <p:cNvGrpSpPr/>
        <p:nvPr/>
      </p:nvGrpSpPr>
      <p:grpSpPr>
        <a:xfrm>
          <a:off x="0" y="0"/>
          <a:ext cx="0" cy="0"/>
          <a:chOff x="0" y="0"/>
          <a:chExt cx="0" cy="0"/>
        </a:xfrm>
      </p:grpSpPr>
      <p:sp>
        <p:nvSpPr>
          <p:cNvPr id="513" name="Google Shape;513;p35"/>
          <p:cNvSpPr txBox="1">
            <a:spLocks noGrp="1"/>
          </p:cNvSpPr>
          <p:nvPr>
            <p:ph type="title" hasCustomPrompt="1"/>
          </p:nvPr>
        </p:nvSpPr>
        <p:spPr>
          <a:xfrm>
            <a:off x="720000" y="2615200"/>
            <a:ext cx="22116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14" name="Google Shape;514;p35"/>
          <p:cNvSpPr txBox="1">
            <a:spLocks noGrp="1"/>
          </p:cNvSpPr>
          <p:nvPr>
            <p:ph type="subTitle" idx="1"/>
          </p:nvPr>
        </p:nvSpPr>
        <p:spPr>
          <a:xfrm>
            <a:off x="720000" y="3120113"/>
            <a:ext cx="2211600" cy="47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5" name="Google Shape;515;p35"/>
          <p:cNvSpPr txBox="1">
            <a:spLocks noGrp="1"/>
          </p:cNvSpPr>
          <p:nvPr>
            <p:ph type="title" idx="2" hasCustomPrompt="1"/>
          </p:nvPr>
        </p:nvSpPr>
        <p:spPr>
          <a:xfrm>
            <a:off x="3466200" y="2615208"/>
            <a:ext cx="22116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16" name="Google Shape;516;p35"/>
          <p:cNvSpPr txBox="1">
            <a:spLocks noGrp="1"/>
          </p:cNvSpPr>
          <p:nvPr>
            <p:ph type="subTitle" idx="3"/>
          </p:nvPr>
        </p:nvSpPr>
        <p:spPr>
          <a:xfrm>
            <a:off x="3466200" y="3120127"/>
            <a:ext cx="2211600" cy="47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7" name="Google Shape;517;p35"/>
          <p:cNvSpPr txBox="1">
            <a:spLocks noGrp="1"/>
          </p:cNvSpPr>
          <p:nvPr>
            <p:ph type="title" idx="4" hasCustomPrompt="1"/>
          </p:nvPr>
        </p:nvSpPr>
        <p:spPr>
          <a:xfrm>
            <a:off x="6212400" y="2615205"/>
            <a:ext cx="22116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18" name="Google Shape;518;p35"/>
          <p:cNvSpPr txBox="1">
            <a:spLocks noGrp="1"/>
          </p:cNvSpPr>
          <p:nvPr>
            <p:ph type="subTitle" idx="5"/>
          </p:nvPr>
        </p:nvSpPr>
        <p:spPr>
          <a:xfrm>
            <a:off x="6212400" y="3120138"/>
            <a:ext cx="2211600" cy="47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19" name="Google Shape;519;p35"/>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20" name="Google Shape;520;p35"/>
          <p:cNvGrpSpPr/>
          <p:nvPr/>
        </p:nvGrpSpPr>
        <p:grpSpPr>
          <a:xfrm>
            <a:off x="7496347" y="-229100"/>
            <a:ext cx="669520" cy="572704"/>
            <a:chOff x="4559525" y="2162500"/>
            <a:chExt cx="149200" cy="127625"/>
          </a:xfrm>
        </p:grpSpPr>
        <p:sp>
          <p:nvSpPr>
            <p:cNvPr id="521" name="Google Shape;521;p35"/>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35"/>
          <p:cNvSpPr/>
          <p:nvPr/>
        </p:nvSpPr>
        <p:spPr>
          <a:xfrm>
            <a:off x="8347325" y="202600"/>
            <a:ext cx="707381" cy="655854"/>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284105" y="73054"/>
            <a:ext cx="1398511" cy="864053"/>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5"/>
          <p:cNvSpPr/>
          <p:nvPr/>
        </p:nvSpPr>
        <p:spPr>
          <a:xfrm>
            <a:off x="-137507" y="1431537"/>
            <a:ext cx="579516" cy="597547"/>
          </a:xfrm>
          <a:custGeom>
            <a:avLst/>
            <a:gdLst/>
            <a:ahLst/>
            <a:cxnLst/>
            <a:rect l="l" t="t" r="r" b="b"/>
            <a:pathLst>
              <a:path w="7103" h="7324" extrusionOk="0">
                <a:moveTo>
                  <a:pt x="3721" y="0"/>
                </a:moveTo>
                <a:cubicBezTo>
                  <a:pt x="3553" y="0"/>
                  <a:pt x="3395" y="52"/>
                  <a:pt x="3245" y="127"/>
                </a:cubicBezTo>
                <a:cubicBezTo>
                  <a:pt x="3203" y="147"/>
                  <a:pt x="3162" y="173"/>
                  <a:pt x="3123" y="203"/>
                </a:cubicBezTo>
                <a:cubicBezTo>
                  <a:pt x="3033" y="273"/>
                  <a:pt x="2968" y="366"/>
                  <a:pt x="2916" y="464"/>
                </a:cubicBezTo>
                <a:cubicBezTo>
                  <a:pt x="2869" y="552"/>
                  <a:pt x="2828" y="643"/>
                  <a:pt x="2802" y="743"/>
                </a:cubicBezTo>
                <a:cubicBezTo>
                  <a:pt x="2774" y="852"/>
                  <a:pt x="2756" y="962"/>
                  <a:pt x="2746" y="1073"/>
                </a:cubicBezTo>
                <a:cubicBezTo>
                  <a:pt x="2733" y="1206"/>
                  <a:pt x="2731" y="1339"/>
                  <a:pt x="2733" y="1470"/>
                </a:cubicBezTo>
                <a:cubicBezTo>
                  <a:pt x="2736" y="1649"/>
                  <a:pt x="2742" y="1827"/>
                  <a:pt x="2759" y="2006"/>
                </a:cubicBezTo>
                <a:cubicBezTo>
                  <a:pt x="2761" y="2023"/>
                  <a:pt x="2761" y="2043"/>
                  <a:pt x="2761" y="2061"/>
                </a:cubicBezTo>
                <a:cubicBezTo>
                  <a:pt x="2761" y="2064"/>
                  <a:pt x="2757" y="2069"/>
                  <a:pt x="2754" y="2071"/>
                </a:cubicBezTo>
                <a:cubicBezTo>
                  <a:pt x="2753" y="2072"/>
                  <a:pt x="2752" y="2072"/>
                  <a:pt x="2750" y="2072"/>
                </a:cubicBezTo>
                <a:cubicBezTo>
                  <a:pt x="2747" y="2072"/>
                  <a:pt x="2744" y="2071"/>
                  <a:pt x="2742" y="2069"/>
                </a:cubicBezTo>
                <a:cubicBezTo>
                  <a:pt x="2738" y="2068"/>
                  <a:pt x="2734" y="2064"/>
                  <a:pt x="2732" y="2061"/>
                </a:cubicBezTo>
                <a:cubicBezTo>
                  <a:pt x="2597" y="1940"/>
                  <a:pt x="2454" y="1830"/>
                  <a:pt x="2307" y="1725"/>
                </a:cubicBezTo>
                <a:cubicBezTo>
                  <a:pt x="2163" y="1621"/>
                  <a:pt x="2017" y="1520"/>
                  <a:pt x="1867" y="1424"/>
                </a:cubicBezTo>
                <a:cubicBezTo>
                  <a:pt x="1806" y="1385"/>
                  <a:pt x="1744" y="1345"/>
                  <a:pt x="1675" y="1320"/>
                </a:cubicBezTo>
                <a:cubicBezTo>
                  <a:pt x="1643" y="1309"/>
                  <a:pt x="1612" y="1294"/>
                  <a:pt x="1580" y="1279"/>
                </a:cubicBezTo>
                <a:cubicBezTo>
                  <a:pt x="1515" y="1252"/>
                  <a:pt x="1447" y="1233"/>
                  <a:pt x="1375" y="1227"/>
                </a:cubicBezTo>
                <a:cubicBezTo>
                  <a:pt x="1340" y="1223"/>
                  <a:pt x="1308" y="1221"/>
                  <a:pt x="1273" y="1218"/>
                </a:cubicBezTo>
                <a:cubicBezTo>
                  <a:pt x="1252" y="1217"/>
                  <a:pt x="1232" y="1216"/>
                  <a:pt x="1212" y="1216"/>
                </a:cubicBezTo>
                <a:cubicBezTo>
                  <a:pt x="1159" y="1216"/>
                  <a:pt x="1107" y="1220"/>
                  <a:pt x="1054" y="1228"/>
                </a:cubicBezTo>
                <a:cubicBezTo>
                  <a:pt x="961" y="1242"/>
                  <a:pt x="880" y="1284"/>
                  <a:pt x="806" y="1339"/>
                </a:cubicBezTo>
                <a:cubicBezTo>
                  <a:pt x="677" y="1432"/>
                  <a:pt x="546" y="1525"/>
                  <a:pt x="423" y="1629"/>
                </a:cubicBezTo>
                <a:cubicBezTo>
                  <a:pt x="366" y="1677"/>
                  <a:pt x="318" y="1731"/>
                  <a:pt x="274" y="1791"/>
                </a:cubicBezTo>
                <a:cubicBezTo>
                  <a:pt x="244" y="1831"/>
                  <a:pt x="212" y="1871"/>
                  <a:pt x="200" y="1921"/>
                </a:cubicBezTo>
                <a:cubicBezTo>
                  <a:pt x="181" y="2001"/>
                  <a:pt x="162" y="2079"/>
                  <a:pt x="159" y="2163"/>
                </a:cubicBezTo>
                <a:cubicBezTo>
                  <a:pt x="151" y="2355"/>
                  <a:pt x="203" y="2528"/>
                  <a:pt x="303" y="2691"/>
                </a:cubicBezTo>
                <a:cubicBezTo>
                  <a:pt x="364" y="2790"/>
                  <a:pt x="437" y="2881"/>
                  <a:pt x="508" y="2974"/>
                </a:cubicBezTo>
                <a:cubicBezTo>
                  <a:pt x="571" y="3057"/>
                  <a:pt x="646" y="3132"/>
                  <a:pt x="718" y="3209"/>
                </a:cubicBezTo>
                <a:cubicBezTo>
                  <a:pt x="810" y="3308"/>
                  <a:pt x="903" y="3405"/>
                  <a:pt x="1002" y="3496"/>
                </a:cubicBezTo>
                <a:cubicBezTo>
                  <a:pt x="1117" y="3599"/>
                  <a:pt x="1231" y="3700"/>
                  <a:pt x="1358" y="3787"/>
                </a:cubicBezTo>
                <a:cubicBezTo>
                  <a:pt x="1387" y="3808"/>
                  <a:pt x="1416" y="3829"/>
                  <a:pt x="1446" y="3851"/>
                </a:cubicBezTo>
                <a:cubicBezTo>
                  <a:pt x="1460" y="3861"/>
                  <a:pt x="1457" y="3875"/>
                  <a:pt x="1441" y="3881"/>
                </a:cubicBezTo>
                <a:cubicBezTo>
                  <a:pt x="1373" y="3908"/>
                  <a:pt x="1305" y="3939"/>
                  <a:pt x="1235" y="3959"/>
                </a:cubicBezTo>
                <a:cubicBezTo>
                  <a:pt x="1155" y="3982"/>
                  <a:pt x="1078" y="4013"/>
                  <a:pt x="1002" y="4045"/>
                </a:cubicBezTo>
                <a:cubicBezTo>
                  <a:pt x="920" y="4080"/>
                  <a:pt x="843" y="4122"/>
                  <a:pt x="761" y="4158"/>
                </a:cubicBezTo>
                <a:cubicBezTo>
                  <a:pt x="661" y="4200"/>
                  <a:pt x="567" y="4253"/>
                  <a:pt x="482" y="4317"/>
                </a:cubicBezTo>
                <a:cubicBezTo>
                  <a:pt x="318" y="4437"/>
                  <a:pt x="197" y="4592"/>
                  <a:pt x="114" y="4778"/>
                </a:cubicBezTo>
                <a:cubicBezTo>
                  <a:pt x="99" y="4813"/>
                  <a:pt x="83" y="4849"/>
                  <a:pt x="67" y="4885"/>
                </a:cubicBezTo>
                <a:cubicBezTo>
                  <a:pt x="34" y="4962"/>
                  <a:pt x="16" y="5042"/>
                  <a:pt x="9" y="5124"/>
                </a:cubicBezTo>
                <a:cubicBezTo>
                  <a:pt x="1" y="5249"/>
                  <a:pt x="9" y="5375"/>
                  <a:pt x="40" y="5499"/>
                </a:cubicBezTo>
                <a:cubicBezTo>
                  <a:pt x="49" y="5537"/>
                  <a:pt x="64" y="5573"/>
                  <a:pt x="72" y="5610"/>
                </a:cubicBezTo>
                <a:cubicBezTo>
                  <a:pt x="89" y="5689"/>
                  <a:pt x="124" y="5762"/>
                  <a:pt x="154" y="5836"/>
                </a:cubicBezTo>
                <a:cubicBezTo>
                  <a:pt x="178" y="5892"/>
                  <a:pt x="209" y="5945"/>
                  <a:pt x="243" y="5997"/>
                </a:cubicBezTo>
                <a:cubicBezTo>
                  <a:pt x="319" y="6112"/>
                  <a:pt x="411" y="6215"/>
                  <a:pt x="519" y="6302"/>
                </a:cubicBezTo>
                <a:cubicBezTo>
                  <a:pt x="606" y="6374"/>
                  <a:pt x="697" y="6436"/>
                  <a:pt x="801" y="6482"/>
                </a:cubicBezTo>
                <a:cubicBezTo>
                  <a:pt x="859" y="6509"/>
                  <a:pt x="919" y="6529"/>
                  <a:pt x="982" y="6544"/>
                </a:cubicBezTo>
                <a:cubicBezTo>
                  <a:pt x="1037" y="6556"/>
                  <a:pt x="1092" y="6563"/>
                  <a:pt x="1149" y="6563"/>
                </a:cubicBezTo>
                <a:cubicBezTo>
                  <a:pt x="1170" y="6563"/>
                  <a:pt x="1192" y="6562"/>
                  <a:pt x="1214" y="6560"/>
                </a:cubicBezTo>
                <a:cubicBezTo>
                  <a:pt x="1351" y="6545"/>
                  <a:pt x="1473" y="6487"/>
                  <a:pt x="1584" y="6407"/>
                </a:cubicBezTo>
                <a:cubicBezTo>
                  <a:pt x="1629" y="6376"/>
                  <a:pt x="1670" y="6340"/>
                  <a:pt x="1716" y="6308"/>
                </a:cubicBezTo>
                <a:cubicBezTo>
                  <a:pt x="1831" y="6228"/>
                  <a:pt x="1934" y="6133"/>
                  <a:pt x="2036" y="6039"/>
                </a:cubicBezTo>
                <a:cubicBezTo>
                  <a:pt x="2126" y="5957"/>
                  <a:pt x="2210" y="5870"/>
                  <a:pt x="2296" y="5786"/>
                </a:cubicBezTo>
                <a:cubicBezTo>
                  <a:pt x="2486" y="5600"/>
                  <a:pt x="2677" y="5417"/>
                  <a:pt x="2854" y="5219"/>
                </a:cubicBezTo>
                <a:cubicBezTo>
                  <a:pt x="2862" y="5212"/>
                  <a:pt x="2871" y="5204"/>
                  <a:pt x="2882" y="5196"/>
                </a:cubicBezTo>
                <a:cubicBezTo>
                  <a:pt x="2885" y="5206"/>
                  <a:pt x="2889" y="5211"/>
                  <a:pt x="2889" y="5217"/>
                </a:cubicBezTo>
                <a:cubicBezTo>
                  <a:pt x="2886" y="5325"/>
                  <a:pt x="2884" y="5432"/>
                  <a:pt x="2882" y="5540"/>
                </a:cubicBezTo>
                <a:cubicBezTo>
                  <a:pt x="2881" y="5624"/>
                  <a:pt x="2879" y="5709"/>
                  <a:pt x="2882" y="5793"/>
                </a:cubicBezTo>
                <a:cubicBezTo>
                  <a:pt x="2889" y="5930"/>
                  <a:pt x="2905" y="6067"/>
                  <a:pt x="2936" y="6200"/>
                </a:cubicBezTo>
                <a:cubicBezTo>
                  <a:pt x="2952" y="6263"/>
                  <a:pt x="2964" y="6324"/>
                  <a:pt x="2989" y="6385"/>
                </a:cubicBezTo>
                <a:cubicBezTo>
                  <a:pt x="3007" y="6430"/>
                  <a:pt x="3028" y="6473"/>
                  <a:pt x="3049" y="6515"/>
                </a:cubicBezTo>
                <a:cubicBezTo>
                  <a:pt x="3101" y="6622"/>
                  <a:pt x="3172" y="6719"/>
                  <a:pt x="3249" y="6810"/>
                </a:cubicBezTo>
                <a:cubicBezTo>
                  <a:pt x="3287" y="6855"/>
                  <a:pt x="3330" y="6897"/>
                  <a:pt x="3372" y="6939"/>
                </a:cubicBezTo>
                <a:cubicBezTo>
                  <a:pt x="3448" y="7016"/>
                  <a:pt x="3533" y="7082"/>
                  <a:pt x="3627" y="7134"/>
                </a:cubicBezTo>
                <a:cubicBezTo>
                  <a:pt x="3709" y="7178"/>
                  <a:pt x="3794" y="7216"/>
                  <a:pt x="3886" y="7239"/>
                </a:cubicBezTo>
                <a:cubicBezTo>
                  <a:pt x="3966" y="7260"/>
                  <a:pt x="4045" y="7280"/>
                  <a:pt x="4126" y="7293"/>
                </a:cubicBezTo>
                <a:cubicBezTo>
                  <a:pt x="4222" y="7310"/>
                  <a:pt x="4317" y="7324"/>
                  <a:pt x="4414" y="7324"/>
                </a:cubicBezTo>
                <a:cubicBezTo>
                  <a:pt x="4452" y="7324"/>
                  <a:pt x="4490" y="7322"/>
                  <a:pt x="4528" y="7317"/>
                </a:cubicBezTo>
                <a:cubicBezTo>
                  <a:pt x="4618" y="7306"/>
                  <a:pt x="4703" y="7278"/>
                  <a:pt x="4776" y="7226"/>
                </a:cubicBezTo>
                <a:cubicBezTo>
                  <a:pt x="4883" y="7149"/>
                  <a:pt x="4974" y="7056"/>
                  <a:pt x="5052" y="6950"/>
                </a:cubicBezTo>
                <a:cubicBezTo>
                  <a:pt x="5088" y="6901"/>
                  <a:pt x="5125" y="6851"/>
                  <a:pt x="5156" y="6800"/>
                </a:cubicBezTo>
                <a:cubicBezTo>
                  <a:pt x="5201" y="6729"/>
                  <a:pt x="5251" y="6658"/>
                  <a:pt x="5286" y="6584"/>
                </a:cubicBezTo>
                <a:cubicBezTo>
                  <a:pt x="5339" y="6472"/>
                  <a:pt x="5395" y="6361"/>
                  <a:pt x="5425" y="6240"/>
                </a:cubicBezTo>
                <a:cubicBezTo>
                  <a:pt x="5450" y="6138"/>
                  <a:pt x="5464" y="6032"/>
                  <a:pt x="5453" y="5928"/>
                </a:cubicBezTo>
                <a:cubicBezTo>
                  <a:pt x="5442" y="5805"/>
                  <a:pt x="5407" y="5685"/>
                  <a:pt x="5361" y="5570"/>
                </a:cubicBezTo>
                <a:cubicBezTo>
                  <a:pt x="5351" y="5544"/>
                  <a:pt x="5332" y="5518"/>
                  <a:pt x="5322" y="5491"/>
                </a:cubicBezTo>
                <a:cubicBezTo>
                  <a:pt x="5293" y="5414"/>
                  <a:pt x="5251" y="5342"/>
                  <a:pt x="5206" y="5273"/>
                </a:cubicBezTo>
                <a:cubicBezTo>
                  <a:pt x="5110" y="5124"/>
                  <a:pt x="5006" y="4978"/>
                  <a:pt x="4894" y="4839"/>
                </a:cubicBezTo>
                <a:cubicBezTo>
                  <a:pt x="4882" y="4823"/>
                  <a:pt x="4868" y="4807"/>
                  <a:pt x="4856" y="4791"/>
                </a:cubicBezTo>
                <a:cubicBezTo>
                  <a:pt x="4853" y="4788"/>
                  <a:pt x="4854" y="4782"/>
                  <a:pt x="4857" y="4778"/>
                </a:cubicBezTo>
                <a:cubicBezTo>
                  <a:pt x="4859" y="4776"/>
                  <a:pt x="4864" y="4771"/>
                  <a:pt x="4867" y="4771"/>
                </a:cubicBezTo>
                <a:lnTo>
                  <a:pt x="4929" y="4779"/>
                </a:lnTo>
                <a:cubicBezTo>
                  <a:pt x="5045" y="4798"/>
                  <a:pt x="5160" y="4807"/>
                  <a:pt x="5275" y="4807"/>
                </a:cubicBezTo>
                <a:cubicBezTo>
                  <a:pt x="5394" y="4807"/>
                  <a:pt x="5513" y="4798"/>
                  <a:pt x="5633" y="4781"/>
                </a:cubicBezTo>
                <a:cubicBezTo>
                  <a:pt x="5744" y="4763"/>
                  <a:pt x="5853" y="4737"/>
                  <a:pt x="5962" y="4715"/>
                </a:cubicBezTo>
                <a:cubicBezTo>
                  <a:pt x="6052" y="4697"/>
                  <a:pt x="6140" y="4673"/>
                  <a:pt x="6226" y="4640"/>
                </a:cubicBezTo>
                <a:cubicBezTo>
                  <a:pt x="6292" y="4617"/>
                  <a:pt x="6359" y="4589"/>
                  <a:pt x="6424" y="4563"/>
                </a:cubicBezTo>
                <a:cubicBezTo>
                  <a:pt x="6478" y="4543"/>
                  <a:pt x="6531" y="4521"/>
                  <a:pt x="6579" y="4492"/>
                </a:cubicBezTo>
                <a:cubicBezTo>
                  <a:pt x="6706" y="4417"/>
                  <a:pt x="6824" y="4332"/>
                  <a:pt x="6921" y="4219"/>
                </a:cubicBezTo>
                <a:cubicBezTo>
                  <a:pt x="7021" y="4105"/>
                  <a:pt x="7080" y="3969"/>
                  <a:pt x="7096" y="3818"/>
                </a:cubicBezTo>
                <a:cubicBezTo>
                  <a:pt x="7103" y="3780"/>
                  <a:pt x="7102" y="3741"/>
                  <a:pt x="7099" y="3702"/>
                </a:cubicBezTo>
                <a:cubicBezTo>
                  <a:pt x="7092" y="3624"/>
                  <a:pt x="7076" y="3548"/>
                  <a:pt x="7061" y="3473"/>
                </a:cubicBezTo>
                <a:cubicBezTo>
                  <a:pt x="7043" y="3388"/>
                  <a:pt x="7014" y="3306"/>
                  <a:pt x="6984" y="3225"/>
                </a:cubicBezTo>
                <a:cubicBezTo>
                  <a:pt x="6961" y="3162"/>
                  <a:pt x="6928" y="3099"/>
                  <a:pt x="6896" y="3039"/>
                </a:cubicBezTo>
                <a:cubicBezTo>
                  <a:pt x="6814" y="2893"/>
                  <a:pt x="6705" y="2770"/>
                  <a:pt x="6574" y="2667"/>
                </a:cubicBezTo>
                <a:cubicBezTo>
                  <a:pt x="6502" y="2611"/>
                  <a:pt x="6425" y="2560"/>
                  <a:pt x="6338" y="2529"/>
                </a:cubicBezTo>
                <a:cubicBezTo>
                  <a:pt x="6263" y="2502"/>
                  <a:pt x="6188" y="2477"/>
                  <a:pt x="6111" y="2458"/>
                </a:cubicBezTo>
                <a:cubicBezTo>
                  <a:pt x="6007" y="2436"/>
                  <a:pt x="5904" y="2419"/>
                  <a:pt x="5799" y="2419"/>
                </a:cubicBezTo>
                <a:cubicBezTo>
                  <a:pt x="5776" y="2419"/>
                  <a:pt x="5753" y="2420"/>
                  <a:pt x="5730" y="2422"/>
                </a:cubicBezTo>
                <a:cubicBezTo>
                  <a:pt x="5655" y="2427"/>
                  <a:pt x="5579" y="2430"/>
                  <a:pt x="5505" y="2438"/>
                </a:cubicBezTo>
                <a:cubicBezTo>
                  <a:pt x="5361" y="2456"/>
                  <a:pt x="5222" y="2492"/>
                  <a:pt x="5087" y="2540"/>
                </a:cubicBezTo>
                <a:cubicBezTo>
                  <a:pt x="4950" y="2590"/>
                  <a:pt x="4817" y="2646"/>
                  <a:pt x="4682" y="2696"/>
                </a:cubicBezTo>
                <a:cubicBezTo>
                  <a:pt x="4634" y="2713"/>
                  <a:pt x="4586" y="2725"/>
                  <a:pt x="4537" y="2739"/>
                </a:cubicBezTo>
                <a:cubicBezTo>
                  <a:pt x="4531" y="2741"/>
                  <a:pt x="4524" y="2743"/>
                  <a:pt x="4517" y="2743"/>
                </a:cubicBezTo>
                <a:cubicBezTo>
                  <a:pt x="4510" y="2743"/>
                  <a:pt x="4503" y="2741"/>
                  <a:pt x="4499" y="2734"/>
                </a:cubicBezTo>
                <a:cubicBezTo>
                  <a:pt x="4489" y="2722"/>
                  <a:pt x="4499" y="2707"/>
                  <a:pt x="4508" y="2697"/>
                </a:cubicBezTo>
                <a:cubicBezTo>
                  <a:pt x="4525" y="2678"/>
                  <a:pt x="4535" y="2656"/>
                  <a:pt x="4546" y="2633"/>
                </a:cubicBezTo>
                <a:cubicBezTo>
                  <a:pt x="4632" y="2438"/>
                  <a:pt x="4718" y="2242"/>
                  <a:pt x="4803" y="2048"/>
                </a:cubicBezTo>
                <a:cubicBezTo>
                  <a:pt x="4808" y="2035"/>
                  <a:pt x="4817" y="2022"/>
                  <a:pt x="4818" y="2010"/>
                </a:cubicBezTo>
                <a:cubicBezTo>
                  <a:pt x="4825" y="1938"/>
                  <a:pt x="4868" y="1878"/>
                  <a:pt x="4883" y="1807"/>
                </a:cubicBezTo>
                <a:cubicBezTo>
                  <a:pt x="4893" y="1750"/>
                  <a:pt x="4915" y="1693"/>
                  <a:pt x="4925" y="1634"/>
                </a:cubicBezTo>
                <a:cubicBezTo>
                  <a:pt x="4936" y="1569"/>
                  <a:pt x="4950" y="1504"/>
                  <a:pt x="4955" y="1438"/>
                </a:cubicBezTo>
                <a:cubicBezTo>
                  <a:pt x="4965" y="1326"/>
                  <a:pt x="4969" y="1216"/>
                  <a:pt x="4954" y="1103"/>
                </a:cubicBezTo>
                <a:cubicBezTo>
                  <a:pt x="4941" y="1002"/>
                  <a:pt x="4918" y="905"/>
                  <a:pt x="4888" y="809"/>
                </a:cubicBezTo>
                <a:cubicBezTo>
                  <a:pt x="4859" y="721"/>
                  <a:pt x="4811" y="643"/>
                  <a:pt x="4756" y="570"/>
                </a:cubicBezTo>
                <a:cubicBezTo>
                  <a:pt x="4663" y="446"/>
                  <a:pt x="4557" y="331"/>
                  <a:pt x="4436" y="230"/>
                </a:cubicBezTo>
                <a:cubicBezTo>
                  <a:pt x="4377" y="183"/>
                  <a:pt x="4311" y="146"/>
                  <a:pt x="4247" y="107"/>
                </a:cubicBezTo>
                <a:cubicBezTo>
                  <a:pt x="4192" y="77"/>
                  <a:pt x="4130" y="65"/>
                  <a:pt x="4070" y="50"/>
                </a:cubicBezTo>
                <a:cubicBezTo>
                  <a:pt x="3982" y="26"/>
                  <a:pt x="3893" y="13"/>
                  <a:pt x="3801" y="4"/>
                </a:cubicBezTo>
                <a:cubicBezTo>
                  <a:pt x="3774" y="1"/>
                  <a:pt x="3747" y="0"/>
                  <a:pt x="3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rot="2700000">
            <a:off x="8239009" y="3760514"/>
            <a:ext cx="379783" cy="129151"/>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137500" y="4443550"/>
            <a:ext cx="2673626" cy="828331"/>
          </a:xfrm>
          <a:custGeom>
            <a:avLst/>
            <a:gdLst/>
            <a:ahLst/>
            <a:cxnLst/>
            <a:rect l="l" t="t" r="r" b="b"/>
            <a:pathLst>
              <a:path w="87352" h="27063" extrusionOk="0">
                <a:moveTo>
                  <a:pt x="27377" y="1"/>
                </a:moveTo>
                <a:cubicBezTo>
                  <a:pt x="23842" y="1"/>
                  <a:pt x="20308" y="266"/>
                  <a:pt x="16813" y="801"/>
                </a:cubicBezTo>
                <a:cubicBezTo>
                  <a:pt x="10800" y="1722"/>
                  <a:pt x="4676" y="3564"/>
                  <a:pt x="1" y="7360"/>
                </a:cubicBezTo>
                <a:lnTo>
                  <a:pt x="1" y="22937"/>
                </a:lnTo>
                <a:lnTo>
                  <a:pt x="80996" y="27063"/>
                </a:lnTo>
                <a:lnTo>
                  <a:pt x="87351" y="22832"/>
                </a:lnTo>
                <a:cubicBezTo>
                  <a:pt x="80110" y="18865"/>
                  <a:pt x="72869" y="14900"/>
                  <a:pt x="65629" y="10938"/>
                </a:cubicBezTo>
                <a:cubicBezTo>
                  <a:pt x="62780" y="9378"/>
                  <a:pt x="59930" y="7818"/>
                  <a:pt x="56984" y="6460"/>
                </a:cubicBezTo>
                <a:cubicBezTo>
                  <a:pt x="47737" y="2197"/>
                  <a:pt x="37555" y="1"/>
                  <a:pt x="27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7077575" y="4443550"/>
            <a:ext cx="2119423" cy="722789"/>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340300" y="3555625"/>
            <a:ext cx="749597" cy="984340"/>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Numbers and text 2">
  <p:cSld name="BLANK_1_1_1_1_1_1_3_1">
    <p:bg>
      <p:bgPr>
        <a:solidFill>
          <a:schemeClr val="lt1"/>
        </a:solidFill>
        <a:effectLst/>
      </p:bgPr>
    </p:bg>
    <p:spTree>
      <p:nvGrpSpPr>
        <p:cNvPr id="1" name="Shape 536"/>
        <p:cNvGrpSpPr/>
        <p:nvPr/>
      </p:nvGrpSpPr>
      <p:grpSpPr>
        <a:xfrm>
          <a:off x="0" y="0"/>
          <a:ext cx="0" cy="0"/>
          <a:chOff x="0" y="0"/>
          <a:chExt cx="0" cy="0"/>
        </a:xfrm>
      </p:grpSpPr>
      <p:sp>
        <p:nvSpPr>
          <p:cNvPr id="537" name="Google Shape;537;p36"/>
          <p:cNvSpPr txBox="1">
            <a:spLocks noGrp="1"/>
          </p:cNvSpPr>
          <p:nvPr>
            <p:ph type="title" hasCustomPrompt="1"/>
          </p:nvPr>
        </p:nvSpPr>
        <p:spPr>
          <a:xfrm>
            <a:off x="731652" y="1533925"/>
            <a:ext cx="12525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38" name="Google Shape;538;p36"/>
          <p:cNvSpPr txBox="1">
            <a:spLocks noGrp="1"/>
          </p:cNvSpPr>
          <p:nvPr>
            <p:ph type="subTitle" idx="1"/>
          </p:nvPr>
        </p:nvSpPr>
        <p:spPr>
          <a:xfrm>
            <a:off x="7171500" y="1533925"/>
            <a:ext cx="1252500" cy="50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39" name="Google Shape;539;p36"/>
          <p:cNvSpPr txBox="1">
            <a:spLocks noGrp="1"/>
          </p:cNvSpPr>
          <p:nvPr>
            <p:ph type="title" idx="2" hasCustomPrompt="1"/>
          </p:nvPr>
        </p:nvSpPr>
        <p:spPr>
          <a:xfrm>
            <a:off x="731652" y="2915825"/>
            <a:ext cx="12525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0" name="Google Shape;540;p36"/>
          <p:cNvSpPr txBox="1">
            <a:spLocks noGrp="1"/>
          </p:cNvSpPr>
          <p:nvPr>
            <p:ph type="subTitle" idx="3"/>
          </p:nvPr>
        </p:nvSpPr>
        <p:spPr>
          <a:xfrm>
            <a:off x="7171500" y="2224875"/>
            <a:ext cx="1252500" cy="50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1" name="Google Shape;541;p36"/>
          <p:cNvSpPr txBox="1">
            <a:spLocks noGrp="1"/>
          </p:cNvSpPr>
          <p:nvPr>
            <p:ph type="title" idx="4" hasCustomPrompt="1"/>
          </p:nvPr>
        </p:nvSpPr>
        <p:spPr>
          <a:xfrm>
            <a:off x="731652" y="2224875"/>
            <a:ext cx="12525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42" name="Google Shape;542;p36"/>
          <p:cNvSpPr txBox="1">
            <a:spLocks noGrp="1"/>
          </p:cNvSpPr>
          <p:nvPr>
            <p:ph type="subTitle" idx="5"/>
          </p:nvPr>
        </p:nvSpPr>
        <p:spPr>
          <a:xfrm>
            <a:off x="7171500" y="2915825"/>
            <a:ext cx="1252500" cy="50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543" name="Google Shape;543;p36"/>
          <p:cNvSpPr txBox="1">
            <a:spLocks noGrp="1"/>
          </p:cNvSpPr>
          <p:nvPr>
            <p:ph type="title" idx="6"/>
          </p:nvPr>
        </p:nvSpPr>
        <p:spPr>
          <a:xfrm>
            <a:off x="715100" y="473775"/>
            <a:ext cx="7708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44" name="Google Shape;544;p36"/>
          <p:cNvGrpSpPr/>
          <p:nvPr/>
        </p:nvGrpSpPr>
        <p:grpSpPr>
          <a:xfrm flipH="1">
            <a:off x="907902" y="-219350"/>
            <a:ext cx="669520" cy="572704"/>
            <a:chOff x="4559525" y="2162500"/>
            <a:chExt cx="149200" cy="127625"/>
          </a:xfrm>
        </p:grpSpPr>
        <p:sp>
          <p:nvSpPr>
            <p:cNvPr id="545" name="Google Shape;545;p36"/>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36"/>
          <p:cNvSpPr/>
          <p:nvPr/>
        </p:nvSpPr>
        <p:spPr>
          <a:xfrm flipH="1">
            <a:off x="19063" y="212350"/>
            <a:ext cx="707381" cy="655854"/>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flipH="1">
            <a:off x="7959363" y="82804"/>
            <a:ext cx="1398511" cy="864053"/>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flipH="1">
            <a:off x="8631760" y="1441287"/>
            <a:ext cx="579516" cy="597547"/>
          </a:xfrm>
          <a:custGeom>
            <a:avLst/>
            <a:gdLst/>
            <a:ahLst/>
            <a:cxnLst/>
            <a:rect l="l" t="t" r="r" b="b"/>
            <a:pathLst>
              <a:path w="7103" h="7324" extrusionOk="0">
                <a:moveTo>
                  <a:pt x="3721" y="0"/>
                </a:moveTo>
                <a:cubicBezTo>
                  <a:pt x="3553" y="0"/>
                  <a:pt x="3395" y="52"/>
                  <a:pt x="3245" y="127"/>
                </a:cubicBezTo>
                <a:cubicBezTo>
                  <a:pt x="3203" y="147"/>
                  <a:pt x="3162" y="173"/>
                  <a:pt x="3123" y="203"/>
                </a:cubicBezTo>
                <a:cubicBezTo>
                  <a:pt x="3033" y="273"/>
                  <a:pt x="2968" y="366"/>
                  <a:pt x="2916" y="464"/>
                </a:cubicBezTo>
                <a:cubicBezTo>
                  <a:pt x="2869" y="552"/>
                  <a:pt x="2828" y="643"/>
                  <a:pt x="2802" y="743"/>
                </a:cubicBezTo>
                <a:cubicBezTo>
                  <a:pt x="2774" y="852"/>
                  <a:pt x="2756" y="962"/>
                  <a:pt x="2746" y="1073"/>
                </a:cubicBezTo>
                <a:cubicBezTo>
                  <a:pt x="2733" y="1206"/>
                  <a:pt x="2731" y="1339"/>
                  <a:pt x="2733" y="1470"/>
                </a:cubicBezTo>
                <a:cubicBezTo>
                  <a:pt x="2736" y="1649"/>
                  <a:pt x="2742" y="1827"/>
                  <a:pt x="2759" y="2006"/>
                </a:cubicBezTo>
                <a:cubicBezTo>
                  <a:pt x="2761" y="2023"/>
                  <a:pt x="2761" y="2043"/>
                  <a:pt x="2761" y="2061"/>
                </a:cubicBezTo>
                <a:cubicBezTo>
                  <a:pt x="2761" y="2064"/>
                  <a:pt x="2757" y="2069"/>
                  <a:pt x="2754" y="2071"/>
                </a:cubicBezTo>
                <a:cubicBezTo>
                  <a:pt x="2753" y="2072"/>
                  <a:pt x="2752" y="2072"/>
                  <a:pt x="2750" y="2072"/>
                </a:cubicBezTo>
                <a:cubicBezTo>
                  <a:pt x="2747" y="2072"/>
                  <a:pt x="2744" y="2071"/>
                  <a:pt x="2742" y="2069"/>
                </a:cubicBezTo>
                <a:cubicBezTo>
                  <a:pt x="2738" y="2068"/>
                  <a:pt x="2734" y="2064"/>
                  <a:pt x="2732" y="2061"/>
                </a:cubicBezTo>
                <a:cubicBezTo>
                  <a:pt x="2597" y="1940"/>
                  <a:pt x="2454" y="1830"/>
                  <a:pt x="2307" y="1725"/>
                </a:cubicBezTo>
                <a:cubicBezTo>
                  <a:pt x="2163" y="1621"/>
                  <a:pt x="2017" y="1520"/>
                  <a:pt x="1867" y="1424"/>
                </a:cubicBezTo>
                <a:cubicBezTo>
                  <a:pt x="1806" y="1385"/>
                  <a:pt x="1744" y="1345"/>
                  <a:pt x="1675" y="1320"/>
                </a:cubicBezTo>
                <a:cubicBezTo>
                  <a:pt x="1643" y="1309"/>
                  <a:pt x="1612" y="1294"/>
                  <a:pt x="1580" y="1279"/>
                </a:cubicBezTo>
                <a:cubicBezTo>
                  <a:pt x="1515" y="1252"/>
                  <a:pt x="1447" y="1233"/>
                  <a:pt x="1375" y="1227"/>
                </a:cubicBezTo>
                <a:cubicBezTo>
                  <a:pt x="1340" y="1223"/>
                  <a:pt x="1308" y="1221"/>
                  <a:pt x="1273" y="1218"/>
                </a:cubicBezTo>
                <a:cubicBezTo>
                  <a:pt x="1252" y="1217"/>
                  <a:pt x="1232" y="1216"/>
                  <a:pt x="1212" y="1216"/>
                </a:cubicBezTo>
                <a:cubicBezTo>
                  <a:pt x="1159" y="1216"/>
                  <a:pt x="1107" y="1220"/>
                  <a:pt x="1054" y="1228"/>
                </a:cubicBezTo>
                <a:cubicBezTo>
                  <a:pt x="961" y="1242"/>
                  <a:pt x="880" y="1284"/>
                  <a:pt x="806" y="1339"/>
                </a:cubicBezTo>
                <a:cubicBezTo>
                  <a:pt x="677" y="1432"/>
                  <a:pt x="546" y="1525"/>
                  <a:pt x="423" y="1629"/>
                </a:cubicBezTo>
                <a:cubicBezTo>
                  <a:pt x="366" y="1677"/>
                  <a:pt x="318" y="1731"/>
                  <a:pt x="274" y="1791"/>
                </a:cubicBezTo>
                <a:cubicBezTo>
                  <a:pt x="244" y="1831"/>
                  <a:pt x="212" y="1871"/>
                  <a:pt x="200" y="1921"/>
                </a:cubicBezTo>
                <a:cubicBezTo>
                  <a:pt x="181" y="2001"/>
                  <a:pt x="162" y="2079"/>
                  <a:pt x="159" y="2163"/>
                </a:cubicBezTo>
                <a:cubicBezTo>
                  <a:pt x="151" y="2355"/>
                  <a:pt x="203" y="2528"/>
                  <a:pt x="303" y="2691"/>
                </a:cubicBezTo>
                <a:cubicBezTo>
                  <a:pt x="364" y="2790"/>
                  <a:pt x="437" y="2881"/>
                  <a:pt x="508" y="2974"/>
                </a:cubicBezTo>
                <a:cubicBezTo>
                  <a:pt x="571" y="3057"/>
                  <a:pt x="646" y="3132"/>
                  <a:pt x="718" y="3209"/>
                </a:cubicBezTo>
                <a:cubicBezTo>
                  <a:pt x="810" y="3308"/>
                  <a:pt x="903" y="3405"/>
                  <a:pt x="1002" y="3496"/>
                </a:cubicBezTo>
                <a:cubicBezTo>
                  <a:pt x="1117" y="3599"/>
                  <a:pt x="1231" y="3700"/>
                  <a:pt x="1358" y="3787"/>
                </a:cubicBezTo>
                <a:cubicBezTo>
                  <a:pt x="1387" y="3808"/>
                  <a:pt x="1416" y="3829"/>
                  <a:pt x="1446" y="3851"/>
                </a:cubicBezTo>
                <a:cubicBezTo>
                  <a:pt x="1460" y="3861"/>
                  <a:pt x="1457" y="3875"/>
                  <a:pt x="1441" y="3881"/>
                </a:cubicBezTo>
                <a:cubicBezTo>
                  <a:pt x="1373" y="3908"/>
                  <a:pt x="1305" y="3939"/>
                  <a:pt x="1235" y="3959"/>
                </a:cubicBezTo>
                <a:cubicBezTo>
                  <a:pt x="1155" y="3982"/>
                  <a:pt x="1078" y="4013"/>
                  <a:pt x="1002" y="4045"/>
                </a:cubicBezTo>
                <a:cubicBezTo>
                  <a:pt x="920" y="4080"/>
                  <a:pt x="843" y="4122"/>
                  <a:pt x="761" y="4158"/>
                </a:cubicBezTo>
                <a:cubicBezTo>
                  <a:pt x="661" y="4200"/>
                  <a:pt x="567" y="4253"/>
                  <a:pt x="482" y="4317"/>
                </a:cubicBezTo>
                <a:cubicBezTo>
                  <a:pt x="318" y="4437"/>
                  <a:pt x="197" y="4592"/>
                  <a:pt x="114" y="4778"/>
                </a:cubicBezTo>
                <a:cubicBezTo>
                  <a:pt x="99" y="4813"/>
                  <a:pt x="83" y="4849"/>
                  <a:pt x="67" y="4885"/>
                </a:cubicBezTo>
                <a:cubicBezTo>
                  <a:pt x="34" y="4962"/>
                  <a:pt x="16" y="5042"/>
                  <a:pt x="9" y="5124"/>
                </a:cubicBezTo>
                <a:cubicBezTo>
                  <a:pt x="1" y="5249"/>
                  <a:pt x="9" y="5375"/>
                  <a:pt x="40" y="5499"/>
                </a:cubicBezTo>
                <a:cubicBezTo>
                  <a:pt x="49" y="5537"/>
                  <a:pt x="64" y="5573"/>
                  <a:pt x="72" y="5610"/>
                </a:cubicBezTo>
                <a:cubicBezTo>
                  <a:pt x="89" y="5689"/>
                  <a:pt x="124" y="5762"/>
                  <a:pt x="154" y="5836"/>
                </a:cubicBezTo>
                <a:cubicBezTo>
                  <a:pt x="178" y="5892"/>
                  <a:pt x="209" y="5945"/>
                  <a:pt x="243" y="5997"/>
                </a:cubicBezTo>
                <a:cubicBezTo>
                  <a:pt x="319" y="6112"/>
                  <a:pt x="411" y="6215"/>
                  <a:pt x="519" y="6302"/>
                </a:cubicBezTo>
                <a:cubicBezTo>
                  <a:pt x="606" y="6374"/>
                  <a:pt x="697" y="6436"/>
                  <a:pt x="801" y="6482"/>
                </a:cubicBezTo>
                <a:cubicBezTo>
                  <a:pt x="859" y="6509"/>
                  <a:pt x="919" y="6529"/>
                  <a:pt x="982" y="6544"/>
                </a:cubicBezTo>
                <a:cubicBezTo>
                  <a:pt x="1037" y="6556"/>
                  <a:pt x="1092" y="6563"/>
                  <a:pt x="1149" y="6563"/>
                </a:cubicBezTo>
                <a:cubicBezTo>
                  <a:pt x="1170" y="6563"/>
                  <a:pt x="1192" y="6562"/>
                  <a:pt x="1214" y="6560"/>
                </a:cubicBezTo>
                <a:cubicBezTo>
                  <a:pt x="1351" y="6545"/>
                  <a:pt x="1473" y="6487"/>
                  <a:pt x="1584" y="6407"/>
                </a:cubicBezTo>
                <a:cubicBezTo>
                  <a:pt x="1629" y="6376"/>
                  <a:pt x="1670" y="6340"/>
                  <a:pt x="1716" y="6308"/>
                </a:cubicBezTo>
                <a:cubicBezTo>
                  <a:pt x="1831" y="6228"/>
                  <a:pt x="1934" y="6133"/>
                  <a:pt x="2036" y="6039"/>
                </a:cubicBezTo>
                <a:cubicBezTo>
                  <a:pt x="2126" y="5957"/>
                  <a:pt x="2210" y="5870"/>
                  <a:pt x="2296" y="5786"/>
                </a:cubicBezTo>
                <a:cubicBezTo>
                  <a:pt x="2486" y="5600"/>
                  <a:pt x="2677" y="5417"/>
                  <a:pt x="2854" y="5219"/>
                </a:cubicBezTo>
                <a:cubicBezTo>
                  <a:pt x="2862" y="5212"/>
                  <a:pt x="2871" y="5204"/>
                  <a:pt x="2882" y="5196"/>
                </a:cubicBezTo>
                <a:cubicBezTo>
                  <a:pt x="2885" y="5206"/>
                  <a:pt x="2889" y="5211"/>
                  <a:pt x="2889" y="5217"/>
                </a:cubicBezTo>
                <a:cubicBezTo>
                  <a:pt x="2886" y="5325"/>
                  <a:pt x="2884" y="5432"/>
                  <a:pt x="2882" y="5540"/>
                </a:cubicBezTo>
                <a:cubicBezTo>
                  <a:pt x="2881" y="5624"/>
                  <a:pt x="2879" y="5709"/>
                  <a:pt x="2882" y="5793"/>
                </a:cubicBezTo>
                <a:cubicBezTo>
                  <a:pt x="2889" y="5930"/>
                  <a:pt x="2905" y="6067"/>
                  <a:pt x="2936" y="6200"/>
                </a:cubicBezTo>
                <a:cubicBezTo>
                  <a:pt x="2952" y="6263"/>
                  <a:pt x="2964" y="6324"/>
                  <a:pt x="2989" y="6385"/>
                </a:cubicBezTo>
                <a:cubicBezTo>
                  <a:pt x="3007" y="6430"/>
                  <a:pt x="3028" y="6473"/>
                  <a:pt x="3049" y="6515"/>
                </a:cubicBezTo>
                <a:cubicBezTo>
                  <a:pt x="3101" y="6622"/>
                  <a:pt x="3172" y="6719"/>
                  <a:pt x="3249" y="6810"/>
                </a:cubicBezTo>
                <a:cubicBezTo>
                  <a:pt x="3287" y="6855"/>
                  <a:pt x="3330" y="6897"/>
                  <a:pt x="3372" y="6939"/>
                </a:cubicBezTo>
                <a:cubicBezTo>
                  <a:pt x="3448" y="7016"/>
                  <a:pt x="3533" y="7082"/>
                  <a:pt x="3627" y="7134"/>
                </a:cubicBezTo>
                <a:cubicBezTo>
                  <a:pt x="3709" y="7178"/>
                  <a:pt x="3794" y="7216"/>
                  <a:pt x="3886" y="7239"/>
                </a:cubicBezTo>
                <a:cubicBezTo>
                  <a:pt x="3966" y="7260"/>
                  <a:pt x="4045" y="7280"/>
                  <a:pt x="4126" y="7293"/>
                </a:cubicBezTo>
                <a:cubicBezTo>
                  <a:pt x="4222" y="7310"/>
                  <a:pt x="4317" y="7324"/>
                  <a:pt x="4414" y="7324"/>
                </a:cubicBezTo>
                <a:cubicBezTo>
                  <a:pt x="4452" y="7324"/>
                  <a:pt x="4490" y="7322"/>
                  <a:pt x="4528" y="7317"/>
                </a:cubicBezTo>
                <a:cubicBezTo>
                  <a:pt x="4618" y="7306"/>
                  <a:pt x="4703" y="7278"/>
                  <a:pt x="4776" y="7226"/>
                </a:cubicBezTo>
                <a:cubicBezTo>
                  <a:pt x="4883" y="7149"/>
                  <a:pt x="4974" y="7056"/>
                  <a:pt x="5052" y="6950"/>
                </a:cubicBezTo>
                <a:cubicBezTo>
                  <a:pt x="5088" y="6901"/>
                  <a:pt x="5125" y="6851"/>
                  <a:pt x="5156" y="6800"/>
                </a:cubicBezTo>
                <a:cubicBezTo>
                  <a:pt x="5201" y="6729"/>
                  <a:pt x="5251" y="6658"/>
                  <a:pt x="5286" y="6584"/>
                </a:cubicBezTo>
                <a:cubicBezTo>
                  <a:pt x="5339" y="6472"/>
                  <a:pt x="5395" y="6361"/>
                  <a:pt x="5425" y="6240"/>
                </a:cubicBezTo>
                <a:cubicBezTo>
                  <a:pt x="5450" y="6138"/>
                  <a:pt x="5464" y="6032"/>
                  <a:pt x="5453" y="5928"/>
                </a:cubicBezTo>
                <a:cubicBezTo>
                  <a:pt x="5442" y="5805"/>
                  <a:pt x="5407" y="5685"/>
                  <a:pt x="5361" y="5570"/>
                </a:cubicBezTo>
                <a:cubicBezTo>
                  <a:pt x="5351" y="5544"/>
                  <a:pt x="5332" y="5518"/>
                  <a:pt x="5322" y="5491"/>
                </a:cubicBezTo>
                <a:cubicBezTo>
                  <a:pt x="5293" y="5414"/>
                  <a:pt x="5251" y="5342"/>
                  <a:pt x="5206" y="5273"/>
                </a:cubicBezTo>
                <a:cubicBezTo>
                  <a:pt x="5110" y="5124"/>
                  <a:pt x="5006" y="4978"/>
                  <a:pt x="4894" y="4839"/>
                </a:cubicBezTo>
                <a:cubicBezTo>
                  <a:pt x="4882" y="4823"/>
                  <a:pt x="4868" y="4807"/>
                  <a:pt x="4856" y="4791"/>
                </a:cubicBezTo>
                <a:cubicBezTo>
                  <a:pt x="4853" y="4788"/>
                  <a:pt x="4854" y="4782"/>
                  <a:pt x="4857" y="4778"/>
                </a:cubicBezTo>
                <a:cubicBezTo>
                  <a:pt x="4859" y="4776"/>
                  <a:pt x="4864" y="4771"/>
                  <a:pt x="4867" y="4771"/>
                </a:cubicBezTo>
                <a:lnTo>
                  <a:pt x="4929" y="4779"/>
                </a:lnTo>
                <a:cubicBezTo>
                  <a:pt x="5045" y="4798"/>
                  <a:pt x="5160" y="4807"/>
                  <a:pt x="5275" y="4807"/>
                </a:cubicBezTo>
                <a:cubicBezTo>
                  <a:pt x="5394" y="4807"/>
                  <a:pt x="5513" y="4798"/>
                  <a:pt x="5633" y="4781"/>
                </a:cubicBezTo>
                <a:cubicBezTo>
                  <a:pt x="5744" y="4763"/>
                  <a:pt x="5853" y="4737"/>
                  <a:pt x="5962" y="4715"/>
                </a:cubicBezTo>
                <a:cubicBezTo>
                  <a:pt x="6052" y="4697"/>
                  <a:pt x="6140" y="4673"/>
                  <a:pt x="6226" y="4640"/>
                </a:cubicBezTo>
                <a:cubicBezTo>
                  <a:pt x="6292" y="4617"/>
                  <a:pt x="6359" y="4589"/>
                  <a:pt x="6424" y="4563"/>
                </a:cubicBezTo>
                <a:cubicBezTo>
                  <a:pt x="6478" y="4543"/>
                  <a:pt x="6531" y="4521"/>
                  <a:pt x="6579" y="4492"/>
                </a:cubicBezTo>
                <a:cubicBezTo>
                  <a:pt x="6706" y="4417"/>
                  <a:pt x="6824" y="4332"/>
                  <a:pt x="6921" y="4219"/>
                </a:cubicBezTo>
                <a:cubicBezTo>
                  <a:pt x="7021" y="4105"/>
                  <a:pt x="7080" y="3969"/>
                  <a:pt x="7096" y="3818"/>
                </a:cubicBezTo>
                <a:cubicBezTo>
                  <a:pt x="7103" y="3780"/>
                  <a:pt x="7102" y="3741"/>
                  <a:pt x="7099" y="3702"/>
                </a:cubicBezTo>
                <a:cubicBezTo>
                  <a:pt x="7092" y="3624"/>
                  <a:pt x="7076" y="3548"/>
                  <a:pt x="7061" y="3473"/>
                </a:cubicBezTo>
                <a:cubicBezTo>
                  <a:pt x="7043" y="3388"/>
                  <a:pt x="7014" y="3306"/>
                  <a:pt x="6984" y="3225"/>
                </a:cubicBezTo>
                <a:cubicBezTo>
                  <a:pt x="6961" y="3162"/>
                  <a:pt x="6928" y="3099"/>
                  <a:pt x="6896" y="3039"/>
                </a:cubicBezTo>
                <a:cubicBezTo>
                  <a:pt x="6814" y="2893"/>
                  <a:pt x="6705" y="2770"/>
                  <a:pt x="6574" y="2667"/>
                </a:cubicBezTo>
                <a:cubicBezTo>
                  <a:pt x="6502" y="2611"/>
                  <a:pt x="6425" y="2560"/>
                  <a:pt x="6338" y="2529"/>
                </a:cubicBezTo>
                <a:cubicBezTo>
                  <a:pt x="6263" y="2502"/>
                  <a:pt x="6188" y="2477"/>
                  <a:pt x="6111" y="2458"/>
                </a:cubicBezTo>
                <a:cubicBezTo>
                  <a:pt x="6007" y="2436"/>
                  <a:pt x="5904" y="2419"/>
                  <a:pt x="5799" y="2419"/>
                </a:cubicBezTo>
                <a:cubicBezTo>
                  <a:pt x="5776" y="2419"/>
                  <a:pt x="5753" y="2420"/>
                  <a:pt x="5730" y="2422"/>
                </a:cubicBezTo>
                <a:cubicBezTo>
                  <a:pt x="5655" y="2427"/>
                  <a:pt x="5579" y="2430"/>
                  <a:pt x="5505" y="2438"/>
                </a:cubicBezTo>
                <a:cubicBezTo>
                  <a:pt x="5361" y="2456"/>
                  <a:pt x="5222" y="2492"/>
                  <a:pt x="5087" y="2540"/>
                </a:cubicBezTo>
                <a:cubicBezTo>
                  <a:pt x="4950" y="2590"/>
                  <a:pt x="4817" y="2646"/>
                  <a:pt x="4682" y="2696"/>
                </a:cubicBezTo>
                <a:cubicBezTo>
                  <a:pt x="4634" y="2713"/>
                  <a:pt x="4586" y="2725"/>
                  <a:pt x="4537" y="2739"/>
                </a:cubicBezTo>
                <a:cubicBezTo>
                  <a:pt x="4531" y="2741"/>
                  <a:pt x="4524" y="2743"/>
                  <a:pt x="4517" y="2743"/>
                </a:cubicBezTo>
                <a:cubicBezTo>
                  <a:pt x="4510" y="2743"/>
                  <a:pt x="4503" y="2741"/>
                  <a:pt x="4499" y="2734"/>
                </a:cubicBezTo>
                <a:cubicBezTo>
                  <a:pt x="4489" y="2722"/>
                  <a:pt x="4499" y="2707"/>
                  <a:pt x="4508" y="2697"/>
                </a:cubicBezTo>
                <a:cubicBezTo>
                  <a:pt x="4525" y="2678"/>
                  <a:pt x="4535" y="2656"/>
                  <a:pt x="4546" y="2633"/>
                </a:cubicBezTo>
                <a:cubicBezTo>
                  <a:pt x="4632" y="2438"/>
                  <a:pt x="4718" y="2242"/>
                  <a:pt x="4803" y="2048"/>
                </a:cubicBezTo>
                <a:cubicBezTo>
                  <a:pt x="4808" y="2035"/>
                  <a:pt x="4817" y="2022"/>
                  <a:pt x="4818" y="2010"/>
                </a:cubicBezTo>
                <a:cubicBezTo>
                  <a:pt x="4825" y="1938"/>
                  <a:pt x="4868" y="1878"/>
                  <a:pt x="4883" y="1807"/>
                </a:cubicBezTo>
                <a:cubicBezTo>
                  <a:pt x="4893" y="1750"/>
                  <a:pt x="4915" y="1693"/>
                  <a:pt x="4925" y="1634"/>
                </a:cubicBezTo>
                <a:cubicBezTo>
                  <a:pt x="4936" y="1569"/>
                  <a:pt x="4950" y="1504"/>
                  <a:pt x="4955" y="1438"/>
                </a:cubicBezTo>
                <a:cubicBezTo>
                  <a:pt x="4965" y="1326"/>
                  <a:pt x="4969" y="1216"/>
                  <a:pt x="4954" y="1103"/>
                </a:cubicBezTo>
                <a:cubicBezTo>
                  <a:pt x="4941" y="1002"/>
                  <a:pt x="4918" y="905"/>
                  <a:pt x="4888" y="809"/>
                </a:cubicBezTo>
                <a:cubicBezTo>
                  <a:pt x="4859" y="721"/>
                  <a:pt x="4811" y="643"/>
                  <a:pt x="4756" y="570"/>
                </a:cubicBezTo>
                <a:cubicBezTo>
                  <a:pt x="4663" y="446"/>
                  <a:pt x="4557" y="331"/>
                  <a:pt x="4436" y="230"/>
                </a:cubicBezTo>
                <a:cubicBezTo>
                  <a:pt x="4377" y="183"/>
                  <a:pt x="4311" y="146"/>
                  <a:pt x="4247" y="107"/>
                </a:cubicBezTo>
                <a:cubicBezTo>
                  <a:pt x="4192" y="77"/>
                  <a:pt x="4130" y="65"/>
                  <a:pt x="4070" y="50"/>
                </a:cubicBezTo>
                <a:cubicBezTo>
                  <a:pt x="3982" y="26"/>
                  <a:pt x="3893" y="13"/>
                  <a:pt x="3801" y="4"/>
                </a:cubicBezTo>
                <a:cubicBezTo>
                  <a:pt x="3774" y="1"/>
                  <a:pt x="3747" y="0"/>
                  <a:pt x="37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rot="-2700000" flipH="1">
            <a:off x="454978" y="3770264"/>
            <a:ext cx="379783" cy="129151"/>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flipH="1">
            <a:off x="6537643" y="4453300"/>
            <a:ext cx="2673626" cy="828331"/>
          </a:xfrm>
          <a:custGeom>
            <a:avLst/>
            <a:gdLst/>
            <a:ahLst/>
            <a:cxnLst/>
            <a:rect l="l" t="t" r="r" b="b"/>
            <a:pathLst>
              <a:path w="87352" h="27063" extrusionOk="0">
                <a:moveTo>
                  <a:pt x="27377" y="1"/>
                </a:moveTo>
                <a:cubicBezTo>
                  <a:pt x="23842" y="1"/>
                  <a:pt x="20308" y="266"/>
                  <a:pt x="16813" y="801"/>
                </a:cubicBezTo>
                <a:cubicBezTo>
                  <a:pt x="10800" y="1722"/>
                  <a:pt x="4676" y="3564"/>
                  <a:pt x="1" y="7360"/>
                </a:cubicBezTo>
                <a:lnTo>
                  <a:pt x="1" y="22937"/>
                </a:lnTo>
                <a:lnTo>
                  <a:pt x="80996" y="27063"/>
                </a:lnTo>
                <a:lnTo>
                  <a:pt x="87351" y="22832"/>
                </a:lnTo>
                <a:cubicBezTo>
                  <a:pt x="80110" y="18865"/>
                  <a:pt x="72869" y="14900"/>
                  <a:pt x="65629" y="10938"/>
                </a:cubicBezTo>
                <a:cubicBezTo>
                  <a:pt x="62780" y="9378"/>
                  <a:pt x="59930" y="7818"/>
                  <a:pt x="56984" y="6460"/>
                </a:cubicBezTo>
                <a:cubicBezTo>
                  <a:pt x="47737" y="2197"/>
                  <a:pt x="37555" y="1"/>
                  <a:pt x="27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flipH="1">
            <a:off x="-123230" y="4453300"/>
            <a:ext cx="2119423" cy="722789"/>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flipH="1">
            <a:off x="7983872" y="3565375"/>
            <a:ext cx="749597" cy="984340"/>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txBox="1">
            <a:spLocks noGrp="1"/>
          </p:cNvSpPr>
          <p:nvPr>
            <p:ph type="title" idx="7" hasCustomPrompt="1"/>
          </p:nvPr>
        </p:nvSpPr>
        <p:spPr>
          <a:xfrm>
            <a:off x="731652" y="3606775"/>
            <a:ext cx="1252500" cy="50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24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61" name="Google Shape;561;p36"/>
          <p:cNvSpPr txBox="1">
            <a:spLocks noGrp="1"/>
          </p:cNvSpPr>
          <p:nvPr>
            <p:ph type="subTitle" idx="8"/>
          </p:nvPr>
        </p:nvSpPr>
        <p:spPr>
          <a:xfrm>
            <a:off x="7171500" y="3606775"/>
            <a:ext cx="1252500" cy="50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dk1"/>
        </a:solidFill>
        <a:effectLst/>
      </p:bgPr>
    </p:bg>
    <p:spTree>
      <p:nvGrpSpPr>
        <p:cNvPr id="1" name="Shape 562"/>
        <p:cNvGrpSpPr/>
        <p:nvPr/>
      </p:nvGrpSpPr>
      <p:grpSpPr>
        <a:xfrm>
          <a:off x="0" y="0"/>
          <a:ext cx="0" cy="0"/>
          <a:chOff x="0" y="0"/>
          <a:chExt cx="0" cy="0"/>
        </a:xfrm>
      </p:grpSpPr>
      <p:sp>
        <p:nvSpPr>
          <p:cNvPr id="563" name="Google Shape;563;p37"/>
          <p:cNvSpPr txBox="1">
            <a:spLocks noGrp="1"/>
          </p:cNvSpPr>
          <p:nvPr>
            <p:ph type="ctrTitle"/>
          </p:nvPr>
        </p:nvSpPr>
        <p:spPr>
          <a:xfrm>
            <a:off x="2430025" y="473775"/>
            <a:ext cx="4284000" cy="82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4" name="Google Shape;564;p37"/>
          <p:cNvSpPr txBox="1">
            <a:spLocks noGrp="1"/>
          </p:cNvSpPr>
          <p:nvPr>
            <p:ph type="subTitle" idx="1"/>
          </p:nvPr>
        </p:nvSpPr>
        <p:spPr>
          <a:xfrm>
            <a:off x="2425000" y="1294575"/>
            <a:ext cx="4293900" cy="146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65" name="Google Shape;565;p37"/>
          <p:cNvSpPr txBox="1"/>
          <p:nvPr/>
        </p:nvSpPr>
        <p:spPr>
          <a:xfrm>
            <a:off x="2425075" y="3414725"/>
            <a:ext cx="4293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accent6"/>
                </a:solidFill>
                <a:latin typeface="Barlow"/>
                <a:ea typeface="Barlow"/>
                <a:cs typeface="Barlow"/>
                <a:sym typeface="Barlow"/>
              </a:rPr>
              <a:t>CREDITS: This presentation template was created by </a:t>
            </a:r>
            <a:r>
              <a:rPr lang="en" b="1">
                <a:solidFill>
                  <a:schemeClr val="hlink"/>
                </a:solidFill>
                <a:uFill>
                  <a:noFill/>
                </a:uFill>
                <a:latin typeface="Barlow"/>
                <a:ea typeface="Barlow"/>
                <a:cs typeface="Barlow"/>
                <a:sym typeface="Barlow"/>
                <a:hlinkClick r:id="rId2"/>
              </a:rPr>
              <a:t>Slidesgo</a:t>
            </a:r>
            <a:r>
              <a:rPr lang="en">
                <a:solidFill>
                  <a:schemeClr val="accent6"/>
                </a:solidFill>
                <a:latin typeface="Barlow"/>
                <a:ea typeface="Barlow"/>
                <a:cs typeface="Barlow"/>
                <a:sym typeface="Barlow"/>
              </a:rPr>
              <a:t>, including icons by </a:t>
            </a:r>
            <a:r>
              <a:rPr lang="en" b="1">
                <a:solidFill>
                  <a:schemeClr val="hlink"/>
                </a:solidFill>
                <a:uFill>
                  <a:noFill/>
                </a:uFill>
                <a:latin typeface="Barlow"/>
                <a:ea typeface="Barlow"/>
                <a:cs typeface="Barlow"/>
                <a:sym typeface="Barlow"/>
                <a:hlinkClick r:id="rId3"/>
              </a:rPr>
              <a:t>Flaticon</a:t>
            </a:r>
            <a:r>
              <a:rPr lang="en">
                <a:solidFill>
                  <a:schemeClr val="accent6"/>
                </a:solidFill>
                <a:latin typeface="Barlow"/>
                <a:ea typeface="Barlow"/>
                <a:cs typeface="Barlow"/>
                <a:sym typeface="Barlow"/>
              </a:rPr>
              <a:t> and infographics &amp; images by </a:t>
            </a:r>
            <a:r>
              <a:rPr lang="en" b="1">
                <a:solidFill>
                  <a:schemeClr val="hlink"/>
                </a:solidFill>
                <a:uFill>
                  <a:noFill/>
                </a:uFill>
                <a:latin typeface="Barlow"/>
                <a:ea typeface="Barlow"/>
                <a:cs typeface="Barlow"/>
                <a:sym typeface="Barlow"/>
                <a:hlinkClick r:id="rId4"/>
              </a:rPr>
              <a:t>Freepik</a:t>
            </a:r>
            <a:endParaRPr b="1">
              <a:solidFill>
                <a:schemeClr val="accent6"/>
              </a:solidFill>
              <a:latin typeface="Barlow"/>
              <a:ea typeface="Barlow"/>
              <a:cs typeface="Barlow"/>
              <a:sym typeface="Barlow"/>
            </a:endParaRPr>
          </a:p>
        </p:txBody>
      </p:sp>
      <p:grpSp>
        <p:nvGrpSpPr>
          <p:cNvPr id="566" name="Google Shape;566;p37"/>
          <p:cNvGrpSpPr/>
          <p:nvPr/>
        </p:nvGrpSpPr>
        <p:grpSpPr>
          <a:xfrm flipH="1">
            <a:off x="7028009" y="1361563"/>
            <a:ext cx="2182707" cy="3824628"/>
            <a:chOff x="1502550" y="2189250"/>
            <a:chExt cx="903700" cy="1583500"/>
          </a:xfrm>
        </p:grpSpPr>
        <p:sp>
          <p:nvSpPr>
            <p:cNvPr id="567" name="Google Shape;567;p37"/>
            <p:cNvSpPr/>
            <p:nvPr/>
          </p:nvSpPr>
          <p:spPr>
            <a:xfrm>
              <a:off x="1525875" y="3376500"/>
              <a:ext cx="880375" cy="396250"/>
            </a:xfrm>
            <a:custGeom>
              <a:avLst/>
              <a:gdLst/>
              <a:ahLst/>
              <a:cxnLst/>
              <a:rect l="l" t="t" r="r" b="b"/>
              <a:pathLst>
                <a:path w="35215" h="15850" extrusionOk="0">
                  <a:moveTo>
                    <a:pt x="97" y="1"/>
                  </a:moveTo>
                  <a:lnTo>
                    <a:pt x="0" y="15780"/>
                  </a:lnTo>
                  <a:lnTo>
                    <a:pt x="35214" y="15849"/>
                  </a:lnTo>
                  <a:cubicBezTo>
                    <a:pt x="35214" y="15849"/>
                    <a:pt x="30287" y="9553"/>
                    <a:pt x="20611" y="5237"/>
                  </a:cubicBezTo>
                  <a:cubicBezTo>
                    <a:pt x="10935" y="920"/>
                    <a:pt x="97" y="1"/>
                    <a:pt x="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1502550" y="2189250"/>
              <a:ext cx="519650" cy="563275"/>
            </a:xfrm>
            <a:custGeom>
              <a:avLst/>
              <a:gdLst/>
              <a:ahLst/>
              <a:cxnLst/>
              <a:rect l="l" t="t" r="r" b="b"/>
              <a:pathLst>
                <a:path w="20786" h="22531" extrusionOk="0">
                  <a:moveTo>
                    <a:pt x="11009" y="0"/>
                  </a:moveTo>
                  <a:cubicBezTo>
                    <a:pt x="9626" y="0"/>
                    <a:pt x="8254" y="359"/>
                    <a:pt x="6975" y="892"/>
                  </a:cubicBezTo>
                  <a:cubicBezTo>
                    <a:pt x="5775" y="1392"/>
                    <a:pt x="4625" y="2060"/>
                    <a:pt x="3730" y="3002"/>
                  </a:cubicBezTo>
                  <a:cubicBezTo>
                    <a:pt x="2835" y="3945"/>
                    <a:pt x="2212" y="5184"/>
                    <a:pt x="2177" y="6483"/>
                  </a:cubicBezTo>
                  <a:cubicBezTo>
                    <a:pt x="2157" y="7257"/>
                    <a:pt x="2341" y="8028"/>
                    <a:pt x="2281" y="8798"/>
                  </a:cubicBezTo>
                  <a:cubicBezTo>
                    <a:pt x="2189" y="9948"/>
                    <a:pt x="1569" y="10975"/>
                    <a:pt x="1132" y="12043"/>
                  </a:cubicBezTo>
                  <a:cubicBezTo>
                    <a:pt x="164" y="14402"/>
                    <a:pt x="0" y="17640"/>
                    <a:pt x="2173" y="19342"/>
                  </a:cubicBezTo>
                  <a:cubicBezTo>
                    <a:pt x="4491" y="21158"/>
                    <a:pt x="7020" y="22531"/>
                    <a:pt x="9998" y="22531"/>
                  </a:cubicBezTo>
                  <a:cubicBezTo>
                    <a:pt x="10178" y="22531"/>
                    <a:pt x="10359" y="22526"/>
                    <a:pt x="10542" y="22516"/>
                  </a:cubicBezTo>
                  <a:cubicBezTo>
                    <a:pt x="13779" y="22334"/>
                    <a:pt x="16894" y="20551"/>
                    <a:pt x="18660" y="17833"/>
                  </a:cubicBezTo>
                  <a:cubicBezTo>
                    <a:pt x="20426" y="15117"/>
                    <a:pt x="20786" y="11526"/>
                    <a:pt x="19563" y="8525"/>
                  </a:cubicBezTo>
                  <a:cubicBezTo>
                    <a:pt x="19220" y="7682"/>
                    <a:pt x="18763" y="6891"/>
                    <a:pt x="18308" y="6103"/>
                  </a:cubicBezTo>
                  <a:cubicBezTo>
                    <a:pt x="17880" y="5361"/>
                    <a:pt x="17450" y="4618"/>
                    <a:pt x="17021" y="3874"/>
                  </a:cubicBezTo>
                  <a:cubicBezTo>
                    <a:pt x="16589" y="3125"/>
                    <a:pt x="16148" y="2365"/>
                    <a:pt x="15542" y="1749"/>
                  </a:cubicBezTo>
                  <a:cubicBezTo>
                    <a:pt x="14475" y="660"/>
                    <a:pt x="12947" y="91"/>
                    <a:pt x="11424" y="11"/>
                  </a:cubicBezTo>
                  <a:cubicBezTo>
                    <a:pt x="11286" y="4"/>
                    <a:pt x="11147" y="0"/>
                    <a:pt x="1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1723200" y="2486200"/>
              <a:ext cx="153375" cy="1100000"/>
            </a:xfrm>
            <a:custGeom>
              <a:avLst/>
              <a:gdLst/>
              <a:ahLst/>
              <a:cxnLst/>
              <a:rect l="l" t="t" r="r" b="b"/>
              <a:pathLst>
                <a:path w="6135" h="44000" extrusionOk="0">
                  <a:moveTo>
                    <a:pt x="1957" y="1973"/>
                  </a:moveTo>
                  <a:cubicBezTo>
                    <a:pt x="2049" y="1973"/>
                    <a:pt x="2140" y="1989"/>
                    <a:pt x="2224" y="2040"/>
                  </a:cubicBezTo>
                  <a:cubicBezTo>
                    <a:pt x="2314" y="2095"/>
                    <a:pt x="2314" y="2225"/>
                    <a:pt x="2224" y="2279"/>
                  </a:cubicBezTo>
                  <a:cubicBezTo>
                    <a:pt x="2142" y="2329"/>
                    <a:pt x="2052" y="2345"/>
                    <a:pt x="1961" y="2345"/>
                  </a:cubicBezTo>
                  <a:cubicBezTo>
                    <a:pt x="1871" y="2345"/>
                    <a:pt x="1779" y="2329"/>
                    <a:pt x="1689" y="2317"/>
                  </a:cubicBezTo>
                  <a:cubicBezTo>
                    <a:pt x="1507" y="2291"/>
                    <a:pt x="1295" y="2295"/>
                    <a:pt x="1137" y="2193"/>
                  </a:cubicBezTo>
                  <a:cubicBezTo>
                    <a:pt x="1111" y="2177"/>
                    <a:pt x="1111" y="2141"/>
                    <a:pt x="1137" y="2122"/>
                  </a:cubicBezTo>
                  <a:cubicBezTo>
                    <a:pt x="1295" y="2020"/>
                    <a:pt x="1507" y="2025"/>
                    <a:pt x="1689" y="1999"/>
                  </a:cubicBezTo>
                  <a:cubicBezTo>
                    <a:pt x="1778" y="1987"/>
                    <a:pt x="1868" y="1973"/>
                    <a:pt x="1957" y="1973"/>
                  </a:cubicBezTo>
                  <a:close/>
                  <a:moveTo>
                    <a:pt x="2616" y="3356"/>
                  </a:moveTo>
                  <a:cubicBezTo>
                    <a:pt x="2616" y="3357"/>
                    <a:pt x="2616" y="3357"/>
                    <a:pt x="2616" y="3357"/>
                  </a:cubicBezTo>
                  <a:lnTo>
                    <a:pt x="2616" y="3357"/>
                  </a:lnTo>
                  <a:lnTo>
                    <a:pt x="2629" y="3506"/>
                  </a:lnTo>
                  <a:lnTo>
                    <a:pt x="2616" y="3356"/>
                  </a:lnTo>
                  <a:close/>
                  <a:moveTo>
                    <a:pt x="429" y="9036"/>
                  </a:moveTo>
                  <a:lnTo>
                    <a:pt x="430" y="9065"/>
                  </a:lnTo>
                  <a:cubicBezTo>
                    <a:pt x="431" y="9065"/>
                    <a:pt x="431" y="9065"/>
                    <a:pt x="431" y="9065"/>
                  </a:cubicBezTo>
                  <a:lnTo>
                    <a:pt x="431" y="9065"/>
                  </a:lnTo>
                  <a:lnTo>
                    <a:pt x="429" y="9036"/>
                  </a:lnTo>
                  <a:close/>
                  <a:moveTo>
                    <a:pt x="2768" y="12877"/>
                  </a:moveTo>
                  <a:cubicBezTo>
                    <a:pt x="2846" y="12877"/>
                    <a:pt x="2923" y="12884"/>
                    <a:pt x="2998" y="12903"/>
                  </a:cubicBezTo>
                  <a:cubicBezTo>
                    <a:pt x="3117" y="12933"/>
                    <a:pt x="3117" y="13083"/>
                    <a:pt x="3030" y="13147"/>
                  </a:cubicBezTo>
                  <a:cubicBezTo>
                    <a:pt x="2838" y="13285"/>
                    <a:pt x="2580" y="13305"/>
                    <a:pt x="2343" y="13305"/>
                  </a:cubicBezTo>
                  <a:cubicBezTo>
                    <a:pt x="2311" y="13305"/>
                    <a:pt x="2280" y="13305"/>
                    <a:pt x="2250" y="13304"/>
                  </a:cubicBezTo>
                  <a:cubicBezTo>
                    <a:pt x="2050" y="13301"/>
                    <a:pt x="1747" y="13299"/>
                    <a:pt x="1613" y="13134"/>
                  </a:cubicBezTo>
                  <a:cubicBezTo>
                    <a:pt x="1601" y="13123"/>
                    <a:pt x="1598" y="13102"/>
                    <a:pt x="1612" y="13089"/>
                  </a:cubicBezTo>
                  <a:cubicBezTo>
                    <a:pt x="1755" y="12954"/>
                    <a:pt x="2009" y="12964"/>
                    <a:pt x="2199" y="12941"/>
                  </a:cubicBezTo>
                  <a:cubicBezTo>
                    <a:pt x="2381" y="12919"/>
                    <a:pt x="2578" y="12877"/>
                    <a:pt x="2768" y="12877"/>
                  </a:cubicBezTo>
                  <a:close/>
                  <a:moveTo>
                    <a:pt x="3570" y="14384"/>
                  </a:moveTo>
                  <a:lnTo>
                    <a:pt x="3607" y="14807"/>
                  </a:lnTo>
                  <a:cubicBezTo>
                    <a:pt x="3063" y="14884"/>
                    <a:pt x="2515" y="14922"/>
                    <a:pt x="1963" y="14958"/>
                  </a:cubicBezTo>
                  <a:cubicBezTo>
                    <a:pt x="1960" y="14958"/>
                    <a:pt x="1958" y="14958"/>
                    <a:pt x="1955" y="14958"/>
                  </a:cubicBezTo>
                  <a:cubicBezTo>
                    <a:pt x="1852" y="14958"/>
                    <a:pt x="1837" y="14794"/>
                    <a:pt x="1937" y="14768"/>
                  </a:cubicBezTo>
                  <a:cubicBezTo>
                    <a:pt x="2482" y="14624"/>
                    <a:pt x="3021" y="14484"/>
                    <a:pt x="3570" y="14384"/>
                  </a:cubicBezTo>
                  <a:close/>
                  <a:moveTo>
                    <a:pt x="774" y="16212"/>
                  </a:moveTo>
                  <a:cubicBezTo>
                    <a:pt x="774" y="16212"/>
                    <a:pt x="774" y="16212"/>
                    <a:pt x="774" y="16212"/>
                  </a:cubicBezTo>
                  <a:lnTo>
                    <a:pt x="782" y="16376"/>
                  </a:lnTo>
                  <a:lnTo>
                    <a:pt x="782" y="16376"/>
                  </a:lnTo>
                  <a:lnTo>
                    <a:pt x="774" y="16212"/>
                  </a:lnTo>
                  <a:close/>
                  <a:moveTo>
                    <a:pt x="3248" y="26302"/>
                  </a:moveTo>
                  <a:cubicBezTo>
                    <a:pt x="3411" y="26302"/>
                    <a:pt x="3571" y="26333"/>
                    <a:pt x="3725" y="26408"/>
                  </a:cubicBezTo>
                  <a:cubicBezTo>
                    <a:pt x="3797" y="26442"/>
                    <a:pt x="3764" y="26534"/>
                    <a:pt x="3704" y="26559"/>
                  </a:cubicBezTo>
                  <a:cubicBezTo>
                    <a:pt x="3480" y="26651"/>
                    <a:pt x="3234" y="26671"/>
                    <a:pt x="2982" y="26671"/>
                  </a:cubicBezTo>
                  <a:cubicBezTo>
                    <a:pt x="2781" y="26671"/>
                    <a:pt x="2576" y="26658"/>
                    <a:pt x="2376" y="26658"/>
                  </a:cubicBezTo>
                  <a:cubicBezTo>
                    <a:pt x="2257" y="26658"/>
                    <a:pt x="2141" y="26663"/>
                    <a:pt x="2027" y="26677"/>
                  </a:cubicBezTo>
                  <a:cubicBezTo>
                    <a:pt x="2027" y="26678"/>
                    <a:pt x="2026" y="26678"/>
                    <a:pt x="2025" y="26678"/>
                  </a:cubicBezTo>
                  <a:cubicBezTo>
                    <a:pt x="2011" y="26678"/>
                    <a:pt x="2013" y="26656"/>
                    <a:pt x="2024" y="26651"/>
                  </a:cubicBezTo>
                  <a:cubicBezTo>
                    <a:pt x="2399" y="26501"/>
                    <a:pt x="2831" y="26302"/>
                    <a:pt x="3248" y="26302"/>
                  </a:cubicBezTo>
                  <a:close/>
                  <a:moveTo>
                    <a:pt x="4749" y="27982"/>
                  </a:moveTo>
                  <a:cubicBezTo>
                    <a:pt x="4749" y="27982"/>
                    <a:pt x="4749" y="27982"/>
                    <a:pt x="4749" y="27982"/>
                  </a:cubicBezTo>
                  <a:lnTo>
                    <a:pt x="4749" y="27982"/>
                  </a:lnTo>
                  <a:lnTo>
                    <a:pt x="4798" y="28550"/>
                  </a:lnTo>
                  <a:lnTo>
                    <a:pt x="4798" y="28550"/>
                  </a:lnTo>
                  <a:cubicBezTo>
                    <a:pt x="4798" y="28550"/>
                    <a:pt x="4798" y="28550"/>
                    <a:pt x="4798" y="28550"/>
                  </a:cubicBezTo>
                  <a:lnTo>
                    <a:pt x="4749" y="27982"/>
                  </a:lnTo>
                  <a:close/>
                  <a:moveTo>
                    <a:pt x="5112" y="32181"/>
                  </a:moveTo>
                  <a:lnTo>
                    <a:pt x="5162" y="32754"/>
                  </a:lnTo>
                  <a:lnTo>
                    <a:pt x="5162" y="32754"/>
                  </a:lnTo>
                  <a:cubicBezTo>
                    <a:pt x="5163" y="32753"/>
                    <a:pt x="5163" y="32753"/>
                    <a:pt x="5164" y="32753"/>
                  </a:cubicBezTo>
                  <a:lnTo>
                    <a:pt x="5115" y="32181"/>
                  </a:lnTo>
                  <a:cubicBezTo>
                    <a:pt x="5114" y="32181"/>
                    <a:pt x="5113" y="32181"/>
                    <a:pt x="5112" y="32181"/>
                  </a:cubicBezTo>
                  <a:close/>
                  <a:moveTo>
                    <a:pt x="5519" y="36891"/>
                  </a:moveTo>
                  <a:lnTo>
                    <a:pt x="5570" y="37480"/>
                  </a:lnTo>
                  <a:lnTo>
                    <a:pt x="5570" y="37480"/>
                  </a:lnTo>
                  <a:cubicBezTo>
                    <a:pt x="5355" y="37464"/>
                    <a:pt x="5146" y="37439"/>
                    <a:pt x="4967" y="37429"/>
                  </a:cubicBezTo>
                  <a:cubicBezTo>
                    <a:pt x="4299" y="37392"/>
                    <a:pt x="3442" y="37417"/>
                    <a:pt x="2817" y="37155"/>
                  </a:cubicBezTo>
                  <a:cubicBezTo>
                    <a:pt x="2772" y="37135"/>
                    <a:pt x="2759" y="37061"/>
                    <a:pt x="2817" y="37048"/>
                  </a:cubicBezTo>
                  <a:cubicBezTo>
                    <a:pt x="3137" y="36975"/>
                    <a:pt x="3481" y="36962"/>
                    <a:pt x="3829" y="36962"/>
                  </a:cubicBezTo>
                  <a:cubicBezTo>
                    <a:pt x="4008" y="36962"/>
                    <a:pt x="4189" y="36965"/>
                    <a:pt x="4367" y="36965"/>
                  </a:cubicBezTo>
                  <a:cubicBezTo>
                    <a:pt x="4540" y="36965"/>
                    <a:pt x="4710" y="36962"/>
                    <a:pt x="4875" y="36950"/>
                  </a:cubicBezTo>
                  <a:cubicBezTo>
                    <a:pt x="5091" y="36933"/>
                    <a:pt x="5305" y="36914"/>
                    <a:pt x="5519" y="36891"/>
                  </a:cubicBezTo>
                  <a:close/>
                  <a:moveTo>
                    <a:pt x="5230" y="39234"/>
                  </a:moveTo>
                  <a:cubicBezTo>
                    <a:pt x="5314" y="39234"/>
                    <a:pt x="5399" y="39236"/>
                    <a:pt x="5484" y="39240"/>
                  </a:cubicBezTo>
                  <a:cubicBezTo>
                    <a:pt x="5620" y="39246"/>
                    <a:pt x="5620" y="39450"/>
                    <a:pt x="5484" y="39451"/>
                  </a:cubicBezTo>
                  <a:cubicBezTo>
                    <a:pt x="4790" y="39462"/>
                    <a:pt x="4112" y="39467"/>
                    <a:pt x="3426" y="39578"/>
                  </a:cubicBezTo>
                  <a:cubicBezTo>
                    <a:pt x="3422" y="39579"/>
                    <a:pt x="3419" y="39579"/>
                    <a:pt x="3415" y="39579"/>
                  </a:cubicBezTo>
                  <a:cubicBezTo>
                    <a:pt x="3348" y="39579"/>
                    <a:pt x="3322" y="39478"/>
                    <a:pt x="3394" y="39464"/>
                  </a:cubicBezTo>
                  <a:cubicBezTo>
                    <a:pt x="3998" y="39335"/>
                    <a:pt x="4612" y="39234"/>
                    <a:pt x="5230" y="39234"/>
                  </a:cubicBezTo>
                  <a:close/>
                  <a:moveTo>
                    <a:pt x="2326" y="1"/>
                  </a:moveTo>
                  <a:lnTo>
                    <a:pt x="0" y="82"/>
                  </a:lnTo>
                  <a:lnTo>
                    <a:pt x="421" y="8864"/>
                  </a:lnTo>
                  <a:cubicBezTo>
                    <a:pt x="801" y="8691"/>
                    <a:pt x="1266" y="8539"/>
                    <a:pt x="1662" y="8539"/>
                  </a:cubicBezTo>
                  <a:cubicBezTo>
                    <a:pt x="1682" y="8539"/>
                    <a:pt x="1702" y="8539"/>
                    <a:pt x="1721" y="8540"/>
                  </a:cubicBezTo>
                  <a:cubicBezTo>
                    <a:pt x="1863" y="8546"/>
                    <a:pt x="1939" y="8753"/>
                    <a:pt x="1797" y="8823"/>
                  </a:cubicBezTo>
                  <a:cubicBezTo>
                    <a:pt x="1433" y="9004"/>
                    <a:pt x="921" y="9066"/>
                    <a:pt x="483" y="9066"/>
                  </a:cubicBezTo>
                  <a:cubicBezTo>
                    <a:pt x="466" y="9066"/>
                    <a:pt x="448" y="9066"/>
                    <a:pt x="431" y="9065"/>
                  </a:cubicBezTo>
                  <a:lnTo>
                    <a:pt x="431" y="9065"/>
                  </a:lnTo>
                  <a:lnTo>
                    <a:pt x="537" y="11286"/>
                  </a:lnTo>
                  <a:cubicBezTo>
                    <a:pt x="967" y="11232"/>
                    <a:pt x="1401" y="11183"/>
                    <a:pt x="1832" y="11183"/>
                  </a:cubicBezTo>
                  <a:cubicBezTo>
                    <a:pt x="2060" y="11183"/>
                    <a:pt x="2287" y="11196"/>
                    <a:pt x="2511" y="11231"/>
                  </a:cubicBezTo>
                  <a:cubicBezTo>
                    <a:pt x="2679" y="11256"/>
                    <a:pt x="2658" y="11513"/>
                    <a:pt x="2511" y="11551"/>
                  </a:cubicBezTo>
                  <a:cubicBezTo>
                    <a:pt x="2057" y="11669"/>
                    <a:pt x="1582" y="11698"/>
                    <a:pt x="1105" y="11698"/>
                  </a:cubicBezTo>
                  <a:cubicBezTo>
                    <a:pt x="922" y="11698"/>
                    <a:pt x="739" y="11694"/>
                    <a:pt x="556" y="11689"/>
                  </a:cubicBezTo>
                  <a:lnTo>
                    <a:pt x="554" y="11660"/>
                  </a:lnTo>
                  <a:lnTo>
                    <a:pt x="774" y="16212"/>
                  </a:lnTo>
                  <a:lnTo>
                    <a:pt x="774" y="16212"/>
                  </a:lnTo>
                  <a:cubicBezTo>
                    <a:pt x="993" y="16165"/>
                    <a:pt x="1215" y="16142"/>
                    <a:pt x="1438" y="16109"/>
                  </a:cubicBezTo>
                  <a:cubicBezTo>
                    <a:pt x="1636" y="16081"/>
                    <a:pt x="1822" y="16050"/>
                    <a:pt x="2014" y="16050"/>
                  </a:cubicBezTo>
                  <a:cubicBezTo>
                    <a:pt x="2093" y="16050"/>
                    <a:pt x="2173" y="16055"/>
                    <a:pt x="2255" y="16068"/>
                  </a:cubicBezTo>
                  <a:cubicBezTo>
                    <a:pt x="2398" y="16089"/>
                    <a:pt x="2383" y="16279"/>
                    <a:pt x="2291" y="16346"/>
                  </a:cubicBezTo>
                  <a:cubicBezTo>
                    <a:pt x="2010" y="16547"/>
                    <a:pt x="1612" y="16637"/>
                    <a:pt x="1226" y="16637"/>
                  </a:cubicBezTo>
                  <a:cubicBezTo>
                    <a:pt x="1077" y="16637"/>
                    <a:pt x="930" y="16623"/>
                    <a:pt x="792" y="16598"/>
                  </a:cubicBezTo>
                  <a:lnTo>
                    <a:pt x="792" y="16598"/>
                  </a:lnTo>
                  <a:lnTo>
                    <a:pt x="1049" y="21966"/>
                  </a:lnTo>
                  <a:cubicBezTo>
                    <a:pt x="1633" y="21822"/>
                    <a:pt x="2244" y="21754"/>
                    <a:pt x="2817" y="21589"/>
                  </a:cubicBezTo>
                  <a:cubicBezTo>
                    <a:pt x="2837" y="21584"/>
                    <a:pt x="2856" y="21581"/>
                    <a:pt x="2873" y="21581"/>
                  </a:cubicBezTo>
                  <a:cubicBezTo>
                    <a:pt x="3030" y="21581"/>
                    <a:pt x="3078" y="21803"/>
                    <a:pt x="2948" y="21900"/>
                  </a:cubicBezTo>
                  <a:cubicBezTo>
                    <a:pt x="2478" y="22258"/>
                    <a:pt x="1866" y="22538"/>
                    <a:pt x="1265" y="22538"/>
                  </a:cubicBezTo>
                  <a:cubicBezTo>
                    <a:pt x="1202" y="22538"/>
                    <a:pt x="1139" y="22535"/>
                    <a:pt x="1076" y="22529"/>
                  </a:cubicBezTo>
                  <a:lnTo>
                    <a:pt x="1076" y="22529"/>
                  </a:lnTo>
                  <a:lnTo>
                    <a:pt x="1422" y="29734"/>
                  </a:lnTo>
                  <a:cubicBezTo>
                    <a:pt x="1511" y="29717"/>
                    <a:pt x="1601" y="29699"/>
                    <a:pt x="1690" y="29686"/>
                  </a:cubicBezTo>
                  <a:cubicBezTo>
                    <a:pt x="1987" y="29640"/>
                    <a:pt x="2334" y="29586"/>
                    <a:pt x="2668" y="29586"/>
                  </a:cubicBezTo>
                  <a:cubicBezTo>
                    <a:pt x="2897" y="29586"/>
                    <a:pt x="3119" y="29612"/>
                    <a:pt x="3315" y="29683"/>
                  </a:cubicBezTo>
                  <a:cubicBezTo>
                    <a:pt x="3522" y="29759"/>
                    <a:pt x="3518" y="30025"/>
                    <a:pt x="3314" y="30101"/>
                  </a:cubicBezTo>
                  <a:cubicBezTo>
                    <a:pt x="2852" y="30272"/>
                    <a:pt x="2258" y="30224"/>
                    <a:pt x="1765" y="30246"/>
                  </a:cubicBezTo>
                  <a:cubicBezTo>
                    <a:pt x="1659" y="30251"/>
                    <a:pt x="1552" y="30256"/>
                    <a:pt x="1446" y="30261"/>
                  </a:cubicBezTo>
                  <a:lnTo>
                    <a:pt x="1656" y="34643"/>
                  </a:lnTo>
                  <a:cubicBezTo>
                    <a:pt x="1942" y="34576"/>
                    <a:pt x="2250" y="34561"/>
                    <a:pt x="2531" y="34532"/>
                  </a:cubicBezTo>
                  <a:cubicBezTo>
                    <a:pt x="2821" y="34502"/>
                    <a:pt x="3128" y="34457"/>
                    <a:pt x="3430" y="34457"/>
                  </a:cubicBezTo>
                  <a:cubicBezTo>
                    <a:pt x="3630" y="34457"/>
                    <a:pt x="3828" y="34477"/>
                    <a:pt x="4016" y="34534"/>
                  </a:cubicBezTo>
                  <a:cubicBezTo>
                    <a:pt x="4091" y="34558"/>
                    <a:pt x="4092" y="34663"/>
                    <a:pt x="4016" y="34686"/>
                  </a:cubicBezTo>
                  <a:cubicBezTo>
                    <a:pt x="3764" y="34758"/>
                    <a:pt x="3498" y="34771"/>
                    <a:pt x="3231" y="34771"/>
                  </a:cubicBezTo>
                  <a:cubicBezTo>
                    <a:pt x="3098" y="34771"/>
                    <a:pt x="2964" y="34767"/>
                    <a:pt x="2832" y="34767"/>
                  </a:cubicBezTo>
                  <a:cubicBezTo>
                    <a:pt x="2762" y="34767"/>
                    <a:pt x="2692" y="34768"/>
                    <a:pt x="2623" y="34771"/>
                  </a:cubicBezTo>
                  <a:cubicBezTo>
                    <a:pt x="2311" y="34783"/>
                    <a:pt x="1983" y="34839"/>
                    <a:pt x="1665" y="34841"/>
                  </a:cubicBezTo>
                  <a:lnTo>
                    <a:pt x="2068" y="43245"/>
                  </a:lnTo>
                  <a:lnTo>
                    <a:pt x="6134" y="44000"/>
                  </a:lnTo>
                  <a:lnTo>
                    <a:pt x="5570" y="37480"/>
                  </a:lnTo>
                  <a:lnTo>
                    <a:pt x="5570" y="37480"/>
                  </a:lnTo>
                  <a:cubicBezTo>
                    <a:pt x="5571" y="37480"/>
                    <a:pt x="5572" y="37480"/>
                    <a:pt x="5573" y="37480"/>
                  </a:cubicBezTo>
                  <a:lnTo>
                    <a:pt x="5522" y="36890"/>
                  </a:lnTo>
                  <a:cubicBezTo>
                    <a:pt x="5521" y="36890"/>
                    <a:pt x="5520" y="36891"/>
                    <a:pt x="5519" y="36891"/>
                  </a:cubicBezTo>
                  <a:lnTo>
                    <a:pt x="5519" y="36891"/>
                  </a:lnTo>
                  <a:lnTo>
                    <a:pt x="5162" y="32754"/>
                  </a:lnTo>
                  <a:lnTo>
                    <a:pt x="5162" y="32754"/>
                  </a:lnTo>
                  <a:cubicBezTo>
                    <a:pt x="4913" y="32835"/>
                    <a:pt x="4638" y="32835"/>
                    <a:pt x="4362" y="32853"/>
                  </a:cubicBezTo>
                  <a:cubicBezTo>
                    <a:pt x="4300" y="32857"/>
                    <a:pt x="4239" y="32859"/>
                    <a:pt x="4178" y="32859"/>
                  </a:cubicBezTo>
                  <a:cubicBezTo>
                    <a:pt x="3749" y="32859"/>
                    <a:pt x="3335" y="32767"/>
                    <a:pt x="2921" y="32654"/>
                  </a:cubicBezTo>
                  <a:cubicBezTo>
                    <a:pt x="2907" y="32649"/>
                    <a:pt x="2908" y="32632"/>
                    <a:pt x="2921" y="32627"/>
                  </a:cubicBezTo>
                  <a:cubicBezTo>
                    <a:pt x="3361" y="32469"/>
                    <a:pt x="3801" y="32311"/>
                    <a:pt x="4267" y="32254"/>
                  </a:cubicBezTo>
                  <a:cubicBezTo>
                    <a:pt x="4506" y="32225"/>
                    <a:pt x="4744" y="32175"/>
                    <a:pt x="4976" y="32175"/>
                  </a:cubicBezTo>
                  <a:cubicBezTo>
                    <a:pt x="5022" y="32175"/>
                    <a:pt x="5067" y="32177"/>
                    <a:pt x="5112" y="32181"/>
                  </a:cubicBezTo>
                  <a:lnTo>
                    <a:pt x="5112" y="32181"/>
                  </a:lnTo>
                  <a:lnTo>
                    <a:pt x="4798" y="28550"/>
                  </a:lnTo>
                  <a:lnTo>
                    <a:pt x="4798" y="28550"/>
                  </a:lnTo>
                  <a:cubicBezTo>
                    <a:pt x="4539" y="28591"/>
                    <a:pt x="4277" y="28613"/>
                    <a:pt x="4015" y="28636"/>
                  </a:cubicBezTo>
                  <a:cubicBezTo>
                    <a:pt x="3749" y="28657"/>
                    <a:pt x="3455" y="28696"/>
                    <a:pt x="3166" y="28696"/>
                  </a:cubicBezTo>
                  <a:cubicBezTo>
                    <a:pt x="2872" y="28696"/>
                    <a:pt x="2584" y="28656"/>
                    <a:pt x="2336" y="28516"/>
                  </a:cubicBezTo>
                  <a:cubicBezTo>
                    <a:pt x="2314" y="28504"/>
                    <a:pt x="2316" y="28474"/>
                    <a:pt x="2336" y="28462"/>
                  </a:cubicBezTo>
                  <a:cubicBezTo>
                    <a:pt x="2791" y="28161"/>
                    <a:pt x="3423" y="28186"/>
                    <a:pt x="3945" y="28110"/>
                  </a:cubicBezTo>
                  <a:cubicBezTo>
                    <a:pt x="4213" y="28073"/>
                    <a:pt x="4481" y="28021"/>
                    <a:pt x="4749" y="27982"/>
                  </a:cubicBezTo>
                  <a:lnTo>
                    <a:pt x="4749" y="27982"/>
                  </a:lnTo>
                  <a:lnTo>
                    <a:pt x="4439" y="24394"/>
                  </a:lnTo>
                  <a:cubicBezTo>
                    <a:pt x="4235" y="24406"/>
                    <a:pt x="4032" y="24410"/>
                    <a:pt x="3844" y="24424"/>
                  </a:cubicBezTo>
                  <a:cubicBezTo>
                    <a:pt x="3358" y="24460"/>
                    <a:pt x="2863" y="24537"/>
                    <a:pt x="2375" y="24537"/>
                  </a:cubicBezTo>
                  <a:cubicBezTo>
                    <a:pt x="2343" y="24537"/>
                    <a:pt x="2311" y="24537"/>
                    <a:pt x="2279" y="24536"/>
                  </a:cubicBezTo>
                  <a:cubicBezTo>
                    <a:pt x="2243" y="24535"/>
                    <a:pt x="2230" y="24488"/>
                    <a:pt x="2261" y="24468"/>
                  </a:cubicBezTo>
                  <a:cubicBezTo>
                    <a:pt x="2706" y="24173"/>
                    <a:pt x="3257" y="24007"/>
                    <a:pt x="3774" y="23890"/>
                  </a:cubicBezTo>
                  <a:cubicBezTo>
                    <a:pt x="3964" y="23848"/>
                    <a:pt x="4174" y="23804"/>
                    <a:pt x="4386" y="23776"/>
                  </a:cubicBezTo>
                  <a:lnTo>
                    <a:pt x="4392" y="23845"/>
                  </a:lnTo>
                  <a:lnTo>
                    <a:pt x="4005" y="19363"/>
                  </a:lnTo>
                  <a:cubicBezTo>
                    <a:pt x="3907" y="19374"/>
                    <a:pt x="3810" y="19383"/>
                    <a:pt x="3711" y="19393"/>
                  </a:cubicBezTo>
                  <a:cubicBezTo>
                    <a:pt x="3406" y="19425"/>
                    <a:pt x="3082" y="19459"/>
                    <a:pt x="2763" y="19459"/>
                  </a:cubicBezTo>
                  <a:cubicBezTo>
                    <a:pt x="2568" y="19459"/>
                    <a:pt x="2375" y="19446"/>
                    <a:pt x="2189" y="19413"/>
                  </a:cubicBezTo>
                  <a:cubicBezTo>
                    <a:pt x="2135" y="19402"/>
                    <a:pt x="2127" y="19318"/>
                    <a:pt x="2174" y="19295"/>
                  </a:cubicBezTo>
                  <a:cubicBezTo>
                    <a:pt x="2618" y="19066"/>
                    <a:pt x="3154" y="18965"/>
                    <a:pt x="3642" y="18871"/>
                  </a:cubicBezTo>
                  <a:cubicBezTo>
                    <a:pt x="3748" y="18850"/>
                    <a:pt x="3853" y="18829"/>
                    <a:pt x="3956" y="18809"/>
                  </a:cubicBezTo>
                  <a:lnTo>
                    <a:pt x="3956" y="18809"/>
                  </a:lnTo>
                  <a:lnTo>
                    <a:pt x="3992" y="19226"/>
                  </a:lnTo>
                  <a:lnTo>
                    <a:pt x="3956" y="18809"/>
                  </a:lnTo>
                  <a:cubicBezTo>
                    <a:pt x="3956" y="18809"/>
                    <a:pt x="3956" y="18809"/>
                    <a:pt x="3956" y="18809"/>
                  </a:cubicBezTo>
                  <a:lnTo>
                    <a:pt x="3956" y="18809"/>
                  </a:lnTo>
                  <a:lnTo>
                    <a:pt x="2886" y="6465"/>
                  </a:lnTo>
                  <a:cubicBezTo>
                    <a:pt x="2661" y="6579"/>
                    <a:pt x="2396" y="6613"/>
                    <a:pt x="2143" y="6645"/>
                  </a:cubicBezTo>
                  <a:cubicBezTo>
                    <a:pt x="1703" y="6701"/>
                    <a:pt x="1262" y="6728"/>
                    <a:pt x="819" y="6733"/>
                  </a:cubicBezTo>
                  <a:cubicBezTo>
                    <a:pt x="818" y="6733"/>
                    <a:pt x="817" y="6733"/>
                    <a:pt x="816" y="6733"/>
                  </a:cubicBezTo>
                  <a:cubicBezTo>
                    <a:pt x="614" y="6733"/>
                    <a:pt x="564" y="6401"/>
                    <a:pt x="770" y="6370"/>
                  </a:cubicBezTo>
                  <a:cubicBezTo>
                    <a:pt x="1183" y="6312"/>
                    <a:pt x="1592" y="6234"/>
                    <a:pt x="1997" y="6129"/>
                  </a:cubicBezTo>
                  <a:cubicBezTo>
                    <a:pt x="2259" y="6062"/>
                    <a:pt x="2528" y="5969"/>
                    <a:pt x="2799" y="5969"/>
                  </a:cubicBezTo>
                  <a:cubicBezTo>
                    <a:pt x="2814" y="5969"/>
                    <a:pt x="2829" y="5969"/>
                    <a:pt x="2844" y="5970"/>
                  </a:cubicBezTo>
                  <a:lnTo>
                    <a:pt x="2666" y="3920"/>
                  </a:lnTo>
                  <a:cubicBezTo>
                    <a:pt x="2546" y="3934"/>
                    <a:pt x="2428" y="3945"/>
                    <a:pt x="2315" y="3957"/>
                  </a:cubicBezTo>
                  <a:cubicBezTo>
                    <a:pt x="2098" y="3980"/>
                    <a:pt x="1890" y="3990"/>
                    <a:pt x="1684" y="3990"/>
                  </a:cubicBezTo>
                  <a:cubicBezTo>
                    <a:pt x="1288" y="3990"/>
                    <a:pt x="904" y="3954"/>
                    <a:pt x="492" y="3909"/>
                  </a:cubicBezTo>
                  <a:cubicBezTo>
                    <a:pt x="453" y="3905"/>
                    <a:pt x="438" y="3844"/>
                    <a:pt x="482" y="3835"/>
                  </a:cubicBezTo>
                  <a:cubicBezTo>
                    <a:pt x="1041" y="3731"/>
                    <a:pt x="1599" y="3583"/>
                    <a:pt x="2158" y="3468"/>
                  </a:cubicBezTo>
                  <a:cubicBezTo>
                    <a:pt x="2304" y="3437"/>
                    <a:pt x="2458" y="3394"/>
                    <a:pt x="2616" y="3357"/>
                  </a:cubicBezTo>
                  <a:lnTo>
                    <a:pt x="2616" y="3357"/>
                  </a:lnTo>
                  <a:lnTo>
                    <a:pt x="2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1819450" y="2632350"/>
              <a:ext cx="42850" cy="45625"/>
            </a:xfrm>
            <a:custGeom>
              <a:avLst/>
              <a:gdLst/>
              <a:ahLst/>
              <a:cxnLst/>
              <a:rect l="l" t="t" r="r" b="b"/>
              <a:pathLst>
                <a:path w="1714" h="1825" extrusionOk="0">
                  <a:moveTo>
                    <a:pt x="1496" y="1"/>
                  </a:moveTo>
                  <a:lnTo>
                    <a:pt x="1496" y="1"/>
                  </a:lnTo>
                  <a:cubicBezTo>
                    <a:pt x="1" y="661"/>
                    <a:pt x="220" y="1824"/>
                    <a:pt x="220" y="1824"/>
                  </a:cubicBezTo>
                  <a:cubicBezTo>
                    <a:pt x="1714" y="1773"/>
                    <a:pt x="1496" y="1"/>
                    <a:pt x="1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1671800" y="2596750"/>
              <a:ext cx="43950" cy="48950"/>
            </a:xfrm>
            <a:custGeom>
              <a:avLst/>
              <a:gdLst/>
              <a:ahLst/>
              <a:cxnLst/>
              <a:rect l="l" t="t" r="r" b="b"/>
              <a:pathLst>
                <a:path w="1758" h="1958" extrusionOk="0">
                  <a:moveTo>
                    <a:pt x="77" y="1"/>
                  </a:moveTo>
                  <a:cubicBezTo>
                    <a:pt x="77" y="1"/>
                    <a:pt x="77" y="1"/>
                    <a:pt x="77" y="1"/>
                  </a:cubicBezTo>
                  <a:cubicBezTo>
                    <a:pt x="0" y="1634"/>
                    <a:pt x="1137" y="1957"/>
                    <a:pt x="1137" y="1957"/>
                  </a:cubicBezTo>
                  <a:cubicBezTo>
                    <a:pt x="1758" y="599"/>
                    <a:pt x="80" y="1"/>
                    <a:pt x="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1888625" y="2635625"/>
              <a:ext cx="36625" cy="40750"/>
            </a:xfrm>
            <a:custGeom>
              <a:avLst/>
              <a:gdLst/>
              <a:ahLst/>
              <a:cxnLst/>
              <a:rect l="l" t="t" r="r" b="b"/>
              <a:pathLst>
                <a:path w="1465" h="1630" extrusionOk="0">
                  <a:moveTo>
                    <a:pt x="65" y="1"/>
                  </a:moveTo>
                  <a:lnTo>
                    <a:pt x="65" y="1"/>
                  </a:lnTo>
                  <a:cubicBezTo>
                    <a:pt x="1" y="1360"/>
                    <a:pt x="947" y="1630"/>
                    <a:pt x="947" y="1630"/>
                  </a:cubicBezTo>
                  <a:cubicBezTo>
                    <a:pt x="1464" y="499"/>
                    <a:pt x="65" y="2"/>
                    <a:pt x="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1626225" y="2656775"/>
              <a:ext cx="36625" cy="40750"/>
            </a:xfrm>
            <a:custGeom>
              <a:avLst/>
              <a:gdLst/>
              <a:ahLst/>
              <a:cxnLst/>
              <a:rect l="l" t="t" r="r" b="b"/>
              <a:pathLst>
                <a:path w="1465" h="1630" extrusionOk="0">
                  <a:moveTo>
                    <a:pt x="64" y="1"/>
                  </a:moveTo>
                  <a:cubicBezTo>
                    <a:pt x="1" y="1361"/>
                    <a:pt x="947" y="1630"/>
                    <a:pt x="947" y="1630"/>
                  </a:cubicBezTo>
                  <a:cubicBezTo>
                    <a:pt x="1465" y="499"/>
                    <a:pt x="65" y="2"/>
                    <a:pt x="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541725" y="2556325"/>
              <a:ext cx="39250" cy="42175"/>
            </a:xfrm>
            <a:custGeom>
              <a:avLst/>
              <a:gdLst/>
              <a:ahLst/>
              <a:cxnLst/>
              <a:rect l="l" t="t" r="r" b="b"/>
              <a:pathLst>
                <a:path w="1570" h="1687" extrusionOk="0">
                  <a:moveTo>
                    <a:pt x="1123" y="0"/>
                  </a:moveTo>
                  <a:cubicBezTo>
                    <a:pt x="1" y="768"/>
                    <a:pt x="356" y="1686"/>
                    <a:pt x="356" y="1686"/>
                  </a:cubicBezTo>
                  <a:cubicBezTo>
                    <a:pt x="1570" y="1417"/>
                    <a:pt x="1123" y="1"/>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1682700" y="2688425"/>
              <a:ext cx="29400" cy="31225"/>
            </a:xfrm>
            <a:custGeom>
              <a:avLst/>
              <a:gdLst/>
              <a:ahLst/>
              <a:cxnLst/>
              <a:rect l="l" t="t" r="r" b="b"/>
              <a:pathLst>
                <a:path w="1176" h="1249" extrusionOk="0">
                  <a:moveTo>
                    <a:pt x="1114" y="0"/>
                  </a:moveTo>
                  <a:lnTo>
                    <a:pt x="1114" y="0"/>
                  </a:lnTo>
                  <a:cubicBezTo>
                    <a:pt x="1" y="398"/>
                    <a:pt x="95" y="1248"/>
                    <a:pt x="95" y="1248"/>
                  </a:cubicBezTo>
                  <a:cubicBezTo>
                    <a:pt x="113" y="1248"/>
                    <a:pt x="130" y="1249"/>
                    <a:pt x="147" y="1249"/>
                  </a:cubicBezTo>
                  <a:cubicBezTo>
                    <a:pt x="1176" y="1249"/>
                    <a:pt x="1114" y="1"/>
                    <a:pt x="1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1835575" y="2547725"/>
              <a:ext cx="43975" cy="48925"/>
            </a:xfrm>
            <a:custGeom>
              <a:avLst/>
              <a:gdLst/>
              <a:ahLst/>
              <a:cxnLst/>
              <a:rect l="l" t="t" r="r" b="b"/>
              <a:pathLst>
                <a:path w="1759" h="1957" extrusionOk="0">
                  <a:moveTo>
                    <a:pt x="77" y="0"/>
                  </a:moveTo>
                  <a:lnTo>
                    <a:pt x="77" y="0"/>
                  </a:lnTo>
                  <a:cubicBezTo>
                    <a:pt x="0" y="1633"/>
                    <a:pt x="1137" y="1957"/>
                    <a:pt x="1137" y="1957"/>
                  </a:cubicBezTo>
                  <a:cubicBezTo>
                    <a:pt x="1759" y="597"/>
                    <a:pt x="77" y="0"/>
                    <a:pt x="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1580700" y="2601875"/>
              <a:ext cx="44700" cy="34900"/>
            </a:xfrm>
            <a:custGeom>
              <a:avLst/>
              <a:gdLst/>
              <a:ahLst/>
              <a:cxnLst/>
              <a:rect l="l" t="t" r="r" b="b"/>
              <a:pathLst>
                <a:path w="1788" h="1396" extrusionOk="0">
                  <a:moveTo>
                    <a:pt x="1361" y="1"/>
                  </a:moveTo>
                  <a:cubicBezTo>
                    <a:pt x="281" y="1"/>
                    <a:pt x="1" y="1394"/>
                    <a:pt x="3" y="1396"/>
                  </a:cubicBezTo>
                  <a:cubicBezTo>
                    <a:pt x="1629" y="1238"/>
                    <a:pt x="1787" y="66"/>
                    <a:pt x="1787" y="66"/>
                  </a:cubicBezTo>
                  <a:cubicBezTo>
                    <a:pt x="1633" y="21"/>
                    <a:pt x="1491" y="1"/>
                    <a:pt x="1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1911500" y="2512625"/>
              <a:ext cx="44650" cy="34850"/>
            </a:xfrm>
            <a:custGeom>
              <a:avLst/>
              <a:gdLst/>
              <a:ahLst/>
              <a:cxnLst/>
              <a:rect l="l" t="t" r="r" b="b"/>
              <a:pathLst>
                <a:path w="1786" h="1394" extrusionOk="0">
                  <a:moveTo>
                    <a:pt x="1361" y="0"/>
                  </a:moveTo>
                  <a:cubicBezTo>
                    <a:pt x="281" y="0"/>
                    <a:pt x="1" y="1394"/>
                    <a:pt x="1" y="1394"/>
                  </a:cubicBezTo>
                  <a:cubicBezTo>
                    <a:pt x="1629" y="1237"/>
                    <a:pt x="1786" y="65"/>
                    <a:pt x="1786" y="65"/>
                  </a:cubicBezTo>
                  <a:cubicBezTo>
                    <a:pt x="1632" y="20"/>
                    <a:pt x="1491" y="0"/>
                    <a:pt x="1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1644475" y="2543900"/>
              <a:ext cx="44650" cy="34900"/>
            </a:xfrm>
            <a:custGeom>
              <a:avLst/>
              <a:gdLst/>
              <a:ahLst/>
              <a:cxnLst/>
              <a:rect l="l" t="t" r="r" b="b"/>
              <a:pathLst>
                <a:path w="1786" h="1396" extrusionOk="0">
                  <a:moveTo>
                    <a:pt x="1360" y="1"/>
                  </a:moveTo>
                  <a:cubicBezTo>
                    <a:pt x="280" y="1"/>
                    <a:pt x="0" y="1395"/>
                    <a:pt x="0" y="1396"/>
                  </a:cubicBezTo>
                  <a:cubicBezTo>
                    <a:pt x="1628" y="1238"/>
                    <a:pt x="1786" y="66"/>
                    <a:pt x="1786" y="66"/>
                  </a:cubicBezTo>
                  <a:cubicBezTo>
                    <a:pt x="1632" y="21"/>
                    <a:pt x="1490" y="1"/>
                    <a:pt x="1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1909775" y="2580525"/>
              <a:ext cx="50600" cy="27150"/>
            </a:xfrm>
            <a:custGeom>
              <a:avLst/>
              <a:gdLst/>
              <a:ahLst/>
              <a:cxnLst/>
              <a:rect l="l" t="t" r="r" b="b"/>
              <a:pathLst>
                <a:path w="2024" h="1086" extrusionOk="0">
                  <a:moveTo>
                    <a:pt x="677" y="0"/>
                  </a:moveTo>
                  <a:cubicBezTo>
                    <a:pt x="303" y="0"/>
                    <a:pt x="1" y="95"/>
                    <a:pt x="1" y="95"/>
                  </a:cubicBezTo>
                  <a:cubicBezTo>
                    <a:pt x="566" y="926"/>
                    <a:pt x="1201" y="1086"/>
                    <a:pt x="1606" y="1086"/>
                  </a:cubicBezTo>
                  <a:cubicBezTo>
                    <a:pt x="1860" y="1086"/>
                    <a:pt x="2024" y="1023"/>
                    <a:pt x="2024" y="1023"/>
                  </a:cubicBezTo>
                  <a:cubicBezTo>
                    <a:pt x="1839" y="178"/>
                    <a:pt x="1191" y="0"/>
                    <a:pt x="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1" name="Google Shape;581;p37"/>
          <p:cNvSpPr/>
          <p:nvPr/>
        </p:nvSpPr>
        <p:spPr>
          <a:xfrm flipH="1">
            <a:off x="-90114" y="4224400"/>
            <a:ext cx="2820316" cy="961814"/>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flipH="1">
            <a:off x="389426" y="3365250"/>
            <a:ext cx="916501" cy="1203511"/>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flipH="1">
            <a:off x="265591" y="331775"/>
            <a:ext cx="1301936" cy="804432"/>
          </a:xfrm>
          <a:custGeom>
            <a:avLst/>
            <a:gdLst/>
            <a:ahLst/>
            <a:cxnLst/>
            <a:rect l="l" t="t" r="r" b="b"/>
            <a:pathLst>
              <a:path w="10630" h="6568" extrusionOk="0">
                <a:moveTo>
                  <a:pt x="4460" y="874"/>
                </a:moveTo>
                <a:cubicBezTo>
                  <a:pt x="4461" y="875"/>
                  <a:pt x="4461" y="877"/>
                  <a:pt x="4463" y="877"/>
                </a:cubicBezTo>
                <a:cubicBezTo>
                  <a:pt x="4525" y="935"/>
                  <a:pt x="4592" y="1000"/>
                  <a:pt x="4619" y="1083"/>
                </a:cubicBezTo>
                <a:cubicBezTo>
                  <a:pt x="4635" y="1131"/>
                  <a:pt x="4634" y="1181"/>
                  <a:pt x="4610" y="1228"/>
                </a:cubicBezTo>
                <a:cubicBezTo>
                  <a:pt x="4598" y="1253"/>
                  <a:pt x="4582" y="1272"/>
                  <a:pt x="4561" y="1288"/>
                </a:cubicBezTo>
                <a:cubicBezTo>
                  <a:pt x="4542" y="1302"/>
                  <a:pt x="4523" y="1310"/>
                  <a:pt x="4502" y="1310"/>
                </a:cubicBezTo>
                <a:cubicBezTo>
                  <a:pt x="4497" y="1310"/>
                  <a:pt x="4491" y="1309"/>
                  <a:pt x="4486" y="1308"/>
                </a:cubicBezTo>
                <a:cubicBezTo>
                  <a:pt x="4423" y="1161"/>
                  <a:pt x="4420" y="1013"/>
                  <a:pt x="4460" y="874"/>
                </a:cubicBezTo>
                <a:close/>
                <a:moveTo>
                  <a:pt x="7428" y="1241"/>
                </a:moveTo>
                <a:cubicBezTo>
                  <a:pt x="7456" y="1356"/>
                  <a:pt x="7472" y="1479"/>
                  <a:pt x="7471" y="1607"/>
                </a:cubicBezTo>
                <a:cubicBezTo>
                  <a:pt x="7444" y="1642"/>
                  <a:pt x="7416" y="1672"/>
                  <a:pt x="7368" y="1674"/>
                </a:cubicBezTo>
                <a:cubicBezTo>
                  <a:pt x="7366" y="1674"/>
                  <a:pt x="7364" y="1674"/>
                  <a:pt x="7362" y="1674"/>
                </a:cubicBezTo>
                <a:cubicBezTo>
                  <a:pt x="7294" y="1674"/>
                  <a:pt x="7247" y="1612"/>
                  <a:pt x="7237" y="1550"/>
                </a:cubicBezTo>
                <a:cubicBezTo>
                  <a:pt x="7227" y="1486"/>
                  <a:pt x="7246" y="1427"/>
                  <a:pt x="7279" y="1375"/>
                </a:cubicBezTo>
                <a:cubicBezTo>
                  <a:pt x="7284" y="1389"/>
                  <a:pt x="7299" y="1399"/>
                  <a:pt x="7314" y="1399"/>
                </a:cubicBezTo>
                <a:cubicBezTo>
                  <a:pt x="7325" y="1399"/>
                  <a:pt x="7335" y="1393"/>
                  <a:pt x="7341" y="1380"/>
                </a:cubicBezTo>
                <a:cubicBezTo>
                  <a:pt x="7364" y="1325"/>
                  <a:pt x="7394" y="1279"/>
                  <a:pt x="7428" y="1241"/>
                </a:cubicBezTo>
                <a:close/>
                <a:moveTo>
                  <a:pt x="9318" y="1796"/>
                </a:moveTo>
                <a:cubicBezTo>
                  <a:pt x="9320" y="1797"/>
                  <a:pt x="9320" y="1799"/>
                  <a:pt x="9320" y="1800"/>
                </a:cubicBezTo>
                <a:cubicBezTo>
                  <a:pt x="9304" y="1898"/>
                  <a:pt x="9290" y="2014"/>
                  <a:pt x="9192" y="2065"/>
                </a:cubicBezTo>
                <a:cubicBezTo>
                  <a:pt x="9170" y="2076"/>
                  <a:pt x="9146" y="2082"/>
                  <a:pt x="9123" y="2082"/>
                </a:cubicBezTo>
                <a:cubicBezTo>
                  <a:pt x="9095" y="2082"/>
                  <a:pt x="9068" y="2072"/>
                  <a:pt x="9048" y="2048"/>
                </a:cubicBezTo>
                <a:cubicBezTo>
                  <a:pt x="9024" y="2017"/>
                  <a:pt x="9016" y="1973"/>
                  <a:pt x="9035" y="1940"/>
                </a:cubicBezTo>
                <a:cubicBezTo>
                  <a:pt x="9123" y="1870"/>
                  <a:pt x="9219" y="1822"/>
                  <a:pt x="9318" y="1796"/>
                </a:cubicBezTo>
                <a:close/>
                <a:moveTo>
                  <a:pt x="1623" y="2421"/>
                </a:moveTo>
                <a:cubicBezTo>
                  <a:pt x="1638" y="2421"/>
                  <a:pt x="1653" y="2422"/>
                  <a:pt x="1669" y="2423"/>
                </a:cubicBezTo>
                <a:cubicBezTo>
                  <a:pt x="1709" y="2427"/>
                  <a:pt x="1749" y="2434"/>
                  <a:pt x="1787" y="2446"/>
                </a:cubicBezTo>
                <a:cubicBezTo>
                  <a:pt x="1831" y="2460"/>
                  <a:pt x="2049" y="2593"/>
                  <a:pt x="1864" y="2642"/>
                </a:cubicBezTo>
                <a:cubicBezTo>
                  <a:pt x="1857" y="2645"/>
                  <a:pt x="1853" y="2650"/>
                  <a:pt x="1853" y="2657"/>
                </a:cubicBezTo>
                <a:cubicBezTo>
                  <a:pt x="1835" y="2658"/>
                  <a:pt x="1818" y="2659"/>
                  <a:pt x="1801" y="2659"/>
                </a:cubicBezTo>
                <a:cubicBezTo>
                  <a:pt x="1627" y="2659"/>
                  <a:pt x="1501" y="2589"/>
                  <a:pt x="1416" y="2478"/>
                </a:cubicBezTo>
                <a:cubicBezTo>
                  <a:pt x="1424" y="2476"/>
                  <a:pt x="1429" y="2461"/>
                  <a:pt x="1422" y="2454"/>
                </a:cubicBezTo>
                <a:cubicBezTo>
                  <a:pt x="1489" y="2436"/>
                  <a:pt x="1554" y="2421"/>
                  <a:pt x="1623" y="2421"/>
                </a:cubicBezTo>
                <a:close/>
                <a:moveTo>
                  <a:pt x="851" y="3941"/>
                </a:moveTo>
                <a:cubicBezTo>
                  <a:pt x="995" y="3941"/>
                  <a:pt x="1198" y="4005"/>
                  <a:pt x="1150" y="4191"/>
                </a:cubicBezTo>
                <a:cubicBezTo>
                  <a:pt x="1147" y="4197"/>
                  <a:pt x="1148" y="4201"/>
                  <a:pt x="1151" y="4204"/>
                </a:cubicBezTo>
                <a:cubicBezTo>
                  <a:pt x="1090" y="4297"/>
                  <a:pt x="1018" y="4334"/>
                  <a:pt x="944" y="4334"/>
                </a:cubicBezTo>
                <a:cubicBezTo>
                  <a:pt x="789" y="4334"/>
                  <a:pt x="624" y="4170"/>
                  <a:pt x="530" y="4007"/>
                </a:cubicBezTo>
                <a:cubicBezTo>
                  <a:pt x="534" y="4002"/>
                  <a:pt x="539" y="3997"/>
                  <a:pt x="546" y="3992"/>
                </a:cubicBezTo>
                <a:cubicBezTo>
                  <a:pt x="639" y="3965"/>
                  <a:pt x="737" y="3946"/>
                  <a:pt x="834" y="3942"/>
                </a:cubicBezTo>
                <a:cubicBezTo>
                  <a:pt x="839" y="3941"/>
                  <a:pt x="845" y="3941"/>
                  <a:pt x="851" y="3941"/>
                </a:cubicBezTo>
                <a:close/>
                <a:moveTo>
                  <a:pt x="7948" y="4608"/>
                </a:moveTo>
                <a:cubicBezTo>
                  <a:pt x="7996" y="4608"/>
                  <a:pt x="8033" y="4645"/>
                  <a:pt x="8066" y="4682"/>
                </a:cubicBezTo>
                <a:cubicBezTo>
                  <a:pt x="8101" y="4765"/>
                  <a:pt x="8122" y="4848"/>
                  <a:pt x="8133" y="4929"/>
                </a:cubicBezTo>
                <a:cubicBezTo>
                  <a:pt x="8131" y="4929"/>
                  <a:pt x="8130" y="4929"/>
                  <a:pt x="8129" y="4929"/>
                </a:cubicBezTo>
                <a:cubicBezTo>
                  <a:pt x="8119" y="4929"/>
                  <a:pt x="8113" y="4936"/>
                  <a:pt x="8112" y="4944"/>
                </a:cubicBezTo>
                <a:cubicBezTo>
                  <a:pt x="8006" y="4919"/>
                  <a:pt x="7892" y="4899"/>
                  <a:pt x="7847" y="4782"/>
                </a:cubicBezTo>
                <a:cubicBezTo>
                  <a:pt x="7821" y="4715"/>
                  <a:pt x="7842" y="4638"/>
                  <a:pt x="7916" y="4614"/>
                </a:cubicBezTo>
                <a:cubicBezTo>
                  <a:pt x="7927" y="4610"/>
                  <a:pt x="7938" y="4608"/>
                  <a:pt x="7948" y="4608"/>
                </a:cubicBezTo>
                <a:close/>
                <a:moveTo>
                  <a:pt x="2584" y="5169"/>
                </a:moveTo>
                <a:cubicBezTo>
                  <a:pt x="2610" y="5169"/>
                  <a:pt x="2634" y="5178"/>
                  <a:pt x="2645" y="5197"/>
                </a:cubicBezTo>
                <a:cubicBezTo>
                  <a:pt x="2643" y="5218"/>
                  <a:pt x="2642" y="5238"/>
                  <a:pt x="2638" y="5258"/>
                </a:cubicBezTo>
                <a:cubicBezTo>
                  <a:pt x="2637" y="5259"/>
                  <a:pt x="2637" y="5261"/>
                  <a:pt x="2637" y="5262"/>
                </a:cubicBezTo>
                <a:cubicBezTo>
                  <a:pt x="2626" y="5344"/>
                  <a:pt x="2601" y="5420"/>
                  <a:pt x="2568" y="5488"/>
                </a:cubicBezTo>
                <a:lnTo>
                  <a:pt x="2568" y="5487"/>
                </a:lnTo>
                <a:cubicBezTo>
                  <a:pt x="2564" y="5476"/>
                  <a:pt x="2560" y="5464"/>
                  <a:pt x="2556" y="5454"/>
                </a:cubicBezTo>
                <a:cubicBezTo>
                  <a:pt x="2555" y="5448"/>
                  <a:pt x="2550" y="5446"/>
                  <a:pt x="2546" y="5444"/>
                </a:cubicBezTo>
                <a:cubicBezTo>
                  <a:pt x="2529" y="5414"/>
                  <a:pt x="2513" y="5385"/>
                  <a:pt x="2502" y="5351"/>
                </a:cubicBezTo>
                <a:cubicBezTo>
                  <a:pt x="2486" y="5305"/>
                  <a:pt x="2478" y="5247"/>
                  <a:pt x="2509" y="5204"/>
                </a:cubicBezTo>
                <a:cubicBezTo>
                  <a:pt x="2525" y="5181"/>
                  <a:pt x="2556" y="5169"/>
                  <a:pt x="2584" y="5169"/>
                </a:cubicBezTo>
                <a:close/>
                <a:moveTo>
                  <a:pt x="5530" y="5324"/>
                </a:moveTo>
                <a:cubicBezTo>
                  <a:pt x="5536" y="5324"/>
                  <a:pt x="5542" y="5325"/>
                  <a:pt x="5549" y="5326"/>
                </a:cubicBezTo>
                <a:cubicBezTo>
                  <a:pt x="5587" y="5333"/>
                  <a:pt x="5646" y="5361"/>
                  <a:pt x="5616" y="5421"/>
                </a:cubicBezTo>
                <a:cubicBezTo>
                  <a:pt x="5613" y="5426"/>
                  <a:pt x="5617" y="5430"/>
                  <a:pt x="5622" y="5430"/>
                </a:cubicBezTo>
                <a:cubicBezTo>
                  <a:pt x="5624" y="5430"/>
                  <a:pt x="5625" y="5430"/>
                  <a:pt x="5627" y="5429"/>
                </a:cubicBezTo>
                <a:lnTo>
                  <a:pt x="5627" y="5429"/>
                </a:lnTo>
                <a:cubicBezTo>
                  <a:pt x="5612" y="5522"/>
                  <a:pt x="5586" y="5610"/>
                  <a:pt x="5553" y="5692"/>
                </a:cubicBezTo>
                <a:cubicBezTo>
                  <a:pt x="5521" y="5636"/>
                  <a:pt x="5480" y="5584"/>
                  <a:pt x="5458" y="5522"/>
                </a:cubicBezTo>
                <a:cubicBezTo>
                  <a:pt x="5442" y="5477"/>
                  <a:pt x="5433" y="5425"/>
                  <a:pt x="5454" y="5380"/>
                </a:cubicBezTo>
                <a:cubicBezTo>
                  <a:pt x="5471" y="5343"/>
                  <a:pt x="5493" y="5324"/>
                  <a:pt x="5530" y="5324"/>
                </a:cubicBezTo>
                <a:close/>
                <a:moveTo>
                  <a:pt x="5731" y="66"/>
                </a:moveTo>
                <a:cubicBezTo>
                  <a:pt x="5845" y="66"/>
                  <a:pt x="5958" y="76"/>
                  <a:pt x="6068" y="95"/>
                </a:cubicBezTo>
                <a:cubicBezTo>
                  <a:pt x="6693" y="203"/>
                  <a:pt x="7225" y="598"/>
                  <a:pt x="7405" y="1161"/>
                </a:cubicBezTo>
                <a:cubicBezTo>
                  <a:pt x="7380" y="1187"/>
                  <a:pt x="7356" y="1215"/>
                  <a:pt x="7336" y="1246"/>
                </a:cubicBezTo>
                <a:cubicBezTo>
                  <a:pt x="7215" y="1349"/>
                  <a:pt x="7104" y="1528"/>
                  <a:pt x="7231" y="1673"/>
                </a:cubicBezTo>
                <a:cubicBezTo>
                  <a:pt x="7263" y="1710"/>
                  <a:pt x="7320" y="1730"/>
                  <a:pt x="7375" y="1730"/>
                </a:cubicBezTo>
                <a:cubicBezTo>
                  <a:pt x="7409" y="1730"/>
                  <a:pt x="7441" y="1722"/>
                  <a:pt x="7467" y="1706"/>
                </a:cubicBezTo>
                <a:lnTo>
                  <a:pt x="7467" y="1706"/>
                </a:lnTo>
                <a:cubicBezTo>
                  <a:pt x="7467" y="1709"/>
                  <a:pt x="7467" y="1713"/>
                  <a:pt x="7466" y="1717"/>
                </a:cubicBezTo>
                <a:cubicBezTo>
                  <a:pt x="7465" y="1726"/>
                  <a:pt x="7471" y="1730"/>
                  <a:pt x="7478" y="1730"/>
                </a:cubicBezTo>
                <a:cubicBezTo>
                  <a:pt x="7483" y="1730"/>
                  <a:pt x="7489" y="1727"/>
                  <a:pt x="7491" y="1720"/>
                </a:cubicBezTo>
                <a:cubicBezTo>
                  <a:pt x="7494" y="1703"/>
                  <a:pt x="7497" y="1687"/>
                  <a:pt x="7502" y="1671"/>
                </a:cubicBezTo>
                <a:cubicBezTo>
                  <a:pt x="7512" y="1653"/>
                  <a:pt x="7518" y="1633"/>
                  <a:pt x="7517" y="1607"/>
                </a:cubicBezTo>
                <a:cubicBezTo>
                  <a:pt x="7517" y="1604"/>
                  <a:pt x="7515" y="1601"/>
                  <a:pt x="7513" y="1599"/>
                </a:cubicBezTo>
                <a:cubicBezTo>
                  <a:pt x="7530" y="1452"/>
                  <a:pt x="7522" y="1313"/>
                  <a:pt x="7488" y="1182"/>
                </a:cubicBezTo>
                <a:cubicBezTo>
                  <a:pt x="7623" y="1072"/>
                  <a:pt x="7807" y="1035"/>
                  <a:pt x="7995" y="1035"/>
                </a:cubicBezTo>
                <a:cubicBezTo>
                  <a:pt x="8150" y="1035"/>
                  <a:pt x="8307" y="1060"/>
                  <a:pt x="8441" y="1092"/>
                </a:cubicBezTo>
                <a:cubicBezTo>
                  <a:pt x="8841" y="1186"/>
                  <a:pt x="9163" y="1363"/>
                  <a:pt x="9299" y="1730"/>
                </a:cubicBezTo>
                <a:cubicBezTo>
                  <a:pt x="9172" y="1764"/>
                  <a:pt x="9054" y="1829"/>
                  <a:pt x="8958" y="1937"/>
                </a:cubicBezTo>
                <a:cubicBezTo>
                  <a:pt x="8943" y="1954"/>
                  <a:pt x="8960" y="1981"/>
                  <a:pt x="8980" y="1981"/>
                </a:cubicBezTo>
                <a:cubicBezTo>
                  <a:pt x="8982" y="1981"/>
                  <a:pt x="8983" y="1980"/>
                  <a:pt x="8985" y="1980"/>
                </a:cubicBezTo>
                <a:lnTo>
                  <a:pt x="8985" y="1980"/>
                </a:lnTo>
                <a:cubicBezTo>
                  <a:pt x="8974" y="2045"/>
                  <a:pt x="9015" y="2121"/>
                  <a:pt x="9089" y="2138"/>
                </a:cubicBezTo>
                <a:cubicBezTo>
                  <a:pt x="9106" y="2141"/>
                  <a:pt x="9122" y="2143"/>
                  <a:pt x="9138" y="2143"/>
                </a:cubicBezTo>
                <a:cubicBezTo>
                  <a:pt x="9303" y="2143"/>
                  <a:pt x="9372" y="1932"/>
                  <a:pt x="9383" y="1796"/>
                </a:cubicBezTo>
                <a:cubicBezTo>
                  <a:pt x="9383" y="1790"/>
                  <a:pt x="9382" y="1785"/>
                  <a:pt x="9381" y="1781"/>
                </a:cubicBezTo>
                <a:cubicBezTo>
                  <a:pt x="9426" y="1773"/>
                  <a:pt x="9472" y="1769"/>
                  <a:pt x="9517" y="1769"/>
                </a:cubicBezTo>
                <a:cubicBezTo>
                  <a:pt x="9814" y="1769"/>
                  <a:pt x="10111" y="1938"/>
                  <a:pt x="10291" y="2208"/>
                </a:cubicBezTo>
                <a:cubicBezTo>
                  <a:pt x="10569" y="2630"/>
                  <a:pt x="10549" y="3203"/>
                  <a:pt x="10377" y="3659"/>
                </a:cubicBezTo>
                <a:cubicBezTo>
                  <a:pt x="10073" y="4470"/>
                  <a:pt x="9285" y="4950"/>
                  <a:pt x="8440" y="4950"/>
                </a:cubicBezTo>
                <a:cubicBezTo>
                  <a:pt x="8367" y="4950"/>
                  <a:pt x="8294" y="4947"/>
                  <a:pt x="8221" y="4939"/>
                </a:cubicBezTo>
                <a:cubicBezTo>
                  <a:pt x="8204" y="4828"/>
                  <a:pt x="8163" y="4715"/>
                  <a:pt x="8092" y="4605"/>
                </a:cubicBezTo>
                <a:cubicBezTo>
                  <a:pt x="8087" y="4597"/>
                  <a:pt x="8079" y="4594"/>
                  <a:pt x="8072" y="4594"/>
                </a:cubicBezTo>
                <a:cubicBezTo>
                  <a:pt x="8063" y="4594"/>
                  <a:pt x="8054" y="4598"/>
                  <a:pt x="8049" y="4605"/>
                </a:cubicBezTo>
                <a:cubicBezTo>
                  <a:pt x="8025" y="4573"/>
                  <a:pt x="7997" y="4551"/>
                  <a:pt x="7951" y="4551"/>
                </a:cubicBezTo>
                <a:cubicBezTo>
                  <a:pt x="7941" y="4551"/>
                  <a:pt x="7930" y="4552"/>
                  <a:pt x="7918" y="4554"/>
                </a:cubicBezTo>
                <a:cubicBezTo>
                  <a:pt x="7851" y="4565"/>
                  <a:pt x="7795" y="4617"/>
                  <a:pt x="7779" y="4683"/>
                </a:cubicBezTo>
                <a:cubicBezTo>
                  <a:pt x="7736" y="4882"/>
                  <a:pt x="7968" y="5008"/>
                  <a:pt x="8141" y="5008"/>
                </a:cubicBezTo>
                <a:cubicBezTo>
                  <a:pt x="8159" y="5525"/>
                  <a:pt x="7721" y="5969"/>
                  <a:pt x="7196" y="6117"/>
                </a:cubicBezTo>
                <a:cubicBezTo>
                  <a:pt x="7046" y="6160"/>
                  <a:pt x="6894" y="6181"/>
                  <a:pt x="6744" y="6181"/>
                </a:cubicBezTo>
                <a:cubicBezTo>
                  <a:pt x="6337" y="6181"/>
                  <a:pt x="5944" y="6031"/>
                  <a:pt x="5616" y="5778"/>
                </a:cubicBezTo>
                <a:cubicBezTo>
                  <a:pt x="5670" y="5648"/>
                  <a:pt x="5699" y="5505"/>
                  <a:pt x="5690" y="5346"/>
                </a:cubicBezTo>
                <a:cubicBezTo>
                  <a:pt x="5690" y="5332"/>
                  <a:pt x="5677" y="5325"/>
                  <a:pt x="5665" y="5325"/>
                </a:cubicBezTo>
                <a:cubicBezTo>
                  <a:pt x="5656" y="5325"/>
                  <a:pt x="5648" y="5328"/>
                  <a:pt x="5643" y="5334"/>
                </a:cubicBezTo>
                <a:cubicBezTo>
                  <a:pt x="5628" y="5289"/>
                  <a:pt x="5580" y="5259"/>
                  <a:pt x="5530" y="5259"/>
                </a:cubicBezTo>
                <a:cubicBezTo>
                  <a:pt x="5499" y="5259"/>
                  <a:pt x="5468" y="5270"/>
                  <a:pt x="5442" y="5295"/>
                </a:cubicBezTo>
                <a:cubicBezTo>
                  <a:pt x="5313" y="5415"/>
                  <a:pt x="5413" y="5611"/>
                  <a:pt x="5508" y="5732"/>
                </a:cubicBezTo>
                <a:cubicBezTo>
                  <a:pt x="5508" y="5734"/>
                  <a:pt x="5509" y="5735"/>
                  <a:pt x="5511" y="5738"/>
                </a:cubicBezTo>
                <a:lnTo>
                  <a:pt x="5521" y="5749"/>
                </a:lnTo>
                <a:cubicBezTo>
                  <a:pt x="5523" y="5751"/>
                  <a:pt x="5526" y="5753"/>
                  <a:pt x="5527" y="5755"/>
                </a:cubicBezTo>
                <a:cubicBezTo>
                  <a:pt x="5301" y="6234"/>
                  <a:pt x="4781" y="6493"/>
                  <a:pt x="4210" y="6497"/>
                </a:cubicBezTo>
                <a:cubicBezTo>
                  <a:pt x="4208" y="6497"/>
                  <a:pt x="4205" y="6497"/>
                  <a:pt x="4203" y="6497"/>
                </a:cubicBezTo>
                <a:cubicBezTo>
                  <a:pt x="3832" y="6497"/>
                  <a:pt x="3419" y="6422"/>
                  <a:pt x="3104" y="6220"/>
                </a:cubicBezTo>
                <a:cubicBezTo>
                  <a:pt x="2863" y="6065"/>
                  <a:pt x="2710" y="5840"/>
                  <a:pt x="2606" y="5586"/>
                </a:cubicBezTo>
                <a:cubicBezTo>
                  <a:pt x="2681" y="5466"/>
                  <a:pt x="2720" y="5326"/>
                  <a:pt x="2707" y="5171"/>
                </a:cubicBezTo>
                <a:cubicBezTo>
                  <a:pt x="2707" y="5154"/>
                  <a:pt x="2689" y="5146"/>
                  <a:pt x="2676" y="5146"/>
                </a:cubicBezTo>
                <a:cubicBezTo>
                  <a:pt x="2674" y="5146"/>
                  <a:pt x="2672" y="5146"/>
                  <a:pt x="2671" y="5146"/>
                </a:cubicBezTo>
                <a:cubicBezTo>
                  <a:pt x="2649" y="5117"/>
                  <a:pt x="2613" y="5098"/>
                  <a:pt x="2573" y="5098"/>
                </a:cubicBezTo>
                <a:cubicBezTo>
                  <a:pt x="2553" y="5098"/>
                  <a:pt x="2533" y="5103"/>
                  <a:pt x="2513" y="5113"/>
                </a:cubicBezTo>
                <a:cubicBezTo>
                  <a:pt x="2339" y="5206"/>
                  <a:pt x="2450" y="5433"/>
                  <a:pt x="2534" y="5553"/>
                </a:cubicBezTo>
                <a:cubicBezTo>
                  <a:pt x="2395" y="5783"/>
                  <a:pt x="2139" y="5927"/>
                  <a:pt x="1847" y="5985"/>
                </a:cubicBezTo>
                <a:cubicBezTo>
                  <a:pt x="1740" y="6007"/>
                  <a:pt x="1636" y="6018"/>
                  <a:pt x="1535" y="6018"/>
                </a:cubicBezTo>
                <a:cubicBezTo>
                  <a:pt x="1253" y="6018"/>
                  <a:pt x="992" y="5933"/>
                  <a:pt x="750" y="5751"/>
                </a:cubicBezTo>
                <a:cubicBezTo>
                  <a:pt x="177" y="5320"/>
                  <a:pt x="0" y="4593"/>
                  <a:pt x="476" y="4064"/>
                </a:cubicBezTo>
                <a:lnTo>
                  <a:pt x="476" y="4064"/>
                </a:lnTo>
                <a:cubicBezTo>
                  <a:pt x="517" y="4140"/>
                  <a:pt x="573" y="4209"/>
                  <a:pt x="642" y="4264"/>
                </a:cubicBezTo>
                <a:cubicBezTo>
                  <a:pt x="728" y="4333"/>
                  <a:pt x="834" y="4373"/>
                  <a:pt x="934" y="4373"/>
                </a:cubicBezTo>
                <a:cubicBezTo>
                  <a:pt x="1055" y="4373"/>
                  <a:pt x="1169" y="4315"/>
                  <a:pt x="1228" y="4182"/>
                </a:cubicBezTo>
                <a:cubicBezTo>
                  <a:pt x="1238" y="4163"/>
                  <a:pt x="1223" y="4150"/>
                  <a:pt x="1208" y="4146"/>
                </a:cubicBezTo>
                <a:cubicBezTo>
                  <a:pt x="1223" y="4039"/>
                  <a:pt x="1154" y="3946"/>
                  <a:pt x="1044" y="3902"/>
                </a:cubicBezTo>
                <a:cubicBezTo>
                  <a:pt x="985" y="3879"/>
                  <a:pt x="921" y="3869"/>
                  <a:pt x="856" y="3869"/>
                </a:cubicBezTo>
                <a:cubicBezTo>
                  <a:pt x="732" y="3869"/>
                  <a:pt x="602" y="3902"/>
                  <a:pt x="494" y="3936"/>
                </a:cubicBezTo>
                <a:cubicBezTo>
                  <a:pt x="475" y="3899"/>
                  <a:pt x="463" y="3861"/>
                  <a:pt x="456" y="3828"/>
                </a:cubicBezTo>
                <a:cubicBezTo>
                  <a:pt x="422" y="3659"/>
                  <a:pt x="439" y="3480"/>
                  <a:pt x="499" y="3317"/>
                </a:cubicBezTo>
                <a:cubicBezTo>
                  <a:pt x="559" y="3149"/>
                  <a:pt x="668" y="3002"/>
                  <a:pt x="790" y="2874"/>
                </a:cubicBezTo>
                <a:cubicBezTo>
                  <a:pt x="861" y="2800"/>
                  <a:pt x="1162" y="2506"/>
                  <a:pt x="1335" y="2468"/>
                </a:cubicBezTo>
                <a:cubicBezTo>
                  <a:pt x="1435" y="2619"/>
                  <a:pt x="1580" y="2732"/>
                  <a:pt x="1754" y="2732"/>
                </a:cubicBezTo>
                <a:cubicBezTo>
                  <a:pt x="1813" y="2732"/>
                  <a:pt x="1875" y="2719"/>
                  <a:pt x="1940" y="2691"/>
                </a:cubicBezTo>
                <a:cubicBezTo>
                  <a:pt x="1960" y="2682"/>
                  <a:pt x="1958" y="2655"/>
                  <a:pt x="1941" y="2647"/>
                </a:cubicBezTo>
                <a:cubicBezTo>
                  <a:pt x="2002" y="2594"/>
                  <a:pt x="1975" y="2482"/>
                  <a:pt x="1903" y="2431"/>
                </a:cubicBezTo>
                <a:cubicBezTo>
                  <a:pt x="1829" y="2378"/>
                  <a:pt x="1728" y="2354"/>
                  <a:pt x="1626" y="2354"/>
                </a:cubicBezTo>
                <a:cubicBezTo>
                  <a:pt x="1534" y="2354"/>
                  <a:pt x="1443" y="2374"/>
                  <a:pt x="1372" y="2409"/>
                </a:cubicBezTo>
                <a:cubicBezTo>
                  <a:pt x="1243" y="2181"/>
                  <a:pt x="1243" y="1841"/>
                  <a:pt x="1322" y="1586"/>
                </a:cubicBezTo>
                <a:cubicBezTo>
                  <a:pt x="1440" y="1208"/>
                  <a:pt x="1706" y="880"/>
                  <a:pt x="2038" y="664"/>
                </a:cubicBezTo>
                <a:cubicBezTo>
                  <a:pt x="2346" y="463"/>
                  <a:pt x="2707" y="365"/>
                  <a:pt x="3074" y="365"/>
                </a:cubicBezTo>
                <a:cubicBezTo>
                  <a:pt x="3139" y="365"/>
                  <a:pt x="3205" y="369"/>
                  <a:pt x="3271" y="375"/>
                </a:cubicBezTo>
                <a:cubicBezTo>
                  <a:pt x="3712" y="417"/>
                  <a:pt x="4040" y="608"/>
                  <a:pt x="4420" y="797"/>
                </a:cubicBezTo>
                <a:cubicBezTo>
                  <a:pt x="4359" y="961"/>
                  <a:pt x="4349" y="1138"/>
                  <a:pt x="4424" y="1300"/>
                </a:cubicBezTo>
                <a:cubicBezTo>
                  <a:pt x="4424" y="1318"/>
                  <a:pt x="4434" y="1334"/>
                  <a:pt x="4446" y="1344"/>
                </a:cubicBezTo>
                <a:cubicBezTo>
                  <a:pt x="4446" y="1345"/>
                  <a:pt x="4447" y="1345"/>
                  <a:pt x="4447" y="1346"/>
                </a:cubicBezTo>
                <a:cubicBezTo>
                  <a:pt x="4451" y="1353"/>
                  <a:pt x="4458" y="1357"/>
                  <a:pt x="4465" y="1357"/>
                </a:cubicBezTo>
                <a:cubicBezTo>
                  <a:pt x="4466" y="1357"/>
                  <a:pt x="4468" y="1356"/>
                  <a:pt x="4469" y="1356"/>
                </a:cubicBezTo>
                <a:cubicBezTo>
                  <a:pt x="4476" y="1359"/>
                  <a:pt x="4483" y="1361"/>
                  <a:pt x="4491" y="1361"/>
                </a:cubicBezTo>
                <a:cubicBezTo>
                  <a:pt x="4497" y="1362"/>
                  <a:pt x="4502" y="1362"/>
                  <a:pt x="4508" y="1362"/>
                </a:cubicBezTo>
                <a:cubicBezTo>
                  <a:pt x="4567" y="1362"/>
                  <a:pt x="4619" y="1320"/>
                  <a:pt x="4650" y="1273"/>
                </a:cubicBezTo>
                <a:cubicBezTo>
                  <a:pt x="4757" y="1109"/>
                  <a:pt x="4620" y="940"/>
                  <a:pt x="4500" y="829"/>
                </a:cubicBezTo>
                <a:cubicBezTo>
                  <a:pt x="4497" y="826"/>
                  <a:pt x="4493" y="825"/>
                  <a:pt x="4491" y="823"/>
                </a:cubicBezTo>
                <a:cubicBezTo>
                  <a:pt x="4497" y="820"/>
                  <a:pt x="4501" y="811"/>
                  <a:pt x="4495" y="805"/>
                </a:cubicBezTo>
                <a:lnTo>
                  <a:pt x="4487" y="797"/>
                </a:lnTo>
                <a:cubicBezTo>
                  <a:pt x="4569" y="586"/>
                  <a:pt x="4741" y="400"/>
                  <a:pt x="4931" y="279"/>
                </a:cubicBezTo>
                <a:cubicBezTo>
                  <a:pt x="5169" y="129"/>
                  <a:pt x="5450" y="66"/>
                  <a:pt x="5731" y="66"/>
                </a:cubicBezTo>
                <a:close/>
                <a:moveTo>
                  <a:pt x="5731" y="1"/>
                </a:moveTo>
                <a:cubicBezTo>
                  <a:pt x="5356" y="1"/>
                  <a:pt x="4984" y="113"/>
                  <a:pt x="4708" y="373"/>
                </a:cubicBezTo>
                <a:cubicBezTo>
                  <a:pt x="4600" y="475"/>
                  <a:pt x="4502" y="607"/>
                  <a:pt x="4440" y="751"/>
                </a:cubicBezTo>
                <a:cubicBezTo>
                  <a:pt x="4099" y="436"/>
                  <a:pt x="3540" y="296"/>
                  <a:pt x="3094" y="291"/>
                </a:cubicBezTo>
                <a:cubicBezTo>
                  <a:pt x="3086" y="291"/>
                  <a:pt x="3077" y="291"/>
                  <a:pt x="3069" y="291"/>
                </a:cubicBezTo>
                <a:cubicBezTo>
                  <a:pt x="2575" y="291"/>
                  <a:pt x="2098" y="474"/>
                  <a:pt x="1739" y="810"/>
                </a:cubicBezTo>
                <a:cubicBezTo>
                  <a:pt x="1409" y="1118"/>
                  <a:pt x="1173" y="1565"/>
                  <a:pt x="1187" y="2024"/>
                </a:cubicBezTo>
                <a:cubicBezTo>
                  <a:pt x="1191" y="2152"/>
                  <a:pt x="1232" y="2296"/>
                  <a:pt x="1304" y="2421"/>
                </a:cubicBezTo>
                <a:cubicBezTo>
                  <a:pt x="1125" y="2446"/>
                  <a:pt x="878" y="2700"/>
                  <a:pt x="790" y="2782"/>
                </a:cubicBezTo>
                <a:cubicBezTo>
                  <a:pt x="562" y="2998"/>
                  <a:pt x="393" y="3276"/>
                  <a:pt x="376" y="3593"/>
                </a:cubicBezTo>
                <a:cubicBezTo>
                  <a:pt x="368" y="3736"/>
                  <a:pt x="391" y="3883"/>
                  <a:pt x="450" y="4014"/>
                </a:cubicBezTo>
                <a:cubicBezTo>
                  <a:pt x="200" y="4198"/>
                  <a:pt x="92" y="4542"/>
                  <a:pt x="117" y="4842"/>
                </a:cubicBezTo>
                <a:cubicBezTo>
                  <a:pt x="150" y="5253"/>
                  <a:pt x="424" y="5611"/>
                  <a:pt x="756" y="5843"/>
                </a:cubicBezTo>
                <a:cubicBezTo>
                  <a:pt x="997" y="6012"/>
                  <a:pt x="1259" y="6090"/>
                  <a:pt x="1532" y="6090"/>
                </a:cubicBezTo>
                <a:cubicBezTo>
                  <a:pt x="1684" y="6090"/>
                  <a:pt x="1840" y="6066"/>
                  <a:pt x="1997" y="6020"/>
                </a:cubicBezTo>
                <a:cubicBezTo>
                  <a:pt x="2218" y="5956"/>
                  <a:pt x="2433" y="5822"/>
                  <a:pt x="2567" y="5640"/>
                </a:cubicBezTo>
                <a:cubicBezTo>
                  <a:pt x="2772" y="6300"/>
                  <a:pt x="3541" y="6567"/>
                  <a:pt x="4200" y="6567"/>
                </a:cubicBezTo>
                <a:cubicBezTo>
                  <a:pt x="4206" y="6567"/>
                  <a:pt x="4212" y="6567"/>
                  <a:pt x="4218" y="6567"/>
                </a:cubicBezTo>
                <a:cubicBezTo>
                  <a:pt x="4744" y="6563"/>
                  <a:pt x="5359" y="6301"/>
                  <a:pt x="5593" y="5825"/>
                </a:cubicBezTo>
                <a:cubicBezTo>
                  <a:pt x="5893" y="6112"/>
                  <a:pt x="6316" y="6256"/>
                  <a:pt x="6736" y="6256"/>
                </a:cubicBezTo>
                <a:cubicBezTo>
                  <a:pt x="6944" y="6256"/>
                  <a:pt x="7152" y="6220"/>
                  <a:pt x="7344" y="6149"/>
                </a:cubicBezTo>
                <a:cubicBezTo>
                  <a:pt x="7815" y="5974"/>
                  <a:pt x="8270" y="5486"/>
                  <a:pt x="8226" y="4982"/>
                </a:cubicBezTo>
                <a:lnTo>
                  <a:pt x="8226" y="4982"/>
                </a:lnTo>
                <a:cubicBezTo>
                  <a:pt x="8328" y="4998"/>
                  <a:pt x="8429" y="5005"/>
                  <a:pt x="8529" y="5005"/>
                </a:cubicBezTo>
                <a:cubicBezTo>
                  <a:pt x="9482" y="5005"/>
                  <a:pt x="10337" y="4327"/>
                  <a:pt x="10531" y="3374"/>
                </a:cubicBezTo>
                <a:cubicBezTo>
                  <a:pt x="10630" y="2884"/>
                  <a:pt x="10546" y="2323"/>
                  <a:pt x="10160" y="1971"/>
                </a:cubicBezTo>
                <a:cubicBezTo>
                  <a:pt x="9980" y="1809"/>
                  <a:pt x="9734" y="1708"/>
                  <a:pt x="9496" y="1708"/>
                </a:cubicBezTo>
                <a:cubicBezTo>
                  <a:pt x="9443" y="1708"/>
                  <a:pt x="9391" y="1713"/>
                  <a:pt x="9340" y="1723"/>
                </a:cubicBezTo>
                <a:cubicBezTo>
                  <a:pt x="9310" y="1574"/>
                  <a:pt x="9257" y="1443"/>
                  <a:pt x="9127" y="1334"/>
                </a:cubicBezTo>
                <a:cubicBezTo>
                  <a:pt x="8941" y="1175"/>
                  <a:pt x="8686" y="1082"/>
                  <a:pt x="8450" y="1025"/>
                </a:cubicBezTo>
                <a:cubicBezTo>
                  <a:pt x="8313" y="992"/>
                  <a:pt x="8153" y="967"/>
                  <a:pt x="7995" y="967"/>
                </a:cubicBezTo>
                <a:cubicBezTo>
                  <a:pt x="7802" y="967"/>
                  <a:pt x="7611" y="1004"/>
                  <a:pt x="7468" y="1109"/>
                </a:cubicBezTo>
                <a:cubicBezTo>
                  <a:pt x="7268" y="489"/>
                  <a:pt x="6550" y="65"/>
                  <a:pt x="5899" y="8"/>
                </a:cubicBezTo>
                <a:cubicBezTo>
                  <a:pt x="5843" y="3"/>
                  <a:pt x="5787" y="1"/>
                  <a:pt x="5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flipH="1">
            <a:off x="7985938" y="409064"/>
            <a:ext cx="222887" cy="231061"/>
          </a:xfrm>
          <a:custGeom>
            <a:avLst/>
            <a:gdLst/>
            <a:ahLst/>
            <a:cxnLst/>
            <a:rect l="l" t="t" r="r" b="b"/>
            <a:pathLst>
              <a:path w="1118" h="1159" extrusionOk="0">
                <a:moveTo>
                  <a:pt x="624" y="1"/>
                </a:moveTo>
                <a:cubicBezTo>
                  <a:pt x="297" y="1"/>
                  <a:pt x="4" y="237"/>
                  <a:pt x="2" y="581"/>
                </a:cubicBezTo>
                <a:cubicBezTo>
                  <a:pt x="1" y="758"/>
                  <a:pt x="81" y="937"/>
                  <a:pt x="221" y="1048"/>
                </a:cubicBezTo>
                <a:cubicBezTo>
                  <a:pt x="312" y="1119"/>
                  <a:pt x="428" y="1158"/>
                  <a:pt x="543" y="1158"/>
                </a:cubicBezTo>
                <a:cubicBezTo>
                  <a:pt x="606" y="1158"/>
                  <a:pt x="668" y="1147"/>
                  <a:pt x="726" y="1123"/>
                </a:cubicBezTo>
                <a:cubicBezTo>
                  <a:pt x="866" y="1065"/>
                  <a:pt x="970" y="940"/>
                  <a:pt x="1021" y="798"/>
                </a:cubicBezTo>
                <a:cubicBezTo>
                  <a:pt x="1118" y="530"/>
                  <a:pt x="1061" y="54"/>
                  <a:pt x="717" y="7"/>
                </a:cubicBezTo>
                <a:cubicBezTo>
                  <a:pt x="686" y="3"/>
                  <a:pt x="655"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flipH="1">
            <a:off x="7878881" y="12135"/>
            <a:ext cx="242225" cy="234849"/>
          </a:xfrm>
          <a:custGeom>
            <a:avLst/>
            <a:gdLst/>
            <a:ahLst/>
            <a:cxnLst/>
            <a:rect l="l" t="t" r="r" b="b"/>
            <a:pathLst>
              <a:path w="1215" h="1178" extrusionOk="0">
                <a:moveTo>
                  <a:pt x="626" y="0"/>
                </a:moveTo>
                <a:cubicBezTo>
                  <a:pt x="574" y="0"/>
                  <a:pt x="520" y="13"/>
                  <a:pt x="467" y="41"/>
                </a:cubicBezTo>
                <a:cubicBezTo>
                  <a:pt x="143" y="212"/>
                  <a:pt x="0" y="616"/>
                  <a:pt x="217" y="924"/>
                </a:cubicBezTo>
                <a:cubicBezTo>
                  <a:pt x="319" y="1069"/>
                  <a:pt x="488" y="1169"/>
                  <a:pt x="666" y="1177"/>
                </a:cubicBezTo>
                <a:cubicBezTo>
                  <a:pt x="674" y="1177"/>
                  <a:pt x="682" y="1177"/>
                  <a:pt x="689" y="1177"/>
                </a:cubicBezTo>
                <a:cubicBezTo>
                  <a:pt x="860" y="1177"/>
                  <a:pt x="1030" y="1090"/>
                  <a:pt x="1121" y="945"/>
                </a:cubicBezTo>
                <a:cubicBezTo>
                  <a:pt x="1200" y="817"/>
                  <a:pt x="1214" y="654"/>
                  <a:pt x="1173" y="509"/>
                </a:cubicBezTo>
                <a:cubicBezTo>
                  <a:pt x="1110" y="282"/>
                  <a:pt x="878" y="0"/>
                  <a:pt x="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flipH="1">
            <a:off x="7778603" y="344471"/>
            <a:ext cx="142345" cy="147728"/>
          </a:xfrm>
          <a:custGeom>
            <a:avLst/>
            <a:gdLst/>
            <a:ahLst/>
            <a:cxnLst/>
            <a:rect l="l" t="t" r="r" b="b"/>
            <a:pathLst>
              <a:path w="714" h="741" extrusionOk="0">
                <a:moveTo>
                  <a:pt x="400" y="1"/>
                </a:moveTo>
                <a:cubicBezTo>
                  <a:pt x="190" y="1"/>
                  <a:pt x="1" y="152"/>
                  <a:pt x="0" y="372"/>
                </a:cubicBezTo>
                <a:cubicBezTo>
                  <a:pt x="0" y="486"/>
                  <a:pt x="51" y="600"/>
                  <a:pt x="140" y="670"/>
                </a:cubicBezTo>
                <a:cubicBezTo>
                  <a:pt x="198" y="716"/>
                  <a:pt x="272" y="741"/>
                  <a:pt x="345" y="741"/>
                </a:cubicBezTo>
                <a:cubicBezTo>
                  <a:pt x="385" y="741"/>
                  <a:pt x="425" y="733"/>
                  <a:pt x="462" y="717"/>
                </a:cubicBezTo>
                <a:cubicBezTo>
                  <a:pt x="552" y="680"/>
                  <a:pt x="619" y="601"/>
                  <a:pt x="652" y="510"/>
                </a:cubicBezTo>
                <a:cubicBezTo>
                  <a:pt x="713" y="338"/>
                  <a:pt x="677" y="35"/>
                  <a:pt x="457" y="4"/>
                </a:cubicBezTo>
                <a:cubicBezTo>
                  <a:pt x="438" y="2"/>
                  <a:pt x="419"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flipH="1">
            <a:off x="8151606" y="-57150"/>
            <a:ext cx="142744" cy="147728"/>
          </a:xfrm>
          <a:custGeom>
            <a:avLst/>
            <a:gdLst/>
            <a:ahLst/>
            <a:cxnLst/>
            <a:rect l="l" t="t" r="r" b="b"/>
            <a:pathLst>
              <a:path w="716" h="741" extrusionOk="0">
                <a:moveTo>
                  <a:pt x="398" y="0"/>
                </a:moveTo>
                <a:cubicBezTo>
                  <a:pt x="189" y="0"/>
                  <a:pt x="3" y="152"/>
                  <a:pt x="1" y="371"/>
                </a:cubicBezTo>
                <a:cubicBezTo>
                  <a:pt x="0" y="486"/>
                  <a:pt x="52" y="600"/>
                  <a:pt x="142" y="670"/>
                </a:cubicBezTo>
                <a:cubicBezTo>
                  <a:pt x="199" y="716"/>
                  <a:pt x="274" y="741"/>
                  <a:pt x="347" y="741"/>
                </a:cubicBezTo>
                <a:cubicBezTo>
                  <a:pt x="387" y="741"/>
                  <a:pt x="427" y="733"/>
                  <a:pt x="464" y="718"/>
                </a:cubicBezTo>
                <a:cubicBezTo>
                  <a:pt x="554" y="681"/>
                  <a:pt x="620" y="601"/>
                  <a:pt x="654" y="510"/>
                </a:cubicBezTo>
                <a:cubicBezTo>
                  <a:pt x="715" y="339"/>
                  <a:pt x="680" y="33"/>
                  <a:pt x="459" y="5"/>
                </a:cubicBezTo>
                <a:cubicBezTo>
                  <a:pt x="439" y="2"/>
                  <a:pt x="419" y="0"/>
                  <a:pt x="3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flipH="1">
            <a:off x="8294349" y="145707"/>
            <a:ext cx="256779" cy="261763"/>
          </a:xfrm>
          <a:custGeom>
            <a:avLst/>
            <a:gdLst/>
            <a:ahLst/>
            <a:cxnLst/>
            <a:rect l="l" t="t" r="r" b="b"/>
            <a:pathLst>
              <a:path w="1288" h="1313" extrusionOk="0">
                <a:moveTo>
                  <a:pt x="759" y="1"/>
                </a:moveTo>
                <a:cubicBezTo>
                  <a:pt x="746" y="1"/>
                  <a:pt x="733" y="1"/>
                  <a:pt x="720" y="3"/>
                </a:cubicBezTo>
                <a:cubicBezTo>
                  <a:pt x="318" y="40"/>
                  <a:pt x="0" y="399"/>
                  <a:pt x="93" y="808"/>
                </a:cubicBezTo>
                <a:cubicBezTo>
                  <a:pt x="138" y="1001"/>
                  <a:pt x="270" y="1176"/>
                  <a:pt x="449" y="1260"/>
                </a:cubicBezTo>
                <a:cubicBezTo>
                  <a:pt x="526" y="1295"/>
                  <a:pt x="610" y="1313"/>
                  <a:pt x="694" y="1313"/>
                </a:cubicBezTo>
                <a:cubicBezTo>
                  <a:pt x="808" y="1313"/>
                  <a:pt x="922" y="1280"/>
                  <a:pt x="1015" y="1212"/>
                </a:cubicBezTo>
                <a:cubicBezTo>
                  <a:pt x="1150" y="1114"/>
                  <a:pt x="1234" y="951"/>
                  <a:pt x="1253" y="783"/>
                </a:cubicBezTo>
                <a:cubicBezTo>
                  <a:pt x="1288" y="478"/>
                  <a:pt x="1119" y="1"/>
                  <a:pt x="7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89"/>
        <p:cNvGrpSpPr/>
        <p:nvPr/>
      </p:nvGrpSpPr>
      <p:grpSpPr>
        <a:xfrm>
          <a:off x="0" y="0"/>
          <a:ext cx="0" cy="0"/>
          <a:chOff x="0" y="0"/>
          <a:chExt cx="0" cy="0"/>
        </a:xfrm>
      </p:grpSpPr>
      <p:sp>
        <p:nvSpPr>
          <p:cNvPr id="590" name="Google Shape;590;p38"/>
          <p:cNvSpPr/>
          <p:nvPr/>
        </p:nvSpPr>
        <p:spPr>
          <a:xfrm rot="10800000">
            <a:off x="-63361" y="4042699"/>
            <a:ext cx="9486012" cy="2542501"/>
          </a:xfrm>
          <a:custGeom>
            <a:avLst/>
            <a:gdLst/>
            <a:ahLst/>
            <a:cxnLst/>
            <a:rect l="l" t="t" r="r" b="b"/>
            <a:pathLst>
              <a:path w="91394" h="24496" extrusionOk="0">
                <a:moveTo>
                  <a:pt x="27277" y="14349"/>
                </a:moveTo>
                <a:cubicBezTo>
                  <a:pt x="27297" y="14410"/>
                  <a:pt x="27314" y="14471"/>
                  <a:pt x="27330" y="14532"/>
                </a:cubicBezTo>
                <a:cubicBezTo>
                  <a:pt x="27306" y="14472"/>
                  <a:pt x="27288" y="14410"/>
                  <a:pt x="27277" y="14349"/>
                </a:cubicBezTo>
                <a:close/>
                <a:moveTo>
                  <a:pt x="34561" y="14390"/>
                </a:moveTo>
                <a:cubicBezTo>
                  <a:pt x="34561" y="14495"/>
                  <a:pt x="34542" y="14591"/>
                  <a:pt x="34505" y="14677"/>
                </a:cubicBezTo>
                <a:cubicBezTo>
                  <a:pt x="34510" y="14578"/>
                  <a:pt x="34526" y="14482"/>
                  <a:pt x="34561" y="14390"/>
                </a:cubicBezTo>
                <a:close/>
                <a:moveTo>
                  <a:pt x="56011" y="16355"/>
                </a:moveTo>
                <a:cubicBezTo>
                  <a:pt x="56031" y="16417"/>
                  <a:pt x="56047" y="16477"/>
                  <a:pt x="56064" y="16539"/>
                </a:cubicBezTo>
                <a:cubicBezTo>
                  <a:pt x="56039" y="16478"/>
                  <a:pt x="56022" y="16417"/>
                  <a:pt x="56011" y="16355"/>
                </a:cubicBezTo>
                <a:close/>
                <a:moveTo>
                  <a:pt x="63295" y="16392"/>
                </a:moveTo>
                <a:cubicBezTo>
                  <a:pt x="63295" y="16498"/>
                  <a:pt x="63275" y="16594"/>
                  <a:pt x="63239" y="16679"/>
                </a:cubicBezTo>
                <a:cubicBezTo>
                  <a:pt x="63244" y="16581"/>
                  <a:pt x="63260" y="16485"/>
                  <a:pt x="63295" y="16392"/>
                </a:cubicBezTo>
                <a:close/>
                <a:moveTo>
                  <a:pt x="13656" y="17782"/>
                </a:moveTo>
                <a:cubicBezTo>
                  <a:pt x="13706" y="17875"/>
                  <a:pt x="13734" y="17968"/>
                  <a:pt x="13743" y="18061"/>
                </a:cubicBezTo>
                <a:cubicBezTo>
                  <a:pt x="13701" y="17972"/>
                  <a:pt x="13670" y="17880"/>
                  <a:pt x="13656" y="17782"/>
                </a:cubicBezTo>
                <a:close/>
                <a:moveTo>
                  <a:pt x="7227" y="21204"/>
                </a:moveTo>
                <a:cubicBezTo>
                  <a:pt x="7273" y="21247"/>
                  <a:pt x="7318" y="21293"/>
                  <a:pt x="7360" y="21339"/>
                </a:cubicBezTo>
                <a:cubicBezTo>
                  <a:pt x="7310" y="21297"/>
                  <a:pt x="7266" y="21252"/>
                  <a:pt x="7227" y="21204"/>
                </a:cubicBezTo>
                <a:close/>
                <a:moveTo>
                  <a:pt x="1079" y="21943"/>
                </a:moveTo>
                <a:lnTo>
                  <a:pt x="1079" y="21943"/>
                </a:lnTo>
                <a:cubicBezTo>
                  <a:pt x="1102" y="22067"/>
                  <a:pt x="1071" y="22186"/>
                  <a:pt x="1003" y="22294"/>
                </a:cubicBezTo>
                <a:cubicBezTo>
                  <a:pt x="1020" y="22176"/>
                  <a:pt x="1049" y="22058"/>
                  <a:pt x="1079" y="21943"/>
                </a:cubicBezTo>
                <a:close/>
                <a:moveTo>
                  <a:pt x="2925" y="22870"/>
                </a:moveTo>
                <a:lnTo>
                  <a:pt x="2925" y="22870"/>
                </a:lnTo>
                <a:cubicBezTo>
                  <a:pt x="3005" y="22931"/>
                  <a:pt x="3053" y="23001"/>
                  <a:pt x="3073" y="23077"/>
                </a:cubicBezTo>
                <a:cubicBezTo>
                  <a:pt x="3021" y="23010"/>
                  <a:pt x="2970" y="22941"/>
                  <a:pt x="2925" y="22870"/>
                </a:cubicBezTo>
                <a:close/>
                <a:moveTo>
                  <a:pt x="91296" y="0"/>
                </a:moveTo>
                <a:lnTo>
                  <a:pt x="1" y="198"/>
                </a:lnTo>
                <a:lnTo>
                  <a:pt x="1" y="22790"/>
                </a:lnTo>
                <a:cubicBezTo>
                  <a:pt x="419" y="22755"/>
                  <a:pt x="831" y="22560"/>
                  <a:pt x="1003" y="22294"/>
                </a:cubicBezTo>
                <a:lnTo>
                  <a:pt x="1003" y="22294"/>
                </a:lnTo>
                <a:cubicBezTo>
                  <a:pt x="958" y="22580"/>
                  <a:pt x="964" y="22866"/>
                  <a:pt x="1101" y="23135"/>
                </a:cubicBezTo>
                <a:cubicBezTo>
                  <a:pt x="1280" y="23481"/>
                  <a:pt x="1744" y="23778"/>
                  <a:pt x="2252" y="23778"/>
                </a:cubicBezTo>
                <a:cubicBezTo>
                  <a:pt x="2296" y="23778"/>
                  <a:pt x="2341" y="23776"/>
                  <a:pt x="2386" y="23771"/>
                </a:cubicBezTo>
                <a:cubicBezTo>
                  <a:pt x="2828" y="23725"/>
                  <a:pt x="3153" y="23367"/>
                  <a:pt x="3073" y="23077"/>
                </a:cubicBezTo>
                <a:lnTo>
                  <a:pt x="3073" y="23077"/>
                </a:lnTo>
                <a:cubicBezTo>
                  <a:pt x="3573" y="23717"/>
                  <a:pt x="4387" y="24229"/>
                  <a:pt x="5345" y="24495"/>
                </a:cubicBezTo>
                <a:cubicBezTo>
                  <a:pt x="5342" y="23830"/>
                  <a:pt x="5340" y="23168"/>
                  <a:pt x="5338" y="22503"/>
                </a:cubicBezTo>
                <a:lnTo>
                  <a:pt x="5338" y="22503"/>
                </a:lnTo>
                <a:cubicBezTo>
                  <a:pt x="5781" y="23136"/>
                  <a:pt x="6752" y="23558"/>
                  <a:pt x="7743" y="23558"/>
                </a:cubicBezTo>
                <a:cubicBezTo>
                  <a:pt x="7778" y="23558"/>
                  <a:pt x="7814" y="23558"/>
                  <a:pt x="7850" y="23557"/>
                </a:cubicBezTo>
                <a:cubicBezTo>
                  <a:pt x="8143" y="22814"/>
                  <a:pt x="7954" y="21983"/>
                  <a:pt x="7360" y="21339"/>
                </a:cubicBezTo>
                <a:lnTo>
                  <a:pt x="7360" y="21339"/>
                </a:lnTo>
                <a:cubicBezTo>
                  <a:pt x="7615" y="21551"/>
                  <a:pt x="8011" y="21677"/>
                  <a:pt x="8405" y="21677"/>
                </a:cubicBezTo>
                <a:cubicBezTo>
                  <a:pt x="8547" y="21677"/>
                  <a:pt x="8688" y="21660"/>
                  <a:pt x="8823" y="21626"/>
                </a:cubicBezTo>
                <a:cubicBezTo>
                  <a:pt x="9403" y="21477"/>
                  <a:pt x="9783" y="21007"/>
                  <a:pt x="9673" y="20575"/>
                </a:cubicBezTo>
                <a:lnTo>
                  <a:pt x="9673" y="20575"/>
                </a:lnTo>
                <a:cubicBezTo>
                  <a:pt x="9802" y="20617"/>
                  <a:pt x="9933" y="20636"/>
                  <a:pt x="10064" y="20636"/>
                </a:cubicBezTo>
                <a:cubicBezTo>
                  <a:pt x="10919" y="20636"/>
                  <a:pt x="11718" y="19813"/>
                  <a:pt x="11175" y="19278"/>
                </a:cubicBezTo>
                <a:lnTo>
                  <a:pt x="11175" y="19278"/>
                </a:lnTo>
                <a:cubicBezTo>
                  <a:pt x="11395" y="19371"/>
                  <a:pt x="11633" y="19413"/>
                  <a:pt x="11873" y="19413"/>
                </a:cubicBezTo>
                <a:cubicBezTo>
                  <a:pt x="12830" y="19413"/>
                  <a:pt x="13808" y="18748"/>
                  <a:pt x="13743" y="18061"/>
                </a:cubicBezTo>
                <a:lnTo>
                  <a:pt x="13743" y="18061"/>
                </a:lnTo>
                <a:cubicBezTo>
                  <a:pt x="14051" y="18705"/>
                  <a:pt x="15058" y="19124"/>
                  <a:pt x="16020" y="19124"/>
                </a:cubicBezTo>
                <a:cubicBezTo>
                  <a:pt x="16522" y="19124"/>
                  <a:pt x="17011" y="19011"/>
                  <a:pt x="17383" y="18756"/>
                </a:cubicBezTo>
                <a:lnTo>
                  <a:pt x="17383" y="18756"/>
                </a:lnTo>
                <a:cubicBezTo>
                  <a:pt x="16830" y="19166"/>
                  <a:pt x="16948" y="19930"/>
                  <a:pt x="17613" y="20244"/>
                </a:cubicBezTo>
                <a:cubicBezTo>
                  <a:pt x="17825" y="20345"/>
                  <a:pt x="18074" y="20391"/>
                  <a:pt x="18326" y="20391"/>
                </a:cubicBezTo>
                <a:cubicBezTo>
                  <a:pt x="18864" y="20391"/>
                  <a:pt x="19413" y="20178"/>
                  <a:pt x="19631" y="19823"/>
                </a:cubicBezTo>
                <a:lnTo>
                  <a:pt x="19631" y="19823"/>
                </a:lnTo>
                <a:cubicBezTo>
                  <a:pt x="19581" y="19905"/>
                  <a:pt x="19898" y="20128"/>
                  <a:pt x="19979" y="20174"/>
                </a:cubicBezTo>
                <a:cubicBezTo>
                  <a:pt x="20139" y="20264"/>
                  <a:pt x="20340" y="20323"/>
                  <a:pt x="20547" y="20324"/>
                </a:cubicBezTo>
                <a:cubicBezTo>
                  <a:pt x="20737" y="20324"/>
                  <a:pt x="21009" y="20268"/>
                  <a:pt x="21126" y="20151"/>
                </a:cubicBezTo>
                <a:cubicBezTo>
                  <a:pt x="21262" y="20012"/>
                  <a:pt x="21317" y="19770"/>
                  <a:pt x="21399" y="19607"/>
                </a:cubicBezTo>
                <a:cubicBezTo>
                  <a:pt x="21485" y="19621"/>
                  <a:pt x="21571" y="19628"/>
                  <a:pt x="21655" y="19628"/>
                </a:cubicBezTo>
                <a:cubicBezTo>
                  <a:pt x="22707" y="19628"/>
                  <a:pt x="23551" y="18578"/>
                  <a:pt x="22868" y="17959"/>
                </a:cubicBezTo>
                <a:lnTo>
                  <a:pt x="22868" y="17959"/>
                </a:lnTo>
                <a:cubicBezTo>
                  <a:pt x="23044" y="17996"/>
                  <a:pt x="23227" y="18013"/>
                  <a:pt x="23410" y="18013"/>
                </a:cubicBezTo>
                <a:cubicBezTo>
                  <a:pt x="24064" y="18013"/>
                  <a:pt x="24720" y="17788"/>
                  <a:pt x="25096" y="17404"/>
                </a:cubicBezTo>
                <a:cubicBezTo>
                  <a:pt x="25579" y="16914"/>
                  <a:pt x="25567" y="16205"/>
                  <a:pt x="25067" y="15723"/>
                </a:cubicBezTo>
                <a:lnTo>
                  <a:pt x="25067" y="15723"/>
                </a:lnTo>
                <a:cubicBezTo>
                  <a:pt x="25133" y="15730"/>
                  <a:pt x="25199" y="15734"/>
                  <a:pt x="25263" y="15734"/>
                </a:cubicBezTo>
                <a:cubicBezTo>
                  <a:pt x="25342" y="15734"/>
                  <a:pt x="25420" y="15729"/>
                  <a:pt x="25497" y="15720"/>
                </a:cubicBezTo>
                <a:cubicBezTo>
                  <a:pt x="25803" y="16119"/>
                  <a:pt x="26225" y="16474"/>
                  <a:pt x="26709" y="16717"/>
                </a:cubicBezTo>
                <a:cubicBezTo>
                  <a:pt x="27320" y="16201"/>
                  <a:pt x="27548" y="15381"/>
                  <a:pt x="27330" y="14532"/>
                </a:cubicBezTo>
                <a:lnTo>
                  <a:pt x="27330" y="14532"/>
                </a:lnTo>
                <a:cubicBezTo>
                  <a:pt x="27499" y="14952"/>
                  <a:pt x="27974" y="15353"/>
                  <a:pt x="28482" y="15479"/>
                </a:cubicBezTo>
                <a:cubicBezTo>
                  <a:pt x="28598" y="15508"/>
                  <a:pt x="28714" y="15521"/>
                  <a:pt x="28826" y="15521"/>
                </a:cubicBezTo>
                <a:cubicBezTo>
                  <a:pt x="29268" y="15521"/>
                  <a:pt x="29642" y="15303"/>
                  <a:pt x="29728" y="14957"/>
                </a:cubicBezTo>
                <a:cubicBezTo>
                  <a:pt x="29999" y="15243"/>
                  <a:pt x="30386" y="15369"/>
                  <a:pt x="30746" y="15369"/>
                </a:cubicBezTo>
                <a:cubicBezTo>
                  <a:pt x="31321" y="15369"/>
                  <a:pt x="31826" y="15045"/>
                  <a:pt x="31667" y="14528"/>
                </a:cubicBezTo>
                <a:lnTo>
                  <a:pt x="31667" y="14528"/>
                </a:lnTo>
                <a:cubicBezTo>
                  <a:pt x="32059" y="15016"/>
                  <a:pt x="32725" y="15251"/>
                  <a:pt x="33320" y="15251"/>
                </a:cubicBezTo>
                <a:cubicBezTo>
                  <a:pt x="33863" y="15251"/>
                  <a:pt x="34346" y="15055"/>
                  <a:pt x="34505" y="14677"/>
                </a:cubicBezTo>
                <a:lnTo>
                  <a:pt x="34505" y="14677"/>
                </a:lnTo>
                <a:cubicBezTo>
                  <a:pt x="34453" y="15710"/>
                  <a:pt x="35921" y="17025"/>
                  <a:pt x="37192" y="17025"/>
                </a:cubicBezTo>
                <a:cubicBezTo>
                  <a:pt x="37254" y="17025"/>
                  <a:pt x="37317" y="17022"/>
                  <a:pt x="37378" y="17015"/>
                </a:cubicBezTo>
                <a:lnTo>
                  <a:pt x="37378" y="17015"/>
                </a:lnTo>
                <a:cubicBezTo>
                  <a:pt x="36697" y="17115"/>
                  <a:pt x="36440" y="17842"/>
                  <a:pt x="36875" y="18435"/>
                </a:cubicBezTo>
                <a:cubicBezTo>
                  <a:pt x="37192" y="18867"/>
                  <a:pt x="37815" y="19144"/>
                  <a:pt x="38335" y="19144"/>
                </a:cubicBezTo>
                <a:cubicBezTo>
                  <a:pt x="38528" y="19144"/>
                  <a:pt x="38708" y="19105"/>
                  <a:pt x="38852" y="19022"/>
                </a:cubicBezTo>
                <a:lnTo>
                  <a:pt x="38852" y="19022"/>
                </a:lnTo>
                <a:cubicBezTo>
                  <a:pt x="38769" y="19071"/>
                  <a:pt x="38943" y="19416"/>
                  <a:pt x="38993" y="19495"/>
                </a:cubicBezTo>
                <a:cubicBezTo>
                  <a:pt x="38999" y="19505"/>
                  <a:pt x="39007" y="19510"/>
                  <a:pt x="39017" y="19510"/>
                </a:cubicBezTo>
                <a:cubicBezTo>
                  <a:pt x="39152" y="19510"/>
                  <a:pt x="39601" y="18588"/>
                  <a:pt x="39788" y="18588"/>
                </a:cubicBezTo>
                <a:cubicBezTo>
                  <a:pt x="39797" y="18588"/>
                  <a:pt x="39805" y="18590"/>
                  <a:pt x="39812" y="18594"/>
                </a:cubicBezTo>
                <a:cubicBezTo>
                  <a:pt x="39949" y="18668"/>
                  <a:pt x="40218" y="18744"/>
                  <a:pt x="40399" y="18744"/>
                </a:cubicBezTo>
                <a:cubicBezTo>
                  <a:pt x="40441" y="18744"/>
                  <a:pt x="40478" y="18740"/>
                  <a:pt x="40508" y="18731"/>
                </a:cubicBezTo>
                <a:cubicBezTo>
                  <a:pt x="40523" y="18726"/>
                  <a:pt x="40538" y="18724"/>
                  <a:pt x="40553" y="18724"/>
                </a:cubicBezTo>
                <a:cubicBezTo>
                  <a:pt x="40690" y="18724"/>
                  <a:pt x="40796" y="18906"/>
                  <a:pt x="40908" y="18906"/>
                </a:cubicBezTo>
                <a:cubicBezTo>
                  <a:pt x="40929" y="18906"/>
                  <a:pt x="40949" y="18900"/>
                  <a:pt x="40971" y="18886"/>
                </a:cubicBezTo>
                <a:cubicBezTo>
                  <a:pt x="41475" y="19275"/>
                  <a:pt x="42005" y="19527"/>
                  <a:pt x="42332" y="19527"/>
                </a:cubicBezTo>
                <a:cubicBezTo>
                  <a:pt x="42609" y="19527"/>
                  <a:pt x="42740" y="19346"/>
                  <a:pt x="42587" y="18916"/>
                </a:cubicBezTo>
                <a:lnTo>
                  <a:pt x="42587" y="18916"/>
                </a:lnTo>
                <a:cubicBezTo>
                  <a:pt x="43066" y="19321"/>
                  <a:pt x="43725" y="19557"/>
                  <a:pt x="44301" y="19557"/>
                </a:cubicBezTo>
                <a:cubicBezTo>
                  <a:pt x="44482" y="19557"/>
                  <a:pt x="44655" y="19534"/>
                  <a:pt x="44811" y="19486"/>
                </a:cubicBezTo>
                <a:cubicBezTo>
                  <a:pt x="45468" y="19284"/>
                  <a:pt x="45795" y="18654"/>
                  <a:pt x="45585" y="17993"/>
                </a:cubicBezTo>
                <a:lnTo>
                  <a:pt x="45585" y="17993"/>
                </a:lnTo>
                <a:cubicBezTo>
                  <a:pt x="45944" y="18238"/>
                  <a:pt x="46353" y="18347"/>
                  <a:pt x="46735" y="18347"/>
                </a:cubicBezTo>
                <a:cubicBezTo>
                  <a:pt x="47579" y="18347"/>
                  <a:pt x="48298" y="17820"/>
                  <a:pt x="48092" y="17063"/>
                </a:cubicBezTo>
                <a:lnTo>
                  <a:pt x="48092" y="17063"/>
                </a:lnTo>
                <a:cubicBezTo>
                  <a:pt x="48109" y="17123"/>
                  <a:pt x="48413" y="17289"/>
                  <a:pt x="48482" y="17329"/>
                </a:cubicBezTo>
                <a:cubicBezTo>
                  <a:pt x="48626" y="17410"/>
                  <a:pt x="48780" y="17480"/>
                  <a:pt x="48935" y="17512"/>
                </a:cubicBezTo>
                <a:cubicBezTo>
                  <a:pt x="49002" y="17526"/>
                  <a:pt x="49063" y="17532"/>
                  <a:pt x="49118" y="17532"/>
                </a:cubicBezTo>
                <a:cubicBezTo>
                  <a:pt x="49433" y="17532"/>
                  <a:pt x="49576" y="17329"/>
                  <a:pt x="49742" y="17133"/>
                </a:cubicBezTo>
                <a:lnTo>
                  <a:pt x="50248" y="16162"/>
                </a:lnTo>
                <a:cubicBezTo>
                  <a:pt x="50334" y="16226"/>
                  <a:pt x="50429" y="16282"/>
                  <a:pt x="50532" y="16324"/>
                </a:cubicBezTo>
                <a:cubicBezTo>
                  <a:pt x="50648" y="16371"/>
                  <a:pt x="50767" y="16393"/>
                  <a:pt x="50880" y="16393"/>
                </a:cubicBezTo>
                <a:cubicBezTo>
                  <a:pt x="51169" y="16393"/>
                  <a:pt x="51418" y="16251"/>
                  <a:pt x="51465" y="16039"/>
                </a:cubicBezTo>
                <a:cubicBezTo>
                  <a:pt x="51452" y="15955"/>
                  <a:pt x="51439" y="15870"/>
                  <a:pt x="51433" y="15787"/>
                </a:cubicBezTo>
                <a:lnTo>
                  <a:pt x="51433" y="15787"/>
                </a:lnTo>
                <a:cubicBezTo>
                  <a:pt x="51476" y="15878"/>
                  <a:pt x="51484" y="15964"/>
                  <a:pt x="51465" y="16039"/>
                </a:cubicBezTo>
                <a:cubicBezTo>
                  <a:pt x="51603" y="16838"/>
                  <a:pt x="52078" y="17676"/>
                  <a:pt x="52794" y="18363"/>
                </a:cubicBezTo>
                <a:cubicBezTo>
                  <a:pt x="53105" y="17777"/>
                  <a:pt x="53420" y="17191"/>
                  <a:pt x="53732" y="16605"/>
                </a:cubicBezTo>
                <a:cubicBezTo>
                  <a:pt x="53825" y="17399"/>
                  <a:pt x="54525" y="18265"/>
                  <a:pt x="55443" y="18723"/>
                </a:cubicBezTo>
                <a:cubicBezTo>
                  <a:pt x="56053" y="18208"/>
                  <a:pt x="56282" y="17388"/>
                  <a:pt x="56064" y="16539"/>
                </a:cubicBezTo>
                <a:lnTo>
                  <a:pt x="56064" y="16539"/>
                </a:lnTo>
                <a:cubicBezTo>
                  <a:pt x="56233" y="16959"/>
                  <a:pt x="56708" y="17359"/>
                  <a:pt x="57216" y="17485"/>
                </a:cubicBezTo>
                <a:cubicBezTo>
                  <a:pt x="57332" y="17514"/>
                  <a:pt x="57448" y="17528"/>
                  <a:pt x="57558" y="17528"/>
                </a:cubicBezTo>
                <a:cubicBezTo>
                  <a:pt x="58002" y="17528"/>
                  <a:pt x="58376" y="17309"/>
                  <a:pt x="58464" y="16963"/>
                </a:cubicBezTo>
                <a:cubicBezTo>
                  <a:pt x="58734" y="17248"/>
                  <a:pt x="59121" y="17375"/>
                  <a:pt x="59480" y="17375"/>
                </a:cubicBezTo>
                <a:cubicBezTo>
                  <a:pt x="60056" y="17375"/>
                  <a:pt x="60560" y="17050"/>
                  <a:pt x="60401" y="16533"/>
                </a:cubicBezTo>
                <a:lnTo>
                  <a:pt x="60401" y="16533"/>
                </a:lnTo>
                <a:cubicBezTo>
                  <a:pt x="60792" y="17020"/>
                  <a:pt x="61458" y="17255"/>
                  <a:pt x="62052" y="17255"/>
                </a:cubicBezTo>
                <a:cubicBezTo>
                  <a:pt x="62595" y="17255"/>
                  <a:pt x="63079" y="17058"/>
                  <a:pt x="63239" y="16679"/>
                </a:cubicBezTo>
                <a:lnTo>
                  <a:pt x="63239" y="16679"/>
                </a:lnTo>
                <a:cubicBezTo>
                  <a:pt x="63189" y="17713"/>
                  <a:pt x="64654" y="19027"/>
                  <a:pt x="65926" y="19027"/>
                </a:cubicBezTo>
                <a:cubicBezTo>
                  <a:pt x="65989" y="19027"/>
                  <a:pt x="66051" y="19023"/>
                  <a:pt x="66113" y="19017"/>
                </a:cubicBezTo>
                <a:lnTo>
                  <a:pt x="66113" y="19017"/>
                </a:lnTo>
                <a:cubicBezTo>
                  <a:pt x="65432" y="19116"/>
                  <a:pt x="65175" y="19843"/>
                  <a:pt x="65610" y="20437"/>
                </a:cubicBezTo>
                <a:cubicBezTo>
                  <a:pt x="65927" y="20868"/>
                  <a:pt x="66549" y="21144"/>
                  <a:pt x="67069" y="21144"/>
                </a:cubicBezTo>
                <a:cubicBezTo>
                  <a:pt x="67263" y="21144"/>
                  <a:pt x="67443" y="21106"/>
                  <a:pt x="67587" y="21023"/>
                </a:cubicBezTo>
                <a:lnTo>
                  <a:pt x="67587" y="21023"/>
                </a:lnTo>
                <a:cubicBezTo>
                  <a:pt x="67504" y="21072"/>
                  <a:pt x="67678" y="21417"/>
                  <a:pt x="67727" y="21497"/>
                </a:cubicBezTo>
                <a:cubicBezTo>
                  <a:pt x="67827" y="21653"/>
                  <a:pt x="67975" y="21799"/>
                  <a:pt x="68157" y="21897"/>
                </a:cubicBezTo>
                <a:cubicBezTo>
                  <a:pt x="68289" y="21969"/>
                  <a:pt x="68483" y="22034"/>
                  <a:pt x="68637" y="22034"/>
                </a:cubicBezTo>
                <a:cubicBezTo>
                  <a:pt x="68678" y="22034"/>
                  <a:pt x="68715" y="22029"/>
                  <a:pt x="68749" y="22019"/>
                </a:cubicBezTo>
                <a:cubicBezTo>
                  <a:pt x="68935" y="21963"/>
                  <a:pt x="69098" y="21773"/>
                  <a:pt x="69248" y="21670"/>
                </a:cubicBezTo>
                <a:cubicBezTo>
                  <a:pt x="69547" y="21901"/>
                  <a:pt x="69903" y="22002"/>
                  <a:pt x="70237" y="22002"/>
                </a:cubicBezTo>
                <a:cubicBezTo>
                  <a:pt x="70941" y="22002"/>
                  <a:pt x="71548" y="21551"/>
                  <a:pt x="71322" y="20915"/>
                </a:cubicBezTo>
                <a:lnTo>
                  <a:pt x="71322" y="20915"/>
                </a:lnTo>
                <a:cubicBezTo>
                  <a:pt x="71801" y="21320"/>
                  <a:pt x="72459" y="21555"/>
                  <a:pt x="73036" y="21555"/>
                </a:cubicBezTo>
                <a:cubicBezTo>
                  <a:pt x="73217" y="21555"/>
                  <a:pt x="73390" y="21532"/>
                  <a:pt x="73548" y="21483"/>
                </a:cubicBezTo>
                <a:cubicBezTo>
                  <a:pt x="74204" y="21282"/>
                  <a:pt x="74531" y="20652"/>
                  <a:pt x="74321" y="19991"/>
                </a:cubicBezTo>
                <a:lnTo>
                  <a:pt x="74321" y="19991"/>
                </a:lnTo>
                <a:cubicBezTo>
                  <a:pt x="74681" y="20235"/>
                  <a:pt x="75089" y="20344"/>
                  <a:pt x="75472" y="20344"/>
                </a:cubicBezTo>
                <a:cubicBezTo>
                  <a:pt x="76316" y="20344"/>
                  <a:pt x="77034" y="19817"/>
                  <a:pt x="76828" y="19060"/>
                </a:cubicBezTo>
                <a:lnTo>
                  <a:pt x="76828" y="19060"/>
                </a:lnTo>
                <a:cubicBezTo>
                  <a:pt x="76844" y="19119"/>
                  <a:pt x="77150" y="19285"/>
                  <a:pt x="77218" y="19325"/>
                </a:cubicBezTo>
                <a:cubicBezTo>
                  <a:pt x="77362" y="19406"/>
                  <a:pt x="77515" y="19476"/>
                  <a:pt x="77672" y="19508"/>
                </a:cubicBezTo>
                <a:cubicBezTo>
                  <a:pt x="77738" y="19522"/>
                  <a:pt x="77798" y="19528"/>
                  <a:pt x="77852" y="19528"/>
                </a:cubicBezTo>
                <a:cubicBezTo>
                  <a:pt x="78168" y="19528"/>
                  <a:pt x="78311" y="19324"/>
                  <a:pt x="78477" y="19129"/>
                </a:cubicBezTo>
                <a:lnTo>
                  <a:pt x="78519" y="19048"/>
                </a:lnTo>
                <a:cubicBezTo>
                  <a:pt x="78522" y="19051"/>
                  <a:pt x="78523" y="19054"/>
                  <a:pt x="78526" y="19058"/>
                </a:cubicBezTo>
                <a:cubicBezTo>
                  <a:pt x="78843" y="19489"/>
                  <a:pt x="79466" y="19765"/>
                  <a:pt x="79985" y="19765"/>
                </a:cubicBezTo>
                <a:cubicBezTo>
                  <a:pt x="80179" y="19765"/>
                  <a:pt x="80358" y="19727"/>
                  <a:pt x="80502" y="19644"/>
                </a:cubicBezTo>
                <a:lnTo>
                  <a:pt x="80502" y="19644"/>
                </a:lnTo>
                <a:cubicBezTo>
                  <a:pt x="80419" y="19693"/>
                  <a:pt x="80593" y="20038"/>
                  <a:pt x="80644" y="20118"/>
                </a:cubicBezTo>
                <a:cubicBezTo>
                  <a:pt x="80742" y="20274"/>
                  <a:pt x="80891" y="20420"/>
                  <a:pt x="81073" y="20519"/>
                </a:cubicBezTo>
                <a:cubicBezTo>
                  <a:pt x="81206" y="20591"/>
                  <a:pt x="81399" y="20655"/>
                  <a:pt x="81552" y="20655"/>
                </a:cubicBezTo>
                <a:cubicBezTo>
                  <a:pt x="81593" y="20655"/>
                  <a:pt x="81631" y="20651"/>
                  <a:pt x="81664" y="20640"/>
                </a:cubicBezTo>
                <a:cubicBezTo>
                  <a:pt x="81851" y="20584"/>
                  <a:pt x="82013" y="20395"/>
                  <a:pt x="82164" y="20290"/>
                </a:cubicBezTo>
                <a:cubicBezTo>
                  <a:pt x="82464" y="20522"/>
                  <a:pt x="82820" y="20623"/>
                  <a:pt x="83154" y="20623"/>
                </a:cubicBezTo>
                <a:cubicBezTo>
                  <a:pt x="83858" y="20623"/>
                  <a:pt x="84464" y="20172"/>
                  <a:pt x="84238" y="19536"/>
                </a:cubicBezTo>
                <a:lnTo>
                  <a:pt x="84238" y="19536"/>
                </a:lnTo>
                <a:cubicBezTo>
                  <a:pt x="84716" y="19941"/>
                  <a:pt x="85374" y="20176"/>
                  <a:pt x="85952" y="20176"/>
                </a:cubicBezTo>
                <a:cubicBezTo>
                  <a:pt x="86133" y="20176"/>
                  <a:pt x="86306" y="20153"/>
                  <a:pt x="86463" y="20105"/>
                </a:cubicBezTo>
                <a:cubicBezTo>
                  <a:pt x="87120" y="19903"/>
                  <a:pt x="87447" y="19271"/>
                  <a:pt x="87237" y="18612"/>
                </a:cubicBezTo>
                <a:lnTo>
                  <a:pt x="87237" y="18612"/>
                </a:lnTo>
                <a:cubicBezTo>
                  <a:pt x="87596" y="18857"/>
                  <a:pt x="88004" y="18965"/>
                  <a:pt x="88387" y="18965"/>
                </a:cubicBezTo>
                <a:cubicBezTo>
                  <a:pt x="89231" y="18965"/>
                  <a:pt x="89950" y="18438"/>
                  <a:pt x="89744" y="17681"/>
                </a:cubicBezTo>
                <a:lnTo>
                  <a:pt x="89744" y="17681"/>
                </a:lnTo>
                <a:cubicBezTo>
                  <a:pt x="89761" y="17739"/>
                  <a:pt x="90065" y="17906"/>
                  <a:pt x="90134" y="17946"/>
                </a:cubicBezTo>
                <a:cubicBezTo>
                  <a:pt x="90278" y="18026"/>
                  <a:pt x="90432" y="18097"/>
                  <a:pt x="90587" y="18129"/>
                </a:cubicBezTo>
                <a:cubicBezTo>
                  <a:pt x="90654" y="18142"/>
                  <a:pt x="90714" y="18148"/>
                  <a:pt x="90769" y="18148"/>
                </a:cubicBezTo>
                <a:cubicBezTo>
                  <a:pt x="91084" y="18148"/>
                  <a:pt x="91228" y="17945"/>
                  <a:pt x="91393" y="17750"/>
                </a:cubicBezTo>
                <a:lnTo>
                  <a:pt x="912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021701" y="-379925"/>
            <a:ext cx="720899" cy="680266"/>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801379" y="639647"/>
            <a:ext cx="1006540" cy="621878"/>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219941" y="62102"/>
            <a:ext cx="1418148" cy="876253"/>
          </a:xfrm>
          <a:custGeom>
            <a:avLst/>
            <a:gdLst/>
            <a:ahLst/>
            <a:cxnLst/>
            <a:rect l="l" t="t" r="r" b="b"/>
            <a:pathLst>
              <a:path w="10630" h="6568" extrusionOk="0">
                <a:moveTo>
                  <a:pt x="4460" y="874"/>
                </a:moveTo>
                <a:cubicBezTo>
                  <a:pt x="4461" y="875"/>
                  <a:pt x="4461" y="877"/>
                  <a:pt x="4463" y="877"/>
                </a:cubicBezTo>
                <a:cubicBezTo>
                  <a:pt x="4525" y="935"/>
                  <a:pt x="4592" y="1000"/>
                  <a:pt x="4619" y="1083"/>
                </a:cubicBezTo>
                <a:cubicBezTo>
                  <a:pt x="4635" y="1131"/>
                  <a:pt x="4634" y="1181"/>
                  <a:pt x="4610" y="1228"/>
                </a:cubicBezTo>
                <a:cubicBezTo>
                  <a:pt x="4598" y="1253"/>
                  <a:pt x="4582" y="1272"/>
                  <a:pt x="4561" y="1288"/>
                </a:cubicBezTo>
                <a:cubicBezTo>
                  <a:pt x="4542" y="1302"/>
                  <a:pt x="4523" y="1310"/>
                  <a:pt x="4502" y="1310"/>
                </a:cubicBezTo>
                <a:cubicBezTo>
                  <a:pt x="4497" y="1310"/>
                  <a:pt x="4491" y="1309"/>
                  <a:pt x="4486" y="1308"/>
                </a:cubicBezTo>
                <a:cubicBezTo>
                  <a:pt x="4423" y="1161"/>
                  <a:pt x="4420" y="1013"/>
                  <a:pt x="4460" y="874"/>
                </a:cubicBezTo>
                <a:close/>
                <a:moveTo>
                  <a:pt x="7428" y="1241"/>
                </a:moveTo>
                <a:cubicBezTo>
                  <a:pt x="7456" y="1356"/>
                  <a:pt x="7472" y="1479"/>
                  <a:pt x="7471" y="1607"/>
                </a:cubicBezTo>
                <a:cubicBezTo>
                  <a:pt x="7444" y="1642"/>
                  <a:pt x="7416" y="1672"/>
                  <a:pt x="7368" y="1674"/>
                </a:cubicBezTo>
                <a:cubicBezTo>
                  <a:pt x="7366" y="1674"/>
                  <a:pt x="7364" y="1674"/>
                  <a:pt x="7362" y="1674"/>
                </a:cubicBezTo>
                <a:cubicBezTo>
                  <a:pt x="7294" y="1674"/>
                  <a:pt x="7247" y="1612"/>
                  <a:pt x="7237" y="1550"/>
                </a:cubicBezTo>
                <a:cubicBezTo>
                  <a:pt x="7227" y="1486"/>
                  <a:pt x="7246" y="1427"/>
                  <a:pt x="7279" y="1375"/>
                </a:cubicBezTo>
                <a:cubicBezTo>
                  <a:pt x="7284" y="1389"/>
                  <a:pt x="7299" y="1399"/>
                  <a:pt x="7314" y="1399"/>
                </a:cubicBezTo>
                <a:cubicBezTo>
                  <a:pt x="7325" y="1399"/>
                  <a:pt x="7335" y="1393"/>
                  <a:pt x="7341" y="1380"/>
                </a:cubicBezTo>
                <a:cubicBezTo>
                  <a:pt x="7364" y="1325"/>
                  <a:pt x="7394" y="1279"/>
                  <a:pt x="7428" y="1241"/>
                </a:cubicBezTo>
                <a:close/>
                <a:moveTo>
                  <a:pt x="9318" y="1796"/>
                </a:moveTo>
                <a:cubicBezTo>
                  <a:pt x="9320" y="1797"/>
                  <a:pt x="9320" y="1799"/>
                  <a:pt x="9320" y="1800"/>
                </a:cubicBezTo>
                <a:cubicBezTo>
                  <a:pt x="9304" y="1898"/>
                  <a:pt x="9290" y="2014"/>
                  <a:pt x="9192" y="2065"/>
                </a:cubicBezTo>
                <a:cubicBezTo>
                  <a:pt x="9170" y="2076"/>
                  <a:pt x="9146" y="2082"/>
                  <a:pt x="9123" y="2082"/>
                </a:cubicBezTo>
                <a:cubicBezTo>
                  <a:pt x="9095" y="2082"/>
                  <a:pt x="9068" y="2072"/>
                  <a:pt x="9048" y="2048"/>
                </a:cubicBezTo>
                <a:cubicBezTo>
                  <a:pt x="9024" y="2017"/>
                  <a:pt x="9016" y="1973"/>
                  <a:pt x="9035" y="1940"/>
                </a:cubicBezTo>
                <a:cubicBezTo>
                  <a:pt x="9123" y="1870"/>
                  <a:pt x="9219" y="1822"/>
                  <a:pt x="9318" y="1796"/>
                </a:cubicBezTo>
                <a:close/>
                <a:moveTo>
                  <a:pt x="1623" y="2421"/>
                </a:moveTo>
                <a:cubicBezTo>
                  <a:pt x="1638" y="2421"/>
                  <a:pt x="1653" y="2422"/>
                  <a:pt x="1669" y="2423"/>
                </a:cubicBezTo>
                <a:cubicBezTo>
                  <a:pt x="1709" y="2427"/>
                  <a:pt x="1749" y="2434"/>
                  <a:pt x="1787" y="2446"/>
                </a:cubicBezTo>
                <a:cubicBezTo>
                  <a:pt x="1831" y="2460"/>
                  <a:pt x="2049" y="2593"/>
                  <a:pt x="1864" y="2642"/>
                </a:cubicBezTo>
                <a:cubicBezTo>
                  <a:pt x="1857" y="2645"/>
                  <a:pt x="1853" y="2650"/>
                  <a:pt x="1853" y="2657"/>
                </a:cubicBezTo>
                <a:cubicBezTo>
                  <a:pt x="1835" y="2658"/>
                  <a:pt x="1818" y="2659"/>
                  <a:pt x="1801" y="2659"/>
                </a:cubicBezTo>
                <a:cubicBezTo>
                  <a:pt x="1627" y="2659"/>
                  <a:pt x="1501" y="2589"/>
                  <a:pt x="1416" y="2478"/>
                </a:cubicBezTo>
                <a:cubicBezTo>
                  <a:pt x="1424" y="2476"/>
                  <a:pt x="1429" y="2461"/>
                  <a:pt x="1422" y="2454"/>
                </a:cubicBezTo>
                <a:cubicBezTo>
                  <a:pt x="1489" y="2436"/>
                  <a:pt x="1554" y="2421"/>
                  <a:pt x="1623" y="2421"/>
                </a:cubicBezTo>
                <a:close/>
                <a:moveTo>
                  <a:pt x="851" y="3941"/>
                </a:moveTo>
                <a:cubicBezTo>
                  <a:pt x="995" y="3941"/>
                  <a:pt x="1198" y="4005"/>
                  <a:pt x="1150" y="4191"/>
                </a:cubicBezTo>
                <a:cubicBezTo>
                  <a:pt x="1147" y="4197"/>
                  <a:pt x="1148" y="4201"/>
                  <a:pt x="1151" y="4204"/>
                </a:cubicBezTo>
                <a:cubicBezTo>
                  <a:pt x="1090" y="4297"/>
                  <a:pt x="1018" y="4334"/>
                  <a:pt x="944" y="4334"/>
                </a:cubicBezTo>
                <a:cubicBezTo>
                  <a:pt x="789" y="4334"/>
                  <a:pt x="624" y="4170"/>
                  <a:pt x="530" y="4007"/>
                </a:cubicBezTo>
                <a:cubicBezTo>
                  <a:pt x="534" y="4002"/>
                  <a:pt x="539" y="3997"/>
                  <a:pt x="546" y="3992"/>
                </a:cubicBezTo>
                <a:cubicBezTo>
                  <a:pt x="639" y="3965"/>
                  <a:pt x="737" y="3946"/>
                  <a:pt x="834" y="3942"/>
                </a:cubicBezTo>
                <a:cubicBezTo>
                  <a:pt x="839" y="3941"/>
                  <a:pt x="845" y="3941"/>
                  <a:pt x="851" y="3941"/>
                </a:cubicBezTo>
                <a:close/>
                <a:moveTo>
                  <a:pt x="7948" y="4608"/>
                </a:moveTo>
                <a:cubicBezTo>
                  <a:pt x="7996" y="4608"/>
                  <a:pt x="8033" y="4645"/>
                  <a:pt x="8066" y="4682"/>
                </a:cubicBezTo>
                <a:cubicBezTo>
                  <a:pt x="8101" y="4765"/>
                  <a:pt x="8122" y="4848"/>
                  <a:pt x="8133" y="4929"/>
                </a:cubicBezTo>
                <a:cubicBezTo>
                  <a:pt x="8131" y="4929"/>
                  <a:pt x="8130" y="4929"/>
                  <a:pt x="8129" y="4929"/>
                </a:cubicBezTo>
                <a:cubicBezTo>
                  <a:pt x="8119" y="4929"/>
                  <a:pt x="8113" y="4936"/>
                  <a:pt x="8112" y="4944"/>
                </a:cubicBezTo>
                <a:cubicBezTo>
                  <a:pt x="8006" y="4919"/>
                  <a:pt x="7892" y="4899"/>
                  <a:pt x="7847" y="4782"/>
                </a:cubicBezTo>
                <a:cubicBezTo>
                  <a:pt x="7821" y="4715"/>
                  <a:pt x="7842" y="4638"/>
                  <a:pt x="7916" y="4614"/>
                </a:cubicBezTo>
                <a:cubicBezTo>
                  <a:pt x="7927" y="4610"/>
                  <a:pt x="7938" y="4608"/>
                  <a:pt x="7948" y="4608"/>
                </a:cubicBezTo>
                <a:close/>
                <a:moveTo>
                  <a:pt x="2584" y="5169"/>
                </a:moveTo>
                <a:cubicBezTo>
                  <a:pt x="2610" y="5169"/>
                  <a:pt x="2634" y="5178"/>
                  <a:pt x="2645" y="5197"/>
                </a:cubicBezTo>
                <a:cubicBezTo>
                  <a:pt x="2643" y="5218"/>
                  <a:pt x="2642" y="5238"/>
                  <a:pt x="2638" y="5258"/>
                </a:cubicBezTo>
                <a:cubicBezTo>
                  <a:pt x="2637" y="5259"/>
                  <a:pt x="2637" y="5261"/>
                  <a:pt x="2637" y="5262"/>
                </a:cubicBezTo>
                <a:cubicBezTo>
                  <a:pt x="2626" y="5344"/>
                  <a:pt x="2601" y="5420"/>
                  <a:pt x="2568" y="5488"/>
                </a:cubicBezTo>
                <a:lnTo>
                  <a:pt x="2568" y="5487"/>
                </a:lnTo>
                <a:cubicBezTo>
                  <a:pt x="2564" y="5476"/>
                  <a:pt x="2560" y="5464"/>
                  <a:pt x="2556" y="5454"/>
                </a:cubicBezTo>
                <a:cubicBezTo>
                  <a:pt x="2555" y="5448"/>
                  <a:pt x="2550" y="5446"/>
                  <a:pt x="2546" y="5444"/>
                </a:cubicBezTo>
                <a:cubicBezTo>
                  <a:pt x="2529" y="5414"/>
                  <a:pt x="2513" y="5385"/>
                  <a:pt x="2502" y="5351"/>
                </a:cubicBezTo>
                <a:cubicBezTo>
                  <a:pt x="2486" y="5305"/>
                  <a:pt x="2478" y="5247"/>
                  <a:pt x="2509" y="5204"/>
                </a:cubicBezTo>
                <a:cubicBezTo>
                  <a:pt x="2525" y="5181"/>
                  <a:pt x="2556" y="5169"/>
                  <a:pt x="2584" y="5169"/>
                </a:cubicBezTo>
                <a:close/>
                <a:moveTo>
                  <a:pt x="5530" y="5324"/>
                </a:moveTo>
                <a:cubicBezTo>
                  <a:pt x="5536" y="5324"/>
                  <a:pt x="5542" y="5325"/>
                  <a:pt x="5549" y="5326"/>
                </a:cubicBezTo>
                <a:cubicBezTo>
                  <a:pt x="5587" y="5333"/>
                  <a:pt x="5646" y="5361"/>
                  <a:pt x="5616" y="5421"/>
                </a:cubicBezTo>
                <a:cubicBezTo>
                  <a:pt x="5613" y="5426"/>
                  <a:pt x="5617" y="5430"/>
                  <a:pt x="5622" y="5430"/>
                </a:cubicBezTo>
                <a:cubicBezTo>
                  <a:pt x="5624" y="5430"/>
                  <a:pt x="5625" y="5430"/>
                  <a:pt x="5627" y="5429"/>
                </a:cubicBezTo>
                <a:lnTo>
                  <a:pt x="5627" y="5429"/>
                </a:lnTo>
                <a:cubicBezTo>
                  <a:pt x="5612" y="5522"/>
                  <a:pt x="5586" y="5610"/>
                  <a:pt x="5553" y="5692"/>
                </a:cubicBezTo>
                <a:cubicBezTo>
                  <a:pt x="5521" y="5636"/>
                  <a:pt x="5480" y="5584"/>
                  <a:pt x="5458" y="5522"/>
                </a:cubicBezTo>
                <a:cubicBezTo>
                  <a:pt x="5442" y="5477"/>
                  <a:pt x="5433" y="5425"/>
                  <a:pt x="5454" y="5380"/>
                </a:cubicBezTo>
                <a:cubicBezTo>
                  <a:pt x="5471" y="5343"/>
                  <a:pt x="5493" y="5324"/>
                  <a:pt x="5530" y="5324"/>
                </a:cubicBezTo>
                <a:close/>
                <a:moveTo>
                  <a:pt x="5731" y="66"/>
                </a:moveTo>
                <a:cubicBezTo>
                  <a:pt x="5845" y="66"/>
                  <a:pt x="5958" y="76"/>
                  <a:pt x="6068" y="95"/>
                </a:cubicBezTo>
                <a:cubicBezTo>
                  <a:pt x="6693" y="203"/>
                  <a:pt x="7225" y="598"/>
                  <a:pt x="7405" y="1161"/>
                </a:cubicBezTo>
                <a:cubicBezTo>
                  <a:pt x="7380" y="1187"/>
                  <a:pt x="7356" y="1215"/>
                  <a:pt x="7336" y="1246"/>
                </a:cubicBezTo>
                <a:cubicBezTo>
                  <a:pt x="7215" y="1349"/>
                  <a:pt x="7104" y="1528"/>
                  <a:pt x="7231" y="1673"/>
                </a:cubicBezTo>
                <a:cubicBezTo>
                  <a:pt x="7263" y="1710"/>
                  <a:pt x="7320" y="1730"/>
                  <a:pt x="7375" y="1730"/>
                </a:cubicBezTo>
                <a:cubicBezTo>
                  <a:pt x="7409" y="1730"/>
                  <a:pt x="7441" y="1722"/>
                  <a:pt x="7467" y="1706"/>
                </a:cubicBezTo>
                <a:lnTo>
                  <a:pt x="7467" y="1706"/>
                </a:lnTo>
                <a:cubicBezTo>
                  <a:pt x="7467" y="1709"/>
                  <a:pt x="7467" y="1713"/>
                  <a:pt x="7466" y="1717"/>
                </a:cubicBezTo>
                <a:cubicBezTo>
                  <a:pt x="7465" y="1726"/>
                  <a:pt x="7471" y="1730"/>
                  <a:pt x="7478" y="1730"/>
                </a:cubicBezTo>
                <a:cubicBezTo>
                  <a:pt x="7483" y="1730"/>
                  <a:pt x="7489" y="1727"/>
                  <a:pt x="7491" y="1720"/>
                </a:cubicBezTo>
                <a:cubicBezTo>
                  <a:pt x="7494" y="1703"/>
                  <a:pt x="7497" y="1687"/>
                  <a:pt x="7502" y="1671"/>
                </a:cubicBezTo>
                <a:cubicBezTo>
                  <a:pt x="7512" y="1653"/>
                  <a:pt x="7518" y="1633"/>
                  <a:pt x="7517" y="1607"/>
                </a:cubicBezTo>
                <a:cubicBezTo>
                  <a:pt x="7517" y="1604"/>
                  <a:pt x="7515" y="1601"/>
                  <a:pt x="7513" y="1599"/>
                </a:cubicBezTo>
                <a:cubicBezTo>
                  <a:pt x="7530" y="1452"/>
                  <a:pt x="7522" y="1313"/>
                  <a:pt x="7488" y="1182"/>
                </a:cubicBezTo>
                <a:cubicBezTo>
                  <a:pt x="7623" y="1072"/>
                  <a:pt x="7807" y="1035"/>
                  <a:pt x="7995" y="1035"/>
                </a:cubicBezTo>
                <a:cubicBezTo>
                  <a:pt x="8150" y="1035"/>
                  <a:pt x="8307" y="1060"/>
                  <a:pt x="8441" y="1092"/>
                </a:cubicBezTo>
                <a:cubicBezTo>
                  <a:pt x="8841" y="1186"/>
                  <a:pt x="9163" y="1363"/>
                  <a:pt x="9299" y="1730"/>
                </a:cubicBezTo>
                <a:cubicBezTo>
                  <a:pt x="9172" y="1764"/>
                  <a:pt x="9054" y="1829"/>
                  <a:pt x="8958" y="1937"/>
                </a:cubicBezTo>
                <a:cubicBezTo>
                  <a:pt x="8943" y="1954"/>
                  <a:pt x="8960" y="1981"/>
                  <a:pt x="8980" y="1981"/>
                </a:cubicBezTo>
                <a:cubicBezTo>
                  <a:pt x="8982" y="1981"/>
                  <a:pt x="8983" y="1980"/>
                  <a:pt x="8985" y="1980"/>
                </a:cubicBezTo>
                <a:lnTo>
                  <a:pt x="8985" y="1980"/>
                </a:lnTo>
                <a:cubicBezTo>
                  <a:pt x="8974" y="2045"/>
                  <a:pt x="9015" y="2121"/>
                  <a:pt x="9089" y="2138"/>
                </a:cubicBezTo>
                <a:cubicBezTo>
                  <a:pt x="9106" y="2141"/>
                  <a:pt x="9122" y="2143"/>
                  <a:pt x="9138" y="2143"/>
                </a:cubicBezTo>
                <a:cubicBezTo>
                  <a:pt x="9303" y="2143"/>
                  <a:pt x="9372" y="1932"/>
                  <a:pt x="9383" y="1796"/>
                </a:cubicBezTo>
                <a:cubicBezTo>
                  <a:pt x="9383" y="1790"/>
                  <a:pt x="9382" y="1785"/>
                  <a:pt x="9381" y="1781"/>
                </a:cubicBezTo>
                <a:cubicBezTo>
                  <a:pt x="9426" y="1773"/>
                  <a:pt x="9472" y="1769"/>
                  <a:pt x="9517" y="1769"/>
                </a:cubicBezTo>
                <a:cubicBezTo>
                  <a:pt x="9814" y="1769"/>
                  <a:pt x="10111" y="1938"/>
                  <a:pt x="10291" y="2208"/>
                </a:cubicBezTo>
                <a:cubicBezTo>
                  <a:pt x="10569" y="2630"/>
                  <a:pt x="10549" y="3203"/>
                  <a:pt x="10377" y="3659"/>
                </a:cubicBezTo>
                <a:cubicBezTo>
                  <a:pt x="10073" y="4470"/>
                  <a:pt x="9285" y="4950"/>
                  <a:pt x="8440" y="4950"/>
                </a:cubicBezTo>
                <a:cubicBezTo>
                  <a:pt x="8367" y="4950"/>
                  <a:pt x="8294" y="4947"/>
                  <a:pt x="8221" y="4939"/>
                </a:cubicBezTo>
                <a:cubicBezTo>
                  <a:pt x="8204" y="4828"/>
                  <a:pt x="8163" y="4715"/>
                  <a:pt x="8092" y="4605"/>
                </a:cubicBezTo>
                <a:cubicBezTo>
                  <a:pt x="8087" y="4597"/>
                  <a:pt x="8079" y="4594"/>
                  <a:pt x="8072" y="4594"/>
                </a:cubicBezTo>
                <a:cubicBezTo>
                  <a:pt x="8063" y="4594"/>
                  <a:pt x="8054" y="4598"/>
                  <a:pt x="8049" y="4605"/>
                </a:cubicBezTo>
                <a:cubicBezTo>
                  <a:pt x="8025" y="4573"/>
                  <a:pt x="7997" y="4551"/>
                  <a:pt x="7951" y="4551"/>
                </a:cubicBezTo>
                <a:cubicBezTo>
                  <a:pt x="7941" y="4551"/>
                  <a:pt x="7930" y="4552"/>
                  <a:pt x="7918" y="4554"/>
                </a:cubicBezTo>
                <a:cubicBezTo>
                  <a:pt x="7851" y="4565"/>
                  <a:pt x="7795" y="4617"/>
                  <a:pt x="7779" y="4683"/>
                </a:cubicBezTo>
                <a:cubicBezTo>
                  <a:pt x="7736" y="4882"/>
                  <a:pt x="7968" y="5008"/>
                  <a:pt x="8141" y="5008"/>
                </a:cubicBezTo>
                <a:cubicBezTo>
                  <a:pt x="8159" y="5525"/>
                  <a:pt x="7721" y="5969"/>
                  <a:pt x="7196" y="6117"/>
                </a:cubicBezTo>
                <a:cubicBezTo>
                  <a:pt x="7046" y="6160"/>
                  <a:pt x="6894" y="6181"/>
                  <a:pt x="6744" y="6181"/>
                </a:cubicBezTo>
                <a:cubicBezTo>
                  <a:pt x="6337" y="6181"/>
                  <a:pt x="5944" y="6031"/>
                  <a:pt x="5616" y="5778"/>
                </a:cubicBezTo>
                <a:cubicBezTo>
                  <a:pt x="5670" y="5648"/>
                  <a:pt x="5699" y="5505"/>
                  <a:pt x="5690" y="5346"/>
                </a:cubicBezTo>
                <a:cubicBezTo>
                  <a:pt x="5690" y="5332"/>
                  <a:pt x="5677" y="5325"/>
                  <a:pt x="5665" y="5325"/>
                </a:cubicBezTo>
                <a:cubicBezTo>
                  <a:pt x="5656" y="5325"/>
                  <a:pt x="5648" y="5328"/>
                  <a:pt x="5643" y="5334"/>
                </a:cubicBezTo>
                <a:cubicBezTo>
                  <a:pt x="5628" y="5289"/>
                  <a:pt x="5580" y="5259"/>
                  <a:pt x="5530" y="5259"/>
                </a:cubicBezTo>
                <a:cubicBezTo>
                  <a:pt x="5499" y="5259"/>
                  <a:pt x="5468" y="5270"/>
                  <a:pt x="5442" y="5295"/>
                </a:cubicBezTo>
                <a:cubicBezTo>
                  <a:pt x="5313" y="5415"/>
                  <a:pt x="5413" y="5611"/>
                  <a:pt x="5508" y="5732"/>
                </a:cubicBezTo>
                <a:cubicBezTo>
                  <a:pt x="5508" y="5734"/>
                  <a:pt x="5509" y="5735"/>
                  <a:pt x="5511" y="5738"/>
                </a:cubicBezTo>
                <a:lnTo>
                  <a:pt x="5521" y="5749"/>
                </a:lnTo>
                <a:cubicBezTo>
                  <a:pt x="5523" y="5751"/>
                  <a:pt x="5526" y="5753"/>
                  <a:pt x="5527" y="5755"/>
                </a:cubicBezTo>
                <a:cubicBezTo>
                  <a:pt x="5301" y="6234"/>
                  <a:pt x="4781" y="6493"/>
                  <a:pt x="4210" y="6497"/>
                </a:cubicBezTo>
                <a:cubicBezTo>
                  <a:pt x="4208" y="6497"/>
                  <a:pt x="4205" y="6497"/>
                  <a:pt x="4203" y="6497"/>
                </a:cubicBezTo>
                <a:cubicBezTo>
                  <a:pt x="3832" y="6497"/>
                  <a:pt x="3419" y="6422"/>
                  <a:pt x="3104" y="6220"/>
                </a:cubicBezTo>
                <a:cubicBezTo>
                  <a:pt x="2863" y="6065"/>
                  <a:pt x="2710" y="5840"/>
                  <a:pt x="2606" y="5586"/>
                </a:cubicBezTo>
                <a:cubicBezTo>
                  <a:pt x="2681" y="5466"/>
                  <a:pt x="2720" y="5326"/>
                  <a:pt x="2707" y="5171"/>
                </a:cubicBezTo>
                <a:cubicBezTo>
                  <a:pt x="2707" y="5154"/>
                  <a:pt x="2689" y="5146"/>
                  <a:pt x="2676" y="5146"/>
                </a:cubicBezTo>
                <a:cubicBezTo>
                  <a:pt x="2674" y="5146"/>
                  <a:pt x="2672" y="5146"/>
                  <a:pt x="2671" y="5146"/>
                </a:cubicBezTo>
                <a:cubicBezTo>
                  <a:pt x="2649" y="5117"/>
                  <a:pt x="2613" y="5098"/>
                  <a:pt x="2573" y="5098"/>
                </a:cubicBezTo>
                <a:cubicBezTo>
                  <a:pt x="2553" y="5098"/>
                  <a:pt x="2533" y="5103"/>
                  <a:pt x="2513" y="5113"/>
                </a:cubicBezTo>
                <a:cubicBezTo>
                  <a:pt x="2339" y="5206"/>
                  <a:pt x="2450" y="5433"/>
                  <a:pt x="2534" y="5553"/>
                </a:cubicBezTo>
                <a:cubicBezTo>
                  <a:pt x="2395" y="5783"/>
                  <a:pt x="2139" y="5927"/>
                  <a:pt x="1847" y="5985"/>
                </a:cubicBezTo>
                <a:cubicBezTo>
                  <a:pt x="1740" y="6007"/>
                  <a:pt x="1636" y="6018"/>
                  <a:pt x="1535" y="6018"/>
                </a:cubicBezTo>
                <a:cubicBezTo>
                  <a:pt x="1253" y="6018"/>
                  <a:pt x="992" y="5933"/>
                  <a:pt x="750" y="5751"/>
                </a:cubicBezTo>
                <a:cubicBezTo>
                  <a:pt x="177" y="5320"/>
                  <a:pt x="0" y="4593"/>
                  <a:pt x="476" y="4064"/>
                </a:cubicBezTo>
                <a:lnTo>
                  <a:pt x="476" y="4064"/>
                </a:lnTo>
                <a:cubicBezTo>
                  <a:pt x="517" y="4140"/>
                  <a:pt x="573" y="4209"/>
                  <a:pt x="642" y="4264"/>
                </a:cubicBezTo>
                <a:cubicBezTo>
                  <a:pt x="728" y="4333"/>
                  <a:pt x="834" y="4373"/>
                  <a:pt x="934" y="4373"/>
                </a:cubicBezTo>
                <a:cubicBezTo>
                  <a:pt x="1055" y="4373"/>
                  <a:pt x="1169" y="4315"/>
                  <a:pt x="1228" y="4182"/>
                </a:cubicBezTo>
                <a:cubicBezTo>
                  <a:pt x="1238" y="4163"/>
                  <a:pt x="1223" y="4150"/>
                  <a:pt x="1208" y="4146"/>
                </a:cubicBezTo>
                <a:cubicBezTo>
                  <a:pt x="1223" y="4039"/>
                  <a:pt x="1154" y="3946"/>
                  <a:pt x="1044" y="3902"/>
                </a:cubicBezTo>
                <a:cubicBezTo>
                  <a:pt x="985" y="3879"/>
                  <a:pt x="921" y="3869"/>
                  <a:pt x="856" y="3869"/>
                </a:cubicBezTo>
                <a:cubicBezTo>
                  <a:pt x="732" y="3869"/>
                  <a:pt x="602" y="3902"/>
                  <a:pt x="494" y="3936"/>
                </a:cubicBezTo>
                <a:cubicBezTo>
                  <a:pt x="475" y="3899"/>
                  <a:pt x="463" y="3861"/>
                  <a:pt x="456" y="3828"/>
                </a:cubicBezTo>
                <a:cubicBezTo>
                  <a:pt x="422" y="3659"/>
                  <a:pt x="439" y="3480"/>
                  <a:pt x="499" y="3317"/>
                </a:cubicBezTo>
                <a:cubicBezTo>
                  <a:pt x="559" y="3149"/>
                  <a:pt x="668" y="3002"/>
                  <a:pt x="790" y="2874"/>
                </a:cubicBezTo>
                <a:cubicBezTo>
                  <a:pt x="861" y="2800"/>
                  <a:pt x="1162" y="2506"/>
                  <a:pt x="1335" y="2468"/>
                </a:cubicBezTo>
                <a:cubicBezTo>
                  <a:pt x="1435" y="2619"/>
                  <a:pt x="1580" y="2732"/>
                  <a:pt x="1754" y="2732"/>
                </a:cubicBezTo>
                <a:cubicBezTo>
                  <a:pt x="1813" y="2732"/>
                  <a:pt x="1875" y="2719"/>
                  <a:pt x="1940" y="2691"/>
                </a:cubicBezTo>
                <a:cubicBezTo>
                  <a:pt x="1960" y="2682"/>
                  <a:pt x="1958" y="2655"/>
                  <a:pt x="1941" y="2647"/>
                </a:cubicBezTo>
                <a:cubicBezTo>
                  <a:pt x="2002" y="2594"/>
                  <a:pt x="1975" y="2482"/>
                  <a:pt x="1903" y="2431"/>
                </a:cubicBezTo>
                <a:cubicBezTo>
                  <a:pt x="1829" y="2378"/>
                  <a:pt x="1728" y="2354"/>
                  <a:pt x="1626" y="2354"/>
                </a:cubicBezTo>
                <a:cubicBezTo>
                  <a:pt x="1534" y="2354"/>
                  <a:pt x="1443" y="2374"/>
                  <a:pt x="1372" y="2409"/>
                </a:cubicBezTo>
                <a:cubicBezTo>
                  <a:pt x="1243" y="2181"/>
                  <a:pt x="1243" y="1841"/>
                  <a:pt x="1322" y="1586"/>
                </a:cubicBezTo>
                <a:cubicBezTo>
                  <a:pt x="1440" y="1208"/>
                  <a:pt x="1706" y="880"/>
                  <a:pt x="2038" y="664"/>
                </a:cubicBezTo>
                <a:cubicBezTo>
                  <a:pt x="2346" y="463"/>
                  <a:pt x="2707" y="365"/>
                  <a:pt x="3074" y="365"/>
                </a:cubicBezTo>
                <a:cubicBezTo>
                  <a:pt x="3139" y="365"/>
                  <a:pt x="3205" y="369"/>
                  <a:pt x="3271" y="375"/>
                </a:cubicBezTo>
                <a:cubicBezTo>
                  <a:pt x="3712" y="417"/>
                  <a:pt x="4040" y="608"/>
                  <a:pt x="4420" y="797"/>
                </a:cubicBezTo>
                <a:cubicBezTo>
                  <a:pt x="4359" y="961"/>
                  <a:pt x="4349" y="1138"/>
                  <a:pt x="4424" y="1300"/>
                </a:cubicBezTo>
                <a:cubicBezTo>
                  <a:pt x="4424" y="1318"/>
                  <a:pt x="4434" y="1334"/>
                  <a:pt x="4446" y="1344"/>
                </a:cubicBezTo>
                <a:cubicBezTo>
                  <a:pt x="4446" y="1345"/>
                  <a:pt x="4447" y="1345"/>
                  <a:pt x="4447" y="1346"/>
                </a:cubicBezTo>
                <a:cubicBezTo>
                  <a:pt x="4451" y="1353"/>
                  <a:pt x="4458" y="1357"/>
                  <a:pt x="4465" y="1357"/>
                </a:cubicBezTo>
                <a:cubicBezTo>
                  <a:pt x="4466" y="1357"/>
                  <a:pt x="4468" y="1356"/>
                  <a:pt x="4469" y="1356"/>
                </a:cubicBezTo>
                <a:cubicBezTo>
                  <a:pt x="4476" y="1359"/>
                  <a:pt x="4483" y="1361"/>
                  <a:pt x="4491" y="1361"/>
                </a:cubicBezTo>
                <a:cubicBezTo>
                  <a:pt x="4497" y="1362"/>
                  <a:pt x="4502" y="1362"/>
                  <a:pt x="4508" y="1362"/>
                </a:cubicBezTo>
                <a:cubicBezTo>
                  <a:pt x="4567" y="1362"/>
                  <a:pt x="4619" y="1320"/>
                  <a:pt x="4650" y="1273"/>
                </a:cubicBezTo>
                <a:cubicBezTo>
                  <a:pt x="4757" y="1109"/>
                  <a:pt x="4620" y="940"/>
                  <a:pt x="4500" y="829"/>
                </a:cubicBezTo>
                <a:cubicBezTo>
                  <a:pt x="4497" y="826"/>
                  <a:pt x="4493" y="825"/>
                  <a:pt x="4491" y="823"/>
                </a:cubicBezTo>
                <a:cubicBezTo>
                  <a:pt x="4497" y="820"/>
                  <a:pt x="4501" y="811"/>
                  <a:pt x="4495" y="805"/>
                </a:cubicBezTo>
                <a:lnTo>
                  <a:pt x="4487" y="797"/>
                </a:lnTo>
                <a:cubicBezTo>
                  <a:pt x="4569" y="586"/>
                  <a:pt x="4741" y="400"/>
                  <a:pt x="4931" y="279"/>
                </a:cubicBezTo>
                <a:cubicBezTo>
                  <a:pt x="5169" y="129"/>
                  <a:pt x="5450" y="66"/>
                  <a:pt x="5731" y="66"/>
                </a:cubicBezTo>
                <a:close/>
                <a:moveTo>
                  <a:pt x="5731" y="1"/>
                </a:moveTo>
                <a:cubicBezTo>
                  <a:pt x="5356" y="1"/>
                  <a:pt x="4984" y="113"/>
                  <a:pt x="4708" y="373"/>
                </a:cubicBezTo>
                <a:cubicBezTo>
                  <a:pt x="4600" y="475"/>
                  <a:pt x="4502" y="607"/>
                  <a:pt x="4440" y="751"/>
                </a:cubicBezTo>
                <a:cubicBezTo>
                  <a:pt x="4099" y="436"/>
                  <a:pt x="3540" y="296"/>
                  <a:pt x="3094" y="291"/>
                </a:cubicBezTo>
                <a:cubicBezTo>
                  <a:pt x="3086" y="291"/>
                  <a:pt x="3077" y="291"/>
                  <a:pt x="3069" y="291"/>
                </a:cubicBezTo>
                <a:cubicBezTo>
                  <a:pt x="2575" y="291"/>
                  <a:pt x="2098" y="474"/>
                  <a:pt x="1739" y="810"/>
                </a:cubicBezTo>
                <a:cubicBezTo>
                  <a:pt x="1409" y="1118"/>
                  <a:pt x="1173" y="1565"/>
                  <a:pt x="1187" y="2024"/>
                </a:cubicBezTo>
                <a:cubicBezTo>
                  <a:pt x="1191" y="2152"/>
                  <a:pt x="1232" y="2296"/>
                  <a:pt x="1304" y="2421"/>
                </a:cubicBezTo>
                <a:cubicBezTo>
                  <a:pt x="1125" y="2446"/>
                  <a:pt x="878" y="2700"/>
                  <a:pt x="790" y="2782"/>
                </a:cubicBezTo>
                <a:cubicBezTo>
                  <a:pt x="562" y="2998"/>
                  <a:pt x="393" y="3276"/>
                  <a:pt x="376" y="3593"/>
                </a:cubicBezTo>
                <a:cubicBezTo>
                  <a:pt x="368" y="3736"/>
                  <a:pt x="391" y="3883"/>
                  <a:pt x="450" y="4014"/>
                </a:cubicBezTo>
                <a:cubicBezTo>
                  <a:pt x="200" y="4198"/>
                  <a:pt x="92" y="4542"/>
                  <a:pt x="117" y="4842"/>
                </a:cubicBezTo>
                <a:cubicBezTo>
                  <a:pt x="150" y="5253"/>
                  <a:pt x="424" y="5611"/>
                  <a:pt x="756" y="5843"/>
                </a:cubicBezTo>
                <a:cubicBezTo>
                  <a:pt x="997" y="6012"/>
                  <a:pt x="1259" y="6090"/>
                  <a:pt x="1532" y="6090"/>
                </a:cubicBezTo>
                <a:cubicBezTo>
                  <a:pt x="1684" y="6090"/>
                  <a:pt x="1840" y="6066"/>
                  <a:pt x="1997" y="6020"/>
                </a:cubicBezTo>
                <a:cubicBezTo>
                  <a:pt x="2218" y="5956"/>
                  <a:pt x="2433" y="5822"/>
                  <a:pt x="2567" y="5640"/>
                </a:cubicBezTo>
                <a:cubicBezTo>
                  <a:pt x="2772" y="6300"/>
                  <a:pt x="3541" y="6567"/>
                  <a:pt x="4200" y="6567"/>
                </a:cubicBezTo>
                <a:cubicBezTo>
                  <a:pt x="4206" y="6567"/>
                  <a:pt x="4212" y="6567"/>
                  <a:pt x="4218" y="6567"/>
                </a:cubicBezTo>
                <a:cubicBezTo>
                  <a:pt x="4744" y="6563"/>
                  <a:pt x="5359" y="6301"/>
                  <a:pt x="5593" y="5825"/>
                </a:cubicBezTo>
                <a:cubicBezTo>
                  <a:pt x="5893" y="6112"/>
                  <a:pt x="6316" y="6256"/>
                  <a:pt x="6736" y="6256"/>
                </a:cubicBezTo>
                <a:cubicBezTo>
                  <a:pt x="6944" y="6256"/>
                  <a:pt x="7152" y="6220"/>
                  <a:pt x="7344" y="6149"/>
                </a:cubicBezTo>
                <a:cubicBezTo>
                  <a:pt x="7815" y="5974"/>
                  <a:pt x="8270" y="5486"/>
                  <a:pt x="8226" y="4982"/>
                </a:cubicBezTo>
                <a:lnTo>
                  <a:pt x="8226" y="4982"/>
                </a:lnTo>
                <a:cubicBezTo>
                  <a:pt x="8328" y="4998"/>
                  <a:pt x="8429" y="5005"/>
                  <a:pt x="8529" y="5005"/>
                </a:cubicBezTo>
                <a:cubicBezTo>
                  <a:pt x="9482" y="5005"/>
                  <a:pt x="10337" y="4327"/>
                  <a:pt x="10531" y="3374"/>
                </a:cubicBezTo>
                <a:cubicBezTo>
                  <a:pt x="10630" y="2884"/>
                  <a:pt x="10546" y="2323"/>
                  <a:pt x="10160" y="1971"/>
                </a:cubicBezTo>
                <a:cubicBezTo>
                  <a:pt x="9980" y="1809"/>
                  <a:pt x="9734" y="1708"/>
                  <a:pt x="9496" y="1708"/>
                </a:cubicBezTo>
                <a:cubicBezTo>
                  <a:pt x="9443" y="1708"/>
                  <a:pt x="9391" y="1713"/>
                  <a:pt x="9340" y="1723"/>
                </a:cubicBezTo>
                <a:cubicBezTo>
                  <a:pt x="9310" y="1574"/>
                  <a:pt x="9257" y="1443"/>
                  <a:pt x="9127" y="1334"/>
                </a:cubicBezTo>
                <a:cubicBezTo>
                  <a:pt x="8941" y="1175"/>
                  <a:pt x="8686" y="1082"/>
                  <a:pt x="8450" y="1025"/>
                </a:cubicBezTo>
                <a:cubicBezTo>
                  <a:pt x="8313" y="992"/>
                  <a:pt x="8153" y="967"/>
                  <a:pt x="7995" y="967"/>
                </a:cubicBezTo>
                <a:cubicBezTo>
                  <a:pt x="7802" y="967"/>
                  <a:pt x="7611" y="1004"/>
                  <a:pt x="7468" y="1109"/>
                </a:cubicBezTo>
                <a:cubicBezTo>
                  <a:pt x="7268" y="489"/>
                  <a:pt x="6550" y="65"/>
                  <a:pt x="5899" y="8"/>
                </a:cubicBezTo>
                <a:cubicBezTo>
                  <a:pt x="5843" y="3"/>
                  <a:pt x="5787" y="1"/>
                  <a:pt x="5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 name="Shape 594"/>
        <p:cNvGrpSpPr/>
        <p:nvPr/>
      </p:nvGrpSpPr>
      <p:grpSpPr>
        <a:xfrm>
          <a:off x="0" y="0"/>
          <a:ext cx="0" cy="0"/>
          <a:chOff x="0" y="0"/>
          <a:chExt cx="0" cy="0"/>
        </a:xfrm>
      </p:grpSpPr>
      <p:grpSp>
        <p:nvGrpSpPr>
          <p:cNvPr id="595" name="Google Shape;595;p39"/>
          <p:cNvGrpSpPr/>
          <p:nvPr/>
        </p:nvGrpSpPr>
        <p:grpSpPr>
          <a:xfrm>
            <a:off x="7496347" y="-229100"/>
            <a:ext cx="669520" cy="572704"/>
            <a:chOff x="4559525" y="2162500"/>
            <a:chExt cx="149200" cy="127625"/>
          </a:xfrm>
        </p:grpSpPr>
        <p:sp>
          <p:nvSpPr>
            <p:cNvPr id="596" name="Google Shape;596;p39"/>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39"/>
          <p:cNvSpPr/>
          <p:nvPr/>
        </p:nvSpPr>
        <p:spPr>
          <a:xfrm>
            <a:off x="8347325" y="202600"/>
            <a:ext cx="707381" cy="655854"/>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84105" y="73054"/>
            <a:ext cx="1398511" cy="864053"/>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137507" y="1431537"/>
            <a:ext cx="579516" cy="597547"/>
          </a:xfrm>
          <a:custGeom>
            <a:avLst/>
            <a:gdLst/>
            <a:ahLst/>
            <a:cxnLst/>
            <a:rect l="l" t="t" r="r" b="b"/>
            <a:pathLst>
              <a:path w="7103" h="7324" extrusionOk="0">
                <a:moveTo>
                  <a:pt x="3721" y="0"/>
                </a:moveTo>
                <a:cubicBezTo>
                  <a:pt x="3553" y="0"/>
                  <a:pt x="3395" y="52"/>
                  <a:pt x="3245" y="127"/>
                </a:cubicBezTo>
                <a:cubicBezTo>
                  <a:pt x="3203" y="147"/>
                  <a:pt x="3162" y="173"/>
                  <a:pt x="3123" y="203"/>
                </a:cubicBezTo>
                <a:cubicBezTo>
                  <a:pt x="3033" y="273"/>
                  <a:pt x="2968" y="366"/>
                  <a:pt x="2916" y="464"/>
                </a:cubicBezTo>
                <a:cubicBezTo>
                  <a:pt x="2869" y="552"/>
                  <a:pt x="2828" y="643"/>
                  <a:pt x="2802" y="743"/>
                </a:cubicBezTo>
                <a:cubicBezTo>
                  <a:pt x="2774" y="852"/>
                  <a:pt x="2756" y="962"/>
                  <a:pt x="2746" y="1073"/>
                </a:cubicBezTo>
                <a:cubicBezTo>
                  <a:pt x="2733" y="1206"/>
                  <a:pt x="2731" y="1339"/>
                  <a:pt x="2733" y="1470"/>
                </a:cubicBezTo>
                <a:cubicBezTo>
                  <a:pt x="2736" y="1649"/>
                  <a:pt x="2742" y="1827"/>
                  <a:pt x="2759" y="2006"/>
                </a:cubicBezTo>
                <a:cubicBezTo>
                  <a:pt x="2761" y="2023"/>
                  <a:pt x="2761" y="2043"/>
                  <a:pt x="2761" y="2061"/>
                </a:cubicBezTo>
                <a:cubicBezTo>
                  <a:pt x="2761" y="2064"/>
                  <a:pt x="2757" y="2069"/>
                  <a:pt x="2754" y="2071"/>
                </a:cubicBezTo>
                <a:cubicBezTo>
                  <a:pt x="2753" y="2072"/>
                  <a:pt x="2752" y="2072"/>
                  <a:pt x="2750" y="2072"/>
                </a:cubicBezTo>
                <a:cubicBezTo>
                  <a:pt x="2747" y="2072"/>
                  <a:pt x="2744" y="2071"/>
                  <a:pt x="2742" y="2069"/>
                </a:cubicBezTo>
                <a:cubicBezTo>
                  <a:pt x="2738" y="2068"/>
                  <a:pt x="2734" y="2064"/>
                  <a:pt x="2732" y="2061"/>
                </a:cubicBezTo>
                <a:cubicBezTo>
                  <a:pt x="2597" y="1940"/>
                  <a:pt x="2454" y="1830"/>
                  <a:pt x="2307" y="1725"/>
                </a:cubicBezTo>
                <a:cubicBezTo>
                  <a:pt x="2163" y="1621"/>
                  <a:pt x="2017" y="1520"/>
                  <a:pt x="1867" y="1424"/>
                </a:cubicBezTo>
                <a:cubicBezTo>
                  <a:pt x="1806" y="1385"/>
                  <a:pt x="1744" y="1345"/>
                  <a:pt x="1675" y="1320"/>
                </a:cubicBezTo>
                <a:cubicBezTo>
                  <a:pt x="1643" y="1309"/>
                  <a:pt x="1612" y="1294"/>
                  <a:pt x="1580" y="1279"/>
                </a:cubicBezTo>
                <a:cubicBezTo>
                  <a:pt x="1515" y="1252"/>
                  <a:pt x="1447" y="1233"/>
                  <a:pt x="1375" y="1227"/>
                </a:cubicBezTo>
                <a:cubicBezTo>
                  <a:pt x="1340" y="1223"/>
                  <a:pt x="1308" y="1221"/>
                  <a:pt x="1273" y="1218"/>
                </a:cubicBezTo>
                <a:cubicBezTo>
                  <a:pt x="1252" y="1217"/>
                  <a:pt x="1232" y="1216"/>
                  <a:pt x="1212" y="1216"/>
                </a:cubicBezTo>
                <a:cubicBezTo>
                  <a:pt x="1159" y="1216"/>
                  <a:pt x="1107" y="1220"/>
                  <a:pt x="1054" y="1228"/>
                </a:cubicBezTo>
                <a:cubicBezTo>
                  <a:pt x="961" y="1242"/>
                  <a:pt x="880" y="1284"/>
                  <a:pt x="806" y="1339"/>
                </a:cubicBezTo>
                <a:cubicBezTo>
                  <a:pt x="677" y="1432"/>
                  <a:pt x="546" y="1525"/>
                  <a:pt x="423" y="1629"/>
                </a:cubicBezTo>
                <a:cubicBezTo>
                  <a:pt x="366" y="1677"/>
                  <a:pt x="318" y="1731"/>
                  <a:pt x="274" y="1791"/>
                </a:cubicBezTo>
                <a:cubicBezTo>
                  <a:pt x="244" y="1831"/>
                  <a:pt x="212" y="1871"/>
                  <a:pt x="200" y="1921"/>
                </a:cubicBezTo>
                <a:cubicBezTo>
                  <a:pt x="181" y="2001"/>
                  <a:pt x="162" y="2079"/>
                  <a:pt x="159" y="2163"/>
                </a:cubicBezTo>
                <a:cubicBezTo>
                  <a:pt x="151" y="2355"/>
                  <a:pt x="203" y="2528"/>
                  <a:pt x="303" y="2691"/>
                </a:cubicBezTo>
                <a:cubicBezTo>
                  <a:pt x="364" y="2790"/>
                  <a:pt x="437" y="2881"/>
                  <a:pt x="508" y="2974"/>
                </a:cubicBezTo>
                <a:cubicBezTo>
                  <a:pt x="571" y="3057"/>
                  <a:pt x="646" y="3132"/>
                  <a:pt x="718" y="3209"/>
                </a:cubicBezTo>
                <a:cubicBezTo>
                  <a:pt x="810" y="3308"/>
                  <a:pt x="903" y="3405"/>
                  <a:pt x="1002" y="3496"/>
                </a:cubicBezTo>
                <a:cubicBezTo>
                  <a:pt x="1117" y="3599"/>
                  <a:pt x="1231" y="3700"/>
                  <a:pt x="1358" y="3787"/>
                </a:cubicBezTo>
                <a:cubicBezTo>
                  <a:pt x="1387" y="3808"/>
                  <a:pt x="1416" y="3829"/>
                  <a:pt x="1446" y="3851"/>
                </a:cubicBezTo>
                <a:cubicBezTo>
                  <a:pt x="1460" y="3861"/>
                  <a:pt x="1457" y="3875"/>
                  <a:pt x="1441" y="3881"/>
                </a:cubicBezTo>
                <a:cubicBezTo>
                  <a:pt x="1373" y="3908"/>
                  <a:pt x="1305" y="3939"/>
                  <a:pt x="1235" y="3959"/>
                </a:cubicBezTo>
                <a:cubicBezTo>
                  <a:pt x="1155" y="3982"/>
                  <a:pt x="1078" y="4013"/>
                  <a:pt x="1002" y="4045"/>
                </a:cubicBezTo>
                <a:cubicBezTo>
                  <a:pt x="920" y="4080"/>
                  <a:pt x="843" y="4122"/>
                  <a:pt x="761" y="4158"/>
                </a:cubicBezTo>
                <a:cubicBezTo>
                  <a:pt x="661" y="4200"/>
                  <a:pt x="567" y="4253"/>
                  <a:pt x="482" y="4317"/>
                </a:cubicBezTo>
                <a:cubicBezTo>
                  <a:pt x="318" y="4437"/>
                  <a:pt x="197" y="4592"/>
                  <a:pt x="114" y="4778"/>
                </a:cubicBezTo>
                <a:cubicBezTo>
                  <a:pt x="99" y="4813"/>
                  <a:pt x="83" y="4849"/>
                  <a:pt x="67" y="4885"/>
                </a:cubicBezTo>
                <a:cubicBezTo>
                  <a:pt x="34" y="4962"/>
                  <a:pt x="16" y="5042"/>
                  <a:pt x="9" y="5124"/>
                </a:cubicBezTo>
                <a:cubicBezTo>
                  <a:pt x="1" y="5249"/>
                  <a:pt x="9" y="5375"/>
                  <a:pt x="40" y="5499"/>
                </a:cubicBezTo>
                <a:cubicBezTo>
                  <a:pt x="49" y="5537"/>
                  <a:pt x="64" y="5573"/>
                  <a:pt x="72" y="5610"/>
                </a:cubicBezTo>
                <a:cubicBezTo>
                  <a:pt x="89" y="5689"/>
                  <a:pt x="124" y="5762"/>
                  <a:pt x="154" y="5836"/>
                </a:cubicBezTo>
                <a:cubicBezTo>
                  <a:pt x="178" y="5892"/>
                  <a:pt x="209" y="5945"/>
                  <a:pt x="243" y="5997"/>
                </a:cubicBezTo>
                <a:cubicBezTo>
                  <a:pt x="319" y="6112"/>
                  <a:pt x="411" y="6215"/>
                  <a:pt x="519" y="6302"/>
                </a:cubicBezTo>
                <a:cubicBezTo>
                  <a:pt x="606" y="6374"/>
                  <a:pt x="697" y="6436"/>
                  <a:pt x="801" y="6482"/>
                </a:cubicBezTo>
                <a:cubicBezTo>
                  <a:pt x="859" y="6509"/>
                  <a:pt x="919" y="6529"/>
                  <a:pt x="982" y="6544"/>
                </a:cubicBezTo>
                <a:cubicBezTo>
                  <a:pt x="1037" y="6556"/>
                  <a:pt x="1092" y="6563"/>
                  <a:pt x="1149" y="6563"/>
                </a:cubicBezTo>
                <a:cubicBezTo>
                  <a:pt x="1170" y="6563"/>
                  <a:pt x="1192" y="6562"/>
                  <a:pt x="1214" y="6560"/>
                </a:cubicBezTo>
                <a:cubicBezTo>
                  <a:pt x="1351" y="6545"/>
                  <a:pt x="1473" y="6487"/>
                  <a:pt x="1584" y="6407"/>
                </a:cubicBezTo>
                <a:cubicBezTo>
                  <a:pt x="1629" y="6376"/>
                  <a:pt x="1670" y="6340"/>
                  <a:pt x="1716" y="6308"/>
                </a:cubicBezTo>
                <a:cubicBezTo>
                  <a:pt x="1831" y="6228"/>
                  <a:pt x="1934" y="6133"/>
                  <a:pt x="2036" y="6039"/>
                </a:cubicBezTo>
                <a:cubicBezTo>
                  <a:pt x="2126" y="5957"/>
                  <a:pt x="2210" y="5870"/>
                  <a:pt x="2296" y="5786"/>
                </a:cubicBezTo>
                <a:cubicBezTo>
                  <a:pt x="2486" y="5600"/>
                  <a:pt x="2677" y="5417"/>
                  <a:pt x="2854" y="5219"/>
                </a:cubicBezTo>
                <a:cubicBezTo>
                  <a:pt x="2862" y="5212"/>
                  <a:pt x="2871" y="5204"/>
                  <a:pt x="2882" y="5196"/>
                </a:cubicBezTo>
                <a:cubicBezTo>
                  <a:pt x="2885" y="5206"/>
                  <a:pt x="2889" y="5211"/>
                  <a:pt x="2889" y="5217"/>
                </a:cubicBezTo>
                <a:cubicBezTo>
                  <a:pt x="2886" y="5325"/>
                  <a:pt x="2884" y="5432"/>
                  <a:pt x="2882" y="5540"/>
                </a:cubicBezTo>
                <a:cubicBezTo>
                  <a:pt x="2881" y="5624"/>
                  <a:pt x="2879" y="5709"/>
                  <a:pt x="2882" y="5793"/>
                </a:cubicBezTo>
                <a:cubicBezTo>
                  <a:pt x="2889" y="5930"/>
                  <a:pt x="2905" y="6067"/>
                  <a:pt x="2936" y="6200"/>
                </a:cubicBezTo>
                <a:cubicBezTo>
                  <a:pt x="2952" y="6263"/>
                  <a:pt x="2964" y="6324"/>
                  <a:pt x="2989" y="6385"/>
                </a:cubicBezTo>
                <a:cubicBezTo>
                  <a:pt x="3007" y="6430"/>
                  <a:pt x="3028" y="6473"/>
                  <a:pt x="3049" y="6515"/>
                </a:cubicBezTo>
                <a:cubicBezTo>
                  <a:pt x="3101" y="6622"/>
                  <a:pt x="3172" y="6719"/>
                  <a:pt x="3249" y="6810"/>
                </a:cubicBezTo>
                <a:cubicBezTo>
                  <a:pt x="3287" y="6855"/>
                  <a:pt x="3330" y="6897"/>
                  <a:pt x="3372" y="6939"/>
                </a:cubicBezTo>
                <a:cubicBezTo>
                  <a:pt x="3448" y="7016"/>
                  <a:pt x="3533" y="7082"/>
                  <a:pt x="3627" y="7134"/>
                </a:cubicBezTo>
                <a:cubicBezTo>
                  <a:pt x="3709" y="7178"/>
                  <a:pt x="3794" y="7216"/>
                  <a:pt x="3886" y="7239"/>
                </a:cubicBezTo>
                <a:cubicBezTo>
                  <a:pt x="3966" y="7260"/>
                  <a:pt x="4045" y="7280"/>
                  <a:pt x="4126" y="7293"/>
                </a:cubicBezTo>
                <a:cubicBezTo>
                  <a:pt x="4222" y="7310"/>
                  <a:pt x="4317" y="7324"/>
                  <a:pt x="4414" y="7324"/>
                </a:cubicBezTo>
                <a:cubicBezTo>
                  <a:pt x="4452" y="7324"/>
                  <a:pt x="4490" y="7322"/>
                  <a:pt x="4528" y="7317"/>
                </a:cubicBezTo>
                <a:cubicBezTo>
                  <a:pt x="4618" y="7306"/>
                  <a:pt x="4703" y="7278"/>
                  <a:pt x="4776" y="7226"/>
                </a:cubicBezTo>
                <a:cubicBezTo>
                  <a:pt x="4883" y="7149"/>
                  <a:pt x="4974" y="7056"/>
                  <a:pt x="5052" y="6950"/>
                </a:cubicBezTo>
                <a:cubicBezTo>
                  <a:pt x="5088" y="6901"/>
                  <a:pt x="5125" y="6851"/>
                  <a:pt x="5156" y="6800"/>
                </a:cubicBezTo>
                <a:cubicBezTo>
                  <a:pt x="5201" y="6729"/>
                  <a:pt x="5251" y="6658"/>
                  <a:pt x="5286" y="6584"/>
                </a:cubicBezTo>
                <a:cubicBezTo>
                  <a:pt x="5339" y="6472"/>
                  <a:pt x="5395" y="6361"/>
                  <a:pt x="5425" y="6240"/>
                </a:cubicBezTo>
                <a:cubicBezTo>
                  <a:pt x="5450" y="6138"/>
                  <a:pt x="5464" y="6032"/>
                  <a:pt x="5453" y="5928"/>
                </a:cubicBezTo>
                <a:cubicBezTo>
                  <a:pt x="5442" y="5805"/>
                  <a:pt x="5407" y="5685"/>
                  <a:pt x="5361" y="5570"/>
                </a:cubicBezTo>
                <a:cubicBezTo>
                  <a:pt x="5351" y="5544"/>
                  <a:pt x="5332" y="5518"/>
                  <a:pt x="5322" y="5491"/>
                </a:cubicBezTo>
                <a:cubicBezTo>
                  <a:pt x="5293" y="5414"/>
                  <a:pt x="5251" y="5342"/>
                  <a:pt x="5206" y="5273"/>
                </a:cubicBezTo>
                <a:cubicBezTo>
                  <a:pt x="5110" y="5124"/>
                  <a:pt x="5006" y="4978"/>
                  <a:pt x="4894" y="4839"/>
                </a:cubicBezTo>
                <a:cubicBezTo>
                  <a:pt x="4882" y="4823"/>
                  <a:pt x="4868" y="4807"/>
                  <a:pt x="4856" y="4791"/>
                </a:cubicBezTo>
                <a:cubicBezTo>
                  <a:pt x="4853" y="4788"/>
                  <a:pt x="4854" y="4782"/>
                  <a:pt x="4857" y="4778"/>
                </a:cubicBezTo>
                <a:cubicBezTo>
                  <a:pt x="4859" y="4776"/>
                  <a:pt x="4864" y="4771"/>
                  <a:pt x="4867" y="4771"/>
                </a:cubicBezTo>
                <a:lnTo>
                  <a:pt x="4929" y="4779"/>
                </a:lnTo>
                <a:cubicBezTo>
                  <a:pt x="5045" y="4798"/>
                  <a:pt x="5160" y="4807"/>
                  <a:pt x="5275" y="4807"/>
                </a:cubicBezTo>
                <a:cubicBezTo>
                  <a:pt x="5394" y="4807"/>
                  <a:pt x="5513" y="4798"/>
                  <a:pt x="5633" y="4781"/>
                </a:cubicBezTo>
                <a:cubicBezTo>
                  <a:pt x="5744" y="4763"/>
                  <a:pt x="5853" y="4737"/>
                  <a:pt x="5962" y="4715"/>
                </a:cubicBezTo>
                <a:cubicBezTo>
                  <a:pt x="6052" y="4697"/>
                  <a:pt x="6140" y="4673"/>
                  <a:pt x="6226" y="4640"/>
                </a:cubicBezTo>
                <a:cubicBezTo>
                  <a:pt x="6292" y="4617"/>
                  <a:pt x="6359" y="4589"/>
                  <a:pt x="6424" y="4563"/>
                </a:cubicBezTo>
                <a:cubicBezTo>
                  <a:pt x="6478" y="4543"/>
                  <a:pt x="6531" y="4521"/>
                  <a:pt x="6579" y="4492"/>
                </a:cubicBezTo>
                <a:cubicBezTo>
                  <a:pt x="6706" y="4417"/>
                  <a:pt x="6824" y="4332"/>
                  <a:pt x="6921" y="4219"/>
                </a:cubicBezTo>
                <a:cubicBezTo>
                  <a:pt x="7021" y="4105"/>
                  <a:pt x="7080" y="3969"/>
                  <a:pt x="7096" y="3818"/>
                </a:cubicBezTo>
                <a:cubicBezTo>
                  <a:pt x="7103" y="3780"/>
                  <a:pt x="7102" y="3741"/>
                  <a:pt x="7099" y="3702"/>
                </a:cubicBezTo>
                <a:cubicBezTo>
                  <a:pt x="7092" y="3624"/>
                  <a:pt x="7076" y="3548"/>
                  <a:pt x="7061" y="3473"/>
                </a:cubicBezTo>
                <a:cubicBezTo>
                  <a:pt x="7043" y="3388"/>
                  <a:pt x="7014" y="3306"/>
                  <a:pt x="6984" y="3225"/>
                </a:cubicBezTo>
                <a:cubicBezTo>
                  <a:pt x="6961" y="3162"/>
                  <a:pt x="6928" y="3099"/>
                  <a:pt x="6896" y="3039"/>
                </a:cubicBezTo>
                <a:cubicBezTo>
                  <a:pt x="6814" y="2893"/>
                  <a:pt x="6705" y="2770"/>
                  <a:pt x="6574" y="2667"/>
                </a:cubicBezTo>
                <a:cubicBezTo>
                  <a:pt x="6502" y="2611"/>
                  <a:pt x="6425" y="2560"/>
                  <a:pt x="6338" y="2529"/>
                </a:cubicBezTo>
                <a:cubicBezTo>
                  <a:pt x="6263" y="2502"/>
                  <a:pt x="6188" y="2477"/>
                  <a:pt x="6111" y="2458"/>
                </a:cubicBezTo>
                <a:cubicBezTo>
                  <a:pt x="6007" y="2436"/>
                  <a:pt x="5904" y="2419"/>
                  <a:pt x="5799" y="2419"/>
                </a:cubicBezTo>
                <a:cubicBezTo>
                  <a:pt x="5776" y="2419"/>
                  <a:pt x="5753" y="2420"/>
                  <a:pt x="5730" y="2422"/>
                </a:cubicBezTo>
                <a:cubicBezTo>
                  <a:pt x="5655" y="2427"/>
                  <a:pt x="5579" y="2430"/>
                  <a:pt x="5505" y="2438"/>
                </a:cubicBezTo>
                <a:cubicBezTo>
                  <a:pt x="5361" y="2456"/>
                  <a:pt x="5222" y="2492"/>
                  <a:pt x="5087" y="2540"/>
                </a:cubicBezTo>
                <a:cubicBezTo>
                  <a:pt x="4950" y="2590"/>
                  <a:pt x="4817" y="2646"/>
                  <a:pt x="4682" y="2696"/>
                </a:cubicBezTo>
                <a:cubicBezTo>
                  <a:pt x="4634" y="2713"/>
                  <a:pt x="4586" y="2725"/>
                  <a:pt x="4537" y="2739"/>
                </a:cubicBezTo>
                <a:cubicBezTo>
                  <a:pt x="4531" y="2741"/>
                  <a:pt x="4524" y="2743"/>
                  <a:pt x="4517" y="2743"/>
                </a:cubicBezTo>
                <a:cubicBezTo>
                  <a:pt x="4510" y="2743"/>
                  <a:pt x="4503" y="2741"/>
                  <a:pt x="4499" y="2734"/>
                </a:cubicBezTo>
                <a:cubicBezTo>
                  <a:pt x="4489" y="2722"/>
                  <a:pt x="4499" y="2707"/>
                  <a:pt x="4508" y="2697"/>
                </a:cubicBezTo>
                <a:cubicBezTo>
                  <a:pt x="4525" y="2678"/>
                  <a:pt x="4535" y="2656"/>
                  <a:pt x="4546" y="2633"/>
                </a:cubicBezTo>
                <a:cubicBezTo>
                  <a:pt x="4632" y="2438"/>
                  <a:pt x="4718" y="2242"/>
                  <a:pt x="4803" y="2048"/>
                </a:cubicBezTo>
                <a:cubicBezTo>
                  <a:pt x="4808" y="2035"/>
                  <a:pt x="4817" y="2022"/>
                  <a:pt x="4818" y="2010"/>
                </a:cubicBezTo>
                <a:cubicBezTo>
                  <a:pt x="4825" y="1938"/>
                  <a:pt x="4868" y="1878"/>
                  <a:pt x="4883" y="1807"/>
                </a:cubicBezTo>
                <a:cubicBezTo>
                  <a:pt x="4893" y="1750"/>
                  <a:pt x="4915" y="1693"/>
                  <a:pt x="4925" y="1634"/>
                </a:cubicBezTo>
                <a:cubicBezTo>
                  <a:pt x="4936" y="1569"/>
                  <a:pt x="4950" y="1504"/>
                  <a:pt x="4955" y="1438"/>
                </a:cubicBezTo>
                <a:cubicBezTo>
                  <a:pt x="4965" y="1326"/>
                  <a:pt x="4969" y="1216"/>
                  <a:pt x="4954" y="1103"/>
                </a:cubicBezTo>
                <a:cubicBezTo>
                  <a:pt x="4941" y="1002"/>
                  <a:pt x="4918" y="905"/>
                  <a:pt x="4888" y="809"/>
                </a:cubicBezTo>
                <a:cubicBezTo>
                  <a:pt x="4859" y="721"/>
                  <a:pt x="4811" y="643"/>
                  <a:pt x="4756" y="570"/>
                </a:cubicBezTo>
                <a:cubicBezTo>
                  <a:pt x="4663" y="446"/>
                  <a:pt x="4557" y="331"/>
                  <a:pt x="4436" y="230"/>
                </a:cubicBezTo>
                <a:cubicBezTo>
                  <a:pt x="4377" y="183"/>
                  <a:pt x="4311" y="146"/>
                  <a:pt x="4247" y="107"/>
                </a:cubicBezTo>
                <a:cubicBezTo>
                  <a:pt x="4192" y="77"/>
                  <a:pt x="4130" y="65"/>
                  <a:pt x="4070" y="50"/>
                </a:cubicBezTo>
                <a:cubicBezTo>
                  <a:pt x="3982" y="26"/>
                  <a:pt x="3893" y="13"/>
                  <a:pt x="3801" y="4"/>
                </a:cubicBezTo>
                <a:cubicBezTo>
                  <a:pt x="3774" y="1"/>
                  <a:pt x="3747" y="0"/>
                  <a:pt x="3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rot="2700000">
            <a:off x="8239009" y="3760514"/>
            <a:ext cx="379783" cy="129151"/>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137500" y="4443550"/>
            <a:ext cx="2673626" cy="828331"/>
          </a:xfrm>
          <a:custGeom>
            <a:avLst/>
            <a:gdLst/>
            <a:ahLst/>
            <a:cxnLst/>
            <a:rect l="l" t="t" r="r" b="b"/>
            <a:pathLst>
              <a:path w="87352" h="27063" extrusionOk="0">
                <a:moveTo>
                  <a:pt x="27377" y="1"/>
                </a:moveTo>
                <a:cubicBezTo>
                  <a:pt x="23842" y="1"/>
                  <a:pt x="20308" y="266"/>
                  <a:pt x="16813" y="801"/>
                </a:cubicBezTo>
                <a:cubicBezTo>
                  <a:pt x="10800" y="1722"/>
                  <a:pt x="4676" y="3564"/>
                  <a:pt x="1" y="7360"/>
                </a:cubicBezTo>
                <a:lnTo>
                  <a:pt x="1" y="22937"/>
                </a:lnTo>
                <a:lnTo>
                  <a:pt x="80996" y="27063"/>
                </a:lnTo>
                <a:lnTo>
                  <a:pt x="87351" y="22832"/>
                </a:lnTo>
                <a:cubicBezTo>
                  <a:pt x="80110" y="18865"/>
                  <a:pt x="72869" y="14900"/>
                  <a:pt x="65629" y="10938"/>
                </a:cubicBezTo>
                <a:cubicBezTo>
                  <a:pt x="62780" y="9378"/>
                  <a:pt x="59930" y="7818"/>
                  <a:pt x="56984" y="6460"/>
                </a:cubicBezTo>
                <a:cubicBezTo>
                  <a:pt x="47737" y="2197"/>
                  <a:pt x="37555" y="1"/>
                  <a:pt x="27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7077575" y="4443550"/>
            <a:ext cx="2119423" cy="722789"/>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40300" y="3555625"/>
            <a:ext cx="749597" cy="984340"/>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1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65"/>
        <p:cNvGrpSpPr/>
        <p:nvPr/>
      </p:nvGrpSpPr>
      <p:grpSpPr>
        <a:xfrm>
          <a:off x="0" y="0"/>
          <a:ext cx="0" cy="0"/>
          <a:chOff x="0" y="0"/>
          <a:chExt cx="0" cy="0"/>
        </a:xfrm>
      </p:grpSpPr>
      <p:sp>
        <p:nvSpPr>
          <p:cNvPr id="66" name="Google Shape;66;p5"/>
          <p:cNvSpPr txBox="1">
            <a:spLocks noGrp="1"/>
          </p:cNvSpPr>
          <p:nvPr>
            <p:ph type="subTitle" idx="1"/>
          </p:nvPr>
        </p:nvSpPr>
        <p:spPr>
          <a:xfrm>
            <a:off x="838500" y="2288233"/>
            <a:ext cx="3349200" cy="614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400"/>
              <a:buFont typeface="Palanquin Dark"/>
              <a:buNone/>
              <a:defRPr sz="2400" b="1">
                <a:latin typeface="Palanquin Dark"/>
                <a:ea typeface="Palanquin Dark"/>
                <a:cs typeface="Palanquin Dark"/>
                <a:sym typeface="Palanquin Dark"/>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5"/>
          <p:cNvSpPr txBox="1">
            <a:spLocks noGrp="1"/>
          </p:cNvSpPr>
          <p:nvPr>
            <p:ph type="subTitle" idx="2"/>
          </p:nvPr>
        </p:nvSpPr>
        <p:spPr>
          <a:xfrm>
            <a:off x="4956300" y="2288250"/>
            <a:ext cx="3349200" cy="61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alanquin Dark"/>
              <a:buNone/>
              <a:defRPr sz="2400" b="1">
                <a:latin typeface="Palanquin Dark"/>
                <a:ea typeface="Palanquin Dark"/>
                <a:cs typeface="Palanquin Dark"/>
                <a:sym typeface="Palanquin Dar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5"/>
          <p:cNvSpPr txBox="1">
            <a:spLocks noGrp="1"/>
          </p:cNvSpPr>
          <p:nvPr>
            <p:ph type="subTitle" idx="3"/>
          </p:nvPr>
        </p:nvSpPr>
        <p:spPr>
          <a:xfrm>
            <a:off x="838500" y="2902344"/>
            <a:ext cx="3349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9" name="Google Shape;69;p5"/>
          <p:cNvSpPr txBox="1">
            <a:spLocks noGrp="1"/>
          </p:cNvSpPr>
          <p:nvPr>
            <p:ph type="subTitle" idx="4"/>
          </p:nvPr>
        </p:nvSpPr>
        <p:spPr>
          <a:xfrm>
            <a:off x="4956300" y="2902350"/>
            <a:ext cx="3349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0" name="Google Shape;70;p5"/>
          <p:cNvSpPr txBox="1">
            <a:spLocks noGrp="1"/>
          </p:cNvSpPr>
          <p:nvPr>
            <p:ph type="title"/>
          </p:nvPr>
        </p:nvSpPr>
        <p:spPr>
          <a:xfrm>
            <a:off x="715100" y="473775"/>
            <a:ext cx="77139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5"/>
          <p:cNvSpPr/>
          <p:nvPr/>
        </p:nvSpPr>
        <p:spPr>
          <a:xfrm rot="10800000">
            <a:off x="-28343" y="-32851"/>
            <a:ext cx="2364268" cy="506526"/>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flipH="1">
            <a:off x="5934150" y="4287750"/>
            <a:ext cx="3285745" cy="1017975"/>
          </a:xfrm>
          <a:custGeom>
            <a:avLst/>
            <a:gdLst/>
            <a:ahLst/>
            <a:cxnLst/>
            <a:rect l="l" t="t" r="r" b="b"/>
            <a:pathLst>
              <a:path w="87352" h="27063" extrusionOk="0">
                <a:moveTo>
                  <a:pt x="27377" y="1"/>
                </a:moveTo>
                <a:cubicBezTo>
                  <a:pt x="23842" y="1"/>
                  <a:pt x="20308" y="266"/>
                  <a:pt x="16813" y="801"/>
                </a:cubicBezTo>
                <a:cubicBezTo>
                  <a:pt x="10800" y="1722"/>
                  <a:pt x="4676" y="3564"/>
                  <a:pt x="1" y="7360"/>
                </a:cubicBezTo>
                <a:lnTo>
                  <a:pt x="1" y="22937"/>
                </a:lnTo>
                <a:lnTo>
                  <a:pt x="80996" y="27063"/>
                </a:lnTo>
                <a:lnTo>
                  <a:pt x="87351" y="22832"/>
                </a:lnTo>
                <a:cubicBezTo>
                  <a:pt x="80110" y="18865"/>
                  <a:pt x="72869" y="14900"/>
                  <a:pt x="65629" y="10938"/>
                </a:cubicBezTo>
                <a:cubicBezTo>
                  <a:pt x="62780" y="9378"/>
                  <a:pt x="59930" y="7818"/>
                  <a:pt x="56984" y="6460"/>
                </a:cubicBezTo>
                <a:cubicBezTo>
                  <a:pt x="47737" y="2197"/>
                  <a:pt x="37555" y="1"/>
                  <a:pt x="27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281725" y="3371751"/>
            <a:ext cx="817366" cy="1073332"/>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50875" y="865625"/>
            <a:ext cx="595193" cy="551828"/>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8368800" y="-355162"/>
            <a:ext cx="1219881" cy="1151140"/>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rot="178858" flipH="1">
            <a:off x="-97441" y="4187474"/>
            <a:ext cx="3769991" cy="1414331"/>
          </a:xfrm>
          <a:custGeom>
            <a:avLst/>
            <a:gdLst/>
            <a:ahLst/>
            <a:cxnLst/>
            <a:rect l="l" t="t" r="r" b="b"/>
            <a:pathLst>
              <a:path w="59682" h="22390" extrusionOk="0">
                <a:moveTo>
                  <a:pt x="38168" y="1"/>
                </a:moveTo>
                <a:cubicBezTo>
                  <a:pt x="32648" y="1"/>
                  <a:pt x="27115" y="939"/>
                  <a:pt x="21839" y="2586"/>
                </a:cubicBezTo>
                <a:cubicBezTo>
                  <a:pt x="14018" y="5027"/>
                  <a:pt x="6729" y="8982"/>
                  <a:pt x="0" y="13657"/>
                </a:cubicBezTo>
                <a:lnTo>
                  <a:pt x="3405" y="22390"/>
                </a:lnTo>
                <a:lnTo>
                  <a:pt x="59682" y="22390"/>
                </a:lnTo>
                <a:lnTo>
                  <a:pt x="59682" y="4834"/>
                </a:lnTo>
                <a:cubicBezTo>
                  <a:pt x="55267" y="3080"/>
                  <a:pt x="50782" y="1506"/>
                  <a:pt x="46112" y="681"/>
                </a:cubicBezTo>
                <a:cubicBezTo>
                  <a:pt x="43487" y="219"/>
                  <a:pt x="40829" y="1"/>
                  <a:pt x="38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rot="-3025377">
            <a:off x="3360952" y="4405176"/>
            <a:ext cx="717650" cy="244050"/>
          </a:xfrm>
          <a:custGeom>
            <a:avLst/>
            <a:gdLst/>
            <a:ahLst/>
            <a:cxnLst/>
            <a:rect l="l" t="t" r="r" b="b"/>
            <a:pathLst>
              <a:path w="4655" h="1583" extrusionOk="0">
                <a:moveTo>
                  <a:pt x="3027" y="831"/>
                </a:moveTo>
                <a:cubicBezTo>
                  <a:pt x="3151" y="989"/>
                  <a:pt x="3102" y="1188"/>
                  <a:pt x="2924" y="1238"/>
                </a:cubicBezTo>
                <a:cubicBezTo>
                  <a:pt x="2868" y="1079"/>
                  <a:pt x="2936" y="954"/>
                  <a:pt x="3027" y="831"/>
                </a:cubicBezTo>
                <a:close/>
                <a:moveTo>
                  <a:pt x="1632" y="696"/>
                </a:moveTo>
                <a:cubicBezTo>
                  <a:pt x="1740" y="825"/>
                  <a:pt x="1791" y="971"/>
                  <a:pt x="1781" y="1132"/>
                </a:cubicBezTo>
                <a:cubicBezTo>
                  <a:pt x="1775" y="1218"/>
                  <a:pt x="1651" y="1301"/>
                  <a:pt x="1557" y="1301"/>
                </a:cubicBezTo>
                <a:cubicBezTo>
                  <a:pt x="1542" y="1301"/>
                  <a:pt x="1527" y="1299"/>
                  <a:pt x="1514" y="1294"/>
                </a:cubicBezTo>
                <a:cubicBezTo>
                  <a:pt x="1486" y="1284"/>
                  <a:pt x="1455" y="1253"/>
                  <a:pt x="1444" y="1224"/>
                </a:cubicBezTo>
                <a:cubicBezTo>
                  <a:pt x="1430" y="1189"/>
                  <a:pt x="1430" y="1146"/>
                  <a:pt x="1434" y="1107"/>
                </a:cubicBezTo>
                <a:cubicBezTo>
                  <a:pt x="1448" y="989"/>
                  <a:pt x="1541" y="795"/>
                  <a:pt x="1632" y="696"/>
                </a:cubicBezTo>
                <a:close/>
                <a:moveTo>
                  <a:pt x="2268" y="1"/>
                </a:moveTo>
                <a:cubicBezTo>
                  <a:pt x="2050" y="1"/>
                  <a:pt x="1846" y="70"/>
                  <a:pt x="1665" y="225"/>
                </a:cubicBezTo>
                <a:cubicBezTo>
                  <a:pt x="1626" y="259"/>
                  <a:pt x="1591" y="275"/>
                  <a:pt x="1552" y="275"/>
                </a:cubicBezTo>
                <a:cubicBezTo>
                  <a:pt x="1528" y="275"/>
                  <a:pt x="1503" y="269"/>
                  <a:pt x="1474" y="257"/>
                </a:cubicBezTo>
                <a:cubicBezTo>
                  <a:pt x="1356" y="211"/>
                  <a:pt x="1235" y="191"/>
                  <a:pt x="1110" y="191"/>
                </a:cubicBezTo>
                <a:cubicBezTo>
                  <a:pt x="1067" y="191"/>
                  <a:pt x="1023" y="193"/>
                  <a:pt x="980" y="198"/>
                </a:cubicBezTo>
                <a:cubicBezTo>
                  <a:pt x="567" y="239"/>
                  <a:pt x="256" y="431"/>
                  <a:pt x="71" y="809"/>
                </a:cubicBezTo>
                <a:cubicBezTo>
                  <a:pt x="26" y="903"/>
                  <a:pt x="0" y="1000"/>
                  <a:pt x="10" y="1104"/>
                </a:cubicBezTo>
                <a:cubicBezTo>
                  <a:pt x="16" y="1171"/>
                  <a:pt x="45" y="1223"/>
                  <a:pt x="104" y="1254"/>
                </a:cubicBezTo>
                <a:cubicBezTo>
                  <a:pt x="125" y="1265"/>
                  <a:pt x="147" y="1270"/>
                  <a:pt x="167" y="1270"/>
                </a:cubicBezTo>
                <a:cubicBezTo>
                  <a:pt x="227" y="1270"/>
                  <a:pt x="275" y="1225"/>
                  <a:pt x="267" y="1157"/>
                </a:cubicBezTo>
                <a:cubicBezTo>
                  <a:pt x="250" y="1024"/>
                  <a:pt x="309" y="923"/>
                  <a:pt x="377" y="826"/>
                </a:cubicBezTo>
                <a:cubicBezTo>
                  <a:pt x="528" y="610"/>
                  <a:pt x="810" y="477"/>
                  <a:pt x="1080" y="477"/>
                </a:cubicBezTo>
                <a:cubicBezTo>
                  <a:pt x="1144" y="477"/>
                  <a:pt x="1208" y="485"/>
                  <a:pt x="1269" y="500"/>
                </a:cubicBezTo>
                <a:cubicBezTo>
                  <a:pt x="1304" y="508"/>
                  <a:pt x="1337" y="529"/>
                  <a:pt x="1382" y="548"/>
                </a:cubicBezTo>
                <a:cubicBezTo>
                  <a:pt x="1347" y="620"/>
                  <a:pt x="1318" y="679"/>
                  <a:pt x="1291" y="738"/>
                </a:cubicBezTo>
                <a:cubicBezTo>
                  <a:pt x="1220" y="890"/>
                  <a:pt x="1157" y="1045"/>
                  <a:pt x="1169" y="1219"/>
                </a:cubicBezTo>
                <a:cubicBezTo>
                  <a:pt x="1185" y="1434"/>
                  <a:pt x="1341" y="1582"/>
                  <a:pt x="1542" y="1582"/>
                </a:cubicBezTo>
                <a:cubicBezTo>
                  <a:pt x="1569" y="1582"/>
                  <a:pt x="1598" y="1579"/>
                  <a:pt x="1627" y="1574"/>
                </a:cubicBezTo>
                <a:cubicBezTo>
                  <a:pt x="1799" y="1540"/>
                  <a:pt x="1930" y="1438"/>
                  <a:pt x="2032" y="1297"/>
                </a:cubicBezTo>
                <a:cubicBezTo>
                  <a:pt x="2075" y="1235"/>
                  <a:pt x="2081" y="1168"/>
                  <a:pt x="2078" y="1095"/>
                </a:cubicBezTo>
                <a:cubicBezTo>
                  <a:pt x="2063" y="874"/>
                  <a:pt x="2006" y="669"/>
                  <a:pt x="1859" y="497"/>
                </a:cubicBezTo>
                <a:cubicBezTo>
                  <a:pt x="1848" y="485"/>
                  <a:pt x="1844" y="466"/>
                  <a:pt x="1838" y="454"/>
                </a:cubicBezTo>
                <a:cubicBezTo>
                  <a:pt x="1929" y="347"/>
                  <a:pt x="2077" y="303"/>
                  <a:pt x="2233" y="303"/>
                </a:cubicBezTo>
                <a:cubicBezTo>
                  <a:pt x="2472" y="303"/>
                  <a:pt x="2730" y="406"/>
                  <a:pt x="2839" y="546"/>
                </a:cubicBezTo>
                <a:cubicBezTo>
                  <a:pt x="2782" y="639"/>
                  <a:pt x="2720" y="730"/>
                  <a:pt x="2667" y="826"/>
                </a:cubicBezTo>
                <a:cubicBezTo>
                  <a:pt x="2570" y="997"/>
                  <a:pt x="2559" y="1178"/>
                  <a:pt x="2621" y="1363"/>
                </a:cubicBezTo>
                <a:cubicBezTo>
                  <a:pt x="2665" y="1499"/>
                  <a:pt x="2777" y="1583"/>
                  <a:pt x="2903" y="1583"/>
                </a:cubicBezTo>
                <a:cubicBezTo>
                  <a:pt x="2904" y="1583"/>
                  <a:pt x="2905" y="1583"/>
                  <a:pt x="2905" y="1583"/>
                </a:cubicBezTo>
                <a:cubicBezTo>
                  <a:pt x="3124" y="1583"/>
                  <a:pt x="3364" y="1397"/>
                  <a:pt x="3405" y="1183"/>
                </a:cubicBezTo>
                <a:cubicBezTo>
                  <a:pt x="3435" y="1025"/>
                  <a:pt x="3427" y="867"/>
                  <a:pt x="3366" y="715"/>
                </a:cubicBezTo>
                <a:cubicBezTo>
                  <a:pt x="3350" y="671"/>
                  <a:pt x="3333" y="626"/>
                  <a:pt x="3309" y="570"/>
                </a:cubicBezTo>
                <a:cubicBezTo>
                  <a:pt x="3364" y="551"/>
                  <a:pt x="3409" y="526"/>
                  <a:pt x="3453" y="523"/>
                </a:cubicBezTo>
                <a:cubicBezTo>
                  <a:pt x="3540" y="518"/>
                  <a:pt x="3627" y="510"/>
                  <a:pt x="3713" y="510"/>
                </a:cubicBezTo>
                <a:cubicBezTo>
                  <a:pt x="3754" y="510"/>
                  <a:pt x="3795" y="512"/>
                  <a:pt x="3836" y="516"/>
                </a:cubicBezTo>
                <a:cubicBezTo>
                  <a:pt x="4012" y="533"/>
                  <a:pt x="4135" y="635"/>
                  <a:pt x="4199" y="803"/>
                </a:cubicBezTo>
                <a:cubicBezTo>
                  <a:pt x="4250" y="936"/>
                  <a:pt x="4276" y="1074"/>
                  <a:pt x="4251" y="1218"/>
                </a:cubicBezTo>
                <a:cubicBezTo>
                  <a:pt x="4239" y="1287"/>
                  <a:pt x="4234" y="1358"/>
                  <a:pt x="4237" y="1428"/>
                </a:cubicBezTo>
                <a:cubicBezTo>
                  <a:pt x="4241" y="1500"/>
                  <a:pt x="4298" y="1563"/>
                  <a:pt x="4355" y="1571"/>
                </a:cubicBezTo>
                <a:cubicBezTo>
                  <a:pt x="4366" y="1573"/>
                  <a:pt x="4377" y="1573"/>
                  <a:pt x="4388" y="1573"/>
                </a:cubicBezTo>
                <a:cubicBezTo>
                  <a:pt x="4445" y="1573"/>
                  <a:pt x="4498" y="1554"/>
                  <a:pt x="4532" y="1505"/>
                </a:cubicBezTo>
                <a:cubicBezTo>
                  <a:pt x="4559" y="1467"/>
                  <a:pt x="4574" y="1419"/>
                  <a:pt x="4587" y="1373"/>
                </a:cubicBezTo>
                <a:cubicBezTo>
                  <a:pt x="4654" y="1142"/>
                  <a:pt x="4619" y="920"/>
                  <a:pt x="4532" y="701"/>
                </a:cubicBezTo>
                <a:cubicBezTo>
                  <a:pt x="4410" y="396"/>
                  <a:pt x="4181" y="230"/>
                  <a:pt x="3863" y="193"/>
                </a:cubicBezTo>
                <a:cubicBezTo>
                  <a:pt x="3803" y="186"/>
                  <a:pt x="3743" y="182"/>
                  <a:pt x="3683" y="182"/>
                </a:cubicBezTo>
                <a:cubicBezTo>
                  <a:pt x="3520" y="182"/>
                  <a:pt x="3358" y="210"/>
                  <a:pt x="3205" y="280"/>
                </a:cubicBezTo>
                <a:cubicBezTo>
                  <a:pt x="3178" y="291"/>
                  <a:pt x="3155" y="297"/>
                  <a:pt x="3132" y="297"/>
                </a:cubicBezTo>
                <a:cubicBezTo>
                  <a:pt x="3099" y="297"/>
                  <a:pt x="3069" y="285"/>
                  <a:pt x="3036" y="259"/>
                </a:cubicBezTo>
                <a:cubicBezTo>
                  <a:pt x="2887" y="145"/>
                  <a:pt x="2716" y="73"/>
                  <a:pt x="2533" y="32"/>
                </a:cubicBezTo>
                <a:cubicBezTo>
                  <a:pt x="2442" y="12"/>
                  <a:pt x="2354"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615"/>
        <p:cNvGrpSpPr/>
        <p:nvPr/>
      </p:nvGrpSpPr>
      <p:grpSpPr>
        <a:xfrm>
          <a:off x="0" y="0"/>
          <a:ext cx="0" cy="0"/>
          <a:chOff x="0" y="0"/>
          <a:chExt cx="0" cy="0"/>
        </a:xfrm>
      </p:grpSpPr>
      <p:sp>
        <p:nvSpPr>
          <p:cNvPr id="616" name="Google Shape;616;p42"/>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720000" y="4737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6"/>
          <p:cNvSpPr/>
          <p:nvPr/>
        </p:nvSpPr>
        <p:spPr>
          <a:xfrm rot="10800000" flipH="1">
            <a:off x="6782625" y="-101110"/>
            <a:ext cx="2457195" cy="526435"/>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flipH="1">
            <a:off x="8021261" y="4159625"/>
            <a:ext cx="1364657" cy="1287786"/>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flipH="1">
            <a:off x="-196400" y="4271650"/>
            <a:ext cx="2760418" cy="941388"/>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flipH="1">
            <a:off x="99470" y="3471425"/>
            <a:ext cx="787574" cy="1034014"/>
          </a:xfrm>
          <a:custGeom>
            <a:avLst/>
            <a:gdLst/>
            <a:ahLst/>
            <a:cxnLst/>
            <a:rect l="l" t="t" r="r" b="b"/>
            <a:pathLst>
              <a:path w="8063" h="10586" extrusionOk="0">
                <a:moveTo>
                  <a:pt x="6829" y="856"/>
                </a:moveTo>
                <a:lnTo>
                  <a:pt x="6829" y="856"/>
                </a:lnTo>
                <a:cubicBezTo>
                  <a:pt x="7090" y="1469"/>
                  <a:pt x="7223" y="2144"/>
                  <a:pt x="6867" y="2704"/>
                </a:cubicBezTo>
                <a:cubicBezTo>
                  <a:pt x="6934" y="2085"/>
                  <a:pt x="6923" y="1468"/>
                  <a:pt x="6829" y="856"/>
                </a:cubicBezTo>
                <a:close/>
                <a:moveTo>
                  <a:pt x="6537" y="526"/>
                </a:moveTo>
                <a:cubicBezTo>
                  <a:pt x="6868" y="1419"/>
                  <a:pt x="6643" y="2565"/>
                  <a:pt x="6610" y="2765"/>
                </a:cubicBezTo>
                <a:cubicBezTo>
                  <a:pt x="6611" y="2764"/>
                  <a:pt x="6611" y="2763"/>
                  <a:pt x="6611" y="2763"/>
                </a:cubicBezTo>
                <a:lnTo>
                  <a:pt x="6611" y="2763"/>
                </a:lnTo>
                <a:cubicBezTo>
                  <a:pt x="6616" y="2763"/>
                  <a:pt x="6613" y="2831"/>
                  <a:pt x="6610" y="2831"/>
                </a:cubicBezTo>
                <a:cubicBezTo>
                  <a:pt x="6608" y="2831"/>
                  <a:pt x="6607" y="2822"/>
                  <a:pt x="6606" y="2796"/>
                </a:cubicBezTo>
                <a:cubicBezTo>
                  <a:pt x="6304" y="2408"/>
                  <a:pt x="5874" y="2139"/>
                  <a:pt x="6007" y="1532"/>
                </a:cubicBezTo>
                <a:cubicBezTo>
                  <a:pt x="6092" y="1157"/>
                  <a:pt x="6354" y="860"/>
                  <a:pt x="6537" y="526"/>
                </a:cubicBezTo>
                <a:close/>
                <a:moveTo>
                  <a:pt x="2560" y="1931"/>
                </a:moveTo>
                <a:cubicBezTo>
                  <a:pt x="2942" y="2499"/>
                  <a:pt x="3624" y="2733"/>
                  <a:pt x="4196" y="3103"/>
                </a:cubicBezTo>
                <a:cubicBezTo>
                  <a:pt x="4954" y="3599"/>
                  <a:pt x="5218" y="4534"/>
                  <a:pt x="4687" y="5287"/>
                </a:cubicBezTo>
                <a:cubicBezTo>
                  <a:pt x="4504" y="4211"/>
                  <a:pt x="3911" y="3268"/>
                  <a:pt x="3024" y="2626"/>
                </a:cubicBezTo>
                <a:cubicBezTo>
                  <a:pt x="3003" y="2611"/>
                  <a:pt x="2982" y="2605"/>
                  <a:pt x="2962" y="2605"/>
                </a:cubicBezTo>
                <a:cubicBezTo>
                  <a:pt x="2869" y="2605"/>
                  <a:pt x="2805" y="2750"/>
                  <a:pt x="2903" y="2821"/>
                </a:cubicBezTo>
                <a:cubicBezTo>
                  <a:pt x="3709" y="3402"/>
                  <a:pt x="4245" y="4250"/>
                  <a:pt x="4442" y="5213"/>
                </a:cubicBezTo>
                <a:cubicBezTo>
                  <a:pt x="4150" y="5063"/>
                  <a:pt x="3858" y="4913"/>
                  <a:pt x="3567" y="4761"/>
                </a:cubicBezTo>
                <a:cubicBezTo>
                  <a:pt x="3220" y="4582"/>
                  <a:pt x="2898" y="4390"/>
                  <a:pt x="2697" y="4042"/>
                </a:cubicBezTo>
                <a:cubicBezTo>
                  <a:pt x="2322" y="3399"/>
                  <a:pt x="2416" y="2637"/>
                  <a:pt x="2560" y="1931"/>
                </a:cubicBezTo>
                <a:close/>
                <a:moveTo>
                  <a:pt x="575" y="6249"/>
                </a:moveTo>
                <a:lnTo>
                  <a:pt x="575" y="6249"/>
                </a:lnTo>
                <a:cubicBezTo>
                  <a:pt x="920" y="6422"/>
                  <a:pt x="1284" y="6451"/>
                  <a:pt x="1717" y="6524"/>
                </a:cubicBezTo>
                <a:cubicBezTo>
                  <a:pt x="2318" y="6624"/>
                  <a:pt x="3096" y="6790"/>
                  <a:pt x="3433" y="7344"/>
                </a:cubicBezTo>
                <a:cubicBezTo>
                  <a:pt x="2876" y="7231"/>
                  <a:pt x="2295" y="7302"/>
                  <a:pt x="1753" y="7107"/>
                </a:cubicBezTo>
                <a:cubicBezTo>
                  <a:pt x="1278" y="6938"/>
                  <a:pt x="878" y="6637"/>
                  <a:pt x="575" y="6249"/>
                </a:cubicBezTo>
                <a:close/>
                <a:moveTo>
                  <a:pt x="259" y="6204"/>
                </a:moveTo>
                <a:lnTo>
                  <a:pt x="259" y="6204"/>
                </a:lnTo>
                <a:cubicBezTo>
                  <a:pt x="555" y="6649"/>
                  <a:pt x="962" y="7007"/>
                  <a:pt x="1452" y="7231"/>
                </a:cubicBezTo>
                <a:cubicBezTo>
                  <a:pt x="2104" y="7528"/>
                  <a:pt x="2797" y="7417"/>
                  <a:pt x="3467" y="7585"/>
                </a:cubicBezTo>
                <a:cubicBezTo>
                  <a:pt x="3154" y="7989"/>
                  <a:pt x="2687" y="8190"/>
                  <a:pt x="2208" y="8190"/>
                </a:cubicBezTo>
                <a:cubicBezTo>
                  <a:pt x="1905" y="8190"/>
                  <a:pt x="1599" y="8110"/>
                  <a:pt x="1323" y="7950"/>
                </a:cubicBezTo>
                <a:cubicBezTo>
                  <a:pt x="682" y="7579"/>
                  <a:pt x="346" y="6913"/>
                  <a:pt x="259" y="6204"/>
                </a:cubicBezTo>
                <a:close/>
                <a:moveTo>
                  <a:pt x="7639" y="6275"/>
                </a:moveTo>
                <a:lnTo>
                  <a:pt x="7639" y="6275"/>
                </a:lnTo>
                <a:cubicBezTo>
                  <a:pt x="6924" y="7151"/>
                  <a:pt x="6234" y="8055"/>
                  <a:pt x="5812" y="9106"/>
                </a:cubicBezTo>
                <a:cubicBezTo>
                  <a:pt x="5683" y="7850"/>
                  <a:pt x="6430" y="6680"/>
                  <a:pt x="7639" y="6275"/>
                </a:cubicBezTo>
                <a:close/>
                <a:moveTo>
                  <a:pt x="7782" y="6460"/>
                </a:moveTo>
                <a:lnTo>
                  <a:pt x="7782" y="6460"/>
                </a:lnTo>
                <a:cubicBezTo>
                  <a:pt x="7808" y="7512"/>
                  <a:pt x="7573" y="8551"/>
                  <a:pt x="6527" y="9046"/>
                </a:cubicBezTo>
                <a:cubicBezTo>
                  <a:pt x="6328" y="9140"/>
                  <a:pt x="6140" y="9230"/>
                  <a:pt x="5966" y="9340"/>
                </a:cubicBezTo>
                <a:cubicBezTo>
                  <a:pt x="6363" y="8260"/>
                  <a:pt x="7061" y="7346"/>
                  <a:pt x="7782" y="6460"/>
                </a:cubicBezTo>
                <a:close/>
                <a:moveTo>
                  <a:pt x="6586" y="0"/>
                </a:moveTo>
                <a:cubicBezTo>
                  <a:pt x="6537" y="0"/>
                  <a:pt x="6488" y="29"/>
                  <a:pt x="6475" y="82"/>
                </a:cubicBezTo>
                <a:cubicBezTo>
                  <a:pt x="6328" y="674"/>
                  <a:pt x="5765" y="1091"/>
                  <a:pt x="5755" y="1729"/>
                </a:cubicBezTo>
                <a:cubicBezTo>
                  <a:pt x="5750" y="1998"/>
                  <a:pt x="5840" y="2268"/>
                  <a:pt x="5996" y="2487"/>
                </a:cubicBezTo>
                <a:cubicBezTo>
                  <a:pt x="6164" y="2718"/>
                  <a:pt x="6405" y="2873"/>
                  <a:pt x="6547" y="3122"/>
                </a:cubicBezTo>
                <a:cubicBezTo>
                  <a:pt x="6425" y="3594"/>
                  <a:pt x="6164" y="4025"/>
                  <a:pt x="5819" y="4387"/>
                </a:cubicBezTo>
                <a:cubicBezTo>
                  <a:pt x="5580" y="4638"/>
                  <a:pt x="5314" y="4854"/>
                  <a:pt x="5062" y="5086"/>
                </a:cubicBezTo>
                <a:cubicBezTo>
                  <a:pt x="5283" y="4565"/>
                  <a:pt x="5246" y="3945"/>
                  <a:pt x="4918" y="3465"/>
                </a:cubicBezTo>
                <a:cubicBezTo>
                  <a:pt x="4330" y="2606"/>
                  <a:pt x="3033" y="2559"/>
                  <a:pt x="2613" y="1548"/>
                </a:cubicBezTo>
                <a:cubicBezTo>
                  <a:pt x="2596" y="1508"/>
                  <a:pt x="2556" y="1489"/>
                  <a:pt x="2515" y="1489"/>
                </a:cubicBezTo>
                <a:cubicBezTo>
                  <a:pt x="2465" y="1489"/>
                  <a:pt x="2413" y="1517"/>
                  <a:pt x="2401" y="1568"/>
                </a:cubicBezTo>
                <a:cubicBezTo>
                  <a:pt x="2227" y="2376"/>
                  <a:pt x="2048" y="3261"/>
                  <a:pt x="2432" y="4039"/>
                </a:cubicBezTo>
                <a:cubicBezTo>
                  <a:pt x="2811" y="4807"/>
                  <a:pt x="3750" y="5137"/>
                  <a:pt x="4491" y="5500"/>
                </a:cubicBezTo>
                <a:cubicBezTo>
                  <a:pt x="4508" y="5540"/>
                  <a:pt x="4545" y="5557"/>
                  <a:pt x="4584" y="5557"/>
                </a:cubicBezTo>
                <a:cubicBezTo>
                  <a:pt x="4590" y="5557"/>
                  <a:pt x="4596" y="5557"/>
                  <a:pt x="4602" y="5556"/>
                </a:cubicBezTo>
                <a:cubicBezTo>
                  <a:pt x="4603" y="5557"/>
                  <a:pt x="4605" y="5557"/>
                  <a:pt x="4607" y="5558"/>
                </a:cubicBezTo>
                <a:cubicBezTo>
                  <a:pt x="4600" y="5568"/>
                  <a:pt x="4591" y="5578"/>
                  <a:pt x="4585" y="5588"/>
                </a:cubicBezTo>
                <a:cubicBezTo>
                  <a:pt x="4562" y="5596"/>
                  <a:pt x="4542" y="5611"/>
                  <a:pt x="4527" y="5635"/>
                </a:cubicBezTo>
                <a:cubicBezTo>
                  <a:pt x="4146" y="6233"/>
                  <a:pt x="4007" y="6962"/>
                  <a:pt x="4176" y="7650"/>
                </a:cubicBezTo>
                <a:cubicBezTo>
                  <a:pt x="4044" y="7570"/>
                  <a:pt x="3901" y="7513"/>
                  <a:pt x="3750" y="7478"/>
                </a:cubicBezTo>
                <a:cubicBezTo>
                  <a:pt x="3566" y="6956"/>
                  <a:pt x="3111" y="6668"/>
                  <a:pt x="2599" y="6503"/>
                </a:cubicBezTo>
                <a:cubicBezTo>
                  <a:pt x="1862" y="6265"/>
                  <a:pt x="945" y="6361"/>
                  <a:pt x="349" y="5822"/>
                </a:cubicBezTo>
                <a:cubicBezTo>
                  <a:pt x="325" y="5801"/>
                  <a:pt x="299" y="5792"/>
                  <a:pt x="274" y="5792"/>
                </a:cubicBezTo>
                <a:cubicBezTo>
                  <a:pt x="260" y="5792"/>
                  <a:pt x="246" y="5794"/>
                  <a:pt x="233" y="5799"/>
                </a:cubicBezTo>
                <a:cubicBezTo>
                  <a:pt x="229" y="5731"/>
                  <a:pt x="175" y="5698"/>
                  <a:pt x="121" y="5698"/>
                </a:cubicBezTo>
                <a:cubicBezTo>
                  <a:pt x="64" y="5698"/>
                  <a:pt x="7" y="5735"/>
                  <a:pt x="7" y="5808"/>
                </a:cubicBezTo>
                <a:cubicBezTo>
                  <a:pt x="1" y="6816"/>
                  <a:pt x="457" y="7829"/>
                  <a:pt x="1418" y="8254"/>
                </a:cubicBezTo>
                <a:cubicBezTo>
                  <a:pt x="1672" y="8367"/>
                  <a:pt x="1939" y="8422"/>
                  <a:pt x="2202" y="8422"/>
                </a:cubicBezTo>
                <a:cubicBezTo>
                  <a:pt x="2767" y="8422"/>
                  <a:pt x="3313" y="8168"/>
                  <a:pt x="3674" y="7693"/>
                </a:cubicBezTo>
                <a:cubicBezTo>
                  <a:pt x="3919" y="7745"/>
                  <a:pt x="4132" y="7861"/>
                  <a:pt x="4309" y="8040"/>
                </a:cubicBezTo>
                <a:cubicBezTo>
                  <a:pt x="4622" y="8773"/>
                  <a:pt x="5222" y="9403"/>
                  <a:pt x="5237" y="10231"/>
                </a:cubicBezTo>
                <a:cubicBezTo>
                  <a:pt x="5237" y="10234"/>
                  <a:pt x="5239" y="10239"/>
                  <a:pt x="5239" y="10243"/>
                </a:cubicBezTo>
                <a:cubicBezTo>
                  <a:pt x="5200" y="10354"/>
                  <a:pt x="5170" y="10469"/>
                  <a:pt x="5150" y="10586"/>
                </a:cubicBezTo>
                <a:lnTo>
                  <a:pt x="5382" y="10586"/>
                </a:lnTo>
                <a:cubicBezTo>
                  <a:pt x="5472" y="10114"/>
                  <a:pt x="5753" y="9709"/>
                  <a:pt x="6184" y="9461"/>
                </a:cubicBezTo>
                <a:cubicBezTo>
                  <a:pt x="6588" y="9229"/>
                  <a:pt x="7021" y="9108"/>
                  <a:pt x="7347" y="8754"/>
                </a:cubicBezTo>
                <a:cubicBezTo>
                  <a:pt x="8009" y="8031"/>
                  <a:pt x="8063" y="7016"/>
                  <a:pt x="7992" y="6088"/>
                </a:cubicBezTo>
                <a:cubicBezTo>
                  <a:pt x="7988" y="6022"/>
                  <a:pt x="7940" y="5974"/>
                  <a:pt x="7877" y="5974"/>
                </a:cubicBezTo>
                <a:cubicBezTo>
                  <a:pt x="7867" y="5974"/>
                  <a:pt x="7858" y="5975"/>
                  <a:pt x="7848" y="5977"/>
                </a:cubicBezTo>
                <a:cubicBezTo>
                  <a:pt x="6224" y="6349"/>
                  <a:pt x="5253" y="7962"/>
                  <a:pt x="5664" y="9572"/>
                </a:cubicBezTo>
                <a:cubicBezTo>
                  <a:pt x="5607" y="9625"/>
                  <a:pt x="5555" y="9684"/>
                  <a:pt x="5505" y="9751"/>
                </a:cubicBezTo>
                <a:cubicBezTo>
                  <a:pt x="5477" y="9788"/>
                  <a:pt x="5451" y="9828"/>
                  <a:pt x="5425" y="9866"/>
                </a:cubicBezTo>
                <a:cubicBezTo>
                  <a:pt x="5308" y="9309"/>
                  <a:pt x="4977" y="8833"/>
                  <a:pt x="4704" y="8327"/>
                </a:cubicBezTo>
                <a:cubicBezTo>
                  <a:pt x="4257" y="7508"/>
                  <a:pt x="4206" y="6606"/>
                  <a:pt x="4698" y="5797"/>
                </a:cubicBezTo>
                <a:cubicBezTo>
                  <a:pt x="4710" y="5789"/>
                  <a:pt x="4720" y="5778"/>
                  <a:pt x="4730" y="5766"/>
                </a:cubicBezTo>
                <a:cubicBezTo>
                  <a:pt x="5161" y="5189"/>
                  <a:pt x="5801" y="4819"/>
                  <a:pt x="6237" y="4246"/>
                </a:cubicBezTo>
                <a:cubicBezTo>
                  <a:pt x="6486" y="3922"/>
                  <a:pt x="6672" y="3559"/>
                  <a:pt x="6770" y="3173"/>
                </a:cubicBezTo>
                <a:cubicBezTo>
                  <a:pt x="6775" y="3164"/>
                  <a:pt x="6779" y="3156"/>
                  <a:pt x="6782" y="3148"/>
                </a:cubicBezTo>
                <a:cubicBezTo>
                  <a:pt x="6798" y="3143"/>
                  <a:pt x="6813" y="3133"/>
                  <a:pt x="6828" y="3118"/>
                </a:cubicBezTo>
                <a:cubicBezTo>
                  <a:pt x="7709" y="2229"/>
                  <a:pt x="7209" y="981"/>
                  <a:pt x="6683" y="55"/>
                </a:cubicBezTo>
                <a:cubicBezTo>
                  <a:pt x="6662" y="18"/>
                  <a:pt x="6624" y="0"/>
                  <a:pt x="6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157725" y="-42715"/>
            <a:ext cx="1523694" cy="941396"/>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5"/>
        <p:cNvGrpSpPr/>
        <p:nvPr/>
      </p:nvGrpSpPr>
      <p:grpSpPr>
        <a:xfrm>
          <a:off x="0" y="0"/>
          <a:ext cx="0" cy="0"/>
          <a:chOff x="0" y="0"/>
          <a:chExt cx="0" cy="0"/>
        </a:xfrm>
      </p:grpSpPr>
      <p:sp>
        <p:nvSpPr>
          <p:cNvPr id="86" name="Google Shape;86;p7"/>
          <p:cNvSpPr txBox="1">
            <a:spLocks noGrp="1"/>
          </p:cNvSpPr>
          <p:nvPr>
            <p:ph type="title"/>
          </p:nvPr>
        </p:nvSpPr>
        <p:spPr>
          <a:xfrm>
            <a:off x="720000" y="47377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7" name="Google Shape;87;p7"/>
          <p:cNvSpPr txBox="1">
            <a:spLocks noGrp="1"/>
          </p:cNvSpPr>
          <p:nvPr>
            <p:ph type="body" idx="1"/>
          </p:nvPr>
        </p:nvSpPr>
        <p:spPr>
          <a:xfrm>
            <a:off x="720000" y="1198500"/>
            <a:ext cx="3322200" cy="30231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Anaheim"/>
              <a:buChar char="●"/>
              <a:defRPr/>
            </a:lvl1pPr>
            <a:lvl2pPr marL="914400" lvl="1" indent="-330200" rtl="0">
              <a:lnSpc>
                <a:spcPct val="115000"/>
              </a:lnSpc>
              <a:spcBef>
                <a:spcPts val="0"/>
              </a:spcBef>
              <a:spcAft>
                <a:spcPts val="0"/>
              </a:spcAft>
              <a:buSzPts val="1600"/>
              <a:buFont typeface="Anaheim"/>
              <a:buChar char="○"/>
              <a:defRPr/>
            </a:lvl2pPr>
            <a:lvl3pPr marL="1371600" lvl="2" indent="-330200" rtl="0">
              <a:lnSpc>
                <a:spcPct val="115000"/>
              </a:lnSpc>
              <a:spcBef>
                <a:spcPts val="0"/>
              </a:spcBef>
              <a:spcAft>
                <a:spcPts val="0"/>
              </a:spcAft>
              <a:buSzPts val="1600"/>
              <a:buFont typeface="Anaheim"/>
              <a:buChar char="■"/>
              <a:defRPr/>
            </a:lvl3pPr>
            <a:lvl4pPr marL="1828800" lvl="3" indent="-330200" rtl="0">
              <a:lnSpc>
                <a:spcPct val="115000"/>
              </a:lnSpc>
              <a:spcBef>
                <a:spcPts val="0"/>
              </a:spcBef>
              <a:spcAft>
                <a:spcPts val="0"/>
              </a:spcAft>
              <a:buSzPts val="1600"/>
              <a:buFont typeface="Anaheim"/>
              <a:buChar char="●"/>
              <a:defRPr/>
            </a:lvl4pPr>
            <a:lvl5pPr marL="2286000" lvl="4" indent="-330200" rtl="0">
              <a:lnSpc>
                <a:spcPct val="115000"/>
              </a:lnSpc>
              <a:spcBef>
                <a:spcPts val="0"/>
              </a:spcBef>
              <a:spcAft>
                <a:spcPts val="0"/>
              </a:spcAft>
              <a:buSzPts val="1600"/>
              <a:buFont typeface="Anaheim"/>
              <a:buChar char="○"/>
              <a:defRPr/>
            </a:lvl5pPr>
            <a:lvl6pPr marL="2743200" lvl="5" indent="-330200" rtl="0">
              <a:lnSpc>
                <a:spcPct val="115000"/>
              </a:lnSpc>
              <a:spcBef>
                <a:spcPts val="0"/>
              </a:spcBef>
              <a:spcAft>
                <a:spcPts val="0"/>
              </a:spcAft>
              <a:buSzPts val="1600"/>
              <a:buFont typeface="Anaheim"/>
              <a:buChar char="■"/>
              <a:defRPr/>
            </a:lvl6pPr>
            <a:lvl7pPr marL="3200400" lvl="6" indent="-330200" rtl="0">
              <a:lnSpc>
                <a:spcPct val="115000"/>
              </a:lnSpc>
              <a:spcBef>
                <a:spcPts val="0"/>
              </a:spcBef>
              <a:spcAft>
                <a:spcPts val="0"/>
              </a:spcAft>
              <a:buSzPts val="1600"/>
              <a:buFont typeface="Anaheim"/>
              <a:buChar char="●"/>
              <a:defRPr/>
            </a:lvl7pPr>
            <a:lvl8pPr marL="3657600" lvl="7" indent="-330200" rtl="0">
              <a:lnSpc>
                <a:spcPct val="115000"/>
              </a:lnSpc>
              <a:spcBef>
                <a:spcPts val="0"/>
              </a:spcBef>
              <a:spcAft>
                <a:spcPts val="0"/>
              </a:spcAft>
              <a:buSzPts val="1600"/>
              <a:buFont typeface="Anaheim"/>
              <a:buChar char="○"/>
              <a:defRPr/>
            </a:lvl8pPr>
            <a:lvl9pPr marL="4114800" lvl="8" indent="-330200" rtl="0">
              <a:lnSpc>
                <a:spcPct val="115000"/>
              </a:lnSpc>
              <a:spcBef>
                <a:spcPts val="0"/>
              </a:spcBef>
              <a:spcAft>
                <a:spcPts val="0"/>
              </a:spcAft>
              <a:buSzPts val="1600"/>
              <a:buFont typeface="Anaheim"/>
              <a:buChar char="■"/>
              <a:defRPr/>
            </a:lvl9pPr>
          </a:lstStyle>
          <a:p>
            <a:endParaRPr/>
          </a:p>
        </p:txBody>
      </p:sp>
      <p:sp>
        <p:nvSpPr>
          <p:cNvPr id="88" name="Google Shape;88;p7"/>
          <p:cNvSpPr/>
          <p:nvPr/>
        </p:nvSpPr>
        <p:spPr>
          <a:xfrm>
            <a:off x="-244275" y="146772"/>
            <a:ext cx="1387510" cy="857256"/>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flipH="1">
            <a:off x="-29075" y="4335025"/>
            <a:ext cx="2433602" cy="829933"/>
          </a:xfrm>
          <a:custGeom>
            <a:avLst/>
            <a:gdLst/>
            <a:ahLst/>
            <a:cxnLst/>
            <a:rect l="l" t="t" r="r" b="b"/>
            <a:pathLst>
              <a:path w="41096" h="14015" extrusionOk="0">
                <a:moveTo>
                  <a:pt x="41096" y="0"/>
                </a:moveTo>
                <a:cubicBezTo>
                  <a:pt x="41095" y="0"/>
                  <a:pt x="29284" y="541"/>
                  <a:pt x="20525" y="3325"/>
                </a:cubicBezTo>
                <a:cubicBezTo>
                  <a:pt x="9807" y="6731"/>
                  <a:pt x="3608" y="9585"/>
                  <a:pt x="0" y="13934"/>
                </a:cubicBezTo>
                <a:lnTo>
                  <a:pt x="41008" y="14015"/>
                </a:lnTo>
                <a:lnTo>
                  <a:pt x="41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49925" y="3673975"/>
            <a:ext cx="570417" cy="748907"/>
          </a:xfrm>
          <a:custGeom>
            <a:avLst/>
            <a:gdLst/>
            <a:ahLst/>
            <a:cxnLst/>
            <a:rect l="l" t="t" r="r" b="b"/>
            <a:pathLst>
              <a:path w="8063" h="10586" extrusionOk="0">
                <a:moveTo>
                  <a:pt x="6829" y="856"/>
                </a:moveTo>
                <a:lnTo>
                  <a:pt x="6829" y="856"/>
                </a:lnTo>
                <a:cubicBezTo>
                  <a:pt x="7090" y="1469"/>
                  <a:pt x="7223" y="2144"/>
                  <a:pt x="6867" y="2704"/>
                </a:cubicBezTo>
                <a:cubicBezTo>
                  <a:pt x="6934" y="2085"/>
                  <a:pt x="6923" y="1468"/>
                  <a:pt x="6829" y="856"/>
                </a:cubicBezTo>
                <a:close/>
                <a:moveTo>
                  <a:pt x="6537" y="526"/>
                </a:moveTo>
                <a:cubicBezTo>
                  <a:pt x="6868" y="1419"/>
                  <a:pt x="6643" y="2565"/>
                  <a:pt x="6610" y="2765"/>
                </a:cubicBezTo>
                <a:cubicBezTo>
                  <a:pt x="6611" y="2764"/>
                  <a:pt x="6611" y="2763"/>
                  <a:pt x="6611" y="2763"/>
                </a:cubicBezTo>
                <a:lnTo>
                  <a:pt x="6611" y="2763"/>
                </a:lnTo>
                <a:cubicBezTo>
                  <a:pt x="6616" y="2763"/>
                  <a:pt x="6613" y="2831"/>
                  <a:pt x="6610" y="2831"/>
                </a:cubicBezTo>
                <a:cubicBezTo>
                  <a:pt x="6608" y="2831"/>
                  <a:pt x="6607" y="2822"/>
                  <a:pt x="6606" y="2796"/>
                </a:cubicBezTo>
                <a:cubicBezTo>
                  <a:pt x="6304" y="2408"/>
                  <a:pt x="5874" y="2139"/>
                  <a:pt x="6007" y="1532"/>
                </a:cubicBezTo>
                <a:cubicBezTo>
                  <a:pt x="6092" y="1157"/>
                  <a:pt x="6354" y="860"/>
                  <a:pt x="6537" y="526"/>
                </a:cubicBezTo>
                <a:close/>
                <a:moveTo>
                  <a:pt x="2560" y="1931"/>
                </a:moveTo>
                <a:cubicBezTo>
                  <a:pt x="2942" y="2499"/>
                  <a:pt x="3624" y="2733"/>
                  <a:pt x="4196" y="3103"/>
                </a:cubicBezTo>
                <a:cubicBezTo>
                  <a:pt x="4954" y="3599"/>
                  <a:pt x="5218" y="4534"/>
                  <a:pt x="4687" y="5287"/>
                </a:cubicBezTo>
                <a:cubicBezTo>
                  <a:pt x="4504" y="4211"/>
                  <a:pt x="3911" y="3268"/>
                  <a:pt x="3024" y="2626"/>
                </a:cubicBezTo>
                <a:cubicBezTo>
                  <a:pt x="3003" y="2611"/>
                  <a:pt x="2982" y="2605"/>
                  <a:pt x="2962" y="2605"/>
                </a:cubicBezTo>
                <a:cubicBezTo>
                  <a:pt x="2869" y="2605"/>
                  <a:pt x="2805" y="2750"/>
                  <a:pt x="2903" y="2821"/>
                </a:cubicBezTo>
                <a:cubicBezTo>
                  <a:pt x="3709" y="3402"/>
                  <a:pt x="4245" y="4250"/>
                  <a:pt x="4442" y="5213"/>
                </a:cubicBezTo>
                <a:cubicBezTo>
                  <a:pt x="4150" y="5063"/>
                  <a:pt x="3858" y="4913"/>
                  <a:pt x="3567" y="4761"/>
                </a:cubicBezTo>
                <a:cubicBezTo>
                  <a:pt x="3220" y="4582"/>
                  <a:pt x="2898" y="4390"/>
                  <a:pt x="2697" y="4042"/>
                </a:cubicBezTo>
                <a:cubicBezTo>
                  <a:pt x="2322" y="3399"/>
                  <a:pt x="2416" y="2637"/>
                  <a:pt x="2560" y="1931"/>
                </a:cubicBezTo>
                <a:close/>
                <a:moveTo>
                  <a:pt x="575" y="6249"/>
                </a:moveTo>
                <a:lnTo>
                  <a:pt x="575" y="6249"/>
                </a:lnTo>
                <a:cubicBezTo>
                  <a:pt x="920" y="6422"/>
                  <a:pt x="1284" y="6451"/>
                  <a:pt x="1717" y="6524"/>
                </a:cubicBezTo>
                <a:cubicBezTo>
                  <a:pt x="2318" y="6624"/>
                  <a:pt x="3096" y="6790"/>
                  <a:pt x="3433" y="7344"/>
                </a:cubicBezTo>
                <a:cubicBezTo>
                  <a:pt x="2876" y="7231"/>
                  <a:pt x="2295" y="7302"/>
                  <a:pt x="1753" y="7107"/>
                </a:cubicBezTo>
                <a:cubicBezTo>
                  <a:pt x="1278" y="6938"/>
                  <a:pt x="878" y="6637"/>
                  <a:pt x="575" y="6249"/>
                </a:cubicBezTo>
                <a:close/>
                <a:moveTo>
                  <a:pt x="259" y="6204"/>
                </a:moveTo>
                <a:lnTo>
                  <a:pt x="259" y="6204"/>
                </a:lnTo>
                <a:cubicBezTo>
                  <a:pt x="555" y="6649"/>
                  <a:pt x="962" y="7007"/>
                  <a:pt x="1452" y="7231"/>
                </a:cubicBezTo>
                <a:cubicBezTo>
                  <a:pt x="2104" y="7528"/>
                  <a:pt x="2797" y="7417"/>
                  <a:pt x="3467" y="7585"/>
                </a:cubicBezTo>
                <a:cubicBezTo>
                  <a:pt x="3154" y="7989"/>
                  <a:pt x="2687" y="8190"/>
                  <a:pt x="2208" y="8190"/>
                </a:cubicBezTo>
                <a:cubicBezTo>
                  <a:pt x="1905" y="8190"/>
                  <a:pt x="1599" y="8110"/>
                  <a:pt x="1323" y="7950"/>
                </a:cubicBezTo>
                <a:cubicBezTo>
                  <a:pt x="682" y="7579"/>
                  <a:pt x="346" y="6913"/>
                  <a:pt x="259" y="6204"/>
                </a:cubicBezTo>
                <a:close/>
                <a:moveTo>
                  <a:pt x="7639" y="6275"/>
                </a:moveTo>
                <a:lnTo>
                  <a:pt x="7639" y="6275"/>
                </a:lnTo>
                <a:cubicBezTo>
                  <a:pt x="6924" y="7151"/>
                  <a:pt x="6234" y="8055"/>
                  <a:pt x="5812" y="9106"/>
                </a:cubicBezTo>
                <a:cubicBezTo>
                  <a:pt x="5683" y="7850"/>
                  <a:pt x="6430" y="6680"/>
                  <a:pt x="7639" y="6275"/>
                </a:cubicBezTo>
                <a:close/>
                <a:moveTo>
                  <a:pt x="7782" y="6460"/>
                </a:moveTo>
                <a:lnTo>
                  <a:pt x="7782" y="6460"/>
                </a:lnTo>
                <a:cubicBezTo>
                  <a:pt x="7808" y="7512"/>
                  <a:pt x="7573" y="8551"/>
                  <a:pt x="6527" y="9046"/>
                </a:cubicBezTo>
                <a:cubicBezTo>
                  <a:pt x="6328" y="9140"/>
                  <a:pt x="6140" y="9230"/>
                  <a:pt x="5966" y="9340"/>
                </a:cubicBezTo>
                <a:cubicBezTo>
                  <a:pt x="6363" y="8260"/>
                  <a:pt x="7061" y="7346"/>
                  <a:pt x="7782" y="6460"/>
                </a:cubicBezTo>
                <a:close/>
                <a:moveTo>
                  <a:pt x="6586" y="0"/>
                </a:moveTo>
                <a:cubicBezTo>
                  <a:pt x="6537" y="0"/>
                  <a:pt x="6488" y="29"/>
                  <a:pt x="6475" y="82"/>
                </a:cubicBezTo>
                <a:cubicBezTo>
                  <a:pt x="6328" y="674"/>
                  <a:pt x="5765" y="1091"/>
                  <a:pt x="5755" y="1729"/>
                </a:cubicBezTo>
                <a:cubicBezTo>
                  <a:pt x="5750" y="1998"/>
                  <a:pt x="5840" y="2268"/>
                  <a:pt x="5996" y="2487"/>
                </a:cubicBezTo>
                <a:cubicBezTo>
                  <a:pt x="6164" y="2718"/>
                  <a:pt x="6405" y="2873"/>
                  <a:pt x="6547" y="3122"/>
                </a:cubicBezTo>
                <a:cubicBezTo>
                  <a:pt x="6425" y="3594"/>
                  <a:pt x="6164" y="4025"/>
                  <a:pt x="5819" y="4387"/>
                </a:cubicBezTo>
                <a:cubicBezTo>
                  <a:pt x="5580" y="4638"/>
                  <a:pt x="5314" y="4854"/>
                  <a:pt x="5062" y="5086"/>
                </a:cubicBezTo>
                <a:cubicBezTo>
                  <a:pt x="5283" y="4565"/>
                  <a:pt x="5246" y="3945"/>
                  <a:pt x="4918" y="3465"/>
                </a:cubicBezTo>
                <a:cubicBezTo>
                  <a:pt x="4330" y="2606"/>
                  <a:pt x="3033" y="2559"/>
                  <a:pt x="2613" y="1548"/>
                </a:cubicBezTo>
                <a:cubicBezTo>
                  <a:pt x="2596" y="1508"/>
                  <a:pt x="2556" y="1489"/>
                  <a:pt x="2515" y="1489"/>
                </a:cubicBezTo>
                <a:cubicBezTo>
                  <a:pt x="2465" y="1489"/>
                  <a:pt x="2413" y="1517"/>
                  <a:pt x="2401" y="1568"/>
                </a:cubicBezTo>
                <a:cubicBezTo>
                  <a:pt x="2227" y="2376"/>
                  <a:pt x="2048" y="3261"/>
                  <a:pt x="2432" y="4039"/>
                </a:cubicBezTo>
                <a:cubicBezTo>
                  <a:pt x="2811" y="4807"/>
                  <a:pt x="3750" y="5137"/>
                  <a:pt x="4491" y="5500"/>
                </a:cubicBezTo>
                <a:cubicBezTo>
                  <a:pt x="4508" y="5540"/>
                  <a:pt x="4545" y="5557"/>
                  <a:pt x="4584" y="5557"/>
                </a:cubicBezTo>
                <a:cubicBezTo>
                  <a:pt x="4590" y="5557"/>
                  <a:pt x="4596" y="5557"/>
                  <a:pt x="4602" y="5556"/>
                </a:cubicBezTo>
                <a:cubicBezTo>
                  <a:pt x="4603" y="5557"/>
                  <a:pt x="4605" y="5557"/>
                  <a:pt x="4607" y="5558"/>
                </a:cubicBezTo>
                <a:cubicBezTo>
                  <a:pt x="4600" y="5568"/>
                  <a:pt x="4591" y="5578"/>
                  <a:pt x="4585" y="5588"/>
                </a:cubicBezTo>
                <a:cubicBezTo>
                  <a:pt x="4562" y="5596"/>
                  <a:pt x="4542" y="5611"/>
                  <a:pt x="4527" y="5635"/>
                </a:cubicBezTo>
                <a:cubicBezTo>
                  <a:pt x="4146" y="6233"/>
                  <a:pt x="4007" y="6962"/>
                  <a:pt x="4176" y="7650"/>
                </a:cubicBezTo>
                <a:cubicBezTo>
                  <a:pt x="4044" y="7570"/>
                  <a:pt x="3901" y="7513"/>
                  <a:pt x="3750" y="7478"/>
                </a:cubicBezTo>
                <a:cubicBezTo>
                  <a:pt x="3566" y="6956"/>
                  <a:pt x="3111" y="6668"/>
                  <a:pt x="2599" y="6503"/>
                </a:cubicBezTo>
                <a:cubicBezTo>
                  <a:pt x="1862" y="6265"/>
                  <a:pt x="945" y="6361"/>
                  <a:pt x="349" y="5822"/>
                </a:cubicBezTo>
                <a:cubicBezTo>
                  <a:pt x="325" y="5801"/>
                  <a:pt x="299" y="5792"/>
                  <a:pt x="274" y="5792"/>
                </a:cubicBezTo>
                <a:cubicBezTo>
                  <a:pt x="260" y="5792"/>
                  <a:pt x="246" y="5794"/>
                  <a:pt x="233" y="5799"/>
                </a:cubicBezTo>
                <a:cubicBezTo>
                  <a:pt x="229" y="5731"/>
                  <a:pt x="175" y="5698"/>
                  <a:pt x="121" y="5698"/>
                </a:cubicBezTo>
                <a:cubicBezTo>
                  <a:pt x="64" y="5698"/>
                  <a:pt x="7" y="5735"/>
                  <a:pt x="7" y="5808"/>
                </a:cubicBezTo>
                <a:cubicBezTo>
                  <a:pt x="1" y="6816"/>
                  <a:pt x="457" y="7829"/>
                  <a:pt x="1418" y="8254"/>
                </a:cubicBezTo>
                <a:cubicBezTo>
                  <a:pt x="1672" y="8367"/>
                  <a:pt x="1939" y="8422"/>
                  <a:pt x="2202" y="8422"/>
                </a:cubicBezTo>
                <a:cubicBezTo>
                  <a:pt x="2767" y="8422"/>
                  <a:pt x="3313" y="8168"/>
                  <a:pt x="3674" y="7693"/>
                </a:cubicBezTo>
                <a:cubicBezTo>
                  <a:pt x="3919" y="7745"/>
                  <a:pt x="4132" y="7861"/>
                  <a:pt x="4309" y="8040"/>
                </a:cubicBezTo>
                <a:cubicBezTo>
                  <a:pt x="4622" y="8773"/>
                  <a:pt x="5222" y="9403"/>
                  <a:pt x="5237" y="10231"/>
                </a:cubicBezTo>
                <a:cubicBezTo>
                  <a:pt x="5237" y="10234"/>
                  <a:pt x="5239" y="10239"/>
                  <a:pt x="5239" y="10243"/>
                </a:cubicBezTo>
                <a:cubicBezTo>
                  <a:pt x="5200" y="10354"/>
                  <a:pt x="5170" y="10469"/>
                  <a:pt x="5150" y="10586"/>
                </a:cubicBezTo>
                <a:lnTo>
                  <a:pt x="5382" y="10586"/>
                </a:lnTo>
                <a:cubicBezTo>
                  <a:pt x="5472" y="10114"/>
                  <a:pt x="5753" y="9709"/>
                  <a:pt x="6184" y="9461"/>
                </a:cubicBezTo>
                <a:cubicBezTo>
                  <a:pt x="6588" y="9229"/>
                  <a:pt x="7021" y="9108"/>
                  <a:pt x="7347" y="8754"/>
                </a:cubicBezTo>
                <a:cubicBezTo>
                  <a:pt x="8009" y="8031"/>
                  <a:pt x="8063" y="7016"/>
                  <a:pt x="7992" y="6088"/>
                </a:cubicBezTo>
                <a:cubicBezTo>
                  <a:pt x="7988" y="6022"/>
                  <a:pt x="7940" y="5974"/>
                  <a:pt x="7877" y="5974"/>
                </a:cubicBezTo>
                <a:cubicBezTo>
                  <a:pt x="7867" y="5974"/>
                  <a:pt x="7858" y="5975"/>
                  <a:pt x="7848" y="5977"/>
                </a:cubicBezTo>
                <a:cubicBezTo>
                  <a:pt x="6224" y="6349"/>
                  <a:pt x="5253" y="7962"/>
                  <a:pt x="5664" y="9572"/>
                </a:cubicBezTo>
                <a:cubicBezTo>
                  <a:pt x="5607" y="9625"/>
                  <a:pt x="5555" y="9684"/>
                  <a:pt x="5505" y="9751"/>
                </a:cubicBezTo>
                <a:cubicBezTo>
                  <a:pt x="5477" y="9788"/>
                  <a:pt x="5451" y="9828"/>
                  <a:pt x="5425" y="9866"/>
                </a:cubicBezTo>
                <a:cubicBezTo>
                  <a:pt x="5308" y="9309"/>
                  <a:pt x="4977" y="8833"/>
                  <a:pt x="4704" y="8327"/>
                </a:cubicBezTo>
                <a:cubicBezTo>
                  <a:pt x="4257" y="7508"/>
                  <a:pt x="4206" y="6606"/>
                  <a:pt x="4698" y="5797"/>
                </a:cubicBezTo>
                <a:cubicBezTo>
                  <a:pt x="4710" y="5789"/>
                  <a:pt x="4720" y="5778"/>
                  <a:pt x="4730" y="5766"/>
                </a:cubicBezTo>
                <a:cubicBezTo>
                  <a:pt x="5161" y="5189"/>
                  <a:pt x="5801" y="4819"/>
                  <a:pt x="6237" y="4246"/>
                </a:cubicBezTo>
                <a:cubicBezTo>
                  <a:pt x="6486" y="3922"/>
                  <a:pt x="6672" y="3559"/>
                  <a:pt x="6770" y="3173"/>
                </a:cubicBezTo>
                <a:cubicBezTo>
                  <a:pt x="6775" y="3164"/>
                  <a:pt x="6779" y="3156"/>
                  <a:pt x="6782" y="3148"/>
                </a:cubicBezTo>
                <a:cubicBezTo>
                  <a:pt x="6798" y="3143"/>
                  <a:pt x="6813" y="3133"/>
                  <a:pt x="6828" y="3118"/>
                </a:cubicBezTo>
                <a:cubicBezTo>
                  <a:pt x="7709" y="2229"/>
                  <a:pt x="7209" y="981"/>
                  <a:pt x="6683" y="55"/>
                </a:cubicBezTo>
                <a:cubicBezTo>
                  <a:pt x="6662" y="18"/>
                  <a:pt x="6624" y="0"/>
                  <a:pt x="6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8140300" y="-198875"/>
            <a:ext cx="1524757" cy="942053"/>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715100" y="1931975"/>
            <a:ext cx="77139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94" name="Google Shape;94;p8"/>
          <p:cNvSpPr/>
          <p:nvPr/>
        </p:nvSpPr>
        <p:spPr>
          <a:xfrm rot="-712520" flipH="1">
            <a:off x="212722" y="206103"/>
            <a:ext cx="1565815" cy="967420"/>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rot="10800000" flipH="1">
            <a:off x="6167415" y="-46855"/>
            <a:ext cx="3009936" cy="644855"/>
          </a:xfrm>
          <a:custGeom>
            <a:avLst/>
            <a:gdLst/>
            <a:ahLst/>
            <a:cxnLst/>
            <a:rect l="l" t="t" r="r" b="b"/>
            <a:pathLst>
              <a:path w="39334" h="8427" extrusionOk="0">
                <a:moveTo>
                  <a:pt x="17218" y="0"/>
                </a:moveTo>
                <a:cubicBezTo>
                  <a:pt x="16554" y="0"/>
                  <a:pt x="15892" y="145"/>
                  <a:pt x="15299" y="445"/>
                </a:cubicBezTo>
                <a:cubicBezTo>
                  <a:pt x="13748" y="1225"/>
                  <a:pt x="12765" y="3008"/>
                  <a:pt x="12932" y="4737"/>
                </a:cubicBezTo>
                <a:cubicBezTo>
                  <a:pt x="12233" y="4238"/>
                  <a:pt x="11379" y="3993"/>
                  <a:pt x="10522" y="3993"/>
                </a:cubicBezTo>
                <a:cubicBezTo>
                  <a:pt x="9482" y="3993"/>
                  <a:pt x="8440" y="4354"/>
                  <a:pt x="7673" y="5059"/>
                </a:cubicBezTo>
                <a:cubicBezTo>
                  <a:pt x="7103" y="5583"/>
                  <a:pt x="6663" y="6275"/>
                  <a:pt x="5966" y="6614"/>
                </a:cubicBezTo>
                <a:cubicBezTo>
                  <a:pt x="5513" y="6836"/>
                  <a:pt x="5015" y="6878"/>
                  <a:pt x="4506" y="6878"/>
                </a:cubicBezTo>
                <a:cubicBezTo>
                  <a:pt x="4192" y="6878"/>
                  <a:pt x="3874" y="6862"/>
                  <a:pt x="3559" y="6862"/>
                </a:cubicBezTo>
                <a:cubicBezTo>
                  <a:pt x="3424" y="6862"/>
                  <a:pt x="3289" y="6865"/>
                  <a:pt x="3155" y="6874"/>
                </a:cubicBezTo>
                <a:cubicBezTo>
                  <a:pt x="1954" y="6950"/>
                  <a:pt x="811" y="7540"/>
                  <a:pt x="0" y="8427"/>
                </a:cubicBezTo>
                <a:lnTo>
                  <a:pt x="39334" y="8427"/>
                </a:lnTo>
                <a:lnTo>
                  <a:pt x="39334" y="156"/>
                </a:lnTo>
                <a:cubicBezTo>
                  <a:pt x="37989" y="671"/>
                  <a:pt x="36853" y="1717"/>
                  <a:pt x="36252" y="3023"/>
                </a:cubicBezTo>
                <a:cubicBezTo>
                  <a:pt x="35766" y="2658"/>
                  <a:pt x="35165" y="2483"/>
                  <a:pt x="34561" y="2483"/>
                </a:cubicBezTo>
                <a:cubicBezTo>
                  <a:pt x="33650" y="2483"/>
                  <a:pt x="32732" y="2879"/>
                  <a:pt x="32189" y="3615"/>
                </a:cubicBezTo>
                <a:cubicBezTo>
                  <a:pt x="31279" y="2412"/>
                  <a:pt x="29764" y="1762"/>
                  <a:pt x="28262" y="1762"/>
                </a:cubicBezTo>
                <a:cubicBezTo>
                  <a:pt x="27296" y="1762"/>
                  <a:pt x="26336" y="2031"/>
                  <a:pt x="25546" y="2593"/>
                </a:cubicBezTo>
                <a:cubicBezTo>
                  <a:pt x="25221" y="1532"/>
                  <a:pt x="24330" y="663"/>
                  <a:pt x="23263" y="366"/>
                </a:cubicBezTo>
                <a:cubicBezTo>
                  <a:pt x="22981" y="288"/>
                  <a:pt x="22690" y="250"/>
                  <a:pt x="22399" y="250"/>
                </a:cubicBezTo>
                <a:cubicBezTo>
                  <a:pt x="21584" y="250"/>
                  <a:pt x="20766" y="547"/>
                  <a:pt x="20157" y="1093"/>
                </a:cubicBezTo>
                <a:cubicBezTo>
                  <a:pt x="19360" y="377"/>
                  <a:pt x="18287" y="0"/>
                  <a:pt x="17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a:off x="5930651" y="4384501"/>
            <a:ext cx="3315335" cy="1243764"/>
          </a:xfrm>
          <a:custGeom>
            <a:avLst/>
            <a:gdLst/>
            <a:ahLst/>
            <a:cxnLst/>
            <a:rect l="l" t="t" r="r" b="b"/>
            <a:pathLst>
              <a:path w="59682" h="22390" extrusionOk="0">
                <a:moveTo>
                  <a:pt x="38168" y="1"/>
                </a:moveTo>
                <a:cubicBezTo>
                  <a:pt x="32648" y="1"/>
                  <a:pt x="27115" y="939"/>
                  <a:pt x="21839" y="2586"/>
                </a:cubicBezTo>
                <a:cubicBezTo>
                  <a:pt x="14018" y="5027"/>
                  <a:pt x="6729" y="8982"/>
                  <a:pt x="0" y="13657"/>
                </a:cubicBezTo>
                <a:lnTo>
                  <a:pt x="3405" y="22390"/>
                </a:lnTo>
                <a:lnTo>
                  <a:pt x="59682" y="22390"/>
                </a:lnTo>
                <a:lnTo>
                  <a:pt x="59682" y="4834"/>
                </a:lnTo>
                <a:cubicBezTo>
                  <a:pt x="55267" y="3080"/>
                  <a:pt x="50782" y="1506"/>
                  <a:pt x="46112" y="681"/>
                </a:cubicBezTo>
                <a:cubicBezTo>
                  <a:pt x="43487" y="219"/>
                  <a:pt x="40829" y="1"/>
                  <a:pt x="38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48523" y="4340024"/>
            <a:ext cx="3479667" cy="1078055"/>
          </a:xfrm>
          <a:custGeom>
            <a:avLst/>
            <a:gdLst/>
            <a:ahLst/>
            <a:cxnLst/>
            <a:rect l="l" t="t" r="r" b="b"/>
            <a:pathLst>
              <a:path w="87352" h="27063" extrusionOk="0">
                <a:moveTo>
                  <a:pt x="27377" y="1"/>
                </a:moveTo>
                <a:cubicBezTo>
                  <a:pt x="23842" y="1"/>
                  <a:pt x="20308" y="266"/>
                  <a:pt x="16813" y="801"/>
                </a:cubicBezTo>
                <a:cubicBezTo>
                  <a:pt x="10800" y="1722"/>
                  <a:pt x="4676" y="3564"/>
                  <a:pt x="1" y="7360"/>
                </a:cubicBezTo>
                <a:lnTo>
                  <a:pt x="1" y="22937"/>
                </a:lnTo>
                <a:lnTo>
                  <a:pt x="80996" y="27063"/>
                </a:lnTo>
                <a:lnTo>
                  <a:pt x="87351" y="22832"/>
                </a:lnTo>
                <a:cubicBezTo>
                  <a:pt x="80110" y="18865"/>
                  <a:pt x="72869" y="14900"/>
                  <a:pt x="65629" y="10938"/>
                </a:cubicBezTo>
                <a:cubicBezTo>
                  <a:pt x="62780" y="9378"/>
                  <a:pt x="59930" y="7818"/>
                  <a:pt x="56984" y="6460"/>
                </a:cubicBezTo>
                <a:cubicBezTo>
                  <a:pt x="47737" y="2197"/>
                  <a:pt x="37555" y="1"/>
                  <a:pt x="27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8784825" y="986499"/>
            <a:ext cx="815034" cy="769123"/>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5743282" y="231500"/>
            <a:ext cx="481519" cy="446425"/>
          </a:xfrm>
          <a:custGeom>
            <a:avLst/>
            <a:gdLst/>
            <a:ahLst/>
            <a:cxnLst/>
            <a:rect l="l" t="t" r="r" b="b"/>
            <a:pathLst>
              <a:path w="6188" h="5737" extrusionOk="0">
                <a:moveTo>
                  <a:pt x="3164" y="2047"/>
                </a:moveTo>
                <a:cubicBezTo>
                  <a:pt x="3210" y="2047"/>
                  <a:pt x="3257" y="2053"/>
                  <a:pt x="3304" y="2066"/>
                </a:cubicBezTo>
                <a:cubicBezTo>
                  <a:pt x="3542" y="2128"/>
                  <a:pt x="3703" y="2371"/>
                  <a:pt x="3737" y="2613"/>
                </a:cubicBezTo>
                <a:cubicBezTo>
                  <a:pt x="3774" y="2894"/>
                  <a:pt x="3641" y="3179"/>
                  <a:pt x="3251" y="3185"/>
                </a:cubicBezTo>
                <a:cubicBezTo>
                  <a:pt x="3248" y="3185"/>
                  <a:pt x="3245" y="3185"/>
                  <a:pt x="3242" y="3185"/>
                </a:cubicBezTo>
                <a:cubicBezTo>
                  <a:pt x="2984" y="3185"/>
                  <a:pt x="2730" y="2963"/>
                  <a:pt x="2683" y="2682"/>
                </a:cubicBezTo>
                <a:cubicBezTo>
                  <a:pt x="2617" y="2307"/>
                  <a:pt x="2863" y="2047"/>
                  <a:pt x="3164" y="2047"/>
                </a:cubicBezTo>
                <a:close/>
                <a:moveTo>
                  <a:pt x="3789" y="0"/>
                </a:moveTo>
                <a:cubicBezTo>
                  <a:pt x="3481" y="0"/>
                  <a:pt x="3126" y="125"/>
                  <a:pt x="2941" y="580"/>
                </a:cubicBezTo>
                <a:cubicBezTo>
                  <a:pt x="2778" y="983"/>
                  <a:pt x="3044" y="1672"/>
                  <a:pt x="2836" y="1672"/>
                </a:cubicBezTo>
                <a:cubicBezTo>
                  <a:pt x="2831" y="1672"/>
                  <a:pt x="2825" y="1672"/>
                  <a:pt x="2820" y="1671"/>
                </a:cubicBezTo>
                <a:cubicBezTo>
                  <a:pt x="2444" y="1616"/>
                  <a:pt x="2633" y="831"/>
                  <a:pt x="2118" y="602"/>
                </a:cubicBezTo>
                <a:cubicBezTo>
                  <a:pt x="1882" y="497"/>
                  <a:pt x="1650" y="449"/>
                  <a:pt x="1436" y="449"/>
                </a:cubicBezTo>
                <a:cubicBezTo>
                  <a:pt x="1083" y="449"/>
                  <a:pt x="779" y="581"/>
                  <a:pt x="589" y="810"/>
                </a:cubicBezTo>
                <a:cubicBezTo>
                  <a:pt x="169" y="1316"/>
                  <a:pt x="300" y="2311"/>
                  <a:pt x="1048" y="2704"/>
                </a:cubicBezTo>
                <a:cubicBezTo>
                  <a:pt x="1220" y="2794"/>
                  <a:pt x="1412" y="2843"/>
                  <a:pt x="1603" y="2864"/>
                </a:cubicBezTo>
                <a:cubicBezTo>
                  <a:pt x="1698" y="2874"/>
                  <a:pt x="2149" y="2837"/>
                  <a:pt x="1905" y="3008"/>
                </a:cubicBezTo>
                <a:cubicBezTo>
                  <a:pt x="1657" y="3183"/>
                  <a:pt x="1032" y="3003"/>
                  <a:pt x="717" y="3364"/>
                </a:cubicBezTo>
                <a:cubicBezTo>
                  <a:pt x="372" y="3763"/>
                  <a:pt x="1" y="4689"/>
                  <a:pt x="753" y="5101"/>
                </a:cubicBezTo>
                <a:cubicBezTo>
                  <a:pt x="910" y="5187"/>
                  <a:pt x="1170" y="5233"/>
                  <a:pt x="1433" y="5233"/>
                </a:cubicBezTo>
                <a:cubicBezTo>
                  <a:pt x="1776" y="5233"/>
                  <a:pt x="2125" y="5156"/>
                  <a:pt x="2264" y="4993"/>
                </a:cubicBezTo>
                <a:cubicBezTo>
                  <a:pt x="2432" y="4795"/>
                  <a:pt x="2494" y="4185"/>
                  <a:pt x="2784" y="4185"/>
                </a:cubicBezTo>
                <a:cubicBezTo>
                  <a:pt x="2792" y="4185"/>
                  <a:pt x="2799" y="4185"/>
                  <a:pt x="2806" y="4186"/>
                </a:cubicBezTo>
                <a:cubicBezTo>
                  <a:pt x="3219" y="4229"/>
                  <a:pt x="2565" y="4890"/>
                  <a:pt x="3297" y="5505"/>
                </a:cubicBezTo>
                <a:cubicBezTo>
                  <a:pt x="3483" y="5661"/>
                  <a:pt x="3789" y="5736"/>
                  <a:pt x="4088" y="5736"/>
                </a:cubicBezTo>
                <a:cubicBezTo>
                  <a:pt x="4403" y="5736"/>
                  <a:pt x="4709" y="5654"/>
                  <a:pt x="4859" y="5495"/>
                </a:cubicBezTo>
                <a:cubicBezTo>
                  <a:pt x="5145" y="5193"/>
                  <a:pt x="5163" y="4666"/>
                  <a:pt x="4964" y="4303"/>
                </a:cubicBezTo>
                <a:cubicBezTo>
                  <a:pt x="4803" y="4006"/>
                  <a:pt x="4470" y="3859"/>
                  <a:pt x="4244" y="3698"/>
                </a:cubicBezTo>
                <a:cubicBezTo>
                  <a:pt x="4160" y="3639"/>
                  <a:pt x="4249" y="3586"/>
                  <a:pt x="4342" y="3586"/>
                </a:cubicBezTo>
                <a:cubicBezTo>
                  <a:pt x="4674" y="3586"/>
                  <a:pt x="4816" y="3769"/>
                  <a:pt x="5087" y="3769"/>
                </a:cubicBezTo>
                <a:cubicBezTo>
                  <a:pt x="5133" y="3769"/>
                  <a:pt x="5183" y="3764"/>
                  <a:pt x="5237" y="3752"/>
                </a:cubicBezTo>
                <a:cubicBezTo>
                  <a:pt x="5780" y="3633"/>
                  <a:pt x="6188" y="2979"/>
                  <a:pt x="6082" y="2449"/>
                </a:cubicBezTo>
                <a:cubicBezTo>
                  <a:pt x="6024" y="2160"/>
                  <a:pt x="5649" y="1694"/>
                  <a:pt x="5156" y="1694"/>
                </a:cubicBezTo>
                <a:cubicBezTo>
                  <a:pt x="5020" y="1694"/>
                  <a:pt x="4876" y="1729"/>
                  <a:pt x="4726" y="1814"/>
                </a:cubicBezTo>
                <a:cubicBezTo>
                  <a:pt x="4587" y="1891"/>
                  <a:pt x="4270" y="2213"/>
                  <a:pt x="4125" y="2213"/>
                </a:cubicBezTo>
                <a:cubicBezTo>
                  <a:pt x="4094" y="2213"/>
                  <a:pt x="4072" y="2199"/>
                  <a:pt x="4059" y="2166"/>
                </a:cubicBezTo>
                <a:cubicBezTo>
                  <a:pt x="4000" y="2008"/>
                  <a:pt x="4568" y="1650"/>
                  <a:pt x="4624" y="1295"/>
                </a:cubicBezTo>
                <a:cubicBezTo>
                  <a:pt x="4672" y="977"/>
                  <a:pt x="4792" y="302"/>
                  <a:pt x="4216" y="78"/>
                </a:cubicBezTo>
                <a:cubicBezTo>
                  <a:pt x="4110" y="37"/>
                  <a:pt x="3957" y="0"/>
                  <a:pt x="37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8"/>
          <p:cNvGrpSpPr/>
          <p:nvPr/>
        </p:nvGrpSpPr>
        <p:grpSpPr>
          <a:xfrm>
            <a:off x="3173768" y="-124398"/>
            <a:ext cx="917147" cy="784524"/>
            <a:chOff x="4559525" y="2162500"/>
            <a:chExt cx="149200" cy="127625"/>
          </a:xfrm>
        </p:grpSpPr>
        <p:sp>
          <p:nvSpPr>
            <p:cNvPr id="101" name="Google Shape;101;p8"/>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p:nvPr/>
        </p:nvSpPr>
        <p:spPr>
          <a:xfrm>
            <a:off x="172718" y="2754150"/>
            <a:ext cx="1300018" cy="1707130"/>
          </a:xfrm>
          <a:custGeom>
            <a:avLst/>
            <a:gdLst/>
            <a:ahLst/>
            <a:cxnLst/>
            <a:rect l="l" t="t" r="r" b="b"/>
            <a:pathLst>
              <a:path w="8063" h="10588" extrusionOk="0">
                <a:moveTo>
                  <a:pt x="1234" y="857"/>
                </a:moveTo>
                <a:lnTo>
                  <a:pt x="1234" y="857"/>
                </a:lnTo>
                <a:cubicBezTo>
                  <a:pt x="1142" y="1469"/>
                  <a:pt x="1129" y="2086"/>
                  <a:pt x="1195" y="2705"/>
                </a:cubicBezTo>
                <a:cubicBezTo>
                  <a:pt x="842" y="2143"/>
                  <a:pt x="975" y="1470"/>
                  <a:pt x="1234" y="857"/>
                </a:cubicBezTo>
                <a:close/>
                <a:moveTo>
                  <a:pt x="1526" y="529"/>
                </a:moveTo>
                <a:cubicBezTo>
                  <a:pt x="1711" y="863"/>
                  <a:pt x="1973" y="1160"/>
                  <a:pt x="2056" y="1536"/>
                </a:cubicBezTo>
                <a:cubicBezTo>
                  <a:pt x="2189" y="2141"/>
                  <a:pt x="1759" y="2412"/>
                  <a:pt x="1456" y="2799"/>
                </a:cubicBezTo>
                <a:cubicBezTo>
                  <a:pt x="1456" y="2824"/>
                  <a:pt x="1455" y="2833"/>
                  <a:pt x="1454" y="2833"/>
                </a:cubicBezTo>
                <a:cubicBezTo>
                  <a:pt x="1451" y="2833"/>
                  <a:pt x="1448" y="2766"/>
                  <a:pt x="1451" y="2766"/>
                </a:cubicBezTo>
                <a:lnTo>
                  <a:pt x="1451" y="2766"/>
                </a:lnTo>
                <a:cubicBezTo>
                  <a:pt x="1452" y="2766"/>
                  <a:pt x="1452" y="2766"/>
                  <a:pt x="1452" y="2767"/>
                </a:cubicBezTo>
                <a:cubicBezTo>
                  <a:pt x="1420" y="2568"/>
                  <a:pt x="1194" y="1420"/>
                  <a:pt x="1526" y="529"/>
                </a:cubicBezTo>
                <a:close/>
                <a:moveTo>
                  <a:pt x="5506" y="1933"/>
                </a:moveTo>
                <a:cubicBezTo>
                  <a:pt x="5649" y="2638"/>
                  <a:pt x="5745" y="3401"/>
                  <a:pt x="5369" y="4046"/>
                </a:cubicBezTo>
                <a:cubicBezTo>
                  <a:pt x="5168" y="4394"/>
                  <a:pt x="4843" y="4584"/>
                  <a:pt x="4499" y="4764"/>
                </a:cubicBezTo>
                <a:cubicBezTo>
                  <a:pt x="4208" y="4916"/>
                  <a:pt x="3915" y="5066"/>
                  <a:pt x="3624" y="5216"/>
                </a:cubicBezTo>
                <a:cubicBezTo>
                  <a:pt x="3821" y="4252"/>
                  <a:pt x="4356" y="3405"/>
                  <a:pt x="5163" y="2824"/>
                </a:cubicBezTo>
                <a:cubicBezTo>
                  <a:pt x="5261" y="2753"/>
                  <a:pt x="5195" y="2608"/>
                  <a:pt x="5103" y="2608"/>
                </a:cubicBezTo>
                <a:cubicBezTo>
                  <a:pt x="5083" y="2608"/>
                  <a:pt x="5063" y="2614"/>
                  <a:pt x="5042" y="2629"/>
                </a:cubicBezTo>
                <a:cubicBezTo>
                  <a:pt x="4154" y="3270"/>
                  <a:pt x="3562" y="4215"/>
                  <a:pt x="3378" y="5290"/>
                </a:cubicBezTo>
                <a:cubicBezTo>
                  <a:pt x="2845" y="4535"/>
                  <a:pt x="3110" y="3600"/>
                  <a:pt x="3870" y="3105"/>
                </a:cubicBezTo>
                <a:cubicBezTo>
                  <a:pt x="4440" y="2736"/>
                  <a:pt x="5124" y="2501"/>
                  <a:pt x="5506" y="1933"/>
                </a:cubicBezTo>
                <a:close/>
                <a:moveTo>
                  <a:pt x="7490" y="6250"/>
                </a:moveTo>
                <a:cubicBezTo>
                  <a:pt x="7187" y="6639"/>
                  <a:pt x="6786" y="6940"/>
                  <a:pt x="6312" y="7109"/>
                </a:cubicBezTo>
                <a:cubicBezTo>
                  <a:pt x="5769" y="7301"/>
                  <a:pt x="5188" y="7233"/>
                  <a:pt x="4632" y="7345"/>
                </a:cubicBezTo>
                <a:cubicBezTo>
                  <a:pt x="4968" y="6792"/>
                  <a:pt x="5747" y="6625"/>
                  <a:pt x="6348" y="6526"/>
                </a:cubicBezTo>
                <a:cubicBezTo>
                  <a:pt x="6778" y="6453"/>
                  <a:pt x="7143" y="6423"/>
                  <a:pt x="7490" y="6250"/>
                </a:cubicBezTo>
                <a:close/>
                <a:moveTo>
                  <a:pt x="7803" y="6205"/>
                </a:moveTo>
                <a:lnTo>
                  <a:pt x="7803" y="6205"/>
                </a:lnTo>
                <a:cubicBezTo>
                  <a:pt x="7716" y="6915"/>
                  <a:pt x="7381" y="7581"/>
                  <a:pt x="6740" y="7952"/>
                </a:cubicBezTo>
                <a:cubicBezTo>
                  <a:pt x="6465" y="8112"/>
                  <a:pt x="6158" y="8192"/>
                  <a:pt x="5855" y="8192"/>
                </a:cubicBezTo>
                <a:cubicBezTo>
                  <a:pt x="5376" y="8192"/>
                  <a:pt x="4909" y="7991"/>
                  <a:pt x="4595" y="7587"/>
                </a:cubicBezTo>
                <a:cubicBezTo>
                  <a:pt x="5267" y="7419"/>
                  <a:pt x="5960" y="7530"/>
                  <a:pt x="6610" y="7233"/>
                </a:cubicBezTo>
                <a:cubicBezTo>
                  <a:pt x="7101" y="7008"/>
                  <a:pt x="7508" y="6651"/>
                  <a:pt x="7803" y="6205"/>
                </a:cubicBezTo>
                <a:close/>
                <a:moveTo>
                  <a:pt x="426" y="6277"/>
                </a:moveTo>
                <a:lnTo>
                  <a:pt x="426" y="6277"/>
                </a:lnTo>
                <a:cubicBezTo>
                  <a:pt x="1635" y="6681"/>
                  <a:pt x="2381" y="7851"/>
                  <a:pt x="2251" y="9107"/>
                </a:cubicBezTo>
                <a:cubicBezTo>
                  <a:pt x="1829" y="8056"/>
                  <a:pt x="1139" y="7153"/>
                  <a:pt x="426" y="6277"/>
                </a:cubicBezTo>
                <a:close/>
                <a:moveTo>
                  <a:pt x="283" y="6461"/>
                </a:moveTo>
                <a:lnTo>
                  <a:pt x="283" y="6461"/>
                </a:lnTo>
                <a:cubicBezTo>
                  <a:pt x="1004" y="7347"/>
                  <a:pt x="1701" y="8262"/>
                  <a:pt x="2098" y="9342"/>
                </a:cubicBezTo>
                <a:cubicBezTo>
                  <a:pt x="1924" y="9231"/>
                  <a:pt x="1734" y="9142"/>
                  <a:pt x="1537" y="9048"/>
                </a:cubicBezTo>
                <a:cubicBezTo>
                  <a:pt x="489" y="8554"/>
                  <a:pt x="257" y="7513"/>
                  <a:pt x="283" y="6461"/>
                </a:cubicBezTo>
                <a:close/>
                <a:moveTo>
                  <a:pt x="1478" y="1"/>
                </a:moveTo>
                <a:cubicBezTo>
                  <a:pt x="1439" y="1"/>
                  <a:pt x="1400" y="19"/>
                  <a:pt x="1380" y="57"/>
                </a:cubicBezTo>
                <a:cubicBezTo>
                  <a:pt x="853" y="984"/>
                  <a:pt x="354" y="2232"/>
                  <a:pt x="1235" y="3120"/>
                </a:cubicBezTo>
                <a:cubicBezTo>
                  <a:pt x="1250" y="3135"/>
                  <a:pt x="1266" y="3142"/>
                  <a:pt x="1281" y="3148"/>
                </a:cubicBezTo>
                <a:cubicBezTo>
                  <a:pt x="1283" y="3158"/>
                  <a:pt x="1287" y="3167"/>
                  <a:pt x="1293" y="3174"/>
                </a:cubicBezTo>
                <a:cubicBezTo>
                  <a:pt x="1393" y="3561"/>
                  <a:pt x="1576" y="3924"/>
                  <a:pt x="1825" y="4248"/>
                </a:cubicBezTo>
                <a:cubicBezTo>
                  <a:pt x="2262" y="4820"/>
                  <a:pt x="2902" y="5190"/>
                  <a:pt x="3332" y="5768"/>
                </a:cubicBezTo>
                <a:cubicBezTo>
                  <a:pt x="3342" y="5780"/>
                  <a:pt x="3354" y="5790"/>
                  <a:pt x="3366" y="5798"/>
                </a:cubicBezTo>
                <a:cubicBezTo>
                  <a:pt x="3858" y="6608"/>
                  <a:pt x="3806" y="7507"/>
                  <a:pt x="3360" y="8329"/>
                </a:cubicBezTo>
                <a:cubicBezTo>
                  <a:pt x="3085" y="8833"/>
                  <a:pt x="2755" y="9310"/>
                  <a:pt x="2639" y="9867"/>
                </a:cubicBezTo>
                <a:cubicBezTo>
                  <a:pt x="2613" y="9829"/>
                  <a:pt x="2585" y="9789"/>
                  <a:pt x="2558" y="9752"/>
                </a:cubicBezTo>
                <a:cubicBezTo>
                  <a:pt x="2507" y="9687"/>
                  <a:pt x="2455" y="9628"/>
                  <a:pt x="2399" y="9573"/>
                </a:cubicBezTo>
                <a:cubicBezTo>
                  <a:pt x="2810" y="7963"/>
                  <a:pt x="1840" y="6350"/>
                  <a:pt x="216" y="5979"/>
                </a:cubicBezTo>
                <a:cubicBezTo>
                  <a:pt x="206" y="5976"/>
                  <a:pt x="195" y="5975"/>
                  <a:pt x="186" y="5975"/>
                </a:cubicBezTo>
                <a:cubicBezTo>
                  <a:pt x="123" y="5975"/>
                  <a:pt x="76" y="6024"/>
                  <a:pt x="72" y="6088"/>
                </a:cubicBezTo>
                <a:cubicBezTo>
                  <a:pt x="1" y="7017"/>
                  <a:pt x="53" y="8033"/>
                  <a:pt x="716" y="8756"/>
                </a:cubicBezTo>
                <a:cubicBezTo>
                  <a:pt x="1042" y="9110"/>
                  <a:pt x="1476" y="9230"/>
                  <a:pt x="1880" y="9463"/>
                </a:cubicBezTo>
                <a:cubicBezTo>
                  <a:pt x="2311" y="9712"/>
                  <a:pt x="2591" y="10114"/>
                  <a:pt x="2681" y="10587"/>
                </a:cubicBezTo>
                <a:lnTo>
                  <a:pt x="2912" y="10587"/>
                </a:lnTo>
                <a:cubicBezTo>
                  <a:pt x="2894" y="10470"/>
                  <a:pt x="2864" y="10355"/>
                  <a:pt x="2824" y="10244"/>
                </a:cubicBezTo>
                <a:cubicBezTo>
                  <a:pt x="2825" y="10240"/>
                  <a:pt x="2825" y="10236"/>
                  <a:pt x="2825" y="10233"/>
                </a:cubicBezTo>
                <a:cubicBezTo>
                  <a:pt x="2842" y="9402"/>
                  <a:pt x="3442" y="8774"/>
                  <a:pt x="3754" y="8042"/>
                </a:cubicBezTo>
                <a:cubicBezTo>
                  <a:pt x="3930" y="7863"/>
                  <a:pt x="4144" y="7747"/>
                  <a:pt x="4389" y="7695"/>
                </a:cubicBezTo>
                <a:cubicBezTo>
                  <a:pt x="4749" y="8170"/>
                  <a:pt x="5295" y="8423"/>
                  <a:pt x="5860" y="8423"/>
                </a:cubicBezTo>
                <a:cubicBezTo>
                  <a:pt x="6123" y="8423"/>
                  <a:pt x="6390" y="8368"/>
                  <a:pt x="6645" y="8255"/>
                </a:cubicBezTo>
                <a:cubicBezTo>
                  <a:pt x="7607" y="7830"/>
                  <a:pt x="8063" y="6818"/>
                  <a:pt x="8057" y="5810"/>
                </a:cubicBezTo>
                <a:cubicBezTo>
                  <a:pt x="8057" y="5736"/>
                  <a:pt x="7999" y="5699"/>
                  <a:pt x="7942" y="5699"/>
                </a:cubicBezTo>
                <a:cubicBezTo>
                  <a:pt x="7888" y="5699"/>
                  <a:pt x="7834" y="5733"/>
                  <a:pt x="7829" y="5799"/>
                </a:cubicBezTo>
                <a:cubicBezTo>
                  <a:pt x="7816" y="5795"/>
                  <a:pt x="7803" y="5793"/>
                  <a:pt x="7790" y="5793"/>
                </a:cubicBezTo>
                <a:cubicBezTo>
                  <a:pt x="7764" y="5793"/>
                  <a:pt x="7739" y="5802"/>
                  <a:pt x="7714" y="5823"/>
                </a:cubicBezTo>
                <a:cubicBezTo>
                  <a:pt x="7117" y="6362"/>
                  <a:pt x="6199" y="6266"/>
                  <a:pt x="5465" y="6502"/>
                </a:cubicBezTo>
                <a:cubicBezTo>
                  <a:pt x="4953" y="6668"/>
                  <a:pt x="4498" y="6956"/>
                  <a:pt x="4313" y="7478"/>
                </a:cubicBezTo>
                <a:cubicBezTo>
                  <a:pt x="4161" y="7513"/>
                  <a:pt x="4017" y="7571"/>
                  <a:pt x="3887" y="7649"/>
                </a:cubicBezTo>
                <a:cubicBezTo>
                  <a:pt x="4054" y="6962"/>
                  <a:pt x="3918" y="6234"/>
                  <a:pt x="3536" y="5637"/>
                </a:cubicBezTo>
                <a:cubicBezTo>
                  <a:pt x="3521" y="5613"/>
                  <a:pt x="3501" y="5598"/>
                  <a:pt x="3479" y="5589"/>
                </a:cubicBezTo>
                <a:cubicBezTo>
                  <a:pt x="3470" y="5579"/>
                  <a:pt x="3462" y="5570"/>
                  <a:pt x="3455" y="5560"/>
                </a:cubicBezTo>
                <a:cubicBezTo>
                  <a:pt x="3457" y="5559"/>
                  <a:pt x="3458" y="5559"/>
                  <a:pt x="3460" y="5558"/>
                </a:cubicBezTo>
                <a:cubicBezTo>
                  <a:pt x="3467" y="5559"/>
                  <a:pt x="3474" y="5559"/>
                  <a:pt x="3480" y="5559"/>
                </a:cubicBezTo>
                <a:cubicBezTo>
                  <a:pt x="3519" y="5559"/>
                  <a:pt x="3555" y="5541"/>
                  <a:pt x="3572" y="5501"/>
                </a:cubicBezTo>
                <a:cubicBezTo>
                  <a:pt x="4313" y="5139"/>
                  <a:pt x="5253" y="4810"/>
                  <a:pt x="5631" y="4041"/>
                </a:cubicBezTo>
                <a:cubicBezTo>
                  <a:pt x="6015" y="3262"/>
                  <a:pt x="5836" y="2378"/>
                  <a:pt x="5662" y="1570"/>
                </a:cubicBezTo>
                <a:cubicBezTo>
                  <a:pt x="5650" y="1519"/>
                  <a:pt x="5599" y="1491"/>
                  <a:pt x="5549" y="1491"/>
                </a:cubicBezTo>
                <a:cubicBezTo>
                  <a:pt x="5508" y="1491"/>
                  <a:pt x="5468" y="1510"/>
                  <a:pt x="5451" y="1549"/>
                </a:cubicBezTo>
                <a:cubicBezTo>
                  <a:pt x="5031" y="2560"/>
                  <a:pt x="3734" y="2606"/>
                  <a:pt x="3146" y="3467"/>
                </a:cubicBezTo>
                <a:cubicBezTo>
                  <a:pt x="2818" y="3946"/>
                  <a:pt x="2781" y="4566"/>
                  <a:pt x="3001" y="5088"/>
                </a:cubicBezTo>
                <a:cubicBezTo>
                  <a:pt x="2748" y="4856"/>
                  <a:pt x="2484" y="4640"/>
                  <a:pt x="2244" y="4389"/>
                </a:cubicBezTo>
                <a:cubicBezTo>
                  <a:pt x="1900" y="4026"/>
                  <a:pt x="1640" y="3596"/>
                  <a:pt x="1517" y="3124"/>
                </a:cubicBezTo>
                <a:cubicBezTo>
                  <a:pt x="1657" y="2875"/>
                  <a:pt x="1899" y="2718"/>
                  <a:pt x="2067" y="2488"/>
                </a:cubicBezTo>
                <a:cubicBezTo>
                  <a:pt x="2225" y="2269"/>
                  <a:pt x="2313" y="2001"/>
                  <a:pt x="2308" y="1731"/>
                </a:cubicBezTo>
                <a:cubicBezTo>
                  <a:pt x="2297" y="1093"/>
                  <a:pt x="1736" y="676"/>
                  <a:pt x="1589" y="83"/>
                </a:cubicBezTo>
                <a:cubicBezTo>
                  <a:pt x="1575" y="30"/>
                  <a:pt x="1527" y="1"/>
                  <a:pt x="14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title"/>
          </p:nvPr>
        </p:nvSpPr>
        <p:spPr>
          <a:xfrm>
            <a:off x="715100" y="1024500"/>
            <a:ext cx="3856800" cy="1847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2" name="Google Shape;112;p9"/>
          <p:cNvSpPr txBox="1">
            <a:spLocks noGrp="1"/>
          </p:cNvSpPr>
          <p:nvPr>
            <p:ph type="subTitle" idx="1"/>
          </p:nvPr>
        </p:nvSpPr>
        <p:spPr>
          <a:xfrm>
            <a:off x="715100" y="2872200"/>
            <a:ext cx="3856800" cy="124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160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13" name="Google Shape;113;p9"/>
          <p:cNvSpPr/>
          <p:nvPr/>
        </p:nvSpPr>
        <p:spPr>
          <a:xfrm rot="10800000">
            <a:off x="-16215" y="4118992"/>
            <a:ext cx="9176415" cy="2459521"/>
          </a:xfrm>
          <a:custGeom>
            <a:avLst/>
            <a:gdLst/>
            <a:ahLst/>
            <a:cxnLst/>
            <a:rect l="l" t="t" r="r" b="b"/>
            <a:pathLst>
              <a:path w="91394" h="24496" extrusionOk="0">
                <a:moveTo>
                  <a:pt x="27277" y="14349"/>
                </a:moveTo>
                <a:cubicBezTo>
                  <a:pt x="27297" y="14410"/>
                  <a:pt x="27314" y="14471"/>
                  <a:pt x="27330" y="14532"/>
                </a:cubicBezTo>
                <a:cubicBezTo>
                  <a:pt x="27306" y="14472"/>
                  <a:pt x="27288" y="14410"/>
                  <a:pt x="27277" y="14349"/>
                </a:cubicBezTo>
                <a:close/>
                <a:moveTo>
                  <a:pt x="34561" y="14390"/>
                </a:moveTo>
                <a:cubicBezTo>
                  <a:pt x="34561" y="14495"/>
                  <a:pt x="34542" y="14591"/>
                  <a:pt x="34505" y="14677"/>
                </a:cubicBezTo>
                <a:cubicBezTo>
                  <a:pt x="34510" y="14578"/>
                  <a:pt x="34526" y="14482"/>
                  <a:pt x="34561" y="14390"/>
                </a:cubicBezTo>
                <a:close/>
                <a:moveTo>
                  <a:pt x="56011" y="16355"/>
                </a:moveTo>
                <a:cubicBezTo>
                  <a:pt x="56031" y="16417"/>
                  <a:pt x="56047" y="16477"/>
                  <a:pt x="56064" y="16539"/>
                </a:cubicBezTo>
                <a:cubicBezTo>
                  <a:pt x="56039" y="16478"/>
                  <a:pt x="56022" y="16417"/>
                  <a:pt x="56011" y="16355"/>
                </a:cubicBezTo>
                <a:close/>
                <a:moveTo>
                  <a:pt x="63295" y="16392"/>
                </a:moveTo>
                <a:cubicBezTo>
                  <a:pt x="63295" y="16498"/>
                  <a:pt x="63275" y="16594"/>
                  <a:pt x="63239" y="16679"/>
                </a:cubicBezTo>
                <a:cubicBezTo>
                  <a:pt x="63244" y="16581"/>
                  <a:pt x="63260" y="16485"/>
                  <a:pt x="63295" y="16392"/>
                </a:cubicBezTo>
                <a:close/>
                <a:moveTo>
                  <a:pt x="13656" y="17782"/>
                </a:moveTo>
                <a:cubicBezTo>
                  <a:pt x="13706" y="17875"/>
                  <a:pt x="13734" y="17968"/>
                  <a:pt x="13743" y="18061"/>
                </a:cubicBezTo>
                <a:cubicBezTo>
                  <a:pt x="13701" y="17972"/>
                  <a:pt x="13670" y="17880"/>
                  <a:pt x="13656" y="17782"/>
                </a:cubicBezTo>
                <a:close/>
                <a:moveTo>
                  <a:pt x="7227" y="21204"/>
                </a:moveTo>
                <a:cubicBezTo>
                  <a:pt x="7273" y="21247"/>
                  <a:pt x="7318" y="21293"/>
                  <a:pt x="7360" y="21339"/>
                </a:cubicBezTo>
                <a:cubicBezTo>
                  <a:pt x="7310" y="21297"/>
                  <a:pt x="7266" y="21252"/>
                  <a:pt x="7227" y="21204"/>
                </a:cubicBezTo>
                <a:close/>
                <a:moveTo>
                  <a:pt x="1079" y="21943"/>
                </a:moveTo>
                <a:lnTo>
                  <a:pt x="1079" y="21943"/>
                </a:lnTo>
                <a:cubicBezTo>
                  <a:pt x="1102" y="22067"/>
                  <a:pt x="1071" y="22186"/>
                  <a:pt x="1003" y="22294"/>
                </a:cubicBezTo>
                <a:cubicBezTo>
                  <a:pt x="1020" y="22176"/>
                  <a:pt x="1049" y="22058"/>
                  <a:pt x="1079" y="21943"/>
                </a:cubicBezTo>
                <a:close/>
                <a:moveTo>
                  <a:pt x="2925" y="22870"/>
                </a:moveTo>
                <a:lnTo>
                  <a:pt x="2925" y="22870"/>
                </a:lnTo>
                <a:cubicBezTo>
                  <a:pt x="3005" y="22931"/>
                  <a:pt x="3053" y="23001"/>
                  <a:pt x="3073" y="23077"/>
                </a:cubicBezTo>
                <a:cubicBezTo>
                  <a:pt x="3021" y="23010"/>
                  <a:pt x="2970" y="22941"/>
                  <a:pt x="2925" y="22870"/>
                </a:cubicBezTo>
                <a:close/>
                <a:moveTo>
                  <a:pt x="91296" y="0"/>
                </a:moveTo>
                <a:lnTo>
                  <a:pt x="1" y="198"/>
                </a:lnTo>
                <a:lnTo>
                  <a:pt x="1" y="22790"/>
                </a:lnTo>
                <a:cubicBezTo>
                  <a:pt x="419" y="22755"/>
                  <a:pt x="831" y="22560"/>
                  <a:pt x="1003" y="22294"/>
                </a:cubicBezTo>
                <a:lnTo>
                  <a:pt x="1003" y="22294"/>
                </a:lnTo>
                <a:cubicBezTo>
                  <a:pt x="958" y="22580"/>
                  <a:pt x="964" y="22866"/>
                  <a:pt x="1101" y="23135"/>
                </a:cubicBezTo>
                <a:cubicBezTo>
                  <a:pt x="1280" y="23481"/>
                  <a:pt x="1744" y="23778"/>
                  <a:pt x="2252" y="23778"/>
                </a:cubicBezTo>
                <a:cubicBezTo>
                  <a:pt x="2296" y="23778"/>
                  <a:pt x="2341" y="23776"/>
                  <a:pt x="2386" y="23771"/>
                </a:cubicBezTo>
                <a:cubicBezTo>
                  <a:pt x="2828" y="23725"/>
                  <a:pt x="3153" y="23367"/>
                  <a:pt x="3073" y="23077"/>
                </a:cubicBezTo>
                <a:lnTo>
                  <a:pt x="3073" y="23077"/>
                </a:lnTo>
                <a:cubicBezTo>
                  <a:pt x="3573" y="23717"/>
                  <a:pt x="4387" y="24229"/>
                  <a:pt x="5345" y="24495"/>
                </a:cubicBezTo>
                <a:cubicBezTo>
                  <a:pt x="5342" y="23830"/>
                  <a:pt x="5340" y="23168"/>
                  <a:pt x="5338" y="22503"/>
                </a:cubicBezTo>
                <a:lnTo>
                  <a:pt x="5338" y="22503"/>
                </a:lnTo>
                <a:cubicBezTo>
                  <a:pt x="5781" y="23136"/>
                  <a:pt x="6752" y="23558"/>
                  <a:pt x="7743" y="23558"/>
                </a:cubicBezTo>
                <a:cubicBezTo>
                  <a:pt x="7778" y="23558"/>
                  <a:pt x="7814" y="23558"/>
                  <a:pt x="7850" y="23557"/>
                </a:cubicBezTo>
                <a:cubicBezTo>
                  <a:pt x="8143" y="22814"/>
                  <a:pt x="7954" y="21983"/>
                  <a:pt x="7360" y="21339"/>
                </a:cubicBezTo>
                <a:lnTo>
                  <a:pt x="7360" y="21339"/>
                </a:lnTo>
                <a:cubicBezTo>
                  <a:pt x="7615" y="21551"/>
                  <a:pt x="8011" y="21677"/>
                  <a:pt x="8405" y="21677"/>
                </a:cubicBezTo>
                <a:cubicBezTo>
                  <a:pt x="8547" y="21677"/>
                  <a:pt x="8688" y="21660"/>
                  <a:pt x="8823" y="21626"/>
                </a:cubicBezTo>
                <a:cubicBezTo>
                  <a:pt x="9403" y="21477"/>
                  <a:pt x="9783" y="21007"/>
                  <a:pt x="9673" y="20575"/>
                </a:cubicBezTo>
                <a:lnTo>
                  <a:pt x="9673" y="20575"/>
                </a:lnTo>
                <a:cubicBezTo>
                  <a:pt x="9802" y="20617"/>
                  <a:pt x="9933" y="20636"/>
                  <a:pt x="10064" y="20636"/>
                </a:cubicBezTo>
                <a:cubicBezTo>
                  <a:pt x="10919" y="20636"/>
                  <a:pt x="11718" y="19813"/>
                  <a:pt x="11175" y="19278"/>
                </a:cubicBezTo>
                <a:lnTo>
                  <a:pt x="11175" y="19278"/>
                </a:lnTo>
                <a:cubicBezTo>
                  <a:pt x="11395" y="19371"/>
                  <a:pt x="11633" y="19413"/>
                  <a:pt x="11873" y="19413"/>
                </a:cubicBezTo>
                <a:cubicBezTo>
                  <a:pt x="12830" y="19413"/>
                  <a:pt x="13808" y="18748"/>
                  <a:pt x="13743" y="18061"/>
                </a:cubicBezTo>
                <a:lnTo>
                  <a:pt x="13743" y="18061"/>
                </a:lnTo>
                <a:cubicBezTo>
                  <a:pt x="14051" y="18705"/>
                  <a:pt x="15058" y="19124"/>
                  <a:pt x="16020" y="19124"/>
                </a:cubicBezTo>
                <a:cubicBezTo>
                  <a:pt x="16522" y="19124"/>
                  <a:pt x="17011" y="19011"/>
                  <a:pt x="17383" y="18756"/>
                </a:cubicBezTo>
                <a:lnTo>
                  <a:pt x="17383" y="18756"/>
                </a:lnTo>
                <a:cubicBezTo>
                  <a:pt x="16830" y="19166"/>
                  <a:pt x="16948" y="19930"/>
                  <a:pt x="17613" y="20244"/>
                </a:cubicBezTo>
                <a:cubicBezTo>
                  <a:pt x="17825" y="20345"/>
                  <a:pt x="18074" y="20391"/>
                  <a:pt x="18326" y="20391"/>
                </a:cubicBezTo>
                <a:cubicBezTo>
                  <a:pt x="18864" y="20391"/>
                  <a:pt x="19413" y="20178"/>
                  <a:pt x="19631" y="19823"/>
                </a:cubicBezTo>
                <a:lnTo>
                  <a:pt x="19631" y="19823"/>
                </a:lnTo>
                <a:cubicBezTo>
                  <a:pt x="19581" y="19905"/>
                  <a:pt x="19898" y="20128"/>
                  <a:pt x="19979" y="20174"/>
                </a:cubicBezTo>
                <a:cubicBezTo>
                  <a:pt x="20139" y="20264"/>
                  <a:pt x="20340" y="20323"/>
                  <a:pt x="20547" y="20324"/>
                </a:cubicBezTo>
                <a:cubicBezTo>
                  <a:pt x="20737" y="20324"/>
                  <a:pt x="21009" y="20268"/>
                  <a:pt x="21126" y="20151"/>
                </a:cubicBezTo>
                <a:cubicBezTo>
                  <a:pt x="21262" y="20012"/>
                  <a:pt x="21317" y="19770"/>
                  <a:pt x="21399" y="19607"/>
                </a:cubicBezTo>
                <a:cubicBezTo>
                  <a:pt x="21485" y="19621"/>
                  <a:pt x="21571" y="19628"/>
                  <a:pt x="21655" y="19628"/>
                </a:cubicBezTo>
                <a:cubicBezTo>
                  <a:pt x="22707" y="19628"/>
                  <a:pt x="23551" y="18578"/>
                  <a:pt x="22868" y="17959"/>
                </a:cubicBezTo>
                <a:lnTo>
                  <a:pt x="22868" y="17959"/>
                </a:lnTo>
                <a:cubicBezTo>
                  <a:pt x="23044" y="17996"/>
                  <a:pt x="23227" y="18013"/>
                  <a:pt x="23410" y="18013"/>
                </a:cubicBezTo>
                <a:cubicBezTo>
                  <a:pt x="24064" y="18013"/>
                  <a:pt x="24720" y="17788"/>
                  <a:pt x="25096" y="17404"/>
                </a:cubicBezTo>
                <a:cubicBezTo>
                  <a:pt x="25579" y="16914"/>
                  <a:pt x="25567" y="16205"/>
                  <a:pt x="25067" y="15723"/>
                </a:cubicBezTo>
                <a:lnTo>
                  <a:pt x="25067" y="15723"/>
                </a:lnTo>
                <a:cubicBezTo>
                  <a:pt x="25133" y="15730"/>
                  <a:pt x="25199" y="15734"/>
                  <a:pt x="25263" y="15734"/>
                </a:cubicBezTo>
                <a:cubicBezTo>
                  <a:pt x="25342" y="15734"/>
                  <a:pt x="25420" y="15729"/>
                  <a:pt x="25497" y="15720"/>
                </a:cubicBezTo>
                <a:cubicBezTo>
                  <a:pt x="25803" y="16119"/>
                  <a:pt x="26225" y="16474"/>
                  <a:pt x="26709" y="16717"/>
                </a:cubicBezTo>
                <a:cubicBezTo>
                  <a:pt x="27320" y="16201"/>
                  <a:pt x="27548" y="15381"/>
                  <a:pt x="27330" y="14532"/>
                </a:cubicBezTo>
                <a:lnTo>
                  <a:pt x="27330" y="14532"/>
                </a:lnTo>
                <a:cubicBezTo>
                  <a:pt x="27499" y="14952"/>
                  <a:pt x="27974" y="15353"/>
                  <a:pt x="28482" y="15479"/>
                </a:cubicBezTo>
                <a:cubicBezTo>
                  <a:pt x="28598" y="15508"/>
                  <a:pt x="28714" y="15521"/>
                  <a:pt x="28826" y="15521"/>
                </a:cubicBezTo>
                <a:cubicBezTo>
                  <a:pt x="29268" y="15521"/>
                  <a:pt x="29642" y="15303"/>
                  <a:pt x="29728" y="14957"/>
                </a:cubicBezTo>
                <a:cubicBezTo>
                  <a:pt x="29999" y="15243"/>
                  <a:pt x="30386" y="15369"/>
                  <a:pt x="30746" y="15369"/>
                </a:cubicBezTo>
                <a:cubicBezTo>
                  <a:pt x="31321" y="15369"/>
                  <a:pt x="31826" y="15045"/>
                  <a:pt x="31667" y="14528"/>
                </a:cubicBezTo>
                <a:lnTo>
                  <a:pt x="31667" y="14528"/>
                </a:lnTo>
                <a:cubicBezTo>
                  <a:pt x="32059" y="15016"/>
                  <a:pt x="32725" y="15251"/>
                  <a:pt x="33320" y="15251"/>
                </a:cubicBezTo>
                <a:cubicBezTo>
                  <a:pt x="33863" y="15251"/>
                  <a:pt x="34346" y="15055"/>
                  <a:pt x="34505" y="14677"/>
                </a:cubicBezTo>
                <a:lnTo>
                  <a:pt x="34505" y="14677"/>
                </a:lnTo>
                <a:cubicBezTo>
                  <a:pt x="34453" y="15710"/>
                  <a:pt x="35921" y="17025"/>
                  <a:pt x="37192" y="17025"/>
                </a:cubicBezTo>
                <a:cubicBezTo>
                  <a:pt x="37254" y="17025"/>
                  <a:pt x="37317" y="17022"/>
                  <a:pt x="37378" y="17015"/>
                </a:cubicBezTo>
                <a:lnTo>
                  <a:pt x="37378" y="17015"/>
                </a:lnTo>
                <a:cubicBezTo>
                  <a:pt x="36697" y="17115"/>
                  <a:pt x="36440" y="17842"/>
                  <a:pt x="36875" y="18435"/>
                </a:cubicBezTo>
                <a:cubicBezTo>
                  <a:pt x="37192" y="18867"/>
                  <a:pt x="37815" y="19144"/>
                  <a:pt x="38335" y="19144"/>
                </a:cubicBezTo>
                <a:cubicBezTo>
                  <a:pt x="38528" y="19144"/>
                  <a:pt x="38708" y="19105"/>
                  <a:pt x="38852" y="19022"/>
                </a:cubicBezTo>
                <a:lnTo>
                  <a:pt x="38852" y="19022"/>
                </a:lnTo>
                <a:cubicBezTo>
                  <a:pt x="38769" y="19071"/>
                  <a:pt x="38943" y="19416"/>
                  <a:pt x="38993" y="19495"/>
                </a:cubicBezTo>
                <a:cubicBezTo>
                  <a:pt x="38999" y="19505"/>
                  <a:pt x="39007" y="19510"/>
                  <a:pt x="39017" y="19510"/>
                </a:cubicBezTo>
                <a:cubicBezTo>
                  <a:pt x="39152" y="19510"/>
                  <a:pt x="39601" y="18588"/>
                  <a:pt x="39788" y="18588"/>
                </a:cubicBezTo>
                <a:cubicBezTo>
                  <a:pt x="39797" y="18588"/>
                  <a:pt x="39805" y="18590"/>
                  <a:pt x="39812" y="18594"/>
                </a:cubicBezTo>
                <a:cubicBezTo>
                  <a:pt x="39949" y="18668"/>
                  <a:pt x="40218" y="18744"/>
                  <a:pt x="40399" y="18744"/>
                </a:cubicBezTo>
                <a:cubicBezTo>
                  <a:pt x="40441" y="18744"/>
                  <a:pt x="40478" y="18740"/>
                  <a:pt x="40508" y="18731"/>
                </a:cubicBezTo>
                <a:cubicBezTo>
                  <a:pt x="40523" y="18726"/>
                  <a:pt x="40538" y="18724"/>
                  <a:pt x="40553" y="18724"/>
                </a:cubicBezTo>
                <a:cubicBezTo>
                  <a:pt x="40690" y="18724"/>
                  <a:pt x="40796" y="18906"/>
                  <a:pt x="40908" y="18906"/>
                </a:cubicBezTo>
                <a:cubicBezTo>
                  <a:pt x="40929" y="18906"/>
                  <a:pt x="40949" y="18900"/>
                  <a:pt x="40971" y="18886"/>
                </a:cubicBezTo>
                <a:cubicBezTo>
                  <a:pt x="41475" y="19275"/>
                  <a:pt x="42005" y="19527"/>
                  <a:pt x="42332" y="19527"/>
                </a:cubicBezTo>
                <a:cubicBezTo>
                  <a:pt x="42609" y="19527"/>
                  <a:pt x="42740" y="19346"/>
                  <a:pt x="42587" y="18916"/>
                </a:cubicBezTo>
                <a:lnTo>
                  <a:pt x="42587" y="18916"/>
                </a:lnTo>
                <a:cubicBezTo>
                  <a:pt x="43066" y="19321"/>
                  <a:pt x="43725" y="19557"/>
                  <a:pt x="44301" y="19557"/>
                </a:cubicBezTo>
                <a:cubicBezTo>
                  <a:pt x="44482" y="19557"/>
                  <a:pt x="44655" y="19534"/>
                  <a:pt x="44811" y="19486"/>
                </a:cubicBezTo>
                <a:cubicBezTo>
                  <a:pt x="45468" y="19284"/>
                  <a:pt x="45795" y="18654"/>
                  <a:pt x="45585" y="17993"/>
                </a:cubicBezTo>
                <a:lnTo>
                  <a:pt x="45585" y="17993"/>
                </a:lnTo>
                <a:cubicBezTo>
                  <a:pt x="45944" y="18238"/>
                  <a:pt x="46353" y="18347"/>
                  <a:pt x="46735" y="18347"/>
                </a:cubicBezTo>
                <a:cubicBezTo>
                  <a:pt x="47579" y="18347"/>
                  <a:pt x="48298" y="17820"/>
                  <a:pt x="48092" y="17063"/>
                </a:cubicBezTo>
                <a:lnTo>
                  <a:pt x="48092" y="17063"/>
                </a:lnTo>
                <a:cubicBezTo>
                  <a:pt x="48109" y="17123"/>
                  <a:pt x="48413" y="17289"/>
                  <a:pt x="48482" y="17329"/>
                </a:cubicBezTo>
                <a:cubicBezTo>
                  <a:pt x="48626" y="17410"/>
                  <a:pt x="48780" y="17480"/>
                  <a:pt x="48935" y="17512"/>
                </a:cubicBezTo>
                <a:cubicBezTo>
                  <a:pt x="49002" y="17526"/>
                  <a:pt x="49063" y="17532"/>
                  <a:pt x="49118" y="17532"/>
                </a:cubicBezTo>
                <a:cubicBezTo>
                  <a:pt x="49433" y="17532"/>
                  <a:pt x="49576" y="17329"/>
                  <a:pt x="49742" y="17133"/>
                </a:cubicBezTo>
                <a:lnTo>
                  <a:pt x="50248" y="16162"/>
                </a:lnTo>
                <a:cubicBezTo>
                  <a:pt x="50334" y="16226"/>
                  <a:pt x="50429" y="16282"/>
                  <a:pt x="50532" y="16324"/>
                </a:cubicBezTo>
                <a:cubicBezTo>
                  <a:pt x="50648" y="16371"/>
                  <a:pt x="50767" y="16393"/>
                  <a:pt x="50880" y="16393"/>
                </a:cubicBezTo>
                <a:cubicBezTo>
                  <a:pt x="51169" y="16393"/>
                  <a:pt x="51418" y="16251"/>
                  <a:pt x="51465" y="16039"/>
                </a:cubicBezTo>
                <a:cubicBezTo>
                  <a:pt x="51452" y="15955"/>
                  <a:pt x="51439" y="15870"/>
                  <a:pt x="51433" y="15787"/>
                </a:cubicBezTo>
                <a:lnTo>
                  <a:pt x="51433" y="15787"/>
                </a:lnTo>
                <a:cubicBezTo>
                  <a:pt x="51476" y="15878"/>
                  <a:pt x="51484" y="15964"/>
                  <a:pt x="51465" y="16039"/>
                </a:cubicBezTo>
                <a:cubicBezTo>
                  <a:pt x="51603" y="16838"/>
                  <a:pt x="52078" y="17676"/>
                  <a:pt x="52794" y="18363"/>
                </a:cubicBezTo>
                <a:cubicBezTo>
                  <a:pt x="53105" y="17777"/>
                  <a:pt x="53420" y="17191"/>
                  <a:pt x="53732" y="16605"/>
                </a:cubicBezTo>
                <a:cubicBezTo>
                  <a:pt x="53825" y="17399"/>
                  <a:pt x="54525" y="18265"/>
                  <a:pt x="55443" y="18723"/>
                </a:cubicBezTo>
                <a:cubicBezTo>
                  <a:pt x="56053" y="18208"/>
                  <a:pt x="56282" y="17388"/>
                  <a:pt x="56064" y="16539"/>
                </a:cubicBezTo>
                <a:lnTo>
                  <a:pt x="56064" y="16539"/>
                </a:lnTo>
                <a:cubicBezTo>
                  <a:pt x="56233" y="16959"/>
                  <a:pt x="56708" y="17359"/>
                  <a:pt x="57216" y="17485"/>
                </a:cubicBezTo>
                <a:cubicBezTo>
                  <a:pt x="57332" y="17514"/>
                  <a:pt x="57448" y="17528"/>
                  <a:pt x="57558" y="17528"/>
                </a:cubicBezTo>
                <a:cubicBezTo>
                  <a:pt x="58002" y="17528"/>
                  <a:pt x="58376" y="17309"/>
                  <a:pt x="58464" y="16963"/>
                </a:cubicBezTo>
                <a:cubicBezTo>
                  <a:pt x="58734" y="17248"/>
                  <a:pt x="59121" y="17375"/>
                  <a:pt x="59480" y="17375"/>
                </a:cubicBezTo>
                <a:cubicBezTo>
                  <a:pt x="60056" y="17375"/>
                  <a:pt x="60560" y="17050"/>
                  <a:pt x="60401" y="16533"/>
                </a:cubicBezTo>
                <a:lnTo>
                  <a:pt x="60401" y="16533"/>
                </a:lnTo>
                <a:cubicBezTo>
                  <a:pt x="60792" y="17020"/>
                  <a:pt x="61458" y="17255"/>
                  <a:pt x="62052" y="17255"/>
                </a:cubicBezTo>
                <a:cubicBezTo>
                  <a:pt x="62595" y="17255"/>
                  <a:pt x="63079" y="17058"/>
                  <a:pt x="63239" y="16679"/>
                </a:cubicBezTo>
                <a:lnTo>
                  <a:pt x="63239" y="16679"/>
                </a:lnTo>
                <a:cubicBezTo>
                  <a:pt x="63189" y="17713"/>
                  <a:pt x="64654" y="19027"/>
                  <a:pt x="65926" y="19027"/>
                </a:cubicBezTo>
                <a:cubicBezTo>
                  <a:pt x="65989" y="19027"/>
                  <a:pt x="66051" y="19023"/>
                  <a:pt x="66113" y="19017"/>
                </a:cubicBezTo>
                <a:lnTo>
                  <a:pt x="66113" y="19017"/>
                </a:lnTo>
                <a:cubicBezTo>
                  <a:pt x="65432" y="19116"/>
                  <a:pt x="65175" y="19843"/>
                  <a:pt x="65610" y="20437"/>
                </a:cubicBezTo>
                <a:cubicBezTo>
                  <a:pt x="65927" y="20868"/>
                  <a:pt x="66549" y="21144"/>
                  <a:pt x="67069" y="21144"/>
                </a:cubicBezTo>
                <a:cubicBezTo>
                  <a:pt x="67263" y="21144"/>
                  <a:pt x="67443" y="21106"/>
                  <a:pt x="67587" y="21023"/>
                </a:cubicBezTo>
                <a:lnTo>
                  <a:pt x="67587" y="21023"/>
                </a:lnTo>
                <a:cubicBezTo>
                  <a:pt x="67504" y="21072"/>
                  <a:pt x="67678" y="21417"/>
                  <a:pt x="67727" y="21497"/>
                </a:cubicBezTo>
                <a:cubicBezTo>
                  <a:pt x="67827" y="21653"/>
                  <a:pt x="67975" y="21799"/>
                  <a:pt x="68157" y="21897"/>
                </a:cubicBezTo>
                <a:cubicBezTo>
                  <a:pt x="68289" y="21969"/>
                  <a:pt x="68483" y="22034"/>
                  <a:pt x="68637" y="22034"/>
                </a:cubicBezTo>
                <a:cubicBezTo>
                  <a:pt x="68678" y="22034"/>
                  <a:pt x="68715" y="22029"/>
                  <a:pt x="68749" y="22019"/>
                </a:cubicBezTo>
                <a:cubicBezTo>
                  <a:pt x="68935" y="21963"/>
                  <a:pt x="69098" y="21773"/>
                  <a:pt x="69248" y="21670"/>
                </a:cubicBezTo>
                <a:cubicBezTo>
                  <a:pt x="69547" y="21901"/>
                  <a:pt x="69903" y="22002"/>
                  <a:pt x="70237" y="22002"/>
                </a:cubicBezTo>
                <a:cubicBezTo>
                  <a:pt x="70941" y="22002"/>
                  <a:pt x="71548" y="21551"/>
                  <a:pt x="71322" y="20915"/>
                </a:cubicBezTo>
                <a:lnTo>
                  <a:pt x="71322" y="20915"/>
                </a:lnTo>
                <a:cubicBezTo>
                  <a:pt x="71801" y="21320"/>
                  <a:pt x="72459" y="21555"/>
                  <a:pt x="73036" y="21555"/>
                </a:cubicBezTo>
                <a:cubicBezTo>
                  <a:pt x="73217" y="21555"/>
                  <a:pt x="73390" y="21532"/>
                  <a:pt x="73548" y="21483"/>
                </a:cubicBezTo>
                <a:cubicBezTo>
                  <a:pt x="74204" y="21282"/>
                  <a:pt x="74531" y="20652"/>
                  <a:pt x="74321" y="19991"/>
                </a:cubicBezTo>
                <a:lnTo>
                  <a:pt x="74321" y="19991"/>
                </a:lnTo>
                <a:cubicBezTo>
                  <a:pt x="74681" y="20235"/>
                  <a:pt x="75089" y="20344"/>
                  <a:pt x="75472" y="20344"/>
                </a:cubicBezTo>
                <a:cubicBezTo>
                  <a:pt x="76316" y="20344"/>
                  <a:pt x="77034" y="19817"/>
                  <a:pt x="76828" y="19060"/>
                </a:cubicBezTo>
                <a:lnTo>
                  <a:pt x="76828" y="19060"/>
                </a:lnTo>
                <a:cubicBezTo>
                  <a:pt x="76844" y="19119"/>
                  <a:pt x="77150" y="19285"/>
                  <a:pt x="77218" y="19325"/>
                </a:cubicBezTo>
                <a:cubicBezTo>
                  <a:pt x="77362" y="19406"/>
                  <a:pt x="77515" y="19476"/>
                  <a:pt x="77672" y="19508"/>
                </a:cubicBezTo>
                <a:cubicBezTo>
                  <a:pt x="77738" y="19522"/>
                  <a:pt x="77798" y="19528"/>
                  <a:pt x="77852" y="19528"/>
                </a:cubicBezTo>
                <a:cubicBezTo>
                  <a:pt x="78168" y="19528"/>
                  <a:pt x="78311" y="19324"/>
                  <a:pt x="78477" y="19129"/>
                </a:cubicBezTo>
                <a:lnTo>
                  <a:pt x="78519" y="19048"/>
                </a:lnTo>
                <a:cubicBezTo>
                  <a:pt x="78522" y="19051"/>
                  <a:pt x="78523" y="19054"/>
                  <a:pt x="78526" y="19058"/>
                </a:cubicBezTo>
                <a:cubicBezTo>
                  <a:pt x="78843" y="19489"/>
                  <a:pt x="79466" y="19765"/>
                  <a:pt x="79985" y="19765"/>
                </a:cubicBezTo>
                <a:cubicBezTo>
                  <a:pt x="80179" y="19765"/>
                  <a:pt x="80358" y="19727"/>
                  <a:pt x="80502" y="19644"/>
                </a:cubicBezTo>
                <a:lnTo>
                  <a:pt x="80502" y="19644"/>
                </a:lnTo>
                <a:cubicBezTo>
                  <a:pt x="80419" y="19693"/>
                  <a:pt x="80593" y="20038"/>
                  <a:pt x="80644" y="20118"/>
                </a:cubicBezTo>
                <a:cubicBezTo>
                  <a:pt x="80742" y="20274"/>
                  <a:pt x="80891" y="20420"/>
                  <a:pt x="81073" y="20519"/>
                </a:cubicBezTo>
                <a:cubicBezTo>
                  <a:pt x="81206" y="20591"/>
                  <a:pt x="81399" y="20655"/>
                  <a:pt x="81552" y="20655"/>
                </a:cubicBezTo>
                <a:cubicBezTo>
                  <a:pt x="81593" y="20655"/>
                  <a:pt x="81631" y="20651"/>
                  <a:pt x="81664" y="20640"/>
                </a:cubicBezTo>
                <a:cubicBezTo>
                  <a:pt x="81851" y="20584"/>
                  <a:pt x="82013" y="20395"/>
                  <a:pt x="82164" y="20290"/>
                </a:cubicBezTo>
                <a:cubicBezTo>
                  <a:pt x="82464" y="20522"/>
                  <a:pt x="82820" y="20623"/>
                  <a:pt x="83154" y="20623"/>
                </a:cubicBezTo>
                <a:cubicBezTo>
                  <a:pt x="83858" y="20623"/>
                  <a:pt x="84464" y="20172"/>
                  <a:pt x="84238" y="19536"/>
                </a:cubicBezTo>
                <a:lnTo>
                  <a:pt x="84238" y="19536"/>
                </a:lnTo>
                <a:cubicBezTo>
                  <a:pt x="84716" y="19941"/>
                  <a:pt x="85374" y="20176"/>
                  <a:pt x="85952" y="20176"/>
                </a:cubicBezTo>
                <a:cubicBezTo>
                  <a:pt x="86133" y="20176"/>
                  <a:pt x="86306" y="20153"/>
                  <a:pt x="86463" y="20105"/>
                </a:cubicBezTo>
                <a:cubicBezTo>
                  <a:pt x="87120" y="19903"/>
                  <a:pt x="87447" y="19271"/>
                  <a:pt x="87237" y="18612"/>
                </a:cubicBezTo>
                <a:lnTo>
                  <a:pt x="87237" y="18612"/>
                </a:lnTo>
                <a:cubicBezTo>
                  <a:pt x="87596" y="18857"/>
                  <a:pt x="88004" y="18965"/>
                  <a:pt x="88387" y="18965"/>
                </a:cubicBezTo>
                <a:cubicBezTo>
                  <a:pt x="89231" y="18965"/>
                  <a:pt x="89950" y="18438"/>
                  <a:pt x="89744" y="17681"/>
                </a:cubicBezTo>
                <a:lnTo>
                  <a:pt x="89744" y="17681"/>
                </a:lnTo>
                <a:cubicBezTo>
                  <a:pt x="89761" y="17739"/>
                  <a:pt x="90065" y="17906"/>
                  <a:pt x="90134" y="17946"/>
                </a:cubicBezTo>
                <a:cubicBezTo>
                  <a:pt x="90278" y="18026"/>
                  <a:pt x="90432" y="18097"/>
                  <a:pt x="90587" y="18129"/>
                </a:cubicBezTo>
                <a:cubicBezTo>
                  <a:pt x="90654" y="18142"/>
                  <a:pt x="90714" y="18148"/>
                  <a:pt x="90769" y="18148"/>
                </a:cubicBezTo>
                <a:cubicBezTo>
                  <a:pt x="91084" y="18148"/>
                  <a:pt x="91228" y="17945"/>
                  <a:pt x="91393" y="17750"/>
                </a:cubicBezTo>
                <a:lnTo>
                  <a:pt x="91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8280253" y="-428300"/>
            <a:ext cx="1258032" cy="1187143"/>
          </a:xfrm>
          <a:custGeom>
            <a:avLst/>
            <a:gdLst/>
            <a:ahLst/>
            <a:cxnLst/>
            <a:rect l="l" t="t" r="r" b="b"/>
            <a:pathLst>
              <a:path w="10474" h="9884" extrusionOk="0">
                <a:moveTo>
                  <a:pt x="4941" y="2232"/>
                </a:moveTo>
                <a:cubicBezTo>
                  <a:pt x="4998" y="2232"/>
                  <a:pt x="5054" y="2234"/>
                  <a:pt x="5110" y="2238"/>
                </a:cubicBezTo>
                <a:cubicBezTo>
                  <a:pt x="5628" y="2274"/>
                  <a:pt x="6126" y="2465"/>
                  <a:pt x="6577" y="2722"/>
                </a:cubicBezTo>
                <a:cubicBezTo>
                  <a:pt x="7037" y="2985"/>
                  <a:pt x="7470" y="3336"/>
                  <a:pt x="7693" y="3814"/>
                </a:cubicBezTo>
                <a:cubicBezTo>
                  <a:pt x="8010" y="4485"/>
                  <a:pt x="7857" y="5299"/>
                  <a:pt x="7492" y="5941"/>
                </a:cubicBezTo>
                <a:cubicBezTo>
                  <a:pt x="7166" y="6513"/>
                  <a:pt x="6673" y="6996"/>
                  <a:pt x="6070" y="7257"/>
                </a:cubicBezTo>
                <a:cubicBezTo>
                  <a:pt x="5756" y="7393"/>
                  <a:pt x="5413" y="7465"/>
                  <a:pt x="5071" y="7465"/>
                </a:cubicBezTo>
                <a:cubicBezTo>
                  <a:pt x="4756" y="7465"/>
                  <a:pt x="4442" y="7404"/>
                  <a:pt x="4154" y="7275"/>
                </a:cubicBezTo>
                <a:cubicBezTo>
                  <a:pt x="2973" y="6742"/>
                  <a:pt x="2683" y="5209"/>
                  <a:pt x="2882" y="4048"/>
                </a:cubicBezTo>
                <a:cubicBezTo>
                  <a:pt x="2973" y="3513"/>
                  <a:pt x="3221" y="2991"/>
                  <a:pt x="3645" y="2655"/>
                </a:cubicBezTo>
                <a:cubicBezTo>
                  <a:pt x="4008" y="2365"/>
                  <a:pt x="4477" y="2232"/>
                  <a:pt x="4941" y="2232"/>
                </a:cubicBezTo>
                <a:close/>
                <a:moveTo>
                  <a:pt x="4844" y="0"/>
                </a:moveTo>
                <a:cubicBezTo>
                  <a:pt x="3326" y="0"/>
                  <a:pt x="1832" y="488"/>
                  <a:pt x="942" y="1762"/>
                </a:cubicBezTo>
                <a:cubicBezTo>
                  <a:pt x="209" y="2810"/>
                  <a:pt x="0" y="4179"/>
                  <a:pt x="282" y="5427"/>
                </a:cubicBezTo>
                <a:cubicBezTo>
                  <a:pt x="564" y="6672"/>
                  <a:pt x="1311" y="7790"/>
                  <a:pt x="2285" y="8618"/>
                </a:cubicBezTo>
                <a:cubicBezTo>
                  <a:pt x="3161" y="9360"/>
                  <a:pt x="4290" y="9883"/>
                  <a:pt x="5418" y="9883"/>
                </a:cubicBezTo>
                <a:cubicBezTo>
                  <a:pt x="5705" y="9883"/>
                  <a:pt x="5991" y="9850"/>
                  <a:pt x="6274" y="9777"/>
                </a:cubicBezTo>
                <a:cubicBezTo>
                  <a:pt x="7270" y="9523"/>
                  <a:pt x="8097" y="8823"/>
                  <a:pt x="8763" y="8039"/>
                </a:cubicBezTo>
                <a:cubicBezTo>
                  <a:pt x="9417" y="7270"/>
                  <a:pt x="9961" y="6387"/>
                  <a:pt x="10217" y="5408"/>
                </a:cubicBezTo>
                <a:cubicBezTo>
                  <a:pt x="10474" y="4430"/>
                  <a:pt x="10423" y="3351"/>
                  <a:pt x="9952" y="2457"/>
                </a:cubicBezTo>
                <a:cubicBezTo>
                  <a:pt x="9463" y="1525"/>
                  <a:pt x="8553" y="862"/>
                  <a:pt x="7565" y="495"/>
                </a:cubicBezTo>
                <a:cubicBezTo>
                  <a:pt x="6742" y="189"/>
                  <a:pt x="5788" y="0"/>
                  <a:pt x="4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9"/>
          <p:cNvGrpSpPr/>
          <p:nvPr/>
        </p:nvGrpSpPr>
        <p:grpSpPr>
          <a:xfrm>
            <a:off x="8166582" y="899497"/>
            <a:ext cx="717831" cy="614029"/>
            <a:chOff x="4559525" y="2162500"/>
            <a:chExt cx="149200" cy="127625"/>
          </a:xfrm>
        </p:grpSpPr>
        <p:sp>
          <p:nvSpPr>
            <p:cNvPr id="116" name="Google Shape;116;p9"/>
            <p:cNvSpPr/>
            <p:nvPr/>
          </p:nvSpPr>
          <p:spPr>
            <a:xfrm>
              <a:off x="4602875" y="2261575"/>
              <a:ext cx="28250" cy="28550"/>
            </a:xfrm>
            <a:custGeom>
              <a:avLst/>
              <a:gdLst/>
              <a:ahLst/>
              <a:cxnLst/>
              <a:rect l="l" t="t" r="r" b="b"/>
              <a:pathLst>
                <a:path w="1130" h="1142" extrusionOk="0">
                  <a:moveTo>
                    <a:pt x="327" y="1"/>
                  </a:moveTo>
                  <a:cubicBezTo>
                    <a:pt x="172" y="1"/>
                    <a:pt x="56" y="191"/>
                    <a:pt x="41" y="325"/>
                  </a:cubicBezTo>
                  <a:cubicBezTo>
                    <a:pt x="35" y="383"/>
                    <a:pt x="36" y="442"/>
                    <a:pt x="45" y="500"/>
                  </a:cubicBezTo>
                  <a:cubicBezTo>
                    <a:pt x="1" y="791"/>
                    <a:pt x="134" y="1141"/>
                    <a:pt x="436" y="1141"/>
                  </a:cubicBezTo>
                  <a:cubicBezTo>
                    <a:pt x="457" y="1141"/>
                    <a:pt x="480" y="1140"/>
                    <a:pt x="503" y="1136"/>
                  </a:cubicBezTo>
                  <a:cubicBezTo>
                    <a:pt x="841" y="1083"/>
                    <a:pt x="1074" y="684"/>
                    <a:pt x="1114" y="375"/>
                  </a:cubicBezTo>
                  <a:cubicBezTo>
                    <a:pt x="1130" y="257"/>
                    <a:pt x="1084" y="125"/>
                    <a:pt x="952" y="104"/>
                  </a:cubicBezTo>
                  <a:cubicBezTo>
                    <a:pt x="921" y="100"/>
                    <a:pt x="890" y="98"/>
                    <a:pt x="859" y="98"/>
                  </a:cubicBezTo>
                  <a:cubicBezTo>
                    <a:pt x="795" y="98"/>
                    <a:pt x="730" y="105"/>
                    <a:pt x="665" y="105"/>
                  </a:cubicBezTo>
                  <a:cubicBezTo>
                    <a:pt x="664" y="105"/>
                    <a:pt x="663" y="105"/>
                    <a:pt x="663" y="105"/>
                  </a:cubicBezTo>
                  <a:cubicBezTo>
                    <a:pt x="546" y="105"/>
                    <a:pt x="453" y="3"/>
                    <a:pt x="331" y="1"/>
                  </a:cubicBezTo>
                  <a:cubicBezTo>
                    <a:pt x="329" y="1"/>
                    <a:pt x="328"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4620075" y="2215025"/>
              <a:ext cx="28725" cy="23650"/>
            </a:xfrm>
            <a:custGeom>
              <a:avLst/>
              <a:gdLst/>
              <a:ahLst/>
              <a:cxnLst/>
              <a:rect l="l" t="t" r="r" b="b"/>
              <a:pathLst>
                <a:path w="1149" h="946" extrusionOk="0">
                  <a:moveTo>
                    <a:pt x="996" y="621"/>
                  </a:moveTo>
                  <a:lnTo>
                    <a:pt x="996" y="621"/>
                  </a:lnTo>
                  <a:cubicBezTo>
                    <a:pt x="995" y="630"/>
                    <a:pt x="992" y="637"/>
                    <a:pt x="990" y="645"/>
                  </a:cubicBezTo>
                  <a:cubicBezTo>
                    <a:pt x="989" y="642"/>
                    <a:pt x="987" y="639"/>
                    <a:pt x="985" y="636"/>
                  </a:cubicBezTo>
                  <a:cubicBezTo>
                    <a:pt x="989" y="631"/>
                    <a:pt x="992" y="626"/>
                    <a:pt x="996" y="621"/>
                  </a:cubicBezTo>
                  <a:close/>
                  <a:moveTo>
                    <a:pt x="390" y="697"/>
                  </a:moveTo>
                  <a:cubicBezTo>
                    <a:pt x="396" y="700"/>
                    <a:pt x="402" y="702"/>
                    <a:pt x="407" y="705"/>
                  </a:cubicBezTo>
                  <a:cubicBezTo>
                    <a:pt x="400" y="703"/>
                    <a:pt x="390" y="702"/>
                    <a:pt x="382" y="701"/>
                  </a:cubicBezTo>
                  <a:lnTo>
                    <a:pt x="390" y="697"/>
                  </a:lnTo>
                  <a:close/>
                  <a:moveTo>
                    <a:pt x="470" y="1"/>
                  </a:moveTo>
                  <a:cubicBezTo>
                    <a:pt x="370" y="1"/>
                    <a:pt x="284" y="68"/>
                    <a:pt x="221" y="142"/>
                  </a:cubicBezTo>
                  <a:cubicBezTo>
                    <a:pt x="54" y="337"/>
                    <a:pt x="0" y="746"/>
                    <a:pt x="244" y="902"/>
                  </a:cubicBezTo>
                  <a:cubicBezTo>
                    <a:pt x="284" y="927"/>
                    <a:pt x="371" y="940"/>
                    <a:pt x="471" y="940"/>
                  </a:cubicBezTo>
                  <a:cubicBezTo>
                    <a:pt x="495" y="940"/>
                    <a:pt x="520" y="939"/>
                    <a:pt x="545" y="938"/>
                  </a:cubicBezTo>
                  <a:cubicBezTo>
                    <a:pt x="577" y="943"/>
                    <a:pt x="609" y="946"/>
                    <a:pt x="640" y="946"/>
                  </a:cubicBezTo>
                  <a:cubicBezTo>
                    <a:pt x="758" y="946"/>
                    <a:pt x="875" y="910"/>
                    <a:pt x="974" y="838"/>
                  </a:cubicBezTo>
                  <a:cubicBezTo>
                    <a:pt x="1129" y="726"/>
                    <a:pt x="1148" y="483"/>
                    <a:pt x="1037" y="337"/>
                  </a:cubicBezTo>
                  <a:cubicBezTo>
                    <a:pt x="920" y="183"/>
                    <a:pt x="720" y="70"/>
                    <a:pt x="539" y="12"/>
                  </a:cubicBezTo>
                  <a:cubicBezTo>
                    <a:pt x="515" y="4"/>
                    <a:pt x="492" y="1"/>
                    <a:pt x="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4581050" y="2214275"/>
              <a:ext cx="29975" cy="34575"/>
            </a:xfrm>
            <a:custGeom>
              <a:avLst/>
              <a:gdLst/>
              <a:ahLst/>
              <a:cxnLst/>
              <a:rect l="l" t="t" r="r" b="b"/>
              <a:pathLst>
                <a:path w="1199" h="1383" extrusionOk="0">
                  <a:moveTo>
                    <a:pt x="562" y="135"/>
                  </a:moveTo>
                  <a:lnTo>
                    <a:pt x="562" y="135"/>
                  </a:lnTo>
                  <a:cubicBezTo>
                    <a:pt x="568" y="140"/>
                    <a:pt x="574" y="150"/>
                    <a:pt x="579" y="162"/>
                  </a:cubicBezTo>
                  <a:cubicBezTo>
                    <a:pt x="574" y="153"/>
                    <a:pt x="570" y="146"/>
                    <a:pt x="564" y="138"/>
                  </a:cubicBezTo>
                  <a:cubicBezTo>
                    <a:pt x="564" y="137"/>
                    <a:pt x="563" y="136"/>
                    <a:pt x="562" y="135"/>
                  </a:cubicBezTo>
                  <a:close/>
                  <a:moveTo>
                    <a:pt x="256" y="953"/>
                  </a:moveTo>
                  <a:cubicBezTo>
                    <a:pt x="256" y="954"/>
                    <a:pt x="256" y="954"/>
                    <a:pt x="256" y="954"/>
                  </a:cubicBezTo>
                  <a:cubicBezTo>
                    <a:pt x="256" y="954"/>
                    <a:pt x="255" y="953"/>
                    <a:pt x="256" y="953"/>
                  </a:cubicBezTo>
                  <a:close/>
                  <a:moveTo>
                    <a:pt x="541" y="1"/>
                  </a:moveTo>
                  <a:cubicBezTo>
                    <a:pt x="500" y="1"/>
                    <a:pt x="456" y="15"/>
                    <a:pt x="415" y="41"/>
                  </a:cubicBezTo>
                  <a:cubicBezTo>
                    <a:pt x="108" y="237"/>
                    <a:pt x="0" y="587"/>
                    <a:pt x="72" y="929"/>
                  </a:cubicBezTo>
                  <a:cubicBezTo>
                    <a:pt x="109" y="1110"/>
                    <a:pt x="204" y="1299"/>
                    <a:pt x="385" y="1362"/>
                  </a:cubicBezTo>
                  <a:cubicBezTo>
                    <a:pt x="424" y="1376"/>
                    <a:pt x="464" y="1382"/>
                    <a:pt x="505" y="1382"/>
                  </a:cubicBezTo>
                  <a:cubicBezTo>
                    <a:pt x="581" y="1382"/>
                    <a:pt x="660" y="1362"/>
                    <a:pt x="732" y="1330"/>
                  </a:cubicBezTo>
                  <a:cubicBezTo>
                    <a:pt x="851" y="1325"/>
                    <a:pt x="965" y="1284"/>
                    <a:pt x="1056" y="1199"/>
                  </a:cubicBezTo>
                  <a:cubicBezTo>
                    <a:pt x="1199" y="1066"/>
                    <a:pt x="1143" y="865"/>
                    <a:pt x="1046" y="726"/>
                  </a:cubicBezTo>
                  <a:cubicBezTo>
                    <a:pt x="982" y="633"/>
                    <a:pt x="886" y="562"/>
                    <a:pt x="809" y="479"/>
                  </a:cubicBezTo>
                  <a:cubicBezTo>
                    <a:pt x="717" y="378"/>
                    <a:pt x="732" y="257"/>
                    <a:pt x="701" y="133"/>
                  </a:cubicBezTo>
                  <a:cubicBezTo>
                    <a:pt x="677" y="42"/>
                    <a:pt x="613" y="1"/>
                    <a:pt x="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4603700" y="2162500"/>
              <a:ext cx="28125" cy="29725"/>
            </a:xfrm>
            <a:custGeom>
              <a:avLst/>
              <a:gdLst/>
              <a:ahLst/>
              <a:cxnLst/>
              <a:rect l="l" t="t" r="r" b="b"/>
              <a:pathLst>
                <a:path w="1125" h="1189" extrusionOk="0">
                  <a:moveTo>
                    <a:pt x="666" y="1"/>
                  </a:moveTo>
                  <a:cubicBezTo>
                    <a:pt x="631" y="1"/>
                    <a:pt x="590" y="10"/>
                    <a:pt x="543" y="30"/>
                  </a:cubicBezTo>
                  <a:cubicBezTo>
                    <a:pt x="283" y="143"/>
                    <a:pt x="1" y="456"/>
                    <a:pt x="44" y="761"/>
                  </a:cubicBezTo>
                  <a:cubicBezTo>
                    <a:pt x="73" y="955"/>
                    <a:pt x="202" y="1061"/>
                    <a:pt x="363" y="1106"/>
                  </a:cubicBezTo>
                  <a:cubicBezTo>
                    <a:pt x="442" y="1159"/>
                    <a:pt x="537" y="1189"/>
                    <a:pt x="632" y="1189"/>
                  </a:cubicBezTo>
                  <a:cubicBezTo>
                    <a:pt x="708" y="1189"/>
                    <a:pt x="783" y="1169"/>
                    <a:pt x="848" y="1127"/>
                  </a:cubicBezTo>
                  <a:cubicBezTo>
                    <a:pt x="1124" y="950"/>
                    <a:pt x="901" y="610"/>
                    <a:pt x="884" y="369"/>
                  </a:cubicBezTo>
                  <a:cubicBezTo>
                    <a:pt x="872" y="200"/>
                    <a:pt x="829" y="1"/>
                    <a:pt x="6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4656050" y="2248050"/>
              <a:ext cx="22625" cy="24550"/>
            </a:xfrm>
            <a:custGeom>
              <a:avLst/>
              <a:gdLst/>
              <a:ahLst/>
              <a:cxnLst/>
              <a:rect l="l" t="t" r="r" b="b"/>
              <a:pathLst>
                <a:path w="905" h="982" extrusionOk="0">
                  <a:moveTo>
                    <a:pt x="726" y="585"/>
                  </a:moveTo>
                  <a:cubicBezTo>
                    <a:pt x="736" y="610"/>
                    <a:pt x="739" y="636"/>
                    <a:pt x="735" y="662"/>
                  </a:cubicBezTo>
                  <a:cubicBezTo>
                    <a:pt x="736" y="636"/>
                    <a:pt x="733" y="610"/>
                    <a:pt x="726" y="585"/>
                  </a:cubicBezTo>
                  <a:close/>
                  <a:moveTo>
                    <a:pt x="498" y="0"/>
                  </a:moveTo>
                  <a:cubicBezTo>
                    <a:pt x="363" y="0"/>
                    <a:pt x="212" y="84"/>
                    <a:pt x="120" y="190"/>
                  </a:cubicBezTo>
                  <a:cubicBezTo>
                    <a:pt x="34" y="291"/>
                    <a:pt x="0" y="411"/>
                    <a:pt x="59" y="537"/>
                  </a:cubicBezTo>
                  <a:cubicBezTo>
                    <a:pt x="65" y="549"/>
                    <a:pt x="72" y="563"/>
                    <a:pt x="79" y="578"/>
                  </a:cubicBezTo>
                  <a:cubicBezTo>
                    <a:pt x="78" y="588"/>
                    <a:pt x="79" y="598"/>
                    <a:pt x="83" y="609"/>
                  </a:cubicBezTo>
                  <a:cubicBezTo>
                    <a:pt x="153" y="803"/>
                    <a:pt x="351" y="981"/>
                    <a:pt x="557" y="981"/>
                  </a:cubicBezTo>
                  <a:cubicBezTo>
                    <a:pt x="620" y="981"/>
                    <a:pt x="684" y="965"/>
                    <a:pt x="745" y="927"/>
                  </a:cubicBezTo>
                  <a:cubicBezTo>
                    <a:pt x="853" y="860"/>
                    <a:pt x="905" y="729"/>
                    <a:pt x="899" y="608"/>
                  </a:cubicBezTo>
                  <a:cubicBezTo>
                    <a:pt x="895" y="545"/>
                    <a:pt x="867" y="491"/>
                    <a:pt x="835" y="437"/>
                  </a:cubicBezTo>
                  <a:cubicBezTo>
                    <a:pt x="790" y="365"/>
                    <a:pt x="781" y="286"/>
                    <a:pt x="755" y="205"/>
                  </a:cubicBezTo>
                  <a:cubicBezTo>
                    <a:pt x="709" y="57"/>
                    <a:pt x="609" y="0"/>
                    <a:pt x="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4643675" y="2172375"/>
              <a:ext cx="27025" cy="38025"/>
            </a:xfrm>
            <a:custGeom>
              <a:avLst/>
              <a:gdLst/>
              <a:ahLst/>
              <a:cxnLst/>
              <a:rect l="l" t="t" r="r" b="b"/>
              <a:pathLst>
                <a:path w="1081" h="1521" extrusionOk="0">
                  <a:moveTo>
                    <a:pt x="561" y="1"/>
                  </a:moveTo>
                  <a:cubicBezTo>
                    <a:pt x="495" y="1"/>
                    <a:pt x="429" y="50"/>
                    <a:pt x="380" y="91"/>
                  </a:cubicBezTo>
                  <a:cubicBezTo>
                    <a:pt x="175" y="257"/>
                    <a:pt x="1" y="511"/>
                    <a:pt x="13" y="785"/>
                  </a:cubicBezTo>
                  <a:cubicBezTo>
                    <a:pt x="18" y="909"/>
                    <a:pt x="90" y="1010"/>
                    <a:pt x="167" y="1102"/>
                  </a:cubicBezTo>
                  <a:cubicBezTo>
                    <a:pt x="246" y="1199"/>
                    <a:pt x="304" y="1349"/>
                    <a:pt x="406" y="1424"/>
                  </a:cubicBezTo>
                  <a:cubicBezTo>
                    <a:pt x="443" y="1450"/>
                    <a:pt x="488" y="1467"/>
                    <a:pt x="537" y="1474"/>
                  </a:cubicBezTo>
                  <a:cubicBezTo>
                    <a:pt x="580" y="1500"/>
                    <a:pt x="630" y="1516"/>
                    <a:pt x="686" y="1520"/>
                  </a:cubicBezTo>
                  <a:cubicBezTo>
                    <a:pt x="695" y="1521"/>
                    <a:pt x="703" y="1521"/>
                    <a:pt x="712" y="1521"/>
                  </a:cubicBezTo>
                  <a:cubicBezTo>
                    <a:pt x="964" y="1521"/>
                    <a:pt x="1081" y="1260"/>
                    <a:pt x="1038" y="1042"/>
                  </a:cubicBezTo>
                  <a:cubicBezTo>
                    <a:pt x="1015" y="924"/>
                    <a:pt x="961" y="811"/>
                    <a:pt x="916" y="701"/>
                  </a:cubicBezTo>
                  <a:cubicBezTo>
                    <a:pt x="861" y="560"/>
                    <a:pt x="751" y="452"/>
                    <a:pt x="701" y="311"/>
                  </a:cubicBezTo>
                  <a:cubicBezTo>
                    <a:pt x="670" y="219"/>
                    <a:pt x="729" y="88"/>
                    <a:pt x="632" y="22"/>
                  </a:cubicBezTo>
                  <a:cubicBezTo>
                    <a:pt x="608" y="7"/>
                    <a:pt x="585"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4679025" y="2208925"/>
              <a:ext cx="29700" cy="27725"/>
            </a:xfrm>
            <a:custGeom>
              <a:avLst/>
              <a:gdLst/>
              <a:ahLst/>
              <a:cxnLst/>
              <a:rect l="l" t="t" r="r" b="b"/>
              <a:pathLst>
                <a:path w="1188" h="1109" extrusionOk="0">
                  <a:moveTo>
                    <a:pt x="891" y="1"/>
                  </a:moveTo>
                  <a:cubicBezTo>
                    <a:pt x="849" y="1"/>
                    <a:pt x="806" y="7"/>
                    <a:pt x="768" y="14"/>
                  </a:cubicBezTo>
                  <a:cubicBezTo>
                    <a:pt x="629" y="36"/>
                    <a:pt x="483" y="70"/>
                    <a:pt x="350" y="107"/>
                  </a:cubicBezTo>
                  <a:cubicBezTo>
                    <a:pt x="138" y="168"/>
                    <a:pt x="0" y="392"/>
                    <a:pt x="6" y="607"/>
                  </a:cubicBezTo>
                  <a:cubicBezTo>
                    <a:pt x="9" y="704"/>
                    <a:pt x="45" y="773"/>
                    <a:pt x="99" y="823"/>
                  </a:cubicBezTo>
                  <a:cubicBezTo>
                    <a:pt x="138" y="902"/>
                    <a:pt x="190" y="975"/>
                    <a:pt x="245" y="1020"/>
                  </a:cubicBezTo>
                  <a:cubicBezTo>
                    <a:pt x="320" y="1083"/>
                    <a:pt x="421" y="1108"/>
                    <a:pt x="526" y="1108"/>
                  </a:cubicBezTo>
                  <a:cubicBezTo>
                    <a:pt x="657" y="1108"/>
                    <a:pt x="794" y="1069"/>
                    <a:pt x="891" y="1018"/>
                  </a:cubicBezTo>
                  <a:cubicBezTo>
                    <a:pt x="1062" y="928"/>
                    <a:pt x="1123" y="721"/>
                    <a:pt x="1156" y="546"/>
                  </a:cubicBezTo>
                  <a:cubicBezTo>
                    <a:pt x="1188" y="373"/>
                    <a:pt x="1186" y="162"/>
                    <a:pt x="1036" y="44"/>
                  </a:cubicBezTo>
                  <a:cubicBezTo>
                    <a:pt x="994" y="11"/>
                    <a:pt x="943" y="1"/>
                    <a:pt x="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4559525" y="2169300"/>
              <a:ext cx="29150" cy="28375"/>
            </a:xfrm>
            <a:custGeom>
              <a:avLst/>
              <a:gdLst/>
              <a:ahLst/>
              <a:cxnLst/>
              <a:rect l="l" t="t" r="r" b="b"/>
              <a:pathLst>
                <a:path w="1166" h="1135" extrusionOk="0">
                  <a:moveTo>
                    <a:pt x="743" y="1"/>
                  </a:moveTo>
                  <a:cubicBezTo>
                    <a:pt x="306" y="1"/>
                    <a:pt x="1" y="606"/>
                    <a:pt x="282" y="978"/>
                  </a:cubicBezTo>
                  <a:cubicBezTo>
                    <a:pt x="364" y="1087"/>
                    <a:pt x="471" y="1134"/>
                    <a:pt x="578" y="1134"/>
                  </a:cubicBezTo>
                  <a:cubicBezTo>
                    <a:pt x="675" y="1134"/>
                    <a:pt x="773" y="1095"/>
                    <a:pt x="855" y="1026"/>
                  </a:cubicBezTo>
                  <a:cubicBezTo>
                    <a:pt x="991" y="957"/>
                    <a:pt x="1041" y="775"/>
                    <a:pt x="1062" y="615"/>
                  </a:cubicBezTo>
                  <a:cubicBezTo>
                    <a:pt x="1086" y="421"/>
                    <a:pt x="1165" y="130"/>
                    <a:pt x="932" y="38"/>
                  </a:cubicBezTo>
                  <a:cubicBezTo>
                    <a:pt x="867" y="12"/>
                    <a:pt x="804" y="1"/>
                    <a:pt x="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9"/>
          <p:cNvSpPr/>
          <p:nvPr/>
        </p:nvSpPr>
        <p:spPr>
          <a:xfrm>
            <a:off x="-608850" y="50600"/>
            <a:ext cx="1849659" cy="1142773"/>
          </a:xfrm>
          <a:custGeom>
            <a:avLst/>
            <a:gdLst/>
            <a:ahLst/>
            <a:cxnLst/>
            <a:rect l="l" t="t" r="r" b="b"/>
            <a:pathLst>
              <a:path w="10629" h="6567" extrusionOk="0">
                <a:moveTo>
                  <a:pt x="4460" y="873"/>
                </a:moveTo>
                <a:cubicBezTo>
                  <a:pt x="4461" y="874"/>
                  <a:pt x="4461" y="877"/>
                  <a:pt x="4462" y="878"/>
                </a:cubicBezTo>
                <a:cubicBezTo>
                  <a:pt x="4524" y="936"/>
                  <a:pt x="4591" y="1000"/>
                  <a:pt x="4619" y="1083"/>
                </a:cubicBezTo>
                <a:cubicBezTo>
                  <a:pt x="4635" y="1133"/>
                  <a:pt x="4634" y="1182"/>
                  <a:pt x="4610" y="1230"/>
                </a:cubicBezTo>
                <a:cubicBezTo>
                  <a:pt x="4598" y="1253"/>
                  <a:pt x="4581" y="1273"/>
                  <a:pt x="4560" y="1289"/>
                </a:cubicBezTo>
                <a:cubicBezTo>
                  <a:pt x="4542" y="1304"/>
                  <a:pt x="4523" y="1311"/>
                  <a:pt x="4503" y="1311"/>
                </a:cubicBezTo>
                <a:cubicBezTo>
                  <a:pt x="4498" y="1311"/>
                  <a:pt x="4492" y="1310"/>
                  <a:pt x="4486" y="1309"/>
                </a:cubicBezTo>
                <a:cubicBezTo>
                  <a:pt x="4422" y="1161"/>
                  <a:pt x="4420" y="1013"/>
                  <a:pt x="4460" y="873"/>
                </a:cubicBezTo>
                <a:close/>
                <a:moveTo>
                  <a:pt x="7427" y="1241"/>
                </a:moveTo>
                <a:cubicBezTo>
                  <a:pt x="7456" y="1356"/>
                  <a:pt x="7472" y="1479"/>
                  <a:pt x="7469" y="1607"/>
                </a:cubicBezTo>
                <a:cubicBezTo>
                  <a:pt x="7442" y="1642"/>
                  <a:pt x="7413" y="1671"/>
                  <a:pt x="7366" y="1673"/>
                </a:cubicBezTo>
                <a:cubicBezTo>
                  <a:pt x="7364" y="1674"/>
                  <a:pt x="7362" y="1674"/>
                  <a:pt x="7360" y="1674"/>
                </a:cubicBezTo>
                <a:cubicBezTo>
                  <a:pt x="7292" y="1674"/>
                  <a:pt x="7246" y="1612"/>
                  <a:pt x="7236" y="1550"/>
                </a:cubicBezTo>
                <a:cubicBezTo>
                  <a:pt x="7226" y="1486"/>
                  <a:pt x="7244" y="1427"/>
                  <a:pt x="7278" y="1374"/>
                </a:cubicBezTo>
                <a:cubicBezTo>
                  <a:pt x="7282" y="1389"/>
                  <a:pt x="7297" y="1399"/>
                  <a:pt x="7312" y="1399"/>
                </a:cubicBezTo>
                <a:cubicBezTo>
                  <a:pt x="7323" y="1399"/>
                  <a:pt x="7334" y="1393"/>
                  <a:pt x="7340" y="1379"/>
                </a:cubicBezTo>
                <a:cubicBezTo>
                  <a:pt x="7362" y="1325"/>
                  <a:pt x="7392" y="1281"/>
                  <a:pt x="7427" y="1241"/>
                </a:cubicBezTo>
                <a:close/>
                <a:moveTo>
                  <a:pt x="9318" y="1795"/>
                </a:moveTo>
                <a:cubicBezTo>
                  <a:pt x="9318" y="1796"/>
                  <a:pt x="9319" y="1798"/>
                  <a:pt x="9319" y="1799"/>
                </a:cubicBezTo>
                <a:cubicBezTo>
                  <a:pt x="9303" y="1898"/>
                  <a:pt x="9290" y="2014"/>
                  <a:pt x="9191" y="2065"/>
                </a:cubicBezTo>
                <a:cubicBezTo>
                  <a:pt x="9169" y="2075"/>
                  <a:pt x="9146" y="2082"/>
                  <a:pt x="9122" y="2082"/>
                </a:cubicBezTo>
                <a:cubicBezTo>
                  <a:pt x="9094" y="2082"/>
                  <a:pt x="9067" y="2072"/>
                  <a:pt x="9047" y="2047"/>
                </a:cubicBezTo>
                <a:cubicBezTo>
                  <a:pt x="9024" y="2017"/>
                  <a:pt x="9016" y="1973"/>
                  <a:pt x="9035" y="1940"/>
                </a:cubicBezTo>
                <a:cubicBezTo>
                  <a:pt x="9123" y="1870"/>
                  <a:pt x="9219" y="1822"/>
                  <a:pt x="9318" y="1795"/>
                </a:cubicBezTo>
                <a:close/>
                <a:moveTo>
                  <a:pt x="1621" y="2421"/>
                </a:moveTo>
                <a:cubicBezTo>
                  <a:pt x="1636" y="2421"/>
                  <a:pt x="1651" y="2422"/>
                  <a:pt x="1667" y="2423"/>
                </a:cubicBezTo>
                <a:cubicBezTo>
                  <a:pt x="1708" y="2426"/>
                  <a:pt x="1747" y="2434"/>
                  <a:pt x="1784" y="2446"/>
                </a:cubicBezTo>
                <a:cubicBezTo>
                  <a:pt x="1829" y="2460"/>
                  <a:pt x="2048" y="2592"/>
                  <a:pt x="1863" y="2642"/>
                </a:cubicBezTo>
                <a:cubicBezTo>
                  <a:pt x="1855" y="2645"/>
                  <a:pt x="1851" y="2650"/>
                  <a:pt x="1851" y="2657"/>
                </a:cubicBezTo>
                <a:cubicBezTo>
                  <a:pt x="1833" y="2658"/>
                  <a:pt x="1816" y="2659"/>
                  <a:pt x="1799" y="2659"/>
                </a:cubicBezTo>
                <a:cubicBezTo>
                  <a:pt x="1625" y="2659"/>
                  <a:pt x="1499" y="2589"/>
                  <a:pt x="1414" y="2478"/>
                </a:cubicBezTo>
                <a:cubicBezTo>
                  <a:pt x="1424" y="2476"/>
                  <a:pt x="1429" y="2461"/>
                  <a:pt x="1420" y="2454"/>
                </a:cubicBezTo>
                <a:cubicBezTo>
                  <a:pt x="1487" y="2436"/>
                  <a:pt x="1552" y="2421"/>
                  <a:pt x="1621" y="2421"/>
                </a:cubicBezTo>
                <a:close/>
                <a:moveTo>
                  <a:pt x="850" y="3941"/>
                </a:moveTo>
                <a:cubicBezTo>
                  <a:pt x="995" y="3941"/>
                  <a:pt x="1198" y="4005"/>
                  <a:pt x="1149" y="4190"/>
                </a:cubicBezTo>
                <a:cubicBezTo>
                  <a:pt x="1147" y="4197"/>
                  <a:pt x="1148" y="4201"/>
                  <a:pt x="1151" y="4204"/>
                </a:cubicBezTo>
                <a:cubicBezTo>
                  <a:pt x="1090" y="4296"/>
                  <a:pt x="1018" y="4334"/>
                  <a:pt x="944" y="4334"/>
                </a:cubicBezTo>
                <a:cubicBezTo>
                  <a:pt x="788" y="4334"/>
                  <a:pt x="623" y="4170"/>
                  <a:pt x="529" y="4007"/>
                </a:cubicBezTo>
                <a:cubicBezTo>
                  <a:pt x="534" y="4002"/>
                  <a:pt x="539" y="3997"/>
                  <a:pt x="545" y="3992"/>
                </a:cubicBezTo>
                <a:cubicBezTo>
                  <a:pt x="638" y="3965"/>
                  <a:pt x="736" y="3946"/>
                  <a:pt x="833" y="3941"/>
                </a:cubicBezTo>
                <a:cubicBezTo>
                  <a:pt x="838" y="3941"/>
                  <a:pt x="844" y="3941"/>
                  <a:pt x="850" y="3941"/>
                </a:cubicBezTo>
                <a:close/>
                <a:moveTo>
                  <a:pt x="7947" y="4608"/>
                </a:moveTo>
                <a:cubicBezTo>
                  <a:pt x="7996" y="4608"/>
                  <a:pt x="8033" y="4645"/>
                  <a:pt x="8066" y="4682"/>
                </a:cubicBezTo>
                <a:cubicBezTo>
                  <a:pt x="8100" y="4765"/>
                  <a:pt x="8122" y="4848"/>
                  <a:pt x="8133" y="4929"/>
                </a:cubicBezTo>
                <a:cubicBezTo>
                  <a:pt x="8132" y="4929"/>
                  <a:pt x="8131" y="4929"/>
                  <a:pt x="8130" y="4929"/>
                </a:cubicBezTo>
                <a:cubicBezTo>
                  <a:pt x="8118" y="4929"/>
                  <a:pt x="8113" y="4936"/>
                  <a:pt x="8112" y="4944"/>
                </a:cubicBezTo>
                <a:cubicBezTo>
                  <a:pt x="8006" y="4919"/>
                  <a:pt x="7892" y="4899"/>
                  <a:pt x="7847" y="4781"/>
                </a:cubicBezTo>
                <a:cubicBezTo>
                  <a:pt x="7821" y="4715"/>
                  <a:pt x="7842" y="4638"/>
                  <a:pt x="7915" y="4613"/>
                </a:cubicBezTo>
                <a:cubicBezTo>
                  <a:pt x="7927" y="4610"/>
                  <a:pt x="7937" y="4608"/>
                  <a:pt x="7947" y="4608"/>
                </a:cubicBezTo>
                <a:close/>
                <a:moveTo>
                  <a:pt x="2584" y="5169"/>
                </a:moveTo>
                <a:cubicBezTo>
                  <a:pt x="2610" y="5169"/>
                  <a:pt x="2634" y="5178"/>
                  <a:pt x="2644" y="5197"/>
                </a:cubicBezTo>
                <a:cubicBezTo>
                  <a:pt x="2643" y="5218"/>
                  <a:pt x="2642" y="5238"/>
                  <a:pt x="2638" y="5258"/>
                </a:cubicBezTo>
                <a:cubicBezTo>
                  <a:pt x="2637" y="5259"/>
                  <a:pt x="2637" y="5261"/>
                  <a:pt x="2637" y="5262"/>
                </a:cubicBezTo>
                <a:cubicBezTo>
                  <a:pt x="2624" y="5344"/>
                  <a:pt x="2601" y="5420"/>
                  <a:pt x="2567" y="5488"/>
                </a:cubicBezTo>
                <a:lnTo>
                  <a:pt x="2567" y="5487"/>
                </a:lnTo>
                <a:cubicBezTo>
                  <a:pt x="2563" y="5476"/>
                  <a:pt x="2560" y="5464"/>
                  <a:pt x="2556" y="5453"/>
                </a:cubicBezTo>
                <a:cubicBezTo>
                  <a:pt x="2555" y="5448"/>
                  <a:pt x="2550" y="5446"/>
                  <a:pt x="2546" y="5444"/>
                </a:cubicBezTo>
                <a:cubicBezTo>
                  <a:pt x="2529" y="5414"/>
                  <a:pt x="2512" y="5385"/>
                  <a:pt x="2501" y="5351"/>
                </a:cubicBezTo>
                <a:cubicBezTo>
                  <a:pt x="2485" y="5305"/>
                  <a:pt x="2478" y="5247"/>
                  <a:pt x="2509" y="5203"/>
                </a:cubicBezTo>
                <a:cubicBezTo>
                  <a:pt x="2525" y="5180"/>
                  <a:pt x="2556" y="5169"/>
                  <a:pt x="2584" y="5169"/>
                </a:cubicBezTo>
                <a:close/>
                <a:moveTo>
                  <a:pt x="5528" y="5324"/>
                </a:moveTo>
                <a:cubicBezTo>
                  <a:pt x="5534" y="5324"/>
                  <a:pt x="5540" y="5324"/>
                  <a:pt x="5547" y="5325"/>
                </a:cubicBezTo>
                <a:cubicBezTo>
                  <a:pt x="5585" y="5333"/>
                  <a:pt x="5644" y="5361"/>
                  <a:pt x="5614" y="5421"/>
                </a:cubicBezTo>
                <a:cubicBezTo>
                  <a:pt x="5611" y="5426"/>
                  <a:pt x="5615" y="5430"/>
                  <a:pt x="5620" y="5430"/>
                </a:cubicBezTo>
                <a:cubicBezTo>
                  <a:pt x="5622" y="5430"/>
                  <a:pt x="5623" y="5430"/>
                  <a:pt x="5625" y="5429"/>
                </a:cubicBezTo>
                <a:lnTo>
                  <a:pt x="5625" y="5429"/>
                </a:lnTo>
                <a:cubicBezTo>
                  <a:pt x="5610" y="5522"/>
                  <a:pt x="5585" y="5610"/>
                  <a:pt x="5552" y="5692"/>
                </a:cubicBezTo>
                <a:cubicBezTo>
                  <a:pt x="5520" y="5636"/>
                  <a:pt x="5479" y="5584"/>
                  <a:pt x="5456" y="5522"/>
                </a:cubicBezTo>
                <a:cubicBezTo>
                  <a:pt x="5439" y="5477"/>
                  <a:pt x="5431" y="5425"/>
                  <a:pt x="5452" y="5380"/>
                </a:cubicBezTo>
                <a:cubicBezTo>
                  <a:pt x="5469" y="5343"/>
                  <a:pt x="5491" y="5324"/>
                  <a:pt x="5528" y="5324"/>
                </a:cubicBezTo>
                <a:close/>
                <a:moveTo>
                  <a:pt x="5731" y="65"/>
                </a:moveTo>
                <a:cubicBezTo>
                  <a:pt x="5844" y="65"/>
                  <a:pt x="5957" y="76"/>
                  <a:pt x="6067" y="95"/>
                </a:cubicBezTo>
                <a:cubicBezTo>
                  <a:pt x="6692" y="202"/>
                  <a:pt x="7224" y="598"/>
                  <a:pt x="7404" y="1161"/>
                </a:cubicBezTo>
                <a:cubicBezTo>
                  <a:pt x="7379" y="1187"/>
                  <a:pt x="7356" y="1215"/>
                  <a:pt x="7336" y="1246"/>
                </a:cubicBezTo>
                <a:cubicBezTo>
                  <a:pt x="7214" y="1349"/>
                  <a:pt x="7104" y="1528"/>
                  <a:pt x="7230" y="1672"/>
                </a:cubicBezTo>
                <a:cubicBezTo>
                  <a:pt x="7263" y="1710"/>
                  <a:pt x="7320" y="1730"/>
                  <a:pt x="7374" y="1730"/>
                </a:cubicBezTo>
                <a:cubicBezTo>
                  <a:pt x="7408" y="1730"/>
                  <a:pt x="7440" y="1722"/>
                  <a:pt x="7466" y="1706"/>
                </a:cubicBezTo>
                <a:lnTo>
                  <a:pt x="7466" y="1706"/>
                </a:lnTo>
                <a:cubicBezTo>
                  <a:pt x="7466" y="1709"/>
                  <a:pt x="7466" y="1712"/>
                  <a:pt x="7465" y="1717"/>
                </a:cubicBezTo>
                <a:cubicBezTo>
                  <a:pt x="7464" y="1725"/>
                  <a:pt x="7470" y="1730"/>
                  <a:pt x="7477" y="1730"/>
                </a:cubicBezTo>
                <a:cubicBezTo>
                  <a:pt x="7483" y="1730"/>
                  <a:pt x="7488" y="1727"/>
                  <a:pt x="7490" y="1720"/>
                </a:cubicBezTo>
                <a:cubicBezTo>
                  <a:pt x="7494" y="1703"/>
                  <a:pt x="7496" y="1687"/>
                  <a:pt x="7500" y="1670"/>
                </a:cubicBezTo>
                <a:cubicBezTo>
                  <a:pt x="7511" y="1653"/>
                  <a:pt x="7517" y="1633"/>
                  <a:pt x="7516" y="1607"/>
                </a:cubicBezTo>
                <a:cubicBezTo>
                  <a:pt x="7516" y="1604"/>
                  <a:pt x="7515" y="1601"/>
                  <a:pt x="7512" y="1599"/>
                </a:cubicBezTo>
                <a:cubicBezTo>
                  <a:pt x="7530" y="1452"/>
                  <a:pt x="7521" y="1313"/>
                  <a:pt x="7488" y="1182"/>
                </a:cubicBezTo>
                <a:cubicBezTo>
                  <a:pt x="7622" y="1072"/>
                  <a:pt x="7807" y="1034"/>
                  <a:pt x="7995" y="1034"/>
                </a:cubicBezTo>
                <a:cubicBezTo>
                  <a:pt x="8150" y="1034"/>
                  <a:pt x="8307" y="1060"/>
                  <a:pt x="8441" y="1092"/>
                </a:cubicBezTo>
                <a:cubicBezTo>
                  <a:pt x="8841" y="1186"/>
                  <a:pt x="9163" y="1363"/>
                  <a:pt x="9298" y="1730"/>
                </a:cubicBezTo>
                <a:cubicBezTo>
                  <a:pt x="9171" y="1764"/>
                  <a:pt x="9053" y="1829"/>
                  <a:pt x="8958" y="1937"/>
                </a:cubicBezTo>
                <a:cubicBezTo>
                  <a:pt x="8942" y="1954"/>
                  <a:pt x="8960" y="1980"/>
                  <a:pt x="8980" y="1980"/>
                </a:cubicBezTo>
                <a:cubicBezTo>
                  <a:pt x="8981" y="1980"/>
                  <a:pt x="8983" y="1980"/>
                  <a:pt x="8985" y="1980"/>
                </a:cubicBezTo>
                <a:lnTo>
                  <a:pt x="8985" y="1980"/>
                </a:lnTo>
                <a:cubicBezTo>
                  <a:pt x="8971" y="2045"/>
                  <a:pt x="9015" y="2121"/>
                  <a:pt x="9088" y="2138"/>
                </a:cubicBezTo>
                <a:cubicBezTo>
                  <a:pt x="9105" y="2141"/>
                  <a:pt x="9121" y="2143"/>
                  <a:pt x="9137" y="2143"/>
                </a:cubicBezTo>
                <a:cubicBezTo>
                  <a:pt x="9302" y="2143"/>
                  <a:pt x="9371" y="1932"/>
                  <a:pt x="9383" y="1795"/>
                </a:cubicBezTo>
                <a:cubicBezTo>
                  <a:pt x="9383" y="1790"/>
                  <a:pt x="9381" y="1785"/>
                  <a:pt x="9380" y="1781"/>
                </a:cubicBezTo>
                <a:cubicBezTo>
                  <a:pt x="9425" y="1773"/>
                  <a:pt x="9471" y="1769"/>
                  <a:pt x="9516" y="1769"/>
                </a:cubicBezTo>
                <a:cubicBezTo>
                  <a:pt x="9813" y="1769"/>
                  <a:pt x="10111" y="1938"/>
                  <a:pt x="10291" y="2208"/>
                </a:cubicBezTo>
                <a:cubicBezTo>
                  <a:pt x="10567" y="2630"/>
                  <a:pt x="10547" y="3203"/>
                  <a:pt x="10377" y="3659"/>
                </a:cubicBezTo>
                <a:cubicBezTo>
                  <a:pt x="10072" y="4470"/>
                  <a:pt x="9284" y="4950"/>
                  <a:pt x="8440" y="4950"/>
                </a:cubicBezTo>
                <a:cubicBezTo>
                  <a:pt x="8367" y="4950"/>
                  <a:pt x="8294" y="4946"/>
                  <a:pt x="8221" y="4939"/>
                </a:cubicBezTo>
                <a:cubicBezTo>
                  <a:pt x="8204" y="4828"/>
                  <a:pt x="8163" y="4715"/>
                  <a:pt x="8092" y="4605"/>
                </a:cubicBezTo>
                <a:cubicBezTo>
                  <a:pt x="8086" y="4597"/>
                  <a:pt x="8078" y="4594"/>
                  <a:pt x="8070" y="4594"/>
                </a:cubicBezTo>
                <a:cubicBezTo>
                  <a:pt x="8062" y="4594"/>
                  <a:pt x="8053" y="4598"/>
                  <a:pt x="8048" y="4605"/>
                </a:cubicBezTo>
                <a:cubicBezTo>
                  <a:pt x="8025" y="4573"/>
                  <a:pt x="7997" y="4551"/>
                  <a:pt x="7951" y="4551"/>
                </a:cubicBezTo>
                <a:cubicBezTo>
                  <a:pt x="7941" y="4551"/>
                  <a:pt x="7930" y="4552"/>
                  <a:pt x="7918" y="4554"/>
                </a:cubicBezTo>
                <a:cubicBezTo>
                  <a:pt x="7851" y="4565"/>
                  <a:pt x="7793" y="4617"/>
                  <a:pt x="7779" y="4683"/>
                </a:cubicBezTo>
                <a:cubicBezTo>
                  <a:pt x="7735" y="4882"/>
                  <a:pt x="7967" y="5008"/>
                  <a:pt x="8140" y="5008"/>
                </a:cubicBezTo>
                <a:cubicBezTo>
                  <a:pt x="8159" y="5525"/>
                  <a:pt x="7720" y="5969"/>
                  <a:pt x="7196" y="6117"/>
                </a:cubicBezTo>
                <a:cubicBezTo>
                  <a:pt x="7045" y="6160"/>
                  <a:pt x="6894" y="6181"/>
                  <a:pt x="6744" y="6181"/>
                </a:cubicBezTo>
                <a:cubicBezTo>
                  <a:pt x="6337" y="6181"/>
                  <a:pt x="5943" y="6031"/>
                  <a:pt x="5615" y="5778"/>
                </a:cubicBezTo>
                <a:cubicBezTo>
                  <a:pt x="5670" y="5648"/>
                  <a:pt x="5698" y="5505"/>
                  <a:pt x="5690" y="5346"/>
                </a:cubicBezTo>
                <a:cubicBezTo>
                  <a:pt x="5690" y="5332"/>
                  <a:pt x="5677" y="5324"/>
                  <a:pt x="5664" y="5324"/>
                </a:cubicBezTo>
                <a:cubicBezTo>
                  <a:pt x="5656" y="5324"/>
                  <a:pt x="5648" y="5327"/>
                  <a:pt x="5642" y="5334"/>
                </a:cubicBezTo>
                <a:cubicBezTo>
                  <a:pt x="5628" y="5289"/>
                  <a:pt x="5580" y="5259"/>
                  <a:pt x="5529" y="5259"/>
                </a:cubicBezTo>
                <a:cubicBezTo>
                  <a:pt x="5499" y="5259"/>
                  <a:pt x="5467" y="5270"/>
                  <a:pt x="5440" y="5295"/>
                </a:cubicBezTo>
                <a:cubicBezTo>
                  <a:pt x="5312" y="5414"/>
                  <a:pt x="5412" y="5611"/>
                  <a:pt x="5507" y="5732"/>
                </a:cubicBezTo>
                <a:cubicBezTo>
                  <a:pt x="5507" y="5734"/>
                  <a:pt x="5508" y="5735"/>
                  <a:pt x="5511" y="5738"/>
                </a:cubicBezTo>
                <a:lnTo>
                  <a:pt x="5521" y="5748"/>
                </a:lnTo>
                <a:cubicBezTo>
                  <a:pt x="5522" y="5750"/>
                  <a:pt x="5524" y="5753"/>
                  <a:pt x="5527" y="5755"/>
                </a:cubicBezTo>
                <a:cubicBezTo>
                  <a:pt x="5301" y="6234"/>
                  <a:pt x="4780" y="6493"/>
                  <a:pt x="4210" y="6497"/>
                </a:cubicBezTo>
                <a:cubicBezTo>
                  <a:pt x="4208" y="6497"/>
                  <a:pt x="4205" y="6497"/>
                  <a:pt x="4203" y="6497"/>
                </a:cubicBezTo>
                <a:cubicBezTo>
                  <a:pt x="3832" y="6497"/>
                  <a:pt x="3419" y="6422"/>
                  <a:pt x="3104" y="6220"/>
                </a:cubicBezTo>
                <a:cubicBezTo>
                  <a:pt x="2863" y="6065"/>
                  <a:pt x="2710" y="5840"/>
                  <a:pt x="2606" y="5586"/>
                </a:cubicBezTo>
                <a:cubicBezTo>
                  <a:pt x="2680" y="5466"/>
                  <a:pt x="2720" y="5325"/>
                  <a:pt x="2706" y="5171"/>
                </a:cubicBezTo>
                <a:cubicBezTo>
                  <a:pt x="2706" y="5153"/>
                  <a:pt x="2689" y="5146"/>
                  <a:pt x="2675" y="5146"/>
                </a:cubicBezTo>
                <a:cubicBezTo>
                  <a:pt x="2673" y="5146"/>
                  <a:pt x="2671" y="5146"/>
                  <a:pt x="2670" y="5146"/>
                </a:cubicBezTo>
                <a:cubicBezTo>
                  <a:pt x="2648" y="5117"/>
                  <a:pt x="2612" y="5098"/>
                  <a:pt x="2572" y="5098"/>
                </a:cubicBezTo>
                <a:cubicBezTo>
                  <a:pt x="2552" y="5098"/>
                  <a:pt x="2532" y="5103"/>
                  <a:pt x="2512" y="5113"/>
                </a:cubicBezTo>
                <a:cubicBezTo>
                  <a:pt x="2338" y="5206"/>
                  <a:pt x="2449" y="5433"/>
                  <a:pt x="2534" y="5553"/>
                </a:cubicBezTo>
                <a:cubicBezTo>
                  <a:pt x="2394" y="5783"/>
                  <a:pt x="2138" y="5927"/>
                  <a:pt x="1846" y="5985"/>
                </a:cubicBezTo>
                <a:cubicBezTo>
                  <a:pt x="1740" y="6007"/>
                  <a:pt x="1636" y="6018"/>
                  <a:pt x="1534" y="6018"/>
                </a:cubicBezTo>
                <a:cubicBezTo>
                  <a:pt x="1253" y="6018"/>
                  <a:pt x="991" y="5933"/>
                  <a:pt x="749" y="5750"/>
                </a:cubicBezTo>
                <a:cubicBezTo>
                  <a:pt x="176" y="5320"/>
                  <a:pt x="0" y="4593"/>
                  <a:pt x="476" y="4063"/>
                </a:cubicBezTo>
                <a:lnTo>
                  <a:pt x="476" y="4063"/>
                </a:lnTo>
                <a:cubicBezTo>
                  <a:pt x="517" y="4140"/>
                  <a:pt x="573" y="4209"/>
                  <a:pt x="641" y="4264"/>
                </a:cubicBezTo>
                <a:cubicBezTo>
                  <a:pt x="727" y="4333"/>
                  <a:pt x="833" y="4372"/>
                  <a:pt x="933" y="4372"/>
                </a:cubicBezTo>
                <a:cubicBezTo>
                  <a:pt x="1055" y="4372"/>
                  <a:pt x="1168" y="4315"/>
                  <a:pt x="1228" y="4182"/>
                </a:cubicBezTo>
                <a:cubicBezTo>
                  <a:pt x="1236" y="4163"/>
                  <a:pt x="1223" y="4149"/>
                  <a:pt x="1208" y="4146"/>
                </a:cubicBezTo>
                <a:cubicBezTo>
                  <a:pt x="1223" y="4039"/>
                  <a:pt x="1153" y="3946"/>
                  <a:pt x="1044" y="3901"/>
                </a:cubicBezTo>
                <a:cubicBezTo>
                  <a:pt x="985" y="3878"/>
                  <a:pt x="921" y="3869"/>
                  <a:pt x="855" y="3869"/>
                </a:cubicBezTo>
                <a:cubicBezTo>
                  <a:pt x="731" y="3869"/>
                  <a:pt x="602" y="3902"/>
                  <a:pt x="493" y="3936"/>
                </a:cubicBezTo>
                <a:cubicBezTo>
                  <a:pt x="475" y="3898"/>
                  <a:pt x="462" y="3861"/>
                  <a:pt x="456" y="3828"/>
                </a:cubicBezTo>
                <a:cubicBezTo>
                  <a:pt x="421" y="3659"/>
                  <a:pt x="439" y="3479"/>
                  <a:pt x="498" y="3317"/>
                </a:cubicBezTo>
                <a:cubicBezTo>
                  <a:pt x="559" y="3149"/>
                  <a:pt x="667" y="3002"/>
                  <a:pt x="790" y="2874"/>
                </a:cubicBezTo>
                <a:cubicBezTo>
                  <a:pt x="861" y="2800"/>
                  <a:pt x="1161" y="2506"/>
                  <a:pt x="1334" y="2467"/>
                </a:cubicBezTo>
                <a:cubicBezTo>
                  <a:pt x="1433" y="2619"/>
                  <a:pt x="1578" y="2731"/>
                  <a:pt x="1753" y="2731"/>
                </a:cubicBezTo>
                <a:cubicBezTo>
                  <a:pt x="1812" y="2731"/>
                  <a:pt x="1874" y="2719"/>
                  <a:pt x="1939" y="2691"/>
                </a:cubicBezTo>
                <a:cubicBezTo>
                  <a:pt x="1959" y="2681"/>
                  <a:pt x="1958" y="2655"/>
                  <a:pt x="1941" y="2647"/>
                </a:cubicBezTo>
                <a:cubicBezTo>
                  <a:pt x="2002" y="2593"/>
                  <a:pt x="1974" y="2482"/>
                  <a:pt x="1902" y="2430"/>
                </a:cubicBezTo>
                <a:cubicBezTo>
                  <a:pt x="1829" y="2378"/>
                  <a:pt x="1727" y="2354"/>
                  <a:pt x="1626" y="2354"/>
                </a:cubicBezTo>
                <a:cubicBezTo>
                  <a:pt x="1534" y="2354"/>
                  <a:pt x="1442" y="2374"/>
                  <a:pt x="1371" y="2409"/>
                </a:cubicBezTo>
                <a:cubicBezTo>
                  <a:pt x="1242" y="2181"/>
                  <a:pt x="1242" y="1840"/>
                  <a:pt x="1321" y="1585"/>
                </a:cubicBezTo>
                <a:cubicBezTo>
                  <a:pt x="1440" y="1207"/>
                  <a:pt x="1706" y="880"/>
                  <a:pt x="2036" y="663"/>
                </a:cubicBezTo>
                <a:cubicBezTo>
                  <a:pt x="2345" y="463"/>
                  <a:pt x="2706" y="365"/>
                  <a:pt x="3073" y="365"/>
                </a:cubicBezTo>
                <a:cubicBezTo>
                  <a:pt x="3138" y="365"/>
                  <a:pt x="3204" y="368"/>
                  <a:pt x="3270" y="375"/>
                </a:cubicBezTo>
                <a:cubicBezTo>
                  <a:pt x="3711" y="417"/>
                  <a:pt x="4039" y="608"/>
                  <a:pt x="4420" y="797"/>
                </a:cubicBezTo>
                <a:cubicBezTo>
                  <a:pt x="4359" y="961"/>
                  <a:pt x="4349" y="1138"/>
                  <a:pt x="4423" y="1300"/>
                </a:cubicBezTo>
                <a:cubicBezTo>
                  <a:pt x="4423" y="1318"/>
                  <a:pt x="4433" y="1333"/>
                  <a:pt x="4446" y="1344"/>
                </a:cubicBezTo>
                <a:cubicBezTo>
                  <a:pt x="4446" y="1345"/>
                  <a:pt x="4447" y="1345"/>
                  <a:pt x="4447" y="1346"/>
                </a:cubicBezTo>
                <a:cubicBezTo>
                  <a:pt x="4451" y="1353"/>
                  <a:pt x="4458" y="1357"/>
                  <a:pt x="4464" y="1357"/>
                </a:cubicBezTo>
                <a:cubicBezTo>
                  <a:pt x="4465" y="1357"/>
                  <a:pt x="4467" y="1356"/>
                  <a:pt x="4468" y="1356"/>
                </a:cubicBezTo>
                <a:cubicBezTo>
                  <a:pt x="4474" y="1359"/>
                  <a:pt x="4483" y="1361"/>
                  <a:pt x="4490" y="1361"/>
                </a:cubicBezTo>
                <a:cubicBezTo>
                  <a:pt x="4496" y="1362"/>
                  <a:pt x="4501" y="1362"/>
                  <a:pt x="4507" y="1362"/>
                </a:cubicBezTo>
                <a:cubicBezTo>
                  <a:pt x="4566" y="1362"/>
                  <a:pt x="4619" y="1320"/>
                  <a:pt x="4649" y="1273"/>
                </a:cubicBezTo>
                <a:cubicBezTo>
                  <a:pt x="4756" y="1109"/>
                  <a:pt x="4620" y="940"/>
                  <a:pt x="4499" y="828"/>
                </a:cubicBezTo>
                <a:cubicBezTo>
                  <a:pt x="4497" y="826"/>
                  <a:pt x="4493" y="825"/>
                  <a:pt x="4490" y="823"/>
                </a:cubicBezTo>
                <a:cubicBezTo>
                  <a:pt x="4497" y="820"/>
                  <a:pt x="4500" y="811"/>
                  <a:pt x="4494" y="805"/>
                </a:cubicBezTo>
                <a:lnTo>
                  <a:pt x="4487" y="797"/>
                </a:lnTo>
                <a:cubicBezTo>
                  <a:pt x="4569" y="586"/>
                  <a:pt x="4740" y="400"/>
                  <a:pt x="4930" y="279"/>
                </a:cubicBezTo>
                <a:cubicBezTo>
                  <a:pt x="5169" y="129"/>
                  <a:pt x="5450" y="65"/>
                  <a:pt x="5731" y="65"/>
                </a:cubicBezTo>
                <a:close/>
                <a:moveTo>
                  <a:pt x="5729" y="0"/>
                </a:moveTo>
                <a:cubicBezTo>
                  <a:pt x="5354" y="0"/>
                  <a:pt x="4983" y="113"/>
                  <a:pt x="4707" y="373"/>
                </a:cubicBezTo>
                <a:cubicBezTo>
                  <a:pt x="4598" y="475"/>
                  <a:pt x="4501" y="607"/>
                  <a:pt x="4438" y="751"/>
                </a:cubicBezTo>
                <a:cubicBezTo>
                  <a:pt x="4098" y="436"/>
                  <a:pt x="3539" y="296"/>
                  <a:pt x="3093" y="291"/>
                </a:cubicBezTo>
                <a:cubicBezTo>
                  <a:pt x="3084" y="290"/>
                  <a:pt x="3076" y="290"/>
                  <a:pt x="3068" y="290"/>
                </a:cubicBezTo>
                <a:cubicBezTo>
                  <a:pt x="2573" y="290"/>
                  <a:pt x="2096" y="473"/>
                  <a:pt x="1737" y="810"/>
                </a:cubicBezTo>
                <a:cubicBezTo>
                  <a:pt x="1408" y="1118"/>
                  <a:pt x="1172" y="1565"/>
                  <a:pt x="1185" y="2024"/>
                </a:cubicBezTo>
                <a:cubicBezTo>
                  <a:pt x="1189" y="2152"/>
                  <a:pt x="1230" y="2296"/>
                  <a:pt x="1302" y="2421"/>
                </a:cubicBezTo>
                <a:cubicBezTo>
                  <a:pt x="1124" y="2446"/>
                  <a:pt x="876" y="2700"/>
                  <a:pt x="789" y="2782"/>
                </a:cubicBezTo>
                <a:cubicBezTo>
                  <a:pt x="560" y="2998"/>
                  <a:pt x="391" y="3276"/>
                  <a:pt x="374" y="3593"/>
                </a:cubicBezTo>
                <a:cubicBezTo>
                  <a:pt x="366" y="3736"/>
                  <a:pt x="389" y="3883"/>
                  <a:pt x="448" y="4014"/>
                </a:cubicBezTo>
                <a:cubicBezTo>
                  <a:pt x="199" y="4198"/>
                  <a:pt x="91" y="4542"/>
                  <a:pt x="115" y="4842"/>
                </a:cubicBezTo>
                <a:cubicBezTo>
                  <a:pt x="149" y="5252"/>
                  <a:pt x="422" y="5611"/>
                  <a:pt x="754" y="5843"/>
                </a:cubicBezTo>
                <a:cubicBezTo>
                  <a:pt x="996" y="6012"/>
                  <a:pt x="1258" y="6090"/>
                  <a:pt x="1531" y="6090"/>
                </a:cubicBezTo>
                <a:cubicBezTo>
                  <a:pt x="1683" y="6090"/>
                  <a:pt x="1838" y="6066"/>
                  <a:pt x="1994" y="6020"/>
                </a:cubicBezTo>
                <a:cubicBezTo>
                  <a:pt x="2216" y="5955"/>
                  <a:pt x="2432" y="5822"/>
                  <a:pt x="2566" y="5640"/>
                </a:cubicBezTo>
                <a:cubicBezTo>
                  <a:pt x="2770" y="6299"/>
                  <a:pt x="3540" y="6567"/>
                  <a:pt x="4198" y="6567"/>
                </a:cubicBezTo>
                <a:cubicBezTo>
                  <a:pt x="4204" y="6567"/>
                  <a:pt x="4210" y="6567"/>
                  <a:pt x="4216" y="6567"/>
                </a:cubicBezTo>
                <a:cubicBezTo>
                  <a:pt x="4743" y="6563"/>
                  <a:pt x="5358" y="6301"/>
                  <a:pt x="5591" y="5825"/>
                </a:cubicBezTo>
                <a:cubicBezTo>
                  <a:pt x="5891" y="6112"/>
                  <a:pt x="6315" y="6256"/>
                  <a:pt x="6734" y="6256"/>
                </a:cubicBezTo>
                <a:cubicBezTo>
                  <a:pt x="6943" y="6256"/>
                  <a:pt x="7151" y="6220"/>
                  <a:pt x="7342" y="6149"/>
                </a:cubicBezTo>
                <a:cubicBezTo>
                  <a:pt x="7813" y="5974"/>
                  <a:pt x="8268" y="5486"/>
                  <a:pt x="8225" y="4982"/>
                </a:cubicBezTo>
                <a:lnTo>
                  <a:pt x="8225" y="4982"/>
                </a:lnTo>
                <a:cubicBezTo>
                  <a:pt x="8326" y="4998"/>
                  <a:pt x="8428" y="5005"/>
                  <a:pt x="8528" y="5005"/>
                </a:cubicBezTo>
                <a:cubicBezTo>
                  <a:pt x="9480" y="5005"/>
                  <a:pt x="10336" y="4327"/>
                  <a:pt x="10530" y="3374"/>
                </a:cubicBezTo>
                <a:cubicBezTo>
                  <a:pt x="10629" y="2884"/>
                  <a:pt x="10546" y="2323"/>
                  <a:pt x="10158" y="1971"/>
                </a:cubicBezTo>
                <a:cubicBezTo>
                  <a:pt x="9978" y="1808"/>
                  <a:pt x="9732" y="1708"/>
                  <a:pt x="9494" y="1708"/>
                </a:cubicBezTo>
                <a:cubicBezTo>
                  <a:pt x="9441" y="1708"/>
                  <a:pt x="9389" y="1713"/>
                  <a:pt x="9338" y="1723"/>
                </a:cubicBezTo>
                <a:cubicBezTo>
                  <a:pt x="9307" y="1574"/>
                  <a:pt x="9255" y="1443"/>
                  <a:pt x="9126" y="1333"/>
                </a:cubicBezTo>
                <a:cubicBezTo>
                  <a:pt x="8939" y="1175"/>
                  <a:pt x="8684" y="1081"/>
                  <a:pt x="8448" y="1025"/>
                </a:cubicBezTo>
                <a:cubicBezTo>
                  <a:pt x="8311" y="992"/>
                  <a:pt x="8151" y="967"/>
                  <a:pt x="7993" y="967"/>
                </a:cubicBezTo>
                <a:cubicBezTo>
                  <a:pt x="7800" y="967"/>
                  <a:pt x="7609" y="1004"/>
                  <a:pt x="7467" y="1109"/>
                </a:cubicBezTo>
                <a:cubicBezTo>
                  <a:pt x="7267" y="489"/>
                  <a:pt x="6548" y="65"/>
                  <a:pt x="5897" y="8"/>
                </a:cubicBezTo>
                <a:cubicBezTo>
                  <a:pt x="5841" y="3"/>
                  <a:pt x="5785" y="0"/>
                  <a:pt x="5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xfrm>
            <a:off x="599275" y="3996175"/>
            <a:ext cx="77040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0.xml"/><Relationship Id="rId1"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500"/>
              <a:buFont typeface="Palanquin Dark"/>
              <a:buNone/>
              <a:defRPr sz="3500" b="1">
                <a:solidFill>
                  <a:schemeClr val="accent6"/>
                </a:solidFill>
                <a:latin typeface="Palanquin Dark"/>
                <a:ea typeface="Palanquin Dark"/>
                <a:cs typeface="Palanquin Dark"/>
                <a:sym typeface="Palanquin Dark"/>
              </a:defRPr>
            </a:lvl1pPr>
            <a:lvl2pPr lvl="1"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2pPr>
            <a:lvl3pPr lvl="2"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3pPr>
            <a:lvl4pPr lvl="3"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4pPr>
            <a:lvl5pPr lvl="4"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5pPr>
            <a:lvl6pPr lvl="5"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6pPr>
            <a:lvl7pPr lvl="6"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7pPr>
            <a:lvl8pPr lvl="7"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8pPr>
            <a:lvl9pPr lvl="8"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accent6"/>
              </a:buClr>
              <a:buSzPts val="1600"/>
              <a:buFont typeface="Barlow"/>
              <a:buChar char="●"/>
              <a:defRPr sz="1600">
                <a:solidFill>
                  <a:schemeClr val="accent6"/>
                </a:solidFill>
                <a:latin typeface="Barlow"/>
                <a:ea typeface="Barlow"/>
                <a:cs typeface="Barlow"/>
                <a:sym typeface="Barlow"/>
              </a:defRPr>
            </a:lvl1pPr>
            <a:lvl2pPr marL="914400" lvl="1" indent="-330200">
              <a:lnSpc>
                <a:spcPct val="100000"/>
              </a:lnSpc>
              <a:spcBef>
                <a:spcPts val="1600"/>
              </a:spcBef>
              <a:spcAft>
                <a:spcPts val="0"/>
              </a:spcAft>
              <a:buClr>
                <a:schemeClr val="accent6"/>
              </a:buClr>
              <a:buSzPts val="1600"/>
              <a:buFont typeface="Barlow"/>
              <a:buChar char="○"/>
              <a:defRPr sz="1600">
                <a:solidFill>
                  <a:schemeClr val="accent6"/>
                </a:solidFill>
                <a:latin typeface="Barlow"/>
                <a:ea typeface="Barlow"/>
                <a:cs typeface="Barlow"/>
                <a:sym typeface="Barlow"/>
              </a:defRPr>
            </a:lvl2pPr>
            <a:lvl3pPr marL="1371600" lvl="2" indent="-330200">
              <a:lnSpc>
                <a:spcPct val="100000"/>
              </a:lnSpc>
              <a:spcBef>
                <a:spcPts val="1600"/>
              </a:spcBef>
              <a:spcAft>
                <a:spcPts val="0"/>
              </a:spcAft>
              <a:buClr>
                <a:schemeClr val="accent6"/>
              </a:buClr>
              <a:buSzPts val="1600"/>
              <a:buFont typeface="Barlow"/>
              <a:buChar char="■"/>
              <a:defRPr sz="1600">
                <a:solidFill>
                  <a:schemeClr val="accent6"/>
                </a:solidFill>
                <a:latin typeface="Barlow"/>
                <a:ea typeface="Barlow"/>
                <a:cs typeface="Barlow"/>
                <a:sym typeface="Barlow"/>
              </a:defRPr>
            </a:lvl3pPr>
            <a:lvl4pPr marL="1828800" lvl="3" indent="-330200">
              <a:lnSpc>
                <a:spcPct val="100000"/>
              </a:lnSpc>
              <a:spcBef>
                <a:spcPts val="1600"/>
              </a:spcBef>
              <a:spcAft>
                <a:spcPts val="0"/>
              </a:spcAft>
              <a:buClr>
                <a:schemeClr val="accent6"/>
              </a:buClr>
              <a:buSzPts val="1600"/>
              <a:buFont typeface="Barlow"/>
              <a:buChar char="●"/>
              <a:defRPr sz="1600">
                <a:solidFill>
                  <a:schemeClr val="accent6"/>
                </a:solidFill>
                <a:latin typeface="Barlow"/>
                <a:ea typeface="Barlow"/>
                <a:cs typeface="Barlow"/>
                <a:sym typeface="Barlow"/>
              </a:defRPr>
            </a:lvl4pPr>
            <a:lvl5pPr marL="2286000" lvl="4" indent="-330200">
              <a:lnSpc>
                <a:spcPct val="100000"/>
              </a:lnSpc>
              <a:spcBef>
                <a:spcPts val="1600"/>
              </a:spcBef>
              <a:spcAft>
                <a:spcPts val="0"/>
              </a:spcAft>
              <a:buClr>
                <a:schemeClr val="accent6"/>
              </a:buClr>
              <a:buSzPts val="1600"/>
              <a:buFont typeface="Barlow"/>
              <a:buChar char="○"/>
              <a:defRPr sz="1600">
                <a:solidFill>
                  <a:schemeClr val="accent6"/>
                </a:solidFill>
                <a:latin typeface="Barlow"/>
                <a:ea typeface="Barlow"/>
                <a:cs typeface="Barlow"/>
                <a:sym typeface="Barlow"/>
              </a:defRPr>
            </a:lvl5pPr>
            <a:lvl6pPr marL="2743200" lvl="5" indent="-330200">
              <a:lnSpc>
                <a:spcPct val="100000"/>
              </a:lnSpc>
              <a:spcBef>
                <a:spcPts val="1600"/>
              </a:spcBef>
              <a:spcAft>
                <a:spcPts val="0"/>
              </a:spcAft>
              <a:buClr>
                <a:schemeClr val="accent6"/>
              </a:buClr>
              <a:buSzPts val="1600"/>
              <a:buFont typeface="Barlow"/>
              <a:buChar char="■"/>
              <a:defRPr sz="1600">
                <a:solidFill>
                  <a:schemeClr val="accent6"/>
                </a:solidFill>
                <a:latin typeface="Barlow"/>
                <a:ea typeface="Barlow"/>
                <a:cs typeface="Barlow"/>
                <a:sym typeface="Barlow"/>
              </a:defRPr>
            </a:lvl6pPr>
            <a:lvl7pPr marL="3200400" lvl="6" indent="-330200">
              <a:lnSpc>
                <a:spcPct val="100000"/>
              </a:lnSpc>
              <a:spcBef>
                <a:spcPts val="1600"/>
              </a:spcBef>
              <a:spcAft>
                <a:spcPts val="0"/>
              </a:spcAft>
              <a:buClr>
                <a:schemeClr val="accent6"/>
              </a:buClr>
              <a:buSzPts val="1600"/>
              <a:buFont typeface="Barlow"/>
              <a:buChar char="●"/>
              <a:defRPr sz="1600">
                <a:solidFill>
                  <a:schemeClr val="accent6"/>
                </a:solidFill>
                <a:latin typeface="Barlow"/>
                <a:ea typeface="Barlow"/>
                <a:cs typeface="Barlow"/>
                <a:sym typeface="Barlow"/>
              </a:defRPr>
            </a:lvl7pPr>
            <a:lvl8pPr marL="3657600" lvl="7" indent="-330200">
              <a:lnSpc>
                <a:spcPct val="100000"/>
              </a:lnSpc>
              <a:spcBef>
                <a:spcPts val="1600"/>
              </a:spcBef>
              <a:spcAft>
                <a:spcPts val="0"/>
              </a:spcAft>
              <a:buClr>
                <a:schemeClr val="accent6"/>
              </a:buClr>
              <a:buSzPts val="1600"/>
              <a:buFont typeface="Barlow"/>
              <a:buChar char="○"/>
              <a:defRPr sz="1600">
                <a:solidFill>
                  <a:schemeClr val="accent6"/>
                </a:solidFill>
                <a:latin typeface="Barlow"/>
                <a:ea typeface="Barlow"/>
                <a:cs typeface="Barlow"/>
                <a:sym typeface="Barlow"/>
              </a:defRPr>
            </a:lvl8pPr>
            <a:lvl9pPr marL="4114800" lvl="8" indent="-330200">
              <a:lnSpc>
                <a:spcPct val="100000"/>
              </a:lnSpc>
              <a:spcBef>
                <a:spcPts val="1600"/>
              </a:spcBef>
              <a:spcAft>
                <a:spcPts val="1600"/>
              </a:spcAft>
              <a:buClr>
                <a:schemeClr val="accent6"/>
              </a:buClr>
              <a:buSzPts val="1600"/>
              <a:buFont typeface="Barlow"/>
              <a:buChar char="■"/>
              <a:defRPr sz="1600">
                <a:solidFill>
                  <a:schemeClr val="accent6"/>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611"/>
        <p:cNvGrpSpPr/>
        <p:nvPr/>
      </p:nvGrpSpPr>
      <p:grpSpPr>
        <a:xfrm>
          <a:off x="0" y="0"/>
          <a:ext cx="0" cy="0"/>
          <a:chOff x="0" y="0"/>
          <a:chExt cx="0" cy="0"/>
        </a:xfrm>
      </p:grpSpPr>
      <p:sp>
        <p:nvSpPr>
          <p:cNvPr id="612" name="Google Shape;612;p4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613" name="Google Shape;613;p4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6" r:id="rId1"/>
    <p:sldLayoutId id="2147483687"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3" Type="http://schemas.openxmlformats.org/officeDocument/2006/relationships/hyperlink" Target="https://randomnerdtutorials.com/esp32-thingspeak-publish-arduino/" TargetMode="External"/><Relationship Id="rId2" Type="http://schemas.openxmlformats.org/officeDocument/2006/relationships/notesSlide" Target="../notesSlides/notesSlide27.xml"/><Relationship Id="rId1" Type="http://schemas.openxmlformats.org/officeDocument/2006/relationships/slideLayout" Target="../slideLayouts/slideLayout15.xml"/><Relationship Id="rId6" Type="http://schemas.openxmlformats.org/officeDocument/2006/relationships/hyperlink" Target="https://youtu.be/V9-qzJ0vwFg" TargetMode="External"/><Relationship Id="rId5" Type="http://schemas.openxmlformats.org/officeDocument/2006/relationships/hyperlink" Target="https://www.youtube.com/watch?v=V9-qzJ0vwFg&amp;ab_channel=Lucca'sLab" TargetMode="External"/><Relationship Id="rId4" Type="http://schemas.openxmlformats.org/officeDocument/2006/relationships/hyperlink" Target="https://techtutorialsx.com/2018/03/17/esp32-arduino-getting-weather-data-from-api/"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0"/>
        <p:cNvGrpSpPr/>
        <p:nvPr/>
      </p:nvGrpSpPr>
      <p:grpSpPr>
        <a:xfrm>
          <a:off x="0" y="0"/>
          <a:ext cx="0" cy="0"/>
          <a:chOff x="0" y="0"/>
          <a:chExt cx="0" cy="0"/>
        </a:xfrm>
      </p:grpSpPr>
      <p:sp>
        <p:nvSpPr>
          <p:cNvPr id="621" name="Google Shape;621;p43"/>
          <p:cNvSpPr txBox="1">
            <a:spLocks noGrp="1"/>
          </p:cNvSpPr>
          <p:nvPr>
            <p:ph type="ctrTitle"/>
          </p:nvPr>
        </p:nvSpPr>
        <p:spPr>
          <a:xfrm>
            <a:off x="934450" y="1033700"/>
            <a:ext cx="7713900" cy="241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latin typeface="Arial"/>
                <a:ea typeface="Arial"/>
                <a:cs typeface="Arial"/>
                <a:sym typeface="Arial"/>
              </a:rPr>
              <a:t>Smart Irrigation System</a:t>
            </a:r>
            <a:endParaRPr sz="4800">
              <a:latin typeface="Arial"/>
              <a:ea typeface="Arial"/>
              <a:cs typeface="Arial"/>
              <a:sym typeface="Arial"/>
            </a:endParaRPr>
          </a:p>
        </p:txBody>
      </p:sp>
      <p:grpSp>
        <p:nvGrpSpPr>
          <p:cNvPr id="622" name="Google Shape;622;p43"/>
          <p:cNvGrpSpPr/>
          <p:nvPr/>
        </p:nvGrpSpPr>
        <p:grpSpPr>
          <a:xfrm>
            <a:off x="934440" y="4158676"/>
            <a:ext cx="827306" cy="916721"/>
            <a:chOff x="3087500" y="313525"/>
            <a:chExt cx="1441300" cy="1597075"/>
          </a:xfrm>
        </p:grpSpPr>
        <p:sp>
          <p:nvSpPr>
            <p:cNvPr id="623" name="Google Shape;623;p43"/>
            <p:cNvSpPr/>
            <p:nvPr/>
          </p:nvSpPr>
          <p:spPr>
            <a:xfrm>
              <a:off x="3087500" y="313525"/>
              <a:ext cx="1441300" cy="1597075"/>
            </a:xfrm>
            <a:custGeom>
              <a:avLst/>
              <a:gdLst/>
              <a:ahLst/>
              <a:cxnLst/>
              <a:rect l="l" t="t" r="r" b="b"/>
              <a:pathLst>
                <a:path w="57652" h="63883" extrusionOk="0">
                  <a:moveTo>
                    <a:pt x="23554" y="16736"/>
                  </a:moveTo>
                  <a:cubicBezTo>
                    <a:pt x="23282" y="15401"/>
                    <a:pt x="22998" y="13965"/>
                    <a:pt x="22774" y="12579"/>
                  </a:cubicBezTo>
                  <a:cubicBezTo>
                    <a:pt x="22267" y="9512"/>
                    <a:pt x="22082" y="6594"/>
                    <a:pt x="22724" y="5022"/>
                  </a:cubicBezTo>
                  <a:cubicBezTo>
                    <a:pt x="23751" y="2523"/>
                    <a:pt x="26051" y="1237"/>
                    <a:pt x="29156" y="643"/>
                  </a:cubicBezTo>
                  <a:cubicBezTo>
                    <a:pt x="31295" y="224"/>
                    <a:pt x="33943" y="123"/>
                    <a:pt x="36800" y="87"/>
                  </a:cubicBezTo>
                  <a:cubicBezTo>
                    <a:pt x="43194" y="1"/>
                    <a:pt x="47189" y="2573"/>
                    <a:pt x="47201" y="2573"/>
                  </a:cubicBezTo>
                  <a:cubicBezTo>
                    <a:pt x="48526" y="3414"/>
                    <a:pt x="49118" y="4960"/>
                    <a:pt x="48822" y="6408"/>
                  </a:cubicBezTo>
                  <a:lnTo>
                    <a:pt x="48822" y="6408"/>
                  </a:lnTo>
                  <a:cubicBezTo>
                    <a:pt x="48822" y="6420"/>
                    <a:pt x="48055" y="10501"/>
                    <a:pt x="44802" y="11812"/>
                  </a:cubicBezTo>
                  <a:cubicBezTo>
                    <a:pt x="43058" y="12530"/>
                    <a:pt x="41240" y="12059"/>
                    <a:pt x="39149" y="11526"/>
                  </a:cubicBezTo>
                  <a:cubicBezTo>
                    <a:pt x="37838" y="11193"/>
                    <a:pt x="36329" y="10797"/>
                    <a:pt x="35476" y="10934"/>
                  </a:cubicBezTo>
                  <a:cubicBezTo>
                    <a:pt x="35043" y="10995"/>
                    <a:pt x="34561" y="11046"/>
                    <a:pt x="34090" y="11094"/>
                  </a:cubicBezTo>
                  <a:cubicBezTo>
                    <a:pt x="34165" y="11577"/>
                    <a:pt x="34239" y="12084"/>
                    <a:pt x="34313" y="12628"/>
                  </a:cubicBezTo>
                  <a:cubicBezTo>
                    <a:pt x="34449" y="13444"/>
                    <a:pt x="34572" y="14284"/>
                    <a:pt x="34707" y="15064"/>
                  </a:cubicBezTo>
                  <a:cubicBezTo>
                    <a:pt x="37850" y="15558"/>
                    <a:pt x="40088" y="16957"/>
                    <a:pt x="41572" y="18293"/>
                  </a:cubicBezTo>
                  <a:cubicBezTo>
                    <a:pt x="43922" y="17302"/>
                    <a:pt x="47311" y="16461"/>
                    <a:pt x="50279" y="17971"/>
                  </a:cubicBezTo>
                  <a:cubicBezTo>
                    <a:pt x="52852" y="19270"/>
                    <a:pt x="55041" y="21781"/>
                    <a:pt x="56290" y="25615"/>
                  </a:cubicBezTo>
                  <a:cubicBezTo>
                    <a:pt x="57230" y="28522"/>
                    <a:pt x="57651" y="32232"/>
                    <a:pt x="57243" y="36808"/>
                  </a:cubicBezTo>
                  <a:cubicBezTo>
                    <a:pt x="56858" y="41261"/>
                    <a:pt x="55338" y="45504"/>
                    <a:pt x="53409" y="49042"/>
                  </a:cubicBezTo>
                  <a:cubicBezTo>
                    <a:pt x="50971" y="53506"/>
                    <a:pt x="47732" y="56970"/>
                    <a:pt x="45158" y="58391"/>
                  </a:cubicBezTo>
                  <a:cubicBezTo>
                    <a:pt x="41955" y="60148"/>
                    <a:pt x="38938" y="59839"/>
                    <a:pt x="36933" y="59245"/>
                  </a:cubicBezTo>
                  <a:cubicBezTo>
                    <a:pt x="34583" y="60692"/>
                    <a:pt x="30365" y="62671"/>
                    <a:pt x="26198" y="61422"/>
                  </a:cubicBezTo>
                  <a:cubicBezTo>
                    <a:pt x="24713" y="60976"/>
                    <a:pt x="23538" y="60469"/>
                    <a:pt x="22599" y="59950"/>
                  </a:cubicBezTo>
                  <a:cubicBezTo>
                    <a:pt x="19432" y="61904"/>
                    <a:pt x="13828" y="63883"/>
                    <a:pt x="9574" y="57353"/>
                  </a:cubicBezTo>
                  <a:cubicBezTo>
                    <a:pt x="7212" y="53753"/>
                    <a:pt x="4218" y="48162"/>
                    <a:pt x="2302" y="42126"/>
                  </a:cubicBezTo>
                  <a:cubicBezTo>
                    <a:pt x="842" y="37575"/>
                    <a:pt x="1" y="32752"/>
                    <a:pt x="496" y="28273"/>
                  </a:cubicBezTo>
                  <a:cubicBezTo>
                    <a:pt x="918" y="24351"/>
                    <a:pt x="2624" y="20939"/>
                    <a:pt x="4973" y="18527"/>
                  </a:cubicBezTo>
                  <a:cubicBezTo>
                    <a:pt x="6631" y="16821"/>
                    <a:pt x="8610" y="15583"/>
                    <a:pt x="10714" y="14990"/>
                  </a:cubicBezTo>
                  <a:cubicBezTo>
                    <a:pt x="12977" y="14334"/>
                    <a:pt x="15364" y="14408"/>
                    <a:pt x="17652" y="15386"/>
                  </a:cubicBezTo>
                  <a:cubicBezTo>
                    <a:pt x="18939" y="15930"/>
                    <a:pt x="20151" y="16747"/>
                    <a:pt x="21264" y="17872"/>
                  </a:cubicBezTo>
                  <a:cubicBezTo>
                    <a:pt x="21946" y="17491"/>
                    <a:pt x="22713" y="17107"/>
                    <a:pt x="23554" y="167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3716875" y="405400"/>
              <a:ext cx="501575" cy="445600"/>
            </a:xfrm>
            <a:custGeom>
              <a:avLst/>
              <a:gdLst/>
              <a:ahLst/>
              <a:cxnLst/>
              <a:rect l="l" t="t" r="r" b="b"/>
              <a:pathLst>
                <a:path w="20063" h="17824" extrusionOk="0">
                  <a:moveTo>
                    <a:pt x="3216" y="17725"/>
                  </a:moveTo>
                  <a:cubicBezTo>
                    <a:pt x="3216" y="17725"/>
                    <a:pt x="1" y="5035"/>
                    <a:pt x="941" y="2734"/>
                  </a:cubicBezTo>
                  <a:cubicBezTo>
                    <a:pt x="1881" y="445"/>
                    <a:pt x="6371" y="136"/>
                    <a:pt x="11676" y="74"/>
                  </a:cubicBezTo>
                  <a:cubicBezTo>
                    <a:pt x="16971" y="0"/>
                    <a:pt x="20062" y="1992"/>
                    <a:pt x="20062" y="1992"/>
                  </a:cubicBezTo>
                  <a:cubicBezTo>
                    <a:pt x="20062" y="1992"/>
                    <a:pt x="19642" y="4181"/>
                    <a:pt x="18257" y="4737"/>
                  </a:cubicBezTo>
                  <a:cubicBezTo>
                    <a:pt x="16871" y="5306"/>
                    <a:pt x="12679" y="3191"/>
                    <a:pt x="9772" y="3623"/>
                  </a:cubicBezTo>
                  <a:cubicBezTo>
                    <a:pt x="6853" y="4057"/>
                    <a:pt x="4960" y="3871"/>
                    <a:pt x="4948" y="4897"/>
                  </a:cubicBezTo>
                  <a:cubicBezTo>
                    <a:pt x="4935" y="5937"/>
                    <a:pt x="5863" y="12170"/>
                    <a:pt x="6469" y="14880"/>
                  </a:cubicBezTo>
                  <a:cubicBezTo>
                    <a:pt x="7075" y="17588"/>
                    <a:pt x="7311" y="17824"/>
                    <a:pt x="7311" y="17824"/>
                  </a:cubicBezTo>
                  <a:close/>
                </a:path>
              </a:pathLst>
            </a:custGeom>
            <a:solidFill>
              <a:srgbClr val="439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3165825" y="658350"/>
              <a:ext cx="1280800" cy="1186475"/>
            </a:xfrm>
            <a:custGeom>
              <a:avLst/>
              <a:gdLst/>
              <a:ahLst/>
              <a:cxnLst/>
              <a:rect l="l" t="t" r="r" b="b"/>
              <a:pathLst>
                <a:path w="51232" h="47459" extrusionOk="0">
                  <a:moveTo>
                    <a:pt x="17304" y="9030"/>
                  </a:moveTo>
                  <a:cubicBezTo>
                    <a:pt x="17304" y="9030"/>
                    <a:pt x="21832" y="5046"/>
                    <a:pt x="28510" y="4763"/>
                  </a:cubicBezTo>
                  <a:cubicBezTo>
                    <a:pt x="35189" y="4478"/>
                    <a:pt x="37564" y="9104"/>
                    <a:pt x="37564" y="9104"/>
                  </a:cubicBezTo>
                  <a:cubicBezTo>
                    <a:pt x="37564" y="9104"/>
                    <a:pt x="42264" y="5815"/>
                    <a:pt x="45505" y="7447"/>
                  </a:cubicBezTo>
                  <a:cubicBezTo>
                    <a:pt x="48745" y="9091"/>
                    <a:pt x="51231" y="13952"/>
                    <a:pt x="50452" y="22697"/>
                  </a:cubicBezTo>
                  <a:cubicBezTo>
                    <a:pt x="49684" y="31441"/>
                    <a:pt x="43970" y="39344"/>
                    <a:pt x="40260" y="41386"/>
                  </a:cubicBezTo>
                  <a:cubicBezTo>
                    <a:pt x="36562" y="43415"/>
                    <a:pt x="33359" y="41311"/>
                    <a:pt x="33359" y="41311"/>
                  </a:cubicBezTo>
                  <a:cubicBezTo>
                    <a:pt x="33359" y="41311"/>
                    <a:pt x="28486" y="45418"/>
                    <a:pt x="24119" y="44106"/>
                  </a:cubicBezTo>
                  <a:cubicBezTo>
                    <a:pt x="19753" y="42808"/>
                    <a:pt x="19419" y="41645"/>
                    <a:pt x="19419" y="41645"/>
                  </a:cubicBezTo>
                  <a:cubicBezTo>
                    <a:pt x="19419" y="41645"/>
                    <a:pt x="13371" y="47458"/>
                    <a:pt x="9512" y="41559"/>
                  </a:cubicBezTo>
                  <a:cubicBezTo>
                    <a:pt x="5652" y="35647"/>
                    <a:pt x="1" y="24194"/>
                    <a:pt x="1002" y="14868"/>
                  </a:cubicBezTo>
                  <a:cubicBezTo>
                    <a:pt x="2017" y="5554"/>
                    <a:pt x="12197" y="0"/>
                    <a:pt x="17304" y="90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3474400" y="944675"/>
              <a:ext cx="725450" cy="646900"/>
            </a:xfrm>
            <a:custGeom>
              <a:avLst/>
              <a:gdLst/>
              <a:ahLst/>
              <a:cxnLst/>
              <a:rect l="l" t="t" r="r" b="b"/>
              <a:pathLst>
                <a:path w="29018" h="25876" extrusionOk="0">
                  <a:moveTo>
                    <a:pt x="4826" y="1"/>
                  </a:moveTo>
                  <a:cubicBezTo>
                    <a:pt x="4826" y="1"/>
                    <a:pt x="3712" y="7645"/>
                    <a:pt x="5073" y="15610"/>
                  </a:cubicBezTo>
                  <a:cubicBezTo>
                    <a:pt x="6446" y="23562"/>
                    <a:pt x="6830" y="25876"/>
                    <a:pt x="6830" y="25876"/>
                  </a:cubicBezTo>
                  <a:cubicBezTo>
                    <a:pt x="6830" y="25876"/>
                    <a:pt x="1" y="10032"/>
                    <a:pt x="4826" y="1"/>
                  </a:cubicBezTo>
                  <a:close/>
                  <a:moveTo>
                    <a:pt x="24837" y="1620"/>
                  </a:moveTo>
                  <a:cubicBezTo>
                    <a:pt x="24837" y="1620"/>
                    <a:pt x="24923" y="5430"/>
                    <a:pt x="23699" y="13247"/>
                  </a:cubicBezTo>
                  <a:cubicBezTo>
                    <a:pt x="22474" y="21064"/>
                    <a:pt x="21993" y="23710"/>
                    <a:pt x="21993" y="23710"/>
                  </a:cubicBezTo>
                  <a:cubicBezTo>
                    <a:pt x="21993" y="23710"/>
                    <a:pt x="29018" y="10649"/>
                    <a:pt x="24837" y="1620"/>
                  </a:cubicBezTo>
                  <a:close/>
                </a:path>
              </a:pathLst>
            </a:custGeom>
            <a:solidFill>
              <a:srgbClr val="DCDCDC">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43"/>
          <p:cNvGrpSpPr/>
          <p:nvPr/>
        </p:nvGrpSpPr>
        <p:grpSpPr>
          <a:xfrm>
            <a:off x="8438249" y="151800"/>
            <a:ext cx="1409975" cy="1048282"/>
            <a:chOff x="7018999" y="3789500"/>
            <a:chExt cx="1409975" cy="1048282"/>
          </a:xfrm>
        </p:grpSpPr>
        <p:sp>
          <p:nvSpPr>
            <p:cNvPr id="628" name="Google Shape;628;p43"/>
            <p:cNvSpPr/>
            <p:nvPr/>
          </p:nvSpPr>
          <p:spPr>
            <a:xfrm>
              <a:off x="7018999" y="3789500"/>
              <a:ext cx="1409975" cy="1048282"/>
            </a:xfrm>
            <a:custGeom>
              <a:avLst/>
              <a:gdLst/>
              <a:ahLst/>
              <a:cxnLst/>
              <a:rect l="l" t="t" r="r" b="b"/>
              <a:pathLst>
                <a:path w="36363" h="27035" extrusionOk="0">
                  <a:moveTo>
                    <a:pt x="6880" y="1"/>
                  </a:moveTo>
                  <a:cubicBezTo>
                    <a:pt x="6490" y="1"/>
                    <a:pt x="6102" y="122"/>
                    <a:pt x="5774" y="351"/>
                  </a:cubicBezTo>
                  <a:cubicBezTo>
                    <a:pt x="5259" y="717"/>
                    <a:pt x="4955" y="1312"/>
                    <a:pt x="4963" y="1939"/>
                  </a:cubicBezTo>
                  <a:cubicBezTo>
                    <a:pt x="4965" y="1993"/>
                    <a:pt x="4984" y="3287"/>
                    <a:pt x="5263" y="5242"/>
                  </a:cubicBezTo>
                  <a:cubicBezTo>
                    <a:pt x="5273" y="5304"/>
                    <a:pt x="5281" y="5363"/>
                    <a:pt x="5292" y="5421"/>
                  </a:cubicBezTo>
                  <a:cubicBezTo>
                    <a:pt x="5189" y="5425"/>
                    <a:pt x="5111" y="5429"/>
                    <a:pt x="5064" y="5435"/>
                  </a:cubicBezTo>
                  <a:cubicBezTo>
                    <a:pt x="4153" y="5521"/>
                    <a:pt x="3429" y="6242"/>
                    <a:pt x="3343" y="7152"/>
                  </a:cubicBezTo>
                  <a:cubicBezTo>
                    <a:pt x="3289" y="7702"/>
                    <a:pt x="3476" y="8230"/>
                    <a:pt x="3823" y="8617"/>
                  </a:cubicBezTo>
                  <a:cubicBezTo>
                    <a:pt x="3942" y="10168"/>
                    <a:pt x="4647" y="11391"/>
                    <a:pt x="5706" y="12011"/>
                  </a:cubicBezTo>
                  <a:lnTo>
                    <a:pt x="5714" y="12056"/>
                  </a:lnTo>
                  <a:cubicBezTo>
                    <a:pt x="4561" y="12805"/>
                    <a:pt x="3751" y="13912"/>
                    <a:pt x="3248" y="14910"/>
                  </a:cubicBezTo>
                  <a:cubicBezTo>
                    <a:pt x="3191" y="14928"/>
                    <a:pt x="3131" y="14944"/>
                    <a:pt x="3078" y="14965"/>
                  </a:cubicBezTo>
                  <a:cubicBezTo>
                    <a:pt x="1822" y="15422"/>
                    <a:pt x="356" y="16126"/>
                    <a:pt x="152" y="17474"/>
                  </a:cubicBezTo>
                  <a:cubicBezTo>
                    <a:pt x="1" y="18477"/>
                    <a:pt x="544" y="19396"/>
                    <a:pt x="1531" y="19606"/>
                  </a:cubicBezTo>
                  <a:cubicBezTo>
                    <a:pt x="1699" y="19665"/>
                    <a:pt x="2469" y="19956"/>
                    <a:pt x="4615" y="21007"/>
                  </a:cubicBezTo>
                  <a:cubicBezTo>
                    <a:pt x="6453" y="21905"/>
                    <a:pt x="7553" y="22240"/>
                    <a:pt x="8669" y="22240"/>
                  </a:cubicBezTo>
                  <a:cubicBezTo>
                    <a:pt x="9149" y="22240"/>
                    <a:pt x="9561" y="22178"/>
                    <a:pt x="10000" y="22115"/>
                  </a:cubicBezTo>
                  <a:cubicBezTo>
                    <a:pt x="10154" y="22090"/>
                    <a:pt x="10318" y="22068"/>
                    <a:pt x="10497" y="22045"/>
                  </a:cubicBezTo>
                  <a:cubicBezTo>
                    <a:pt x="11461" y="21922"/>
                    <a:pt x="12844" y="21830"/>
                    <a:pt x="13738" y="21778"/>
                  </a:cubicBezTo>
                  <a:lnTo>
                    <a:pt x="17899" y="26403"/>
                  </a:lnTo>
                  <a:cubicBezTo>
                    <a:pt x="18262" y="26807"/>
                    <a:pt x="18781" y="27034"/>
                    <a:pt x="19323" y="27034"/>
                  </a:cubicBezTo>
                  <a:cubicBezTo>
                    <a:pt x="19378" y="27034"/>
                    <a:pt x="19431" y="27032"/>
                    <a:pt x="19489" y="27028"/>
                  </a:cubicBezTo>
                  <a:cubicBezTo>
                    <a:pt x="21356" y="26864"/>
                    <a:pt x="25001" y="25432"/>
                    <a:pt x="25463" y="21177"/>
                  </a:cubicBezTo>
                  <a:cubicBezTo>
                    <a:pt x="25543" y="20453"/>
                    <a:pt x="25202" y="19745"/>
                    <a:pt x="24587" y="19355"/>
                  </a:cubicBezTo>
                  <a:lnTo>
                    <a:pt x="21631" y="17478"/>
                  </a:lnTo>
                  <a:lnTo>
                    <a:pt x="34350" y="17478"/>
                  </a:lnTo>
                  <a:cubicBezTo>
                    <a:pt x="35001" y="17478"/>
                    <a:pt x="35608" y="17146"/>
                    <a:pt x="35961" y="16598"/>
                  </a:cubicBezTo>
                  <a:cubicBezTo>
                    <a:pt x="36312" y="16048"/>
                    <a:pt x="36363" y="15359"/>
                    <a:pt x="36090" y="14766"/>
                  </a:cubicBezTo>
                  <a:lnTo>
                    <a:pt x="34734" y="11750"/>
                  </a:lnTo>
                  <a:lnTo>
                    <a:pt x="36090" y="8779"/>
                  </a:lnTo>
                  <a:cubicBezTo>
                    <a:pt x="36215" y="8525"/>
                    <a:pt x="36285" y="8238"/>
                    <a:pt x="36285" y="7934"/>
                  </a:cubicBezTo>
                  <a:cubicBezTo>
                    <a:pt x="36285" y="7138"/>
                    <a:pt x="35799" y="6455"/>
                    <a:pt x="35105" y="6168"/>
                  </a:cubicBezTo>
                  <a:cubicBezTo>
                    <a:pt x="35103" y="5975"/>
                    <a:pt x="35073" y="5788"/>
                    <a:pt x="35019" y="5612"/>
                  </a:cubicBezTo>
                  <a:cubicBezTo>
                    <a:pt x="35075" y="5429"/>
                    <a:pt x="35105" y="5234"/>
                    <a:pt x="35105" y="5035"/>
                  </a:cubicBezTo>
                  <a:lnTo>
                    <a:pt x="35105" y="5017"/>
                  </a:lnTo>
                  <a:lnTo>
                    <a:pt x="35099" y="4309"/>
                  </a:lnTo>
                  <a:cubicBezTo>
                    <a:pt x="35095" y="4135"/>
                    <a:pt x="35073" y="3968"/>
                    <a:pt x="35029" y="3808"/>
                  </a:cubicBezTo>
                  <a:cubicBezTo>
                    <a:pt x="35075" y="3644"/>
                    <a:pt x="35099" y="3472"/>
                    <a:pt x="35099" y="3293"/>
                  </a:cubicBezTo>
                  <a:lnTo>
                    <a:pt x="35099" y="2590"/>
                  </a:lnTo>
                  <a:cubicBezTo>
                    <a:pt x="35099" y="1517"/>
                    <a:pt x="34229" y="645"/>
                    <a:pt x="33156" y="645"/>
                  </a:cubicBezTo>
                  <a:lnTo>
                    <a:pt x="31142" y="645"/>
                  </a:lnTo>
                  <a:cubicBezTo>
                    <a:pt x="30984" y="645"/>
                    <a:pt x="30836" y="665"/>
                    <a:pt x="30690" y="700"/>
                  </a:cubicBezTo>
                  <a:cubicBezTo>
                    <a:pt x="30543" y="665"/>
                    <a:pt x="30393" y="645"/>
                    <a:pt x="30235" y="645"/>
                  </a:cubicBezTo>
                  <a:lnTo>
                    <a:pt x="29539" y="645"/>
                  </a:lnTo>
                  <a:cubicBezTo>
                    <a:pt x="29367" y="645"/>
                    <a:pt x="29201" y="667"/>
                    <a:pt x="29043" y="708"/>
                  </a:cubicBezTo>
                  <a:cubicBezTo>
                    <a:pt x="28885" y="665"/>
                    <a:pt x="28719" y="645"/>
                    <a:pt x="28546" y="645"/>
                  </a:cubicBezTo>
                  <a:lnTo>
                    <a:pt x="27849" y="645"/>
                  </a:lnTo>
                  <a:cubicBezTo>
                    <a:pt x="27730" y="645"/>
                    <a:pt x="27615" y="657"/>
                    <a:pt x="27502" y="678"/>
                  </a:cubicBezTo>
                  <a:cubicBezTo>
                    <a:pt x="27389" y="657"/>
                    <a:pt x="27274" y="645"/>
                    <a:pt x="27155" y="645"/>
                  </a:cubicBezTo>
                  <a:lnTo>
                    <a:pt x="24772" y="645"/>
                  </a:lnTo>
                  <a:cubicBezTo>
                    <a:pt x="24417" y="645"/>
                    <a:pt x="24088" y="741"/>
                    <a:pt x="23801" y="905"/>
                  </a:cubicBezTo>
                  <a:cubicBezTo>
                    <a:pt x="23516" y="739"/>
                    <a:pt x="23190" y="645"/>
                    <a:pt x="22835" y="645"/>
                  </a:cubicBezTo>
                  <a:lnTo>
                    <a:pt x="20820" y="645"/>
                  </a:lnTo>
                  <a:cubicBezTo>
                    <a:pt x="20691" y="645"/>
                    <a:pt x="20566" y="657"/>
                    <a:pt x="20445" y="682"/>
                  </a:cubicBezTo>
                  <a:cubicBezTo>
                    <a:pt x="20324" y="659"/>
                    <a:pt x="20201" y="645"/>
                    <a:pt x="20077" y="645"/>
                  </a:cubicBezTo>
                  <a:lnTo>
                    <a:pt x="19376" y="645"/>
                  </a:lnTo>
                  <a:cubicBezTo>
                    <a:pt x="19189" y="645"/>
                    <a:pt x="19007" y="669"/>
                    <a:pt x="18834" y="721"/>
                  </a:cubicBezTo>
                  <a:cubicBezTo>
                    <a:pt x="18662" y="669"/>
                    <a:pt x="18481" y="645"/>
                    <a:pt x="18297" y="645"/>
                  </a:cubicBezTo>
                  <a:lnTo>
                    <a:pt x="17585" y="645"/>
                  </a:lnTo>
                  <a:cubicBezTo>
                    <a:pt x="17421" y="645"/>
                    <a:pt x="17261" y="667"/>
                    <a:pt x="17107" y="706"/>
                  </a:cubicBezTo>
                  <a:cubicBezTo>
                    <a:pt x="16953" y="665"/>
                    <a:pt x="16791" y="645"/>
                    <a:pt x="16625" y="645"/>
                  </a:cubicBezTo>
                  <a:lnTo>
                    <a:pt x="15714" y="645"/>
                  </a:lnTo>
                  <a:cubicBezTo>
                    <a:pt x="15342" y="645"/>
                    <a:pt x="14994" y="749"/>
                    <a:pt x="14696" y="932"/>
                  </a:cubicBezTo>
                  <a:cubicBezTo>
                    <a:pt x="14251" y="698"/>
                    <a:pt x="13767" y="579"/>
                    <a:pt x="13260" y="579"/>
                  </a:cubicBezTo>
                  <a:cubicBezTo>
                    <a:pt x="12698" y="579"/>
                    <a:pt x="12169" y="723"/>
                    <a:pt x="11686" y="1006"/>
                  </a:cubicBezTo>
                  <a:cubicBezTo>
                    <a:pt x="11223" y="1277"/>
                    <a:pt x="10849" y="1646"/>
                    <a:pt x="10566" y="2108"/>
                  </a:cubicBezTo>
                  <a:cubicBezTo>
                    <a:pt x="10497" y="2220"/>
                    <a:pt x="10439" y="2337"/>
                    <a:pt x="10384" y="2454"/>
                  </a:cubicBezTo>
                  <a:cubicBezTo>
                    <a:pt x="10382" y="2452"/>
                    <a:pt x="10382" y="2450"/>
                    <a:pt x="10380" y="2450"/>
                  </a:cubicBezTo>
                  <a:cubicBezTo>
                    <a:pt x="9097" y="754"/>
                    <a:pt x="7793" y="210"/>
                    <a:pt x="7542" y="118"/>
                  </a:cubicBezTo>
                  <a:cubicBezTo>
                    <a:pt x="7327" y="40"/>
                    <a:pt x="7101" y="1"/>
                    <a:pt x="6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7218914" y="3861503"/>
              <a:ext cx="260956" cy="466735"/>
            </a:xfrm>
            <a:custGeom>
              <a:avLst/>
              <a:gdLst/>
              <a:ahLst/>
              <a:cxnLst/>
              <a:rect l="l" t="t" r="r" b="b"/>
              <a:pathLst>
                <a:path w="6730" h="12037" extrusionOk="0">
                  <a:moveTo>
                    <a:pt x="1627" y="0"/>
                  </a:moveTo>
                  <a:lnTo>
                    <a:pt x="1627" y="0"/>
                  </a:lnTo>
                  <a:cubicBezTo>
                    <a:pt x="1627" y="0"/>
                    <a:pt x="1644" y="1201"/>
                    <a:pt x="1910" y="3051"/>
                  </a:cubicBezTo>
                  <a:cubicBezTo>
                    <a:pt x="2138" y="4631"/>
                    <a:pt x="3104" y="5388"/>
                    <a:pt x="3387" y="5579"/>
                  </a:cubicBezTo>
                  <a:cubicBezTo>
                    <a:pt x="3447" y="6229"/>
                    <a:pt x="3238" y="6590"/>
                    <a:pt x="2977" y="7039"/>
                  </a:cubicBezTo>
                  <a:cubicBezTo>
                    <a:pt x="2836" y="7281"/>
                    <a:pt x="2684" y="7544"/>
                    <a:pt x="2565" y="7870"/>
                  </a:cubicBezTo>
                  <a:cubicBezTo>
                    <a:pt x="2509" y="7394"/>
                    <a:pt x="2349" y="6754"/>
                    <a:pt x="1898" y="6249"/>
                  </a:cubicBezTo>
                  <a:cubicBezTo>
                    <a:pt x="1219" y="5487"/>
                    <a:pt x="383" y="5417"/>
                    <a:pt x="100" y="5417"/>
                  </a:cubicBezTo>
                  <a:cubicBezTo>
                    <a:pt x="36" y="5417"/>
                    <a:pt x="0" y="5421"/>
                    <a:pt x="0" y="5421"/>
                  </a:cubicBezTo>
                  <a:cubicBezTo>
                    <a:pt x="0" y="5421"/>
                    <a:pt x="443" y="5554"/>
                    <a:pt x="474" y="6385"/>
                  </a:cubicBezTo>
                  <a:cubicBezTo>
                    <a:pt x="501" y="7135"/>
                    <a:pt x="818" y="8618"/>
                    <a:pt x="2122" y="8618"/>
                  </a:cubicBezTo>
                  <a:cubicBezTo>
                    <a:pt x="2201" y="8618"/>
                    <a:pt x="2285" y="8612"/>
                    <a:pt x="2372" y="8601"/>
                  </a:cubicBezTo>
                  <a:lnTo>
                    <a:pt x="2372" y="8601"/>
                  </a:lnTo>
                  <a:cubicBezTo>
                    <a:pt x="2364" y="8648"/>
                    <a:pt x="2353" y="8691"/>
                    <a:pt x="2349" y="8740"/>
                  </a:cubicBezTo>
                  <a:cubicBezTo>
                    <a:pt x="2130" y="10420"/>
                    <a:pt x="3090" y="11861"/>
                    <a:pt x="3131" y="11922"/>
                  </a:cubicBezTo>
                  <a:cubicBezTo>
                    <a:pt x="3182" y="11996"/>
                    <a:pt x="3264" y="12037"/>
                    <a:pt x="3348" y="12037"/>
                  </a:cubicBezTo>
                  <a:cubicBezTo>
                    <a:pt x="3400" y="12037"/>
                    <a:pt x="3451" y="12023"/>
                    <a:pt x="3494" y="11992"/>
                  </a:cubicBezTo>
                  <a:cubicBezTo>
                    <a:pt x="3615" y="11910"/>
                    <a:pt x="3646" y="11748"/>
                    <a:pt x="3564" y="11631"/>
                  </a:cubicBezTo>
                  <a:cubicBezTo>
                    <a:pt x="3556" y="11621"/>
                    <a:pt x="3030" y="10824"/>
                    <a:pt x="2879" y="9778"/>
                  </a:cubicBezTo>
                  <a:lnTo>
                    <a:pt x="2879" y="9778"/>
                  </a:lnTo>
                  <a:cubicBezTo>
                    <a:pt x="2935" y="9781"/>
                    <a:pt x="2991" y="9782"/>
                    <a:pt x="3047" y="9782"/>
                  </a:cubicBezTo>
                  <a:cubicBezTo>
                    <a:pt x="4204" y="9782"/>
                    <a:pt x="5326" y="9225"/>
                    <a:pt x="5480" y="8385"/>
                  </a:cubicBezTo>
                  <a:cubicBezTo>
                    <a:pt x="5659" y="7435"/>
                    <a:pt x="6730" y="7082"/>
                    <a:pt x="6730" y="7082"/>
                  </a:cubicBezTo>
                  <a:cubicBezTo>
                    <a:pt x="6730" y="7082"/>
                    <a:pt x="6513" y="7020"/>
                    <a:pt x="6142" y="7020"/>
                  </a:cubicBezTo>
                  <a:cubicBezTo>
                    <a:pt x="5712" y="7020"/>
                    <a:pt x="5073" y="7104"/>
                    <a:pt x="4325" y="7470"/>
                  </a:cubicBezTo>
                  <a:cubicBezTo>
                    <a:pt x="3552" y="7850"/>
                    <a:pt x="3098" y="8514"/>
                    <a:pt x="2846" y="9027"/>
                  </a:cubicBezTo>
                  <a:cubicBezTo>
                    <a:pt x="2852" y="8953"/>
                    <a:pt x="2856" y="8882"/>
                    <a:pt x="2866" y="8806"/>
                  </a:cubicBezTo>
                  <a:cubicBezTo>
                    <a:pt x="2957" y="8118"/>
                    <a:pt x="3195" y="7704"/>
                    <a:pt x="3428" y="7306"/>
                  </a:cubicBezTo>
                  <a:cubicBezTo>
                    <a:pt x="3718" y="6805"/>
                    <a:pt x="3993" y="6334"/>
                    <a:pt x="3904" y="5486"/>
                  </a:cubicBezTo>
                  <a:cubicBezTo>
                    <a:pt x="3904" y="5486"/>
                    <a:pt x="4608" y="3024"/>
                    <a:pt x="3601" y="1691"/>
                  </a:cubicBezTo>
                  <a:cubicBezTo>
                    <a:pt x="2592" y="357"/>
                    <a:pt x="1627" y="0"/>
                    <a:pt x="1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7318833" y="4107989"/>
              <a:ext cx="161033" cy="131564"/>
            </a:xfrm>
            <a:custGeom>
              <a:avLst/>
              <a:gdLst/>
              <a:ahLst/>
              <a:cxnLst/>
              <a:rect l="l" t="t" r="r" b="b"/>
              <a:pathLst>
                <a:path w="4153" h="3393" extrusionOk="0">
                  <a:moveTo>
                    <a:pt x="2976" y="1"/>
                  </a:moveTo>
                  <a:cubicBezTo>
                    <a:pt x="2874" y="1"/>
                    <a:pt x="2765" y="14"/>
                    <a:pt x="2651" y="44"/>
                  </a:cubicBezTo>
                  <a:cubicBezTo>
                    <a:pt x="1691" y="299"/>
                    <a:pt x="162" y="1823"/>
                    <a:pt x="0" y="3392"/>
                  </a:cubicBezTo>
                  <a:cubicBezTo>
                    <a:pt x="0" y="3392"/>
                    <a:pt x="993" y="2990"/>
                    <a:pt x="1717" y="2045"/>
                  </a:cubicBezTo>
                  <a:cubicBezTo>
                    <a:pt x="2432" y="1113"/>
                    <a:pt x="3370" y="725"/>
                    <a:pt x="4118" y="725"/>
                  </a:cubicBezTo>
                  <a:cubicBezTo>
                    <a:pt x="4129" y="725"/>
                    <a:pt x="4141" y="725"/>
                    <a:pt x="4153" y="725"/>
                  </a:cubicBezTo>
                  <a:cubicBezTo>
                    <a:pt x="4153" y="725"/>
                    <a:pt x="3734" y="1"/>
                    <a:pt x="2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7215890" y="4071658"/>
              <a:ext cx="102986" cy="132300"/>
            </a:xfrm>
            <a:custGeom>
              <a:avLst/>
              <a:gdLst/>
              <a:ahLst/>
              <a:cxnLst/>
              <a:rect l="l" t="t" r="r" b="b"/>
              <a:pathLst>
                <a:path w="2656" h="3412" extrusionOk="0">
                  <a:moveTo>
                    <a:pt x="17" y="1"/>
                  </a:moveTo>
                  <a:lnTo>
                    <a:pt x="17" y="1"/>
                  </a:lnTo>
                  <a:cubicBezTo>
                    <a:pt x="17" y="1"/>
                    <a:pt x="0" y="791"/>
                    <a:pt x="181" y="2067"/>
                  </a:cubicBezTo>
                  <a:cubicBezTo>
                    <a:pt x="305" y="2952"/>
                    <a:pt x="1107" y="3412"/>
                    <a:pt x="1825" y="3412"/>
                  </a:cubicBezTo>
                  <a:cubicBezTo>
                    <a:pt x="2139" y="3412"/>
                    <a:pt x="2437" y="3324"/>
                    <a:pt x="2655" y="3146"/>
                  </a:cubicBezTo>
                  <a:cubicBezTo>
                    <a:pt x="2655" y="3146"/>
                    <a:pt x="1732" y="3072"/>
                    <a:pt x="1371" y="1679"/>
                  </a:cubicBezTo>
                  <a:cubicBezTo>
                    <a:pt x="1008" y="286"/>
                    <a:pt x="624" y="216"/>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7210694" y="3848863"/>
              <a:ext cx="156380" cy="315280"/>
            </a:xfrm>
            <a:custGeom>
              <a:avLst/>
              <a:gdLst/>
              <a:ahLst/>
              <a:cxnLst/>
              <a:rect l="l" t="t" r="r" b="b"/>
              <a:pathLst>
                <a:path w="4033" h="8131" extrusionOk="0">
                  <a:moveTo>
                    <a:pt x="1618" y="0"/>
                  </a:moveTo>
                  <a:cubicBezTo>
                    <a:pt x="1618" y="0"/>
                    <a:pt x="1" y="1007"/>
                    <a:pt x="832" y="2741"/>
                  </a:cubicBezTo>
                  <a:cubicBezTo>
                    <a:pt x="1661" y="4475"/>
                    <a:pt x="2789" y="5408"/>
                    <a:pt x="2789" y="6342"/>
                  </a:cubicBezTo>
                  <a:cubicBezTo>
                    <a:pt x="2789" y="7275"/>
                    <a:pt x="2799" y="8131"/>
                    <a:pt x="2799" y="8131"/>
                  </a:cubicBezTo>
                  <a:cubicBezTo>
                    <a:pt x="2799" y="8131"/>
                    <a:pt x="3396" y="7456"/>
                    <a:pt x="3675" y="6742"/>
                  </a:cubicBezTo>
                  <a:cubicBezTo>
                    <a:pt x="3958" y="6032"/>
                    <a:pt x="4032" y="4860"/>
                    <a:pt x="3454" y="3231"/>
                  </a:cubicBezTo>
                  <a:cubicBezTo>
                    <a:pt x="2875" y="1602"/>
                    <a:pt x="1618" y="0"/>
                    <a:pt x="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7194720" y="4294918"/>
              <a:ext cx="317218" cy="191781"/>
            </a:xfrm>
            <a:custGeom>
              <a:avLst/>
              <a:gdLst/>
              <a:ahLst/>
              <a:cxnLst/>
              <a:rect l="l" t="t" r="r" b="b"/>
              <a:pathLst>
                <a:path w="8181" h="4946" extrusionOk="0">
                  <a:moveTo>
                    <a:pt x="4019" y="1"/>
                  </a:moveTo>
                  <a:cubicBezTo>
                    <a:pt x="3965" y="1"/>
                    <a:pt x="3910" y="2"/>
                    <a:pt x="3856" y="6"/>
                  </a:cubicBezTo>
                  <a:cubicBezTo>
                    <a:pt x="1039" y="159"/>
                    <a:pt x="1" y="3489"/>
                    <a:pt x="1" y="3489"/>
                  </a:cubicBezTo>
                  <a:cubicBezTo>
                    <a:pt x="1410" y="4590"/>
                    <a:pt x="2848" y="4946"/>
                    <a:pt x="4118" y="4946"/>
                  </a:cubicBezTo>
                  <a:cubicBezTo>
                    <a:pt x="6428" y="4946"/>
                    <a:pt x="8180" y="3770"/>
                    <a:pt x="8180" y="3770"/>
                  </a:cubicBezTo>
                  <a:cubicBezTo>
                    <a:pt x="8180" y="3770"/>
                    <a:pt x="6729" y="1"/>
                    <a:pt x="4019" y="1"/>
                  </a:cubicBezTo>
                  <a:close/>
                </a:path>
              </a:pathLst>
            </a:custGeom>
            <a:solidFill>
              <a:srgbClr val="AE82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7094801" y="4260176"/>
              <a:ext cx="834360" cy="501128"/>
            </a:xfrm>
            <a:custGeom>
              <a:avLst/>
              <a:gdLst/>
              <a:ahLst/>
              <a:cxnLst/>
              <a:rect l="l" t="t" r="r" b="b"/>
              <a:pathLst>
                <a:path w="21518" h="12924" extrusionOk="0">
                  <a:moveTo>
                    <a:pt x="9424" y="1"/>
                  </a:moveTo>
                  <a:cubicBezTo>
                    <a:pt x="9424" y="1"/>
                    <a:pt x="8476" y="522"/>
                    <a:pt x="9009" y="1492"/>
                  </a:cubicBezTo>
                  <a:cubicBezTo>
                    <a:pt x="9543" y="2461"/>
                    <a:pt x="10193" y="2580"/>
                    <a:pt x="10193" y="2580"/>
                  </a:cubicBezTo>
                  <a:cubicBezTo>
                    <a:pt x="10193" y="2580"/>
                    <a:pt x="9957" y="3618"/>
                    <a:pt x="10433" y="4272"/>
                  </a:cubicBezTo>
                  <a:cubicBezTo>
                    <a:pt x="10433" y="4272"/>
                    <a:pt x="9950" y="4175"/>
                    <a:pt x="9192" y="4175"/>
                  </a:cubicBezTo>
                  <a:cubicBezTo>
                    <a:pt x="8269" y="4175"/>
                    <a:pt x="6939" y="4319"/>
                    <a:pt x="5573" y="4953"/>
                  </a:cubicBezTo>
                  <a:cubicBezTo>
                    <a:pt x="5573" y="4953"/>
                    <a:pt x="4244" y="4373"/>
                    <a:pt x="2889" y="4373"/>
                  </a:cubicBezTo>
                  <a:cubicBezTo>
                    <a:pt x="2480" y="4373"/>
                    <a:pt x="2068" y="4426"/>
                    <a:pt x="1689" y="4564"/>
                  </a:cubicBezTo>
                  <a:cubicBezTo>
                    <a:pt x="62" y="5159"/>
                    <a:pt x="1" y="5559"/>
                    <a:pt x="1" y="5559"/>
                  </a:cubicBezTo>
                  <a:cubicBezTo>
                    <a:pt x="1" y="5559"/>
                    <a:pt x="622" y="5723"/>
                    <a:pt x="3409" y="7087"/>
                  </a:cubicBezTo>
                  <a:cubicBezTo>
                    <a:pt x="5083" y="7907"/>
                    <a:pt x="5891" y="8127"/>
                    <a:pt x="6621" y="8127"/>
                  </a:cubicBezTo>
                  <a:cubicBezTo>
                    <a:pt x="7107" y="8127"/>
                    <a:pt x="7559" y="8029"/>
                    <a:pt x="8209" y="7947"/>
                  </a:cubicBezTo>
                  <a:cubicBezTo>
                    <a:pt x="9838" y="7739"/>
                    <a:pt x="12507" y="7621"/>
                    <a:pt x="12507" y="7621"/>
                  </a:cubicBezTo>
                  <a:lnTo>
                    <a:pt x="17279" y="12924"/>
                  </a:lnTo>
                  <a:cubicBezTo>
                    <a:pt x="17279" y="12924"/>
                    <a:pt x="21103" y="12592"/>
                    <a:pt x="21518" y="8776"/>
                  </a:cubicBezTo>
                  <a:lnTo>
                    <a:pt x="16569" y="5633"/>
                  </a:lnTo>
                  <a:cubicBezTo>
                    <a:pt x="16569" y="5633"/>
                    <a:pt x="16243" y="3441"/>
                    <a:pt x="14436" y="2965"/>
                  </a:cubicBezTo>
                  <a:cubicBezTo>
                    <a:pt x="12628" y="2492"/>
                    <a:pt x="11562" y="1925"/>
                    <a:pt x="11562" y="1925"/>
                  </a:cubicBezTo>
                  <a:cubicBezTo>
                    <a:pt x="11562" y="1925"/>
                    <a:pt x="9604" y="1068"/>
                    <a:pt x="9424" y="1"/>
                  </a:cubicBezTo>
                  <a:close/>
                </a:path>
              </a:pathLst>
            </a:custGeom>
            <a:solidFill>
              <a:srgbClr val="F2BE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7160211" y="4437101"/>
              <a:ext cx="191355" cy="83793"/>
            </a:xfrm>
            <a:custGeom>
              <a:avLst/>
              <a:gdLst/>
              <a:ahLst/>
              <a:cxnLst/>
              <a:rect l="l" t="t" r="r" b="b"/>
              <a:pathLst>
                <a:path w="4935" h="2161" extrusionOk="0">
                  <a:moveTo>
                    <a:pt x="4934" y="1683"/>
                  </a:moveTo>
                  <a:cubicBezTo>
                    <a:pt x="4934" y="1683"/>
                    <a:pt x="4867" y="1716"/>
                    <a:pt x="4758" y="1766"/>
                  </a:cubicBezTo>
                  <a:lnTo>
                    <a:pt x="4758" y="1766"/>
                  </a:lnTo>
                  <a:cubicBezTo>
                    <a:pt x="4821" y="1743"/>
                    <a:pt x="4881" y="1716"/>
                    <a:pt x="4934" y="1683"/>
                  </a:cubicBezTo>
                  <a:close/>
                  <a:moveTo>
                    <a:pt x="0" y="1"/>
                  </a:moveTo>
                  <a:lnTo>
                    <a:pt x="0" y="1"/>
                  </a:lnTo>
                  <a:cubicBezTo>
                    <a:pt x="0" y="1"/>
                    <a:pt x="2667" y="2062"/>
                    <a:pt x="3244" y="2151"/>
                  </a:cubicBezTo>
                  <a:cubicBezTo>
                    <a:pt x="3286" y="2157"/>
                    <a:pt x="3331" y="2160"/>
                    <a:pt x="3379" y="2160"/>
                  </a:cubicBezTo>
                  <a:cubicBezTo>
                    <a:pt x="3819" y="2160"/>
                    <a:pt x="4453" y="1902"/>
                    <a:pt x="4758" y="1766"/>
                  </a:cubicBezTo>
                  <a:lnTo>
                    <a:pt x="4758" y="1766"/>
                  </a:lnTo>
                  <a:cubicBezTo>
                    <a:pt x="4556" y="1837"/>
                    <a:pt x="4312" y="1859"/>
                    <a:pt x="4087" y="1859"/>
                  </a:cubicBezTo>
                  <a:cubicBezTo>
                    <a:pt x="3707" y="1859"/>
                    <a:pt x="3377" y="1796"/>
                    <a:pt x="3377" y="1796"/>
                  </a:cubicBezTo>
                  <a:cubicBezTo>
                    <a:pt x="2934" y="1199"/>
                    <a:pt x="1" y="1"/>
                    <a:pt x="0" y="1"/>
                  </a:cubicBezTo>
                  <a:close/>
                </a:path>
              </a:pathLst>
            </a:custGeom>
            <a:solidFill>
              <a:srgbClr val="EA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7113683" y="4450246"/>
              <a:ext cx="122994" cy="66305"/>
            </a:xfrm>
            <a:custGeom>
              <a:avLst/>
              <a:gdLst/>
              <a:ahLst/>
              <a:cxnLst/>
              <a:rect l="l" t="t" r="r" b="b"/>
              <a:pathLst>
                <a:path w="3172" h="1710" extrusionOk="0">
                  <a:moveTo>
                    <a:pt x="386" y="0"/>
                  </a:moveTo>
                  <a:lnTo>
                    <a:pt x="0" y="205"/>
                  </a:lnTo>
                  <a:lnTo>
                    <a:pt x="3172" y="1709"/>
                  </a:lnTo>
                  <a:cubicBezTo>
                    <a:pt x="2788" y="1190"/>
                    <a:pt x="386" y="0"/>
                    <a:pt x="386" y="0"/>
                  </a:cubicBezTo>
                  <a:close/>
                </a:path>
              </a:pathLst>
            </a:custGeom>
            <a:solidFill>
              <a:srgbClr val="EA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7392308" y="4286348"/>
              <a:ext cx="113184" cy="139512"/>
            </a:xfrm>
            <a:custGeom>
              <a:avLst/>
              <a:gdLst/>
              <a:ahLst/>
              <a:cxnLst/>
              <a:rect l="l" t="t" r="r" b="b"/>
              <a:pathLst>
                <a:path w="2919" h="3598" extrusionOk="0">
                  <a:moveTo>
                    <a:pt x="1207" y="1"/>
                  </a:moveTo>
                  <a:lnTo>
                    <a:pt x="1207" y="1"/>
                  </a:lnTo>
                  <a:cubicBezTo>
                    <a:pt x="1207" y="1"/>
                    <a:pt x="1" y="1550"/>
                    <a:pt x="2760" y="3597"/>
                  </a:cubicBezTo>
                  <a:cubicBezTo>
                    <a:pt x="2760" y="3597"/>
                    <a:pt x="2619" y="2372"/>
                    <a:pt x="2918" y="1874"/>
                  </a:cubicBezTo>
                  <a:cubicBezTo>
                    <a:pt x="2918" y="1874"/>
                    <a:pt x="1355" y="986"/>
                    <a:pt x="1207" y="1"/>
                  </a:cubicBezTo>
                  <a:close/>
                </a:path>
              </a:pathLst>
            </a:custGeom>
            <a:solidFill>
              <a:srgbClr val="EAB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43"/>
          <p:cNvGrpSpPr/>
          <p:nvPr/>
        </p:nvGrpSpPr>
        <p:grpSpPr>
          <a:xfrm>
            <a:off x="7488294" y="2699800"/>
            <a:ext cx="1034889" cy="2375609"/>
            <a:chOff x="4963425" y="2163775"/>
            <a:chExt cx="1375450" cy="3157375"/>
          </a:xfrm>
        </p:grpSpPr>
        <p:sp>
          <p:nvSpPr>
            <p:cNvPr id="639" name="Google Shape;639;p43"/>
            <p:cNvSpPr/>
            <p:nvPr/>
          </p:nvSpPr>
          <p:spPr>
            <a:xfrm>
              <a:off x="4963425" y="2163775"/>
              <a:ext cx="1375450" cy="3157375"/>
            </a:xfrm>
            <a:custGeom>
              <a:avLst/>
              <a:gdLst/>
              <a:ahLst/>
              <a:cxnLst/>
              <a:rect l="l" t="t" r="r" b="b"/>
              <a:pathLst>
                <a:path w="55018" h="126295" extrusionOk="0">
                  <a:moveTo>
                    <a:pt x="18506" y="67503"/>
                  </a:moveTo>
                  <a:lnTo>
                    <a:pt x="22886" y="75496"/>
                  </a:lnTo>
                  <a:lnTo>
                    <a:pt x="22940" y="81858"/>
                  </a:lnTo>
                  <a:lnTo>
                    <a:pt x="18506" y="67503"/>
                  </a:lnTo>
                  <a:close/>
                  <a:moveTo>
                    <a:pt x="38049" y="79015"/>
                  </a:moveTo>
                  <a:lnTo>
                    <a:pt x="36578" y="82533"/>
                  </a:lnTo>
                  <a:cubicBezTo>
                    <a:pt x="36404" y="82099"/>
                    <a:pt x="36160" y="81721"/>
                    <a:pt x="35851" y="81387"/>
                  </a:cubicBezTo>
                  <a:lnTo>
                    <a:pt x="36915" y="79486"/>
                  </a:lnTo>
                  <a:cubicBezTo>
                    <a:pt x="37282" y="79365"/>
                    <a:pt x="37656" y="79203"/>
                    <a:pt x="38049" y="79015"/>
                  </a:cubicBezTo>
                  <a:close/>
                  <a:moveTo>
                    <a:pt x="27921" y="0"/>
                  </a:moveTo>
                  <a:cubicBezTo>
                    <a:pt x="27230" y="0"/>
                    <a:pt x="26477" y="161"/>
                    <a:pt x="25719" y="550"/>
                  </a:cubicBezTo>
                  <a:cubicBezTo>
                    <a:pt x="24976" y="941"/>
                    <a:pt x="24168" y="1602"/>
                    <a:pt x="23453" y="2679"/>
                  </a:cubicBezTo>
                  <a:cubicBezTo>
                    <a:pt x="23034" y="3314"/>
                    <a:pt x="22630" y="4069"/>
                    <a:pt x="22295" y="4984"/>
                  </a:cubicBezTo>
                  <a:cubicBezTo>
                    <a:pt x="21421" y="7327"/>
                    <a:pt x="21015" y="14270"/>
                    <a:pt x="20772" y="18745"/>
                  </a:cubicBezTo>
                  <a:cubicBezTo>
                    <a:pt x="17849" y="13718"/>
                    <a:pt x="13669" y="8418"/>
                    <a:pt x="12429" y="8083"/>
                  </a:cubicBezTo>
                  <a:cubicBezTo>
                    <a:pt x="11878" y="7928"/>
                    <a:pt x="11345" y="7867"/>
                    <a:pt x="10847" y="7867"/>
                  </a:cubicBezTo>
                  <a:cubicBezTo>
                    <a:pt x="9697" y="7867"/>
                    <a:pt x="8733" y="8193"/>
                    <a:pt x="8169" y="8447"/>
                  </a:cubicBezTo>
                  <a:cubicBezTo>
                    <a:pt x="7737" y="8607"/>
                    <a:pt x="7332" y="8863"/>
                    <a:pt x="6982" y="9215"/>
                  </a:cubicBezTo>
                  <a:cubicBezTo>
                    <a:pt x="6131" y="10009"/>
                    <a:pt x="5619" y="11047"/>
                    <a:pt x="5390" y="12246"/>
                  </a:cubicBezTo>
                  <a:cubicBezTo>
                    <a:pt x="4825" y="15239"/>
                    <a:pt x="6495" y="20360"/>
                    <a:pt x="8583" y="24982"/>
                  </a:cubicBezTo>
                  <a:cubicBezTo>
                    <a:pt x="10579" y="29362"/>
                    <a:pt x="13086" y="33595"/>
                    <a:pt x="14300" y="34888"/>
                  </a:cubicBezTo>
                  <a:cubicBezTo>
                    <a:pt x="15014" y="35629"/>
                    <a:pt x="15823" y="36115"/>
                    <a:pt x="16725" y="36276"/>
                  </a:cubicBezTo>
                  <a:cubicBezTo>
                    <a:pt x="17022" y="36329"/>
                    <a:pt x="17331" y="36370"/>
                    <a:pt x="17628" y="36370"/>
                  </a:cubicBezTo>
                  <a:lnTo>
                    <a:pt x="22669" y="45510"/>
                  </a:lnTo>
                  <a:lnTo>
                    <a:pt x="22698" y="49511"/>
                  </a:lnTo>
                  <a:cubicBezTo>
                    <a:pt x="21955" y="47974"/>
                    <a:pt x="21054" y="46304"/>
                    <a:pt x="20129" y="44699"/>
                  </a:cubicBezTo>
                  <a:cubicBezTo>
                    <a:pt x="17648" y="40425"/>
                    <a:pt x="14494" y="36276"/>
                    <a:pt x="13215" y="35830"/>
                  </a:cubicBezTo>
                  <a:cubicBezTo>
                    <a:pt x="13186" y="35818"/>
                    <a:pt x="13121" y="35793"/>
                    <a:pt x="13067" y="35765"/>
                  </a:cubicBezTo>
                  <a:cubicBezTo>
                    <a:pt x="12568" y="35574"/>
                    <a:pt x="12015" y="35359"/>
                    <a:pt x="11154" y="35277"/>
                  </a:cubicBezTo>
                  <a:cubicBezTo>
                    <a:pt x="10912" y="35256"/>
                    <a:pt x="10672" y="35244"/>
                    <a:pt x="10435" y="35244"/>
                  </a:cubicBezTo>
                  <a:cubicBezTo>
                    <a:pt x="8011" y="35244"/>
                    <a:pt x="5892" y="36491"/>
                    <a:pt x="5437" y="41477"/>
                  </a:cubicBezTo>
                  <a:cubicBezTo>
                    <a:pt x="5019" y="45980"/>
                    <a:pt x="9776" y="56114"/>
                    <a:pt x="11369" y="59498"/>
                  </a:cubicBezTo>
                  <a:lnTo>
                    <a:pt x="11596" y="59983"/>
                  </a:lnTo>
                  <a:cubicBezTo>
                    <a:pt x="12122" y="61117"/>
                    <a:pt x="12822" y="61938"/>
                    <a:pt x="13616" y="62546"/>
                  </a:cubicBezTo>
                  <a:cubicBezTo>
                    <a:pt x="13563" y="62546"/>
                    <a:pt x="13493" y="62560"/>
                    <a:pt x="13440" y="62572"/>
                  </a:cubicBezTo>
                  <a:cubicBezTo>
                    <a:pt x="12253" y="62802"/>
                    <a:pt x="11309" y="63555"/>
                    <a:pt x="10798" y="64554"/>
                  </a:cubicBezTo>
                  <a:lnTo>
                    <a:pt x="7750" y="56452"/>
                  </a:lnTo>
                  <a:lnTo>
                    <a:pt x="7750" y="56467"/>
                  </a:lnTo>
                  <a:cubicBezTo>
                    <a:pt x="7183" y="54963"/>
                    <a:pt x="5751" y="54004"/>
                    <a:pt x="4198" y="54004"/>
                  </a:cubicBezTo>
                  <a:cubicBezTo>
                    <a:pt x="3871" y="54004"/>
                    <a:pt x="3539" y="54046"/>
                    <a:pt x="3208" y="54135"/>
                  </a:cubicBezTo>
                  <a:cubicBezTo>
                    <a:pt x="1187" y="54688"/>
                    <a:pt x="0" y="56776"/>
                    <a:pt x="541" y="58784"/>
                  </a:cubicBezTo>
                  <a:lnTo>
                    <a:pt x="8581" y="88277"/>
                  </a:lnTo>
                  <a:cubicBezTo>
                    <a:pt x="8037" y="87977"/>
                    <a:pt x="7418" y="87817"/>
                    <a:pt x="6785" y="87817"/>
                  </a:cubicBezTo>
                  <a:cubicBezTo>
                    <a:pt x="6305" y="87817"/>
                    <a:pt x="5817" y="87908"/>
                    <a:pt x="5347" y="88101"/>
                  </a:cubicBezTo>
                  <a:cubicBezTo>
                    <a:pt x="3408" y="88881"/>
                    <a:pt x="2477" y="91091"/>
                    <a:pt x="3259" y="93034"/>
                  </a:cubicBezTo>
                  <a:lnTo>
                    <a:pt x="15741" y="123532"/>
                  </a:lnTo>
                  <a:cubicBezTo>
                    <a:pt x="16254" y="124987"/>
                    <a:pt x="17616" y="126040"/>
                    <a:pt x="19245" y="126052"/>
                  </a:cubicBezTo>
                  <a:lnTo>
                    <a:pt x="31592" y="126281"/>
                  </a:lnTo>
                  <a:cubicBezTo>
                    <a:pt x="31698" y="126290"/>
                    <a:pt x="31803" y="126295"/>
                    <a:pt x="31909" y="126295"/>
                  </a:cubicBezTo>
                  <a:cubicBezTo>
                    <a:pt x="33388" y="126295"/>
                    <a:pt x="34801" y="125409"/>
                    <a:pt x="35405" y="123952"/>
                  </a:cubicBezTo>
                  <a:lnTo>
                    <a:pt x="54275" y="78951"/>
                  </a:lnTo>
                  <a:cubicBezTo>
                    <a:pt x="55018" y="77160"/>
                    <a:pt x="54291" y="75068"/>
                    <a:pt x="52537" y="74141"/>
                  </a:cubicBezTo>
                  <a:cubicBezTo>
                    <a:pt x="51970" y="73845"/>
                    <a:pt x="51364" y="73704"/>
                    <a:pt x="50766" y="73704"/>
                  </a:cubicBezTo>
                  <a:cubicBezTo>
                    <a:pt x="49702" y="73704"/>
                    <a:pt x="48668" y="74151"/>
                    <a:pt x="47942" y="74962"/>
                  </a:cubicBezTo>
                  <a:cubicBezTo>
                    <a:pt x="48482" y="73128"/>
                    <a:pt x="47567" y="71147"/>
                    <a:pt x="45760" y="70391"/>
                  </a:cubicBezTo>
                  <a:cubicBezTo>
                    <a:pt x="45287" y="70195"/>
                    <a:pt x="44788" y="70102"/>
                    <a:pt x="44303" y="70102"/>
                  </a:cubicBezTo>
                  <a:cubicBezTo>
                    <a:pt x="44167" y="70102"/>
                    <a:pt x="44032" y="70109"/>
                    <a:pt x="43899" y="70123"/>
                  </a:cubicBezTo>
                  <a:cubicBezTo>
                    <a:pt x="44671" y="68181"/>
                    <a:pt x="45480" y="66025"/>
                    <a:pt x="46192" y="63991"/>
                  </a:cubicBezTo>
                  <a:cubicBezTo>
                    <a:pt x="47876" y="59203"/>
                    <a:pt x="48902" y="54542"/>
                    <a:pt x="47905" y="52991"/>
                  </a:cubicBezTo>
                  <a:cubicBezTo>
                    <a:pt x="46927" y="51472"/>
                    <a:pt x="45654" y="50664"/>
                    <a:pt x="43994" y="50664"/>
                  </a:cubicBezTo>
                  <a:cubicBezTo>
                    <a:pt x="43476" y="50664"/>
                    <a:pt x="42920" y="50743"/>
                    <a:pt x="42323" y="50903"/>
                  </a:cubicBezTo>
                  <a:cubicBezTo>
                    <a:pt x="41150" y="51227"/>
                    <a:pt x="39804" y="52021"/>
                    <a:pt x="38254" y="53382"/>
                  </a:cubicBezTo>
                  <a:cubicBezTo>
                    <a:pt x="36109" y="55243"/>
                    <a:pt x="32887" y="61821"/>
                    <a:pt x="31432" y="64906"/>
                  </a:cubicBezTo>
                  <a:lnTo>
                    <a:pt x="31391" y="59891"/>
                  </a:lnTo>
                  <a:lnTo>
                    <a:pt x="35851" y="51738"/>
                  </a:lnTo>
                  <a:cubicBezTo>
                    <a:pt x="36015" y="51699"/>
                    <a:pt x="36148" y="51671"/>
                    <a:pt x="36295" y="51630"/>
                  </a:cubicBezTo>
                  <a:cubicBezTo>
                    <a:pt x="38117" y="51171"/>
                    <a:pt x="40489" y="49081"/>
                    <a:pt x="42524" y="45997"/>
                  </a:cubicBezTo>
                  <a:cubicBezTo>
                    <a:pt x="43979" y="43770"/>
                    <a:pt x="45447" y="40874"/>
                    <a:pt x="46526" y="37666"/>
                  </a:cubicBezTo>
                  <a:cubicBezTo>
                    <a:pt x="47508" y="34688"/>
                    <a:pt x="48128" y="32154"/>
                    <a:pt x="48452" y="30199"/>
                  </a:cubicBezTo>
                  <a:cubicBezTo>
                    <a:pt x="49057" y="26507"/>
                    <a:pt x="48357" y="23743"/>
                    <a:pt x="47078" y="22720"/>
                  </a:cubicBezTo>
                  <a:cubicBezTo>
                    <a:pt x="46257" y="22061"/>
                    <a:pt x="45331" y="21694"/>
                    <a:pt x="44284" y="21694"/>
                  </a:cubicBezTo>
                  <a:cubicBezTo>
                    <a:pt x="43490" y="21694"/>
                    <a:pt x="42627" y="21904"/>
                    <a:pt x="41687" y="22358"/>
                  </a:cubicBezTo>
                  <a:cubicBezTo>
                    <a:pt x="40704" y="22828"/>
                    <a:pt x="39505" y="23666"/>
                    <a:pt x="38035" y="24986"/>
                  </a:cubicBezTo>
                  <a:cubicBezTo>
                    <a:pt x="35675" y="27129"/>
                    <a:pt x="32427" y="33789"/>
                    <a:pt x="31215" y="36389"/>
                  </a:cubicBezTo>
                  <a:lnTo>
                    <a:pt x="31160" y="29798"/>
                  </a:lnTo>
                  <a:cubicBezTo>
                    <a:pt x="31471" y="29378"/>
                    <a:pt x="31755" y="28881"/>
                    <a:pt x="31983" y="28287"/>
                  </a:cubicBezTo>
                  <a:cubicBezTo>
                    <a:pt x="32402" y="27250"/>
                    <a:pt x="32695" y="25835"/>
                    <a:pt x="32926" y="23719"/>
                  </a:cubicBezTo>
                  <a:cubicBezTo>
                    <a:pt x="33438" y="19162"/>
                    <a:pt x="33143" y="8961"/>
                    <a:pt x="33114" y="7909"/>
                  </a:cubicBezTo>
                  <a:cubicBezTo>
                    <a:pt x="33114" y="7669"/>
                    <a:pt x="33088" y="7426"/>
                    <a:pt x="33033" y="7170"/>
                  </a:cubicBezTo>
                  <a:cubicBezTo>
                    <a:pt x="33033" y="7170"/>
                    <a:pt x="32576" y="5094"/>
                    <a:pt x="31862" y="3275"/>
                  </a:cubicBezTo>
                  <a:cubicBezTo>
                    <a:pt x="31712" y="2302"/>
                    <a:pt x="31201" y="1416"/>
                    <a:pt x="30406" y="822"/>
                  </a:cubicBezTo>
                  <a:cubicBezTo>
                    <a:pt x="30366" y="782"/>
                    <a:pt x="30325" y="743"/>
                    <a:pt x="30269" y="714"/>
                  </a:cubicBezTo>
                  <a:cubicBezTo>
                    <a:pt x="30228" y="685"/>
                    <a:pt x="30204" y="661"/>
                    <a:pt x="30163" y="632"/>
                  </a:cubicBezTo>
                  <a:cubicBezTo>
                    <a:pt x="29936" y="497"/>
                    <a:pt x="29692" y="364"/>
                    <a:pt x="29424" y="270"/>
                  </a:cubicBezTo>
                  <a:cubicBezTo>
                    <a:pt x="28982" y="102"/>
                    <a:pt x="28471" y="0"/>
                    <a:pt x="27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5389975" y="2746550"/>
              <a:ext cx="478900" cy="2244675"/>
            </a:xfrm>
            <a:custGeom>
              <a:avLst/>
              <a:gdLst/>
              <a:ahLst/>
              <a:cxnLst/>
              <a:rect l="l" t="t" r="r" b="b"/>
              <a:pathLst>
                <a:path w="19156" h="89787" extrusionOk="0">
                  <a:moveTo>
                    <a:pt x="10274" y="0"/>
                  </a:moveTo>
                  <a:lnTo>
                    <a:pt x="9234" y="13"/>
                  </a:lnTo>
                  <a:lnTo>
                    <a:pt x="9367" y="19004"/>
                  </a:lnTo>
                  <a:lnTo>
                    <a:pt x="9367" y="19004"/>
                  </a:lnTo>
                  <a:lnTo>
                    <a:pt x="920" y="3681"/>
                  </a:lnTo>
                  <a:lnTo>
                    <a:pt x="1" y="4178"/>
                  </a:lnTo>
                  <a:lnTo>
                    <a:pt x="9384" y="21185"/>
                  </a:lnTo>
                  <a:lnTo>
                    <a:pt x="9599" y="48990"/>
                  </a:lnTo>
                  <a:lnTo>
                    <a:pt x="9599" y="48990"/>
                  </a:lnTo>
                  <a:lnTo>
                    <a:pt x="1256" y="33790"/>
                  </a:lnTo>
                  <a:lnTo>
                    <a:pt x="339" y="34287"/>
                  </a:lnTo>
                  <a:lnTo>
                    <a:pt x="9611" y="51188"/>
                  </a:lnTo>
                  <a:lnTo>
                    <a:pt x="9895" y="89786"/>
                  </a:lnTo>
                  <a:lnTo>
                    <a:pt x="10948" y="89774"/>
                  </a:lnTo>
                  <a:lnTo>
                    <a:pt x="10757" y="64626"/>
                  </a:lnTo>
                  <a:lnTo>
                    <a:pt x="19047" y="49852"/>
                  </a:lnTo>
                  <a:lnTo>
                    <a:pt x="18142" y="49340"/>
                  </a:lnTo>
                  <a:lnTo>
                    <a:pt x="10733" y="62522"/>
                  </a:lnTo>
                  <a:lnTo>
                    <a:pt x="10542" y="35622"/>
                  </a:lnTo>
                  <a:lnTo>
                    <a:pt x="19156" y="19841"/>
                  </a:lnTo>
                  <a:lnTo>
                    <a:pt x="18251" y="19341"/>
                  </a:lnTo>
                  <a:lnTo>
                    <a:pt x="10514" y="33479"/>
                  </a:lnTo>
                  <a:lnTo>
                    <a:pt x="10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5755250" y="3516125"/>
              <a:ext cx="341750" cy="556925"/>
            </a:xfrm>
            <a:custGeom>
              <a:avLst/>
              <a:gdLst/>
              <a:ahLst/>
              <a:cxnLst/>
              <a:rect l="l" t="t" r="r" b="b"/>
              <a:pathLst>
                <a:path w="13670" h="22277" extrusionOk="0">
                  <a:moveTo>
                    <a:pt x="2469" y="14003"/>
                  </a:moveTo>
                  <a:cubicBezTo>
                    <a:pt x="2469" y="14003"/>
                    <a:pt x="6890" y="4031"/>
                    <a:pt x="9072" y="2129"/>
                  </a:cubicBezTo>
                  <a:cubicBezTo>
                    <a:pt x="11254" y="227"/>
                    <a:pt x="12427" y="0"/>
                    <a:pt x="13049" y="956"/>
                  </a:cubicBezTo>
                  <a:cubicBezTo>
                    <a:pt x="13669" y="1914"/>
                    <a:pt x="7723" y="17802"/>
                    <a:pt x="6338" y="20041"/>
                  </a:cubicBezTo>
                  <a:cubicBezTo>
                    <a:pt x="4935" y="22276"/>
                    <a:pt x="2172" y="22037"/>
                    <a:pt x="2172" y="22037"/>
                  </a:cubicBezTo>
                  <a:cubicBezTo>
                    <a:pt x="2172" y="22037"/>
                    <a:pt x="0" y="19877"/>
                    <a:pt x="2469" y="14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5748500" y="2794400"/>
              <a:ext cx="346800" cy="579225"/>
            </a:xfrm>
            <a:custGeom>
              <a:avLst/>
              <a:gdLst/>
              <a:ahLst/>
              <a:cxnLst/>
              <a:rect l="l" t="t" r="r" b="b"/>
              <a:pathLst>
                <a:path w="13872" h="23169" extrusionOk="0">
                  <a:moveTo>
                    <a:pt x="2792" y="13761"/>
                  </a:moveTo>
                  <a:cubicBezTo>
                    <a:pt x="2792" y="13761"/>
                    <a:pt x="6822" y="4704"/>
                    <a:pt x="9180" y="2575"/>
                  </a:cubicBezTo>
                  <a:cubicBezTo>
                    <a:pt x="11528" y="446"/>
                    <a:pt x="12752" y="0"/>
                    <a:pt x="13319" y="446"/>
                  </a:cubicBezTo>
                  <a:cubicBezTo>
                    <a:pt x="13872" y="891"/>
                    <a:pt x="13600" y="5027"/>
                    <a:pt x="11528" y="11240"/>
                  </a:cubicBezTo>
                  <a:cubicBezTo>
                    <a:pt x="9453" y="17452"/>
                    <a:pt x="5758" y="22264"/>
                    <a:pt x="3967" y="22722"/>
                  </a:cubicBezTo>
                  <a:cubicBezTo>
                    <a:pt x="2188" y="23169"/>
                    <a:pt x="1406" y="23101"/>
                    <a:pt x="1406" y="23101"/>
                  </a:cubicBezTo>
                  <a:cubicBezTo>
                    <a:pt x="1406" y="23101"/>
                    <a:pt x="0" y="21429"/>
                    <a:pt x="2792" y="13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5567950" y="2254800"/>
              <a:ext cx="137075" cy="611675"/>
            </a:xfrm>
            <a:custGeom>
              <a:avLst/>
              <a:gdLst/>
              <a:ahLst/>
              <a:cxnLst/>
              <a:rect l="l" t="t" r="r" b="b"/>
              <a:pathLst>
                <a:path w="5483" h="24467" extrusionOk="0">
                  <a:moveTo>
                    <a:pt x="5149" y="4290"/>
                  </a:moveTo>
                  <a:cubicBezTo>
                    <a:pt x="5149" y="4290"/>
                    <a:pt x="5482" y="15085"/>
                    <a:pt x="4971" y="19681"/>
                  </a:cubicBezTo>
                  <a:cubicBezTo>
                    <a:pt x="4473" y="24264"/>
                    <a:pt x="3771" y="24466"/>
                    <a:pt x="2130" y="24438"/>
                  </a:cubicBezTo>
                  <a:cubicBezTo>
                    <a:pt x="472" y="24397"/>
                    <a:pt x="1" y="20984"/>
                    <a:pt x="187" y="18561"/>
                  </a:cubicBezTo>
                  <a:cubicBezTo>
                    <a:pt x="390" y="16121"/>
                    <a:pt x="752" y="5150"/>
                    <a:pt x="1669" y="2657"/>
                  </a:cubicBezTo>
                  <a:cubicBezTo>
                    <a:pt x="2596" y="164"/>
                    <a:pt x="3665" y="0"/>
                    <a:pt x="3998" y="231"/>
                  </a:cubicBezTo>
                  <a:cubicBezTo>
                    <a:pt x="4340" y="450"/>
                    <a:pt x="5149" y="4290"/>
                    <a:pt x="5149" y="42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5131875" y="2450000"/>
              <a:ext cx="362575" cy="533750"/>
            </a:xfrm>
            <a:custGeom>
              <a:avLst/>
              <a:gdLst/>
              <a:ahLst/>
              <a:cxnLst/>
              <a:rect l="l" t="t" r="r" b="b"/>
              <a:pathLst>
                <a:path w="14503" h="21350" extrusionOk="0">
                  <a:moveTo>
                    <a:pt x="2860" y="500"/>
                  </a:moveTo>
                  <a:cubicBezTo>
                    <a:pt x="2860" y="500"/>
                    <a:pt x="3669" y="1"/>
                    <a:pt x="4678" y="285"/>
                  </a:cubicBezTo>
                  <a:cubicBezTo>
                    <a:pt x="5689" y="566"/>
                    <a:pt x="14503" y="14329"/>
                    <a:pt x="14222" y="17184"/>
                  </a:cubicBezTo>
                  <a:cubicBezTo>
                    <a:pt x="13940" y="20042"/>
                    <a:pt x="12040" y="21350"/>
                    <a:pt x="10691" y="21106"/>
                  </a:cubicBezTo>
                  <a:cubicBezTo>
                    <a:pt x="9355" y="20850"/>
                    <a:pt x="1" y="3223"/>
                    <a:pt x="2860" y="50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5185250" y="3116825"/>
              <a:ext cx="320350" cy="569475"/>
            </a:xfrm>
            <a:custGeom>
              <a:avLst/>
              <a:gdLst/>
              <a:ahLst/>
              <a:cxnLst/>
              <a:rect l="l" t="t" r="r" b="b"/>
              <a:pathLst>
                <a:path w="12814" h="22779" extrusionOk="0">
                  <a:moveTo>
                    <a:pt x="10482" y="21957"/>
                  </a:moveTo>
                  <a:cubicBezTo>
                    <a:pt x="10482" y="21957"/>
                    <a:pt x="12814" y="20150"/>
                    <a:pt x="11749" y="16281"/>
                  </a:cubicBezTo>
                  <a:cubicBezTo>
                    <a:pt x="10685" y="12425"/>
                    <a:pt x="4027" y="1618"/>
                    <a:pt x="3071" y="1280"/>
                  </a:cubicBezTo>
                  <a:cubicBezTo>
                    <a:pt x="2127" y="942"/>
                    <a:pt x="670" y="1"/>
                    <a:pt x="336" y="3693"/>
                  </a:cubicBezTo>
                  <a:cubicBezTo>
                    <a:pt x="0" y="7386"/>
                    <a:pt x="4972" y="17737"/>
                    <a:pt x="6159" y="20258"/>
                  </a:cubicBezTo>
                  <a:cubicBezTo>
                    <a:pt x="7328" y="22778"/>
                    <a:pt x="10482" y="21957"/>
                    <a:pt x="10482" y="219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068575" y="3608800"/>
              <a:ext cx="1163875" cy="1617300"/>
            </a:xfrm>
            <a:custGeom>
              <a:avLst/>
              <a:gdLst/>
              <a:ahLst/>
              <a:cxnLst/>
              <a:rect l="l" t="t" r="r" b="b"/>
              <a:pathLst>
                <a:path w="46555" h="64692" extrusionOk="0">
                  <a:moveTo>
                    <a:pt x="15109" y="64462"/>
                  </a:moveTo>
                  <a:lnTo>
                    <a:pt x="27697" y="64691"/>
                  </a:lnTo>
                  <a:lnTo>
                    <a:pt x="46554" y="19691"/>
                  </a:lnTo>
                  <a:lnTo>
                    <a:pt x="29772" y="51376"/>
                  </a:lnTo>
                  <a:lnTo>
                    <a:pt x="40097" y="16091"/>
                  </a:lnTo>
                  <a:lnTo>
                    <a:pt x="26970" y="47561"/>
                  </a:lnTo>
                  <a:lnTo>
                    <a:pt x="28870" y="26188"/>
                  </a:lnTo>
                  <a:lnTo>
                    <a:pt x="22264" y="48345"/>
                  </a:lnTo>
                  <a:lnTo>
                    <a:pt x="9961" y="8503"/>
                  </a:lnTo>
                  <a:lnTo>
                    <a:pt x="17563" y="46779"/>
                  </a:lnTo>
                  <a:lnTo>
                    <a:pt x="1" y="0"/>
                  </a:lnTo>
                  <a:lnTo>
                    <a:pt x="13248" y="48572"/>
                  </a:lnTo>
                  <a:lnTo>
                    <a:pt x="2574" y="338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2"/>
          <p:cNvSpPr/>
          <p:nvPr/>
        </p:nvSpPr>
        <p:spPr>
          <a:xfrm>
            <a:off x="1534050" y="474575"/>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2"/>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System Analysis</a:t>
            </a:r>
            <a:endParaRPr sz="3000">
              <a:latin typeface="Arial"/>
              <a:ea typeface="Arial"/>
              <a:cs typeface="Arial"/>
              <a:sym typeface="Arial"/>
            </a:endParaRPr>
          </a:p>
        </p:txBody>
      </p:sp>
      <p:pic>
        <p:nvPicPr>
          <p:cNvPr id="736" name="Google Shape;736;p52"/>
          <p:cNvPicPr preferRelativeResize="0"/>
          <p:nvPr/>
        </p:nvPicPr>
        <p:blipFill>
          <a:blip r:embed="rId3">
            <a:alphaModFix/>
          </a:blip>
          <a:stretch>
            <a:fillRect/>
          </a:stretch>
        </p:blipFill>
        <p:spPr>
          <a:xfrm>
            <a:off x="3864775" y="1122325"/>
            <a:ext cx="1194625" cy="3213874"/>
          </a:xfrm>
          <a:prstGeom prst="rect">
            <a:avLst/>
          </a:prstGeom>
          <a:noFill/>
          <a:ln>
            <a:noFill/>
          </a:ln>
        </p:spPr>
      </p:pic>
      <p:sp>
        <p:nvSpPr>
          <p:cNvPr id="737" name="Google Shape;737;p52"/>
          <p:cNvSpPr txBox="1"/>
          <p:nvPr/>
        </p:nvSpPr>
        <p:spPr>
          <a:xfrm>
            <a:off x="2912450" y="4385750"/>
            <a:ext cx="3683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accent6"/>
                </a:solidFill>
              </a:rPr>
              <a:t>Figure 2: Flow Chart  of Smart Irrigation System</a:t>
            </a:r>
            <a:endParaRPr sz="110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41"/>
        <p:cNvGrpSpPr/>
        <p:nvPr/>
      </p:nvGrpSpPr>
      <p:grpSpPr>
        <a:xfrm>
          <a:off x="0" y="0"/>
          <a:ext cx="0" cy="0"/>
          <a:chOff x="0" y="0"/>
          <a:chExt cx="0" cy="0"/>
        </a:xfrm>
      </p:grpSpPr>
      <p:sp>
        <p:nvSpPr>
          <p:cNvPr id="742" name="Google Shape;742;p53"/>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3"/>
          <p:cNvSpPr txBox="1">
            <a:spLocks noGrp="1"/>
          </p:cNvSpPr>
          <p:nvPr>
            <p:ph type="title" idx="6"/>
          </p:nvPr>
        </p:nvSpPr>
        <p:spPr>
          <a:xfrm>
            <a:off x="715050" y="48732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Circuit Design</a:t>
            </a:r>
            <a:endParaRPr sz="3000">
              <a:latin typeface="Arial"/>
              <a:ea typeface="Arial"/>
              <a:cs typeface="Arial"/>
              <a:sym typeface="Arial"/>
            </a:endParaRPr>
          </a:p>
        </p:txBody>
      </p:sp>
      <p:pic>
        <p:nvPicPr>
          <p:cNvPr id="744" name="Google Shape;744;p53"/>
          <p:cNvPicPr preferRelativeResize="0"/>
          <p:nvPr/>
        </p:nvPicPr>
        <p:blipFill>
          <a:blip r:embed="rId3">
            <a:alphaModFix/>
          </a:blip>
          <a:stretch>
            <a:fillRect/>
          </a:stretch>
        </p:blipFill>
        <p:spPr>
          <a:xfrm>
            <a:off x="2217612" y="1261875"/>
            <a:ext cx="4708774" cy="353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54"/>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4"/>
          <p:cNvSpPr txBox="1">
            <a:spLocks noGrp="1"/>
          </p:cNvSpPr>
          <p:nvPr>
            <p:ph type="title" idx="6"/>
          </p:nvPr>
        </p:nvSpPr>
        <p:spPr>
          <a:xfrm>
            <a:off x="715050" y="48732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Experimental Setup</a:t>
            </a:r>
            <a:endParaRPr sz="3000">
              <a:latin typeface="Arial"/>
              <a:ea typeface="Arial"/>
              <a:cs typeface="Arial"/>
              <a:sym typeface="Arial"/>
            </a:endParaRPr>
          </a:p>
        </p:txBody>
      </p:sp>
      <p:pic>
        <p:nvPicPr>
          <p:cNvPr id="751" name="Google Shape;751;p54"/>
          <p:cNvPicPr preferRelativeResize="0"/>
          <p:nvPr/>
        </p:nvPicPr>
        <p:blipFill>
          <a:blip r:embed="rId3">
            <a:alphaModFix/>
          </a:blip>
          <a:stretch>
            <a:fillRect/>
          </a:stretch>
        </p:blipFill>
        <p:spPr>
          <a:xfrm>
            <a:off x="2061375" y="1217600"/>
            <a:ext cx="5021232" cy="3765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55"/>
          <p:cNvSpPr/>
          <p:nvPr/>
        </p:nvSpPr>
        <p:spPr>
          <a:xfrm>
            <a:off x="1534050" y="474575"/>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5"/>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Project Features</a:t>
            </a:r>
            <a:endParaRPr sz="3000">
              <a:latin typeface="Arial"/>
              <a:ea typeface="Arial"/>
              <a:cs typeface="Arial"/>
              <a:sym typeface="Arial"/>
            </a:endParaRPr>
          </a:p>
        </p:txBody>
      </p:sp>
      <p:sp>
        <p:nvSpPr>
          <p:cNvPr id="758" name="Google Shape;758;p55"/>
          <p:cNvSpPr txBox="1"/>
          <p:nvPr/>
        </p:nvSpPr>
        <p:spPr>
          <a:xfrm>
            <a:off x="1911075" y="1624750"/>
            <a:ext cx="5574000" cy="22473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accent6"/>
              </a:buClr>
              <a:buSzPts val="1600"/>
              <a:buChar char="●"/>
            </a:pPr>
            <a:r>
              <a:rPr lang="en" sz="1600">
                <a:solidFill>
                  <a:schemeClr val="accent6"/>
                </a:solidFill>
              </a:rPr>
              <a:t>Our system can give accurate data of moisture sensor.</a:t>
            </a:r>
            <a:endParaRPr sz="1600">
              <a:solidFill>
                <a:schemeClr val="accent6"/>
              </a:solidFill>
            </a:endParaRPr>
          </a:p>
          <a:p>
            <a:pPr marL="457200" lvl="0" indent="-330200" algn="l" rtl="0">
              <a:lnSpc>
                <a:spcPct val="150000"/>
              </a:lnSpc>
              <a:spcBef>
                <a:spcPts val="0"/>
              </a:spcBef>
              <a:spcAft>
                <a:spcPts val="0"/>
              </a:spcAft>
              <a:buClr>
                <a:schemeClr val="accent6"/>
              </a:buClr>
              <a:buSzPts val="1600"/>
              <a:buChar char="●"/>
            </a:pPr>
            <a:r>
              <a:rPr lang="en" sz="1600">
                <a:solidFill>
                  <a:schemeClr val="accent6"/>
                </a:solidFill>
              </a:rPr>
              <a:t>We can handle two IR sensor to detect intrusion.</a:t>
            </a:r>
            <a:endParaRPr sz="1600">
              <a:solidFill>
                <a:schemeClr val="accent6"/>
              </a:solidFill>
            </a:endParaRPr>
          </a:p>
          <a:p>
            <a:pPr marL="457200" lvl="0" indent="-330200" algn="l" rtl="0">
              <a:lnSpc>
                <a:spcPct val="150000"/>
              </a:lnSpc>
              <a:spcBef>
                <a:spcPts val="0"/>
              </a:spcBef>
              <a:spcAft>
                <a:spcPts val="0"/>
              </a:spcAft>
              <a:buClr>
                <a:schemeClr val="accent6"/>
              </a:buClr>
              <a:buSzPts val="1600"/>
              <a:buChar char="●"/>
            </a:pPr>
            <a:r>
              <a:rPr lang="en" sz="1600">
                <a:solidFill>
                  <a:schemeClr val="accent6"/>
                </a:solidFill>
              </a:rPr>
              <a:t>Data store on ThingSpeak IoT cloud.</a:t>
            </a:r>
            <a:endParaRPr sz="1600">
              <a:solidFill>
                <a:schemeClr val="accent6"/>
              </a:solidFill>
            </a:endParaRPr>
          </a:p>
          <a:p>
            <a:pPr marL="457200" lvl="0" indent="-330200" algn="l" rtl="0">
              <a:lnSpc>
                <a:spcPct val="150000"/>
              </a:lnSpc>
              <a:spcBef>
                <a:spcPts val="0"/>
              </a:spcBef>
              <a:spcAft>
                <a:spcPts val="0"/>
              </a:spcAft>
              <a:buClr>
                <a:schemeClr val="accent6"/>
              </a:buClr>
              <a:buSzPts val="1600"/>
              <a:buChar char="●"/>
            </a:pPr>
            <a:r>
              <a:rPr lang="en" sz="1600">
                <a:solidFill>
                  <a:schemeClr val="accent6"/>
                </a:solidFill>
              </a:rPr>
              <a:t>Mobile App for the user to see data visualization.</a:t>
            </a:r>
            <a:endParaRPr sz="1600">
              <a:solidFill>
                <a:schemeClr val="accent6"/>
              </a:solidFill>
            </a:endParaRPr>
          </a:p>
          <a:p>
            <a:pPr marL="457200" lvl="0" indent="-330200" algn="l" rtl="0">
              <a:lnSpc>
                <a:spcPct val="150000"/>
              </a:lnSpc>
              <a:spcBef>
                <a:spcPts val="0"/>
              </a:spcBef>
              <a:spcAft>
                <a:spcPts val="0"/>
              </a:spcAft>
              <a:buClr>
                <a:schemeClr val="accent6"/>
              </a:buClr>
              <a:buSzPts val="1600"/>
              <a:buChar char="●"/>
            </a:pPr>
            <a:r>
              <a:rPr lang="en" sz="1600">
                <a:solidFill>
                  <a:schemeClr val="accent6"/>
                </a:solidFill>
              </a:rPr>
              <a:t>Switch to On/Off the Pump.</a:t>
            </a:r>
            <a:endParaRPr sz="1600">
              <a:solidFill>
                <a:schemeClr val="accent6"/>
              </a:solidFill>
            </a:endParaRPr>
          </a:p>
          <a:p>
            <a:pPr marL="0" lvl="0" indent="0" algn="l" rtl="0">
              <a:spcBef>
                <a:spcPts val="0"/>
              </a:spcBef>
              <a:spcAft>
                <a:spcPts val="0"/>
              </a:spcAft>
              <a:buNone/>
            </a:pPr>
            <a:endParaRPr>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2"/>
        <p:cNvGrpSpPr/>
        <p:nvPr/>
      </p:nvGrpSpPr>
      <p:grpSpPr>
        <a:xfrm>
          <a:off x="0" y="0"/>
          <a:ext cx="0" cy="0"/>
          <a:chOff x="0" y="0"/>
          <a:chExt cx="0" cy="0"/>
        </a:xfrm>
      </p:grpSpPr>
      <p:sp>
        <p:nvSpPr>
          <p:cNvPr id="763" name="Google Shape;763;p56"/>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6"/>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Hardware Specification</a:t>
            </a:r>
            <a:endParaRPr sz="3000">
              <a:latin typeface="Arial"/>
              <a:ea typeface="Arial"/>
              <a:cs typeface="Arial"/>
              <a:sym typeface="Arial"/>
            </a:endParaRPr>
          </a:p>
        </p:txBody>
      </p:sp>
      <p:graphicFrame>
        <p:nvGraphicFramePr>
          <p:cNvPr id="765" name="Google Shape;765;p56"/>
          <p:cNvGraphicFramePr/>
          <p:nvPr/>
        </p:nvGraphicFramePr>
        <p:xfrm>
          <a:off x="1426263" y="1105650"/>
          <a:ext cx="3000000" cy="3000000"/>
        </p:xfrm>
        <a:graphic>
          <a:graphicData uri="http://schemas.openxmlformats.org/drawingml/2006/table">
            <a:tbl>
              <a:tblPr>
                <a:noFill/>
                <a:tableStyleId>{F223B8A0-691B-4ECA-B7D4-1DAAD3A6BC8A}</a:tableStyleId>
              </a:tblPr>
              <a:tblGrid>
                <a:gridCol w="453050">
                  <a:extLst>
                    <a:ext uri="{9D8B030D-6E8A-4147-A177-3AD203B41FA5}">
                      <a16:colId xmlns:a16="http://schemas.microsoft.com/office/drawing/2014/main" val="20000"/>
                    </a:ext>
                  </a:extLst>
                </a:gridCol>
                <a:gridCol w="1987625">
                  <a:extLst>
                    <a:ext uri="{9D8B030D-6E8A-4147-A177-3AD203B41FA5}">
                      <a16:colId xmlns:a16="http://schemas.microsoft.com/office/drawing/2014/main" val="20001"/>
                    </a:ext>
                  </a:extLst>
                </a:gridCol>
                <a:gridCol w="828475">
                  <a:extLst>
                    <a:ext uri="{9D8B030D-6E8A-4147-A177-3AD203B41FA5}">
                      <a16:colId xmlns:a16="http://schemas.microsoft.com/office/drawing/2014/main" val="20002"/>
                    </a:ext>
                  </a:extLst>
                </a:gridCol>
                <a:gridCol w="302240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 sz="1200" b="1">
                          <a:solidFill>
                            <a:schemeClr val="accent6"/>
                          </a:solidFill>
                        </a:rPr>
                        <a:t>No</a:t>
                      </a:r>
                      <a:endParaRPr sz="12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b="1">
                          <a:solidFill>
                            <a:schemeClr val="accent6"/>
                          </a:solidFill>
                        </a:rPr>
                        <a:t>Hardware</a:t>
                      </a:r>
                      <a:endParaRPr sz="12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b="1">
                          <a:solidFill>
                            <a:schemeClr val="accent6"/>
                          </a:solidFill>
                        </a:rPr>
                        <a:t>Unit(s)</a:t>
                      </a:r>
                      <a:endParaRPr sz="12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b="1">
                          <a:solidFill>
                            <a:schemeClr val="accent6"/>
                          </a:solidFill>
                        </a:rPr>
                        <a:t>Specification</a:t>
                      </a:r>
                      <a:endParaRPr sz="12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a:solidFill>
                            <a:schemeClr val="accent6"/>
                          </a:solidFill>
                        </a:rPr>
                        <a:t> 1.</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Breadboard</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1</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To set up the components.</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sz="1200">
                          <a:solidFill>
                            <a:schemeClr val="accent6"/>
                          </a:solidFill>
                        </a:rPr>
                        <a:t> 2. </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Jumper Wire </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1</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To make connection.</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200">
                          <a:solidFill>
                            <a:schemeClr val="accent6"/>
                          </a:solidFill>
                        </a:rPr>
                        <a:t> 3. </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Resistor</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1</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 To control current flow.</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sz="1200">
                          <a:solidFill>
                            <a:schemeClr val="accent6"/>
                          </a:solidFill>
                        </a:rPr>
                        <a:t> 4.</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USB Cable</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2</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Power Supply.</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sz="1200">
                          <a:solidFill>
                            <a:schemeClr val="accent6"/>
                          </a:solidFill>
                        </a:rPr>
                        <a:t> 5.</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ESP 32 - 3.3V</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1</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System on Chip (Bluetooth and WiFi module integrated).</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sz="1200">
                          <a:solidFill>
                            <a:schemeClr val="accent6"/>
                          </a:solidFill>
                        </a:rPr>
                        <a:t> 6.</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Soil Moisture Sensor- 5V</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1</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Measure soil moisture.</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 sz="1200">
                          <a:solidFill>
                            <a:schemeClr val="accent6"/>
                          </a:solidFill>
                        </a:rPr>
                        <a:t> 7.</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IR Sensor- 5V</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2</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Intrusion detection.</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7"/>
                  </a:ext>
                </a:extLst>
              </a:tr>
              <a:tr h="305475">
                <a:tc>
                  <a:txBody>
                    <a:bodyPr/>
                    <a:lstStyle/>
                    <a:p>
                      <a:pPr marL="0" lvl="0" indent="0" algn="ctr" rtl="0">
                        <a:spcBef>
                          <a:spcPts val="0"/>
                        </a:spcBef>
                        <a:spcAft>
                          <a:spcPts val="0"/>
                        </a:spcAft>
                        <a:buNone/>
                      </a:pPr>
                      <a:r>
                        <a:rPr lang="en" sz="1200">
                          <a:solidFill>
                            <a:schemeClr val="accent6"/>
                          </a:solidFill>
                        </a:rPr>
                        <a:t> 8.</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Relay - 5V</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1</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Used as a switch for pump.</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8"/>
                  </a:ext>
                </a:extLst>
              </a:tr>
              <a:tr h="381000">
                <a:tc>
                  <a:txBody>
                    <a:bodyPr/>
                    <a:lstStyle/>
                    <a:p>
                      <a:pPr marL="0" lvl="0" indent="0" algn="ctr" rtl="0">
                        <a:spcBef>
                          <a:spcPts val="0"/>
                        </a:spcBef>
                        <a:spcAft>
                          <a:spcPts val="0"/>
                        </a:spcAft>
                        <a:buNone/>
                      </a:pPr>
                      <a:r>
                        <a:rPr lang="en" sz="1200">
                          <a:solidFill>
                            <a:schemeClr val="accent6"/>
                          </a:solidFill>
                        </a:rPr>
                        <a:t> 9.</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Pump - 5V</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1</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Used for irrigation.</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69"/>
        <p:cNvGrpSpPr/>
        <p:nvPr/>
      </p:nvGrpSpPr>
      <p:grpSpPr>
        <a:xfrm>
          <a:off x="0" y="0"/>
          <a:ext cx="0" cy="0"/>
          <a:chOff x="0" y="0"/>
          <a:chExt cx="0" cy="0"/>
        </a:xfrm>
      </p:grpSpPr>
      <p:sp>
        <p:nvSpPr>
          <p:cNvPr id="770" name="Google Shape;770;p57"/>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7"/>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Hardware Specification Cont.</a:t>
            </a:r>
            <a:endParaRPr sz="3000">
              <a:latin typeface="Arial"/>
              <a:ea typeface="Arial"/>
              <a:cs typeface="Arial"/>
              <a:sym typeface="Arial"/>
            </a:endParaRPr>
          </a:p>
        </p:txBody>
      </p:sp>
      <p:pic>
        <p:nvPicPr>
          <p:cNvPr id="772" name="Google Shape;772;p57"/>
          <p:cNvPicPr preferRelativeResize="0"/>
          <p:nvPr/>
        </p:nvPicPr>
        <p:blipFill>
          <a:blip r:embed="rId3">
            <a:alphaModFix/>
          </a:blip>
          <a:stretch>
            <a:fillRect/>
          </a:stretch>
        </p:blipFill>
        <p:spPr>
          <a:xfrm>
            <a:off x="5237350" y="1428100"/>
            <a:ext cx="3360425" cy="2559524"/>
          </a:xfrm>
          <a:prstGeom prst="rect">
            <a:avLst/>
          </a:prstGeom>
          <a:noFill/>
          <a:ln>
            <a:noFill/>
          </a:ln>
        </p:spPr>
      </p:pic>
      <p:sp>
        <p:nvSpPr>
          <p:cNvPr id="773" name="Google Shape;773;p57"/>
          <p:cNvSpPr txBox="1"/>
          <p:nvPr/>
        </p:nvSpPr>
        <p:spPr>
          <a:xfrm>
            <a:off x="686275" y="1501100"/>
            <a:ext cx="4339200" cy="24135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600">
                <a:solidFill>
                  <a:schemeClr val="accent6"/>
                </a:solidFill>
                <a:highlight>
                  <a:schemeClr val="dk1"/>
                </a:highlight>
              </a:rPr>
              <a:t>ESP32</a:t>
            </a:r>
            <a:endParaRPr sz="1600">
              <a:solidFill>
                <a:schemeClr val="accent6"/>
              </a:solidFill>
              <a:highlight>
                <a:schemeClr val="dk1"/>
              </a:highlight>
            </a:endParaRPr>
          </a:p>
          <a:p>
            <a:pPr marL="0" lvl="0" indent="0" algn="just" rtl="0">
              <a:lnSpc>
                <a:spcPct val="115000"/>
              </a:lnSpc>
              <a:spcBef>
                <a:spcPts val="0"/>
              </a:spcBef>
              <a:spcAft>
                <a:spcPts val="0"/>
              </a:spcAft>
              <a:buNone/>
            </a:pPr>
            <a:endParaRPr sz="1600">
              <a:solidFill>
                <a:schemeClr val="accent6"/>
              </a:solidFill>
              <a:highlight>
                <a:srgbClr val="000000"/>
              </a:highlight>
            </a:endParaRPr>
          </a:p>
          <a:p>
            <a:pPr marL="0" lvl="0" indent="0" algn="just" rtl="0">
              <a:lnSpc>
                <a:spcPct val="115000"/>
              </a:lnSpc>
              <a:spcBef>
                <a:spcPts val="0"/>
              </a:spcBef>
              <a:spcAft>
                <a:spcPts val="0"/>
              </a:spcAft>
              <a:buNone/>
            </a:pPr>
            <a:r>
              <a:rPr lang="en" sz="1600">
                <a:solidFill>
                  <a:schemeClr val="accent6"/>
                </a:solidFill>
              </a:rPr>
              <a:t>ESP32, a low-cost System on Chip (SoC) Microcontroller with integrated Wi-Fi and Bluetooth. There are many ESP32 Boards based on ESP-WROOM-32 Module available in the market. The board which we have has 30 Pins (15 pins on each side).</a:t>
            </a:r>
            <a:endParaRPr sz="1600">
              <a:solidFill>
                <a:schemeClr val="accent6"/>
              </a:solidFill>
            </a:endParaRPr>
          </a:p>
        </p:txBody>
      </p:sp>
      <p:sp>
        <p:nvSpPr>
          <p:cNvPr id="774" name="Google Shape;774;p57"/>
          <p:cNvSpPr txBox="1"/>
          <p:nvPr/>
        </p:nvSpPr>
        <p:spPr>
          <a:xfrm>
            <a:off x="6245128" y="4039850"/>
            <a:ext cx="1677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6"/>
                </a:solidFill>
              </a:rPr>
              <a:t>Figure: ESP32 MCU</a:t>
            </a:r>
            <a:endParaRPr sz="1200">
              <a:solidFill>
                <a:schemeClr val="accent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8"/>
        <p:cNvGrpSpPr/>
        <p:nvPr/>
      </p:nvGrpSpPr>
      <p:grpSpPr>
        <a:xfrm>
          <a:off x="0" y="0"/>
          <a:ext cx="0" cy="0"/>
          <a:chOff x="0" y="0"/>
          <a:chExt cx="0" cy="0"/>
        </a:xfrm>
      </p:grpSpPr>
      <p:sp>
        <p:nvSpPr>
          <p:cNvPr id="779" name="Google Shape;779;p58"/>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8"/>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Hardware Specification Cont.</a:t>
            </a:r>
            <a:endParaRPr sz="3000">
              <a:latin typeface="Arial"/>
              <a:ea typeface="Arial"/>
              <a:cs typeface="Arial"/>
              <a:sym typeface="Arial"/>
            </a:endParaRPr>
          </a:p>
        </p:txBody>
      </p:sp>
      <p:pic>
        <p:nvPicPr>
          <p:cNvPr id="781" name="Google Shape;781;p58"/>
          <p:cNvPicPr preferRelativeResize="0"/>
          <p:nvPr/>
        </p:nvPicPr>
        <p:blipFill>
          <a:blip r:embed="rId3">
            <a:alphaModFix/>
          </a:blip>
          <a:stretch>
            <a:fillRect/>
          </a:stretch>
        </p:blipFill>
        <p:spPr>
          <a:xfrm>
            <a:off x="5461475" y="1302874"/>
            <a:ext cx="2537775" cy="2537775"/>
          </a:xfrm>
          <a:prstGeom prst="rect">
            <a:avLst/>
          </a:prstGeom>
          <a:noFill/>
          <a:ln>
            <a:noFill/>
          </a:ln>
        </p:spPr>
      </p:pic>
      <p:sp>
        <p:nvSpPr>
          <p:cNvPr id="782" name="Google Shape;782;p58"/>
          <p:cNvSpPr txBox="1"/>
          <p:nvPr/>
        </p:nvSpPr>
        <p:spPr>
          <a:xfrm>
            <a:off x="921950" y="1648188"/>
            <a:ext cx="4339200" cy="18471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600">
                <a:solidFill>
                  <a:schemeClr val="accent6"/>
                </a:solidFill>
                <a:highlight>
                  <a:schemeClr val="dk1"/>
                </a:highlight>
              </a:rPr>
              <a:t>Soil Moisture Sensor</a:t>
            </a:r>
            <a:endParaRPr sz="1600">
              <a:solidFill>
                <a:schemeClr val="accent6"/>
              </a:solidFill>
              <a:highlight>
                <a:schemeClr val="dk1"/>
              </a:highlight>
            </a:endParaRPr>
          </a:p>
          <a:p>
            <a:pPr marL="0" lvl="0" indent="0" algn="just" rtl="0">
              <a:lnSpc>
                <a:spcPct val="115000"/>
              </a:lnSpc>
              <a:spcBef>
                <a:spcPts val="0"/>
              </a:spcBef>
              <a:spcAft>
                <a:spcPts val="0"/>
              </a:spcAft>
              <a:buNone/>
            </a:pPr>
            <a:endParaRPr sz="1600">
              <a:solidFill>
                <a:schemeClr val="accent6"/>
              </a:solidFill>
              <a:highlight>
                <a:srgbClr val="000000"/>
              </a:highlight>
            </a:endParaRPr>
          </a:p>
          <a:p>
            <a:pPr marL="0" lvl="0" indent="0" algn="just" rtl="0">
              <a:lnSpc>
                <a:spcPct val="115000"/>
              </a:lnSpc>
              <a:spcBef>
                <a:spcPts val="0"/>
              </a:spcBef>
              <a:spcAft>
                <a:spcPts val="0"/>
              </a:spcAft>
              <a:buNone/>
            </a:pPr>
            <a:r>
              <a:rPr lang="en" sz="1600">
                <a:solidFill>
                  <a:schemeClr val="accent6"/>
                </a:solidFill>
              </a:rPr>
              <a:t>The soil moisture sensor module is used to detect the moisture of the soil. It measures the volumetric content of water inside the soil and gives us the moisture level as output.</a:t>
            </a:r>
            <a:endParaRPr sz="2000">
              <a:solidFill>
                <a:schemeClr val="accent6"/>
              </a:solidFill>
            </a:endParaRPr>
          </a:p>
        </p:txBody>
      </p:sp>
      <p:sp>
        <p:nvSpPr>
          <p:cNvPr id="783" name="Google Shape;783;p58"/>
          <p:cNvSpPr txBox="1"/>
          <p:nvPr/>
        </p:nvSpPr>
        <p:spPr>
          <a:xfrm>
            <a:off x="5461475" y="3904400"/>
            <a:ext cx="3057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6"/>
                </a:solidFill>
              </a:rPr>
              <a:t>Figure: Soil Moisture Sensor Module</a:t>
            </a:r>
            <a:endParaRPr sz="1200">
              <a:solidFill>
                <a:schemeClr val="accent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87"/>
        <p:cNvGrpSpPr/>
        <p:nvPr/>
      </p:nvGrpSpPr>
      <p:grpSpPr>
        <a:xfrm>
          <a:off x="0" y="0"/>
          <a:ext cx="0" cy="0"/>
          <a:chOff x="0" y="0"/>
          <a:chExt cx="0" cy="0"/>
        </a:xfrm>
      </p:grpSpPr>
      <p:sp>
        <p:nvSpPr>
          <p:cNvPr id="788" name="Google Shape;788;p59"/>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9"/>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Hardware Specification Cont.</a:t>
            </a:r>
            <a:endParaRPr sz="3000">
              <a:latin typeface="Arial"/>
              <a:ea typeface="Arial"/>
              <a:cs typeface="Arial"/>
              <a:sym typeface="Arial"/>
            </a:endParaRPr>
          </a:p>
        </p:txBody>
      </p:sp>
      <p:pic>
        <p:nvPicPr>
          <p:cNvPr id="790" name="Google Shape;790;p59"/>
          <p:cNvPicPr preferRelativeResize="0"/>
          <p:nvPr/>
        </p:nvPicPr>
        <p:blipFill>
          <a:blip r:embed="rId3">
            <a:alphaModFix/>
          </a:blip>
          <a:stretch>
            <a:fillRect/>
          </a:stretch>
        </p:blipFill>
        <p:spPr>
          <a:xfrm>
            <a:off x="5317625" y="1436550"/>
            <a:ext cx="2464676" cy="2464676"/>
          </a:xfrm>
          <a:prstGeom prst="rect">
            <a:avLst/>
          </a:prstGeom>
          <a:noFill/>
          <a:ln>
            <a:noFill/>
          </a:ln>
        </p:spPr>
      </p:pic>
      <p:sp>
        <p:nvSpPr>
          <p:cNvPr id="791" name="Google Shape;791;p59"/>
          <p:cNvSpPr txBox="1"/>
          <p:nvPr/>
        </p:nvSpPr>
        <p:spPr>
          <a:xfrm>
            <a:off x="686275" y="1501100"/>
            <a:ext cx="4339200" cy="21303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600">
                <a:solidFill>
                  <a:schemeClr val="accent6"/>
                </a:solidFill>
                <a:highlight>
                  <a:schemeClr val="dk1"/>
                </a:highlight>
              </a:rPr>
              <a:t>IR Sensor</a:t>
            </a:r>
            <a:endParaRPr sz="1600">
              <a:solidFill>
                <a:schemeClr val="accent6"/>
              </a:solidFill>
              <a:highlight>
                <a:schemeClr val="dk1"/>
              </a:highlight>
            </a:endParaRPr>
          </a:p>
          <a:p>
            <a:pPr marL="0" lvl="0" indent="0" algn="just" rtl="0">
              <a:lnSpc>
                <a:spcPct val="115000"/>
              </a:lnSpc>
              <a:spcBef>
                <a:spcPts val="0"/>
              </a:spcBef>
              <a:spcAft>
                <a:spcPts val="0"/>
              </a:spcAft>
              <a:buNone/>
            </a:pPr>
            <a:endParaRPr sz="1600">
              <a:solidFill>
                <a:schemeClr val="accent6"/>
              </a:solidFill>
              <a:highlight>
                <a:srgbClr val="000000"/>
              </a:highlight>
            </a:endParaRPr>
          </a:p>
          <a:p>
            <a:pPr marL="0" lvl="0" indent="0" algn="just" rtl="0">
              <a:lnSpc>
                <a:spcPct val="115000"/>
              </a:lnSpc>
              <a:spcBef>
                <a:spcPts val="0"/>
              </a:spcBef>
              <a:spcAft>
                <a:spcPts val="0"/>
              </a:spcAft>
              <a:buNone/>
            </a:pPr>
            <a:r>
              <a:rPr lang="en" sz="1600">
                <a:solidFill>
                  <a:schemeClr val="accent6"/>
                </a:solidFill>
              </a:rPr>
              <a:t>An infrared sensor is an electronic device, that emits in order to sense some aspects of the surroundings. An IR sensor can measure the heat of an object as well as detects the motion. </a:t>
            </a:r>
            <a:endParaRPr sz="2000">
              <a:solidFill>
                <a:schemeClr val="accent6"/>
              </a:solidFill>
            </a:endParaRPr>
          </a:p>
        </p:txBody>
      </p:sp>
      <p:sp>
        <p:nvSpPr>
          <p:cNvPr id="792" name="Google Shape;792;p59"/>
          <p:cNvSpPr txBox="1"/>
          <p:nvPr/>
        </p:nvSpPr>
        <p:spPr>
          <a:xfrm>
            <a:off x="5621550" y="3939075"/>
            <a:ext cx="1988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6"/>
                </a:solidFill>
              </a:rPr>
              <a:t>Figure: IR Sensor Module</a:t>
            </a:r>
            <a:endParaRPr sz="1200">
              <a:solidFill>
                <a:schemeClr val="accent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96"/>
        <p:cNvGrpSpPr/>
        <p:nvPr/>
      </p:nvGrpSpPr>
      <p:grpSpPr>
        <a:xfrm>
          <a:off x="0" y="0"/>
          <a:ext cx="0" cy="0"/>
          <a:chOff x="0" y="0"/>
          <a:chExt cx="0" cy="0"/>
        </a:xfrm>
      </p:grpSpPr>
      <p:sp>
        <p:nvSpPr>
          <p:cNvPr id="797" name="Google Shape;797;p60"/>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0"/>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Hardware Specification Cont.</a:t>
            </a:r>
            <a:endParaRPr sz="3000">
              <a:latin typeface="Arial"/>
              <a:ea typeface="Arial"/>
              <a:cs typeface="Arial"/>
              <a:sym typeface="Arial"/>
            </a:endParaRPr>
          </a:p>
        </p:txBody>
      </p:sp>
      <p:pic>
        <p:nvPicPr>
          <p:cNvPr id="799" name="Google Shape;799;p60"/>
          <p:cNvPicPr preferRelativeResize="0"/>
          <p:nvPr/>
        </p:nvPicPr>
        <p:blipFill>
          <a:blip r:embed="rId3">
            <a:alphaModFix/>
          </a:blip>
          <a:stretch>
            <a:fillRect/>
          </a:stretch>
        </p:blipFill>
        <p:spPr>
          <a:xfrm>
            <a:off x="5413500" y="1804800"/>
            <a:ext cx="2731250" cy="2048425"/>
          </a:xfrm>
          <a:prstGeom prst="rect">
            <a:avLst/>
          </a:prstGeom>
          <a:noFill/>
          <a:ln>
            <a:noFill/>
          </a:ln>
        </p:spPr>
      </p:pic>
      <p:sp>
        <p:nvSpPr>
          <p:cNvPr id="800" name="Google Shape;800;p60"/>
          <p:cNvSpPr txBox="1"/>
          <p:nvPr/>
        </p:nvSpPr>
        <p:spPr>
          <a:xfrm>
            <a:off x="776375" y="2083400"/>
            <a:ext cx="4339200" cy="15639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600">
                <a:solidFill>
                  <a:schemeClr val="accent6"/>
                </a:solidFill>
                <a:highlight>
                  <a:schemeClr val="dk1"/>
                </a:highlight>
              </a:rPr>
              <a:t>Relay</a:t>
            </a:r>
            <a:endParaRPr sz="1600">
              <a:solidFill>
                <a:schemeClr val="accent6"/>
              </a:solidFill>
              <a:highlight>
                <a:schemeClr val="dk1"/>
              </a:highlight>
            </a:endParaRPr>
          </a:p>
          <a:p>
            <a:pPr marL="0" lvl="0" indent="0" algn="just" rtl="0">
              <a:lnSpc>
                <a:spcPct val="115000"/>
              </a:lnSpc>
              <a:spcBef>
                <a:spcPts val="0"/>
              </a:spcBef>
              <a:spcAft>
                <a:spcPts val="0"/>
              </a:spcAft>
              <a:buNone/>
            </a:pPr>
            <a:endParaRPr sz="1600">
              <a:solidFill>
                <a:schemeClr val="accent6"/>
              </a:solidFill>
              <a:highlight>
                <a:srgbClr val="000000"/>
              </a:highlight>
            </a:endParaRPr>
          </a:p>
          <a:p>
            <a:pPr marL="0" lvl="0" indent="0" algn="just" rtl="0">
              <a:lnSpc>
                <a:spcPct val="115000"/>
              </a:lnSpc>
              <a:spcBef>
                <a:spcPts val="0"/>
              </a:spcBef>
              <a:spcAft>
                <a:spcPts val="0"/>
              </a:spcAft>
              <a:buNone/>
            </a:pPr>
            <a:r>
              <a:rPr lang="en" sz="1600">
                <a:solidFill>
                  <a:schemeClr val="accent6"/>
                </a:solidFill>
              </a:rPr>
              <a:t>Relay is an electromechanical device that uses an electric current to open or close the contacts of a switch.</a:t>
            </a:r>
            <a:endParaRPr sz="2400">
              <a:solidFill>
                <a:schemeClr val="accent6"/>
              </a:solidFill>
            </a:endParaRPr>
          </a:p>
        </p:txBody>
      </p:sp>
      <p:sp>
        <p:nvSpPr>
          <p:cNvPr id="801" name="Google Shape;801;p60"/>
          <p:cNvSpPr txBox="1"/>
          <p:nvPr/>
        </p:nvSpPr>
        <p:spPr>
          <a:xfrm>
            <a:off x="6020125" y="3932150"/>
            <a:ext cx="151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6"/>
                </a:solidFill>
              </a:rPr>
              <a:t>Figure: 5V Relay</a:t>
            </a:r>
            <a:endParaRPr sz="1200">
              <a:solidFill>
                <a:schemeClr val="accent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05"/>
        <p:cNvGrpSpPr/>
        <p:nvPr/>
      </p:nvGrpSpPr>
      <p:grpSpPr>
        <a:xfrm>
          <a:off x="0" y="0"/>
          <a:ext cx="0" cy="0"/>
          <a:chOff x="0" y="0"/>
          <a:chExt cx="0" cy="0"/>
        </a:xfrm>
      </p:grpSpPr>
      <p:sp>
        <p:nvSpPr>
          <p:cNvPr id="806" name="Google Shape;806;p61"/>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1"/>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Hardware Specification Cont.</a:t>
            </a:r>
            <a:endParaRPr sz="3000">
              <a:latin typeface="Arial"/>
              <a:ea typeface="Arial"/>
              <a:cs typeface="Arial"/>
              <a:sym typeface="Arial"/>
            </a:endParaRPr>
          </a:p>
        </p:txBody>
      </p:sp>
      <p:pic>
        <p:nvPicPr>
          <p:cNvPr id="808" name="Google Shape;808;p61"/>
          <p:cNvPicPr preferRelativeResize="0"/>
          <p:nvPr/>
        </p:nvPicPr>
        <p:blipFill>
          <a:blip r:embed="rId3">
            <a:alphaModFix/>
          </a:blip>
          <a:stretch>
            <a:fillRect/>
          </a:stretch>
        </p:blipFill>
        <p:spPr>
          <a:xfrm>
            <a:off x="5448200" y="1855900"/>
            <a:ext cx="2325775" cy="2018900"/>
          </a:xfrm>
          <a:prstGeom prst="rect">
            <a:avLst/>
          </a:prstGeom>
          <a:noFill/>
          <a:ln>
            <a:noFill/>
          </a:ln>
        </p:spPr>
      </p:pic>
      <p:sp>
        <p:nvSpPr>
          <p:cNvPr id="809" name="Google Shape;809;p61"/>
          <p:cNvSpPr txBox="1"/>
          <p:nvPr/>
        </p:nvSpPr>
        <p:spPr>
          <a:xfrm>
            <a:off x="715100" y="2212700"/>
            <a:ext cx="4332300" cy="13053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600">
                <a:solidFill>
                  <a:schemeClr val="accent6"/>
                </a:solidFill>
                <a:highlight>
                  <a:schemeClr val="dk1"/>
                </a:highlight>
              </a:rPr>
              <a:t>Pump</a:t>
            </a:r>
            <a:endParaRPr sz="1600">
              <a:solidFill>
                <a:schemeClr val="accent6"/>
              </a:solidFill>
              <a:highlight>
                <a:schemeClr val="dk1"/>
              </a:highlight>
            </a:endParaRPr>
          </a:p>
          <a:p>
            <a:pPr marL="0" lvl="0" indent="0" algn="just" rtl="0">
              <a:lnSpc>
                <a:spcPct val="115000"/>
              </a:lnSpc>
              <a:spcBef>
                <a:spcPts val="0"/>
              </a:spcBef>
              <a:spcAft>
                <a:spcPts val="0"/>
              </a:spcAft>
              <a:buNone/>
            </a:pPr>
            <a:endParaRPr sz="1600">
              <a:solidFill>
                <a:schemeClr val="accent6"/>
              </a:solidFill>
              <a:highlight>
                <a:srgbClr val="000000"/>
              </a:highlight>
            </a:endParaRPr>
          </a:p>
          <a:p>
            <a:pPr marL="0" lvl="0" indent="0" algn="l" rtl="0">
              <a:lnSpc>
                <a:spcPct val="125000"/>
              </a:lnSpc>
              <a:spcBef>
                <a:spcPts val="0"/>
              </a:spcBef>
              <a:spcAft>
                <a:spcPts val="800"/>
              </a:spcAft>
              <a:buNone/>
            </a:pPr>
            <a:r>
              <a:rPr lang="en" sz="1600">
                <a:solidFill>
                  <a:schemeClr val="accent6"/>
                </a:solidFill>
              </a:rPr>
              <a:t>It’s a Low voltage water pump Using 5V voltage. It used for watering from time to time. </a:t>
            </a:r>
            <a:endParaRPr sz="2800">
              <a:solidFill>
                <a:schemeClr val="accent6"/>
              </a:solidFill>
            </a:endParaRPr>
          </a:p>
        </p:txBody>
      </p:sp>
      <p:sp>
        <p:nvSpPr>
          <p:cNvPr id="810" name="Google Shape;810;p61"/>
          <p:cNvSpPr txBox="1"/>
          <p:nvPr/>
        </p:nvSpPr>
        <p:spPr>
          <a:xfrm>
            <a:off x="5680450" y="3925225"/>
            <a:ext cx="2173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accent6"/>
                </a:solidFill>
              </a:rPr>
              <a:t>Figure: Micro Water Pump</a:t>
            </a:r>
            <a:endParaRPr sz="12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7CBAF"/>
        </a:solidFill>
        <a:effectLst/>
      </p:bgPr>
    </p:bg>
    <p:spTree>
      <p:nvGrpSpPr>
        <p:cNvPr id="1" name="Shape 650"/>
        <p:cNvGrpSpPr/>
        <p:nvPr/>
      </p:nvGrpSpPr>
      <p:grpSpPr>
        <a:xfrm>
          <a:off x="0" y="0"/>
          <a:ext cx="0" cy="0"/>
          <a:chOff x="0" y="0"/>
          <a:chExt cx="0" cy="0"/>
        </a:xfrm>
      </p:grpSpPr>
      <p:graphicFrame>
        <p:nvGraphicFramePr>
          <p:cNvPr id="651" name="Google Shape;651;p44"/>
          <p:cNvGraphicFramePr/>
          <p:nvPr>
            <p:extLst>
              <p:ext uri="{D42A27DB-BD31-4B8C-83A1-F6EECF244321}">
                <p14:modId xmlns:p14="http://schemas.microsoft.com/office/powerpoint/2010/main" val="3820403472"/>
              </p:ext>
            </p:extLst>
          </p:nvPr>
        </p:nvGraphicFramePr>
        <p:xfrm>
          <a:off x="930800" y="1838825"/>
          <a:ext cx="3299375" cy="2532039"/>
        </p:xfrm>
        <a:graphic>
          <a:graphicData uri="http://schemas.openxmlformats.org/drawingml/2006/table">
            <a:tbl>
              <a:tblPr>
                <a:noFill/>
                <a:tableStyleId>{F223B8A0-691B-4ECA-B7D4-1DAAD3A6BC8A}</a:tableStyleId>
              </a:tblPr>
              <a:tblGrid>
                <a:gridCol w="3299375">
                  <a:extLst>
                    <a:ext uri="{9D8B030D-6E8A-4147-A177-3AD203B41FA5}">
                      <a16:colId xmlns:a16="http://schemas.microsoft.com/office/drawing/2014/main" val="20000"/>
                    </a:ext>
                  </a:extLst>
                </a:gridCol>
              </a:tblGrid>
              <a:tr h="349475">
                <a:tc>
                  <a:txBody>
                    <a:bodyPr/>
                    <a:lstStyle/>
                    <a:p>
                      <a:pPr marL="0" lvl="0" indent="0" algn="ctr" rtl="0">
                        <a:lnSpc>
                          <a:spcPct val="115000"/>
                        </a:lnSpc>
                        <a:spcBef>
                          <a:spcPts val="0"/>
                        </a:spcBef>
                        <a:spcAft>
                          <a:spcPts val="0"/>
                        </a:spcAft>
                        <a:buNone/>
                      </a:pPr>
                      <a:r>
                        <a:rPr lang="en" b="1" dirty="0">
                          <a:solidFill>
                            <a:srgbClr val="134F5C"/>
                          </a:solidFill>
                        </a:rPr>
                        <a:t>Supervised by</a:t>
                      </a:r>
                      <a:endParaRPr dirty="0">
                        <a:solidFill>
                          <a:srgbClr val="134F5C"/>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CCFFCC"/>
                    </a:solidFill>
                  </a:tcPr>
                </a:tc>
                <a:extLst>
                  <a:ext uri="{0D108BD9-81ED-4DB2-BD59-A6C34878D82A}">
                    <a16:rowId xmlns:a16="http://schemas.microsoft.com/office/drawing/2014/main" val="10000"/>
                  </a:ext>
                </a:extLst>
              </a:tr>
              <a:tr h="2103825">
                <a:tc>
                  <a:txBody>
                    <a:bodyPr/>
                    <a:lstStyle/>
                    <a:p>
                      <a:pPr marL="0" lvl="0" indent="0" algn="l" rtl="0">
                        <a:lnSpc>
                          <a:spcPct val="115000"/>
                        </a:lnSpc>
                        <a:spcBef>
                          <a:spcPts val="0"/>
                        </a:spcBef>
                        <a:spcAft>
                          <a:spcPts val="0"/>
                        </a:spcAft>
                        <a:buClr>
                          <a:srgbClr val="000000"/>
                        </a:buClr>
                        <a:buSzPts val="1100"/>
                        <a:buFont typeface="Arial"/>
                        <a:buNone/>
                      </a:pPr>
                      <a:r>
                        <a:rPr lang="en" b="1" dirty="0">
                          <a:solidFill>
                            <a:srgbClr val="134F5C"/>
                          </a:solidFill>
                        </a:rPr>
                        <a:t>Md. Hasibur Rahman</a:t>
                      </a:r>
                      <a:endParaRPr dirty="0">
                        <a:solidFill>
                          <a:srgbClr val="000000"/>
                        </a:solidFill>
                      </a:endParaRPr>
                    </a:p>
                    <a:p>
                      <a:pPr marL="0" lvl="0" indent="0" algn="just" rtl="0">
                        <a:lnSpc>
                          <a:spcPct val="115000"/>
                        </a:lnSpc>
                        <a:spcBef>
                          <a:spcPts val="0"/>
                        </a:spcBef>
                        <a:spcAft>
                          <a:spcPts val="0"/>
                        </a:spcAft>
                        <a:buClr>
                          <a:srgbClr val="000000"/>
                        </a:buClr>
                        <a:buSzPts val="1100"/>
                        <a:buFont typeface="Arial"/>
                        <a:buNone/>
                      </a:pPr>
                      <a:endParaRPr sz="1300" dirty="0">
                        <a:solidFill>
                          <a:srgbClr val="000000"/>
                        </a:solidFill>
                        <a:highlight>
                          <a:srgbClr val="FFFFFF"/>
                        </a:highlight>
                      </a:endParaRPr>
                    </a:p>
                    <a:p>
                      <a:pPr marL="0" lvl="0" indent="0" algn="just" rtl="0">
                        <a:lnSpc>
                          <a:spcPct val="100000"/>
                        </a:lnSpc>
                        <a:spcBef>
                          <a:spcPts val="0"/>
                        </a:spcBef>
                        <a:spcAft>
                          <a:spcPts val="0"/>
                        </a:spcAft>
                        <a:buClr>
                          <a:srgbClr val="000000"/>
                        </a:buClr>
                        <a:buSzPts val="1100"/>
                        <a:buFont typeface="Arial"/>
                        <a:buNone/>
                      </a:pPr>
                      <a:r>
                        <a:rPr lang="en" sz="1300" dirty="0">
                          <a:highlight>
                            <a:srgbClr val="FFFFFF"/>
                          </a:highlight>
                        </a:rPr>
                        <a:t>Lecturer</a:t>
                      </a:r>
                      <a:endParaRPr sz="900" dirty="0">
                        <a:solidFill>
                          <a:srgbClr val="000000"/>
                        </a:solidFill>
                      </a:endParaRPr>
                    </a:p>
                    <a:p>
                      <a:pPr marL="0" lvl="0" indent="0" algn="just" rtl="0">
                        <a:lnSpc>
                          <a:spcPct val="100000"/>
                        </a:lnSpc>
                        <a:spcBef>
                          <a:spcPts val="0"/>
                        </a:spcBef>
                        <a:spcAft>
                          <a:spcPts val="0"/>
                        </a:spcAft>
                        <a:buClr>
                          <a:srgbClr val="000000"/>
                        </a:buClr>
                        <a:buSzPts val="1100"/>
                        <a:buFont typeface="Arial"/>
                        <a:buNone/>
                      </a:pPr>
                      <a:endParaRPr dirty="0">
                        <a:solidFill>
                          <a:srgbClr val="000000"/>
                        </a:solidFill>
                        <a:highlight>
                          <a:srgbClr val="FFFFFF"/>
                        </a:highlight>
                      </a:endParaRPr>
                    </a:p>
                    <a:p>
                      <a:pPr marL="0" lvl="0" indent="0" algn="just" rtl="0">
                        <a:lnSpc>
                          <a:spcPct val="100000"/>
                        </a:lnSpc>
                        <a:spcBef>
                          <a:spcPts val="0"/>
                        </a:spcBef>
                        <a:spcAft>
                          <a:spcPts val="0"/>
                        </a:spcAft>
                        <a:buClr>
                          <a:srgbClr val="000000"/>
                        </a:buClr>
                        <a:buSzPts val="1100"/>
                        <a:buFont typeface="Arial"/>
                        <a:buNone/>
                      </a:pPr>
                      <a:r>
                        <a:rPr lang="en" dirty="0">
                          <a:solidFill>
                            <a:srgbClr val="000000"/>
                          </a:solidFill>
                          <a:highlight>
                            <a:srgbClr val="FFFFFF"/>
                          </a:highlight>
                        </a:rPr>
                        <a:t>Department of CSE</a:t>
                      </a:r>
                      <a:endParaRPr dirty="0">
                        <a:solidFill>
                          <a:srgbClr val="000000"/>
                        </a:solidFill>
                        <a:highlight>
                          <a:srgbClr val="FFFFFF"/>
                        </a:highlight>
                      </a:endParaRPr>
                    </a:p>
                    <a:p>
                      <a:pPr marL="0" lvl="0" indent="0" algn="just" rtl="0">
                        <a:lnSpc>
                          <a:spcPct val="100000"/>
                        </a:lnSpc>
                        <a:spcBef>
                          <a:spcPts val="0"/>
                        </a:spcBef>
                        <a:spcAft>
                          <a:spcPts val="0"/>
                        </a:spcAft>
                        <a:buClr>
                          <a:srgbClr val="000000"/>
                        </a:buClr>
                        <a:buSzPts val="1100"/>
                        <a:buFont typeface="Arial"/>
                        <a:buNone/>
                      </a:pPr>
                      <a:endParaRPr dirty="0">
                        <a:solidFill>
                          <a:srgbClr val="000000"/>
                        </a:solidFill>
                        <a:highlight>
                          <a:srgbClr val="FFFFFF"/>
                        </a:highlight>
                      </a:endParaRPr>
                    </a:p>
                    <a:p>
                      <a:pPr marL="0" lvl="0" indent="0" algn="l" rtl="0">
                        <a:lnSpc>
                          <a:spcPct val="100000"/>
                        </a:lnSpc>
                        <a:spcBef>
                          <a:spcPts val="0"/>
                        </a:spcBef>
                        <a:spcAft>
                          <a:spcPts val="0"/>
                        </a:spcAft>
                        <a:buClr>
                          <a:srgbClr val="000000"/>
                        </a:buClr>
                        <a:buSzPts val="1100"/>
                        <a:buFont typeface="Arial"/>
                        <a:buNone/>
                      </a:pPr>
                      <a:r>
                        <a:rPr lang="en" dirty="0">
                          <a:solidFill>
                            <a:srgbClr val="000000"/>
                          </a:solidFill>
                          <a:highlight>
                            <a:srgbClr val="FFFFFF"/>
                          </a:highlight>
                        </a:rPr>
                        <a:t>Bangladesh university of Business and Technology (BUBT)</a:t>
                      </a:r>
                      <a:endParaRPr dirty="0">
                        <a:solidFill>
                          <a:srgbClr val="000000"/>
                        </a:solidFill>
                        <a:highlight>
                          <a:srgbClr val="FFFFFF"/>
                        </a:highlight>
                      </a:endParaRPr>
                    </a:p>
                  </a:txBody>
                  <a:tcPr marL="91425" marR="91425" marT="91425" marB="91425">
                    <a:lnL w="19050" cap="flat" cmpd="sng">
                      <a:solidFill>
                        <a:srgbClr val="7EDDD9"/>
                      </a:solidFill>
                      <a:prstDash val="solid"/>
                      <a:round/>
                      <a:headEnd type="none" w="sm" len="sm"/>
                      <a:tailEnd type="none" w="sm" len="sm"/>
                    </a:lnL>
                    <a:lnR w="19050" cap="flat" cmpd="sng">
                      <a:solidFill>
                        <a:srgbClr val="7CCEF4"/>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CCEF4"/>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652" name="Google Shape;652;p44"/>
          <p:cNvGraphicFramePr/>
          <p:nvPr>
            <p:extLst>
              <p:ext uri="{D42A27DB-BD31-4B8C-83A1-F6EECF244321}">
                <p14:modId xmlns:p14="http://schemas.microsoft.com/office/powerpoint/2010/main" val="2525355897"/>
              </p:ext>
            </p:extLst>
          </p:nvPr>
        </p:nvGraphicFramePr>
        <p:xfrm>
          <a:off x="4439150" y="1838825"/>
          <a:ext cx="3719750" cy="2569284"/>
        </p:xfrm>
        <a:graphic>
          <a:graphicData uri="http://schemas.openxmlformats.org/drawingml/2006/table">
            <a:tbl>
              <a:tblPr>
                <a:noFill/>
                <a:tableStyleId>{F223B8A0-691B-4ECA-B7D4-1DAAD3A6BC8A}</a:tableStyleId>
              </a:tblPr>
              <a:tblGrid>
                <a:gridCol w="2445125">
                  <a:extLst>
                    <a:ext uri="{9D8B030D-6E8A-4147-A177-3AD203B41FA5}">
                      <a16:colId xmlns:a16="http://schemas.microsoft.com/office/drawing/2014/main" val="20000"/>
                    </a:ext>
                  </a:extLst>
                </a:gridCol>
                <a:gridCol w="1274625">
                  <a:extLst>
                    <a:ext uri="{9D8B030D-6E8A-4147-A177-3AD203B41FA5}">
                      <a16:colId xmlns:a16="http://schemas.microsoft.com/office/drawing/2014/main" val="20001"/>
                    </a:ext>
                  </a:extLst>
                </a:gridCol>
              </a:tblGrid>
              <a:tr h="349075">
                <a:tc gridSpan="2">
                  <a:txBody>
                    <a:bodyPr/>
                    <a:lstStyle/>
                    <a:p>
                      <a:pPr marL="0" lvl="0" indent="0" algn="ctr" rtl="0">
                        <a:lnSpc>
                          <a:spcPct val="115000"/>
                        </a:lnSpc>
                        <a:spcBef>
                          <a:spcPts val="0"/>
                        </a:spcBef>
                        <a:spcAft>
                          <a:spcPts val="0"/>
                        </a:spcAft>
                        <a:buClr>
                          <a:srgbClr val="000000"/>
                        </a:buClr>
                        <a:buSzPts val="1100"/>
                        <a:buFont typeface="Arial"/>
                        <a:buNone/>
                      </a:pPr>
                      <a:r>
                        <a:rPr lang="en" b="1" dirty="0">
                          <a:solidFill>
                            <a:srgbClr val="134F5C"/>
                          </a:solidFill>
                        </a:rPr>
                        <a:t>Submitted by</a:t>
                      </a:r>
                      <a:endParaRPr dirty="0">
                        <a:solidFill>
                          <a:srgbClr val="134F5C"/>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CCFFCC"/>
                    </a:solidFill>
                  </a:tcPr>
                </a:tc>
                <a:tc hMerge="1">
                  <a:txBody>
                    <a:bodyPr/>
                    <a:lstStyle/>
                    <a:p>
                      <a:endParaRPr lang="en-US"/>
                    </a:p>
                  </a:txBody>
                  <a:tcPr/>
                </a:tc>
                <a:extLst>
                  <a:ext uri="{0D108BD9-81ED-4DB2-BD59-A6C34878D82A}">
                    <a16:rowId xmlns:a16="http://schemas.microsoft.com/office/drawing/2014/main" val="10000"/>
                  </a:ext>
                </a:extLst>
              </a:tr>
              <a:tr h="404200">
                <a:tc>
                  <a:txBody>
                    <a:bodyPr/>
                    <a:lstStyle/>
                    <a:p>
                      <a:pPr marL="0" lvl="0" indent="0" algn="l" rtl="0">
                        <a:lnSpc>
                          <a:spcPct val="115000"/>
                        </a:lnSpc>
                        <a:spcBef>
                          <a:spcPts val="0"/>
                        </a:spcBef>
                        <a:spcAft>
                          <a:spcPts val="0"/>
                        </a:spcAft>
                        <a:buClr>
                          <a:schemeClr val="dk1"/>
                        </a:buClr>
                        <a:buSzPts val="1100"/>
                        <a:buFont typeface="Arial"/>
                        <a:buNone/>
                      </a:pPr>
                      <a:r>
                        <a:rPr lang="en" b="1">
                          <a:solidFill>
                            <a:srgbClr val="134F5C"/>
                          </a:solidFill>
                        </a:rPr>
                        <a:t>Syeda Nowshin Ibnat</a:t>
                      </a:r>
                      <a:endParaRPr b="1">
                        <a:solidFill>
                          <a:srgbClr val="134F5C"/>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17183103020</a:t>
                      </a:r>
                      <a:endParaRPr>
                        <a:solidFill>
                          <a:srgbClr val="000000"/>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70325">
                <a:tc>
                  <a:txBody>
                    <a:bodyPr/>
                    <a:lstStyle/>
                    <a:p>
                      <a:pPr marL="0" lvl="0" indent="0" algn="l" rtl="0">
                        <a:lnSpc>
                          <a:spcPct val="115000"/>
                        </a:lnSpc>
                        <a:spcBef>
                          <a:spcPts val="1200"/>
                        </a:spcBef>
                        <a:spcAft>
                          <a:spcPts val="1200"/>
                        </a:spcAft>
                        <a:buClr>
                          <a:schemeClr val="dk1"/>
                        </a:buClr>
                        <a:buSzPts val="1100"/>
                        <a:buFont typeface="Arial"/>
                        <a:buNone/>
                      </a:pPr>
                      <a:r>
                        <a:rPr lang="en" b="1">
                          <a:solidFill>
                            <a:srgbClr val="134F5C"/>
                          </a:solidFill>
                        </a:rPr>
                        <a:t>Mahmuda Begum</a:t>
                      </a:r>
                      <a:endParaRPr b="1">
                        <a:solidFill>
                          <a:srgbClr val="134F5C"/>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chemeClr val="lt1"/>
                    </a:solidFill>
                  </a:tcPr>
                </a:tc>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17183103030</a:t>
                      </a:r>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70325">
                <a:tc>
                  <a:txBody>
                    <a:bodyPr/>
                    <a:lstStyle/>
                    <a:p>
                      <a:pPr marL="0" lvl="0" indent="0" algn="l" rtl="0">
                        <a:lnSpc>
                          <a:spcPct val="115000"/>
                        </a:lnSpc>
                        <a:spcBef>
                          <a:spcPts val="0"/>
                        </a:spcBef>
                        <a:spcAft>
                          <a:spcPts val="0"/>
                        </a:spcAft>
                        <a:buClr>
                          <a:schemeClr val="dk1"/>
                        </a:buClr>
                        <a:buSzPts val="1100"/>
                        <a:buFont typeface="Arial"/>
                        <a:buNone/>
                      </a:pPr>
                      <a:r>
                        <a:rPr lang="en" b="1">
                          <a:solidFill>
                            <a:srgbClr val="134F5C"/>
                          </a:solidFill>
                        </a:rPr>
                        <a:t>Nusrat Jahan Anka</a:t>
                      </a:r>
                      <a:endParaRPr b="1">
                        <a:solidFill>
                          <a:srgbClr val="134F5C"/>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17183103008</a:t>
                      </a:r>
                      <a:endParaRPr>
                        <a:solidFill>
                          <a:srgbClr val="000000"/>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70325">
                <a:tc>
                  <a:txBody>
                    <a:bodyPr/>
                    <a:lstStyle/>
                    <a:p>
                      <a:pPr marL="0" lvl="0" indent="0" algn="l" rtl="0">
                        <a:lnSpc>
                          <a:spcPct val="115000"/>
                        </a:lnSpc>
                        <a:spcBef>
                          <a:spcPts val="1200"/>
                        </a:spcBef>
                        <a:spcAft>
                          <a:spcPts val="1200"/>
                        </a:spcAft>
                        <a:buClr>
                          <a:schemeClr val="dk1"/>
                        </a:buClr>
                        <a:buSzPts val="1100"/>
                        <a:buFont typeface="Arial"/>
                        <a:buNone/>
                      </a:pPr>
                      <a:r>
                        <a:rPr lang="en" b="1">
                          <a:solidFill>
                            <a:srgbClr val="134F5C"/>
                          </a:solidFill>
                        </a:rPr>
                        <a:t>Nawrin Zaman Prova</a:t>
                      </a:r>
                      <a:endParaRPr b="1">
                        <a:solidFill>
                          <a:srgbClr val="134F5C"/>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Clr>
                          <a:srgbClr val="000000"/>
                        </a:buClr>
                        <a:buSzPts val="1100"/>
                        <a:buFont typeface="Arial"/>
                        <a:buNone/>
                      </a:pPr>
                      <a:r>
                        <a:rPr lang="en">
                          <a:solidFill>
                            <a:srgbClr val="000000"/>
                          </a:solidFill>
                        </a:rPr>
                        <a:t>17183103043</a:t>
                      </a:r>
                      <a:endParaRPr>
                        <a:solidFill>
                          <a:srgbClr val="000000"/>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93750">
                <a:tc gridSpan="2">
                  <a:txBody>
                    <a:bodyPr/>
                    <a:lstStyle/>
                    <a:p>
                      <a:pPr marL="0" lvl="0" indent="0" algn="ctr" rtl="0">
                        <a:lnSpc>
                          <a:spcPct val="115000"/>
                        </a:lnSpc>
                        <a:spcBef>
                          <a:spcPts val="0"/>
                        </a:spcBef>
                        <a:spcAft>
                          <a:spcPts val="0"/>
                        </a:spcAft>
                        <a:buNone/>
                      </a:pPr>
                      <a:r>
                        <a:rPr lang="en" dirty="0">
                          <a:solidFill>
                            <a:srgbClr val="000000"/>
                          </a:solidFill>
                        </a:rPr>
                        <a:t>Intake: 39(1), Dept. of CSE, BUBT</a:t>
                      </a:r>
                      <a:endParaRPr dirty="0">
                        <a:solidFill>
                          <a:srgbClr val="000000"/>
                        </a:solidFill>
                      </a:endParaRPr>
                    </a:p>
                  </a:txBody>
                  <a:tcPr marL="91425" marR="91425" marT="91425" marB="91425">
                    <a:lnL w="19050" cap="flat" cmpd="sng">
                      <a:solidFill>
                        <a:srgbClr val="7EDDD9"/>
                      </a:solidFill>
                      <a:prstDash val="solid"/>
                      <a:round/>
                      <a:headEnd type="none" w="sm" len="sm"/>
                      <a:tailEnd type="none" w="sm" len="sm"/>
                    </a:lnL>
                    <a:lnR w="19050" cap="flat" cmpd="sng">
                      <a:solidFill>
                        <a:srgbClr val="7EDDD9"/>
                      </a:solidFill>
                      <a:prstDash val="solid"/>
                      <a:round/>
                      <a:headEnd type="none" w="sm" len="sm"/>
                      <a:tailEnd type="none" w="sm" len="sm"/>
                    </a:lnR>
                    <a:lnT w="19050" cap="flat" cmpd="sng">
                      <a:solidFill>
                        <a:srgbClr val="7EDDD9"/>
                      </a:solidFill>
                      <a:prstDash val="solid"/>
                      <a:round/>
                      <a:headEnd type="none" w="sm" len="sm"/>
                      <a:tailEnd type="none" w="sm" len="sm"/>
                    </a:lnT>
                    <a:lnB w="19050" cap="flat" cmpd="sng">
                      <a:solidFill>
                        <a:srgbClr val="7EDDD9"/>
                      </a:solidFill>
                      <a:prstDash val="solid"/>
                      <a:round/>
                      <a:headEnd type="none" w="sm" len="sm"/>
                      <a:tailEnd type="none" w="sm" len="sm"/>
                    </a:lnB>
                    <a:solidFill>
                      <a:srgbClr val="FFFFFF"/>
                    </a:solidFill>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653" name="Google Shape;653;p44"/>
          <p:cNvSpPr txBox="1"/>
          <p:nvPr/>
        </p:nvSpPr>
        <p:spPr>
          <a:xfrm>
            <a:off x="3459375" y="1257063"/>
            <a:ext cx="259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rPr>
              <a:t>IoT Project (CSE 426)</a:t>
            </a:r>
            <a:endParaRPr>
              <a:solidFill>
                <a:schemeClr val="lt1"/>
              </a:solidFill>
            </a:endParaRPr>
          </a:p>
        </p:txBody>
      </p:sp>
      <p:sp>
        <p:nvSpPr>
          <p:cNvPr id="654" name="Google Shape;654;p44"/>
          <p:cNvSpPr txBox="1"/>
          <p:nvPr/>
        </p:nvSpPr>
        <p:spPr>
          <a:xfrm>
            <a:off x="3170088" y="4586175"/>
            <a:ext cx="280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rPr>
              <a:t>Presented Date: 08-12-2021</a:t>
            </a:r>
            <a:endParaRPr b="1">
              <a:solidFill>
                <a:schemeClr val="lt1"/>
              </a:solidFill>
            </a:endParaRPr>
          </a:p>
        </p:txBody>
      </p:sp>
      <p:pic>
        <p:nvPicPr>
          <p:cNvPr id="655" name="Google Shape;655;p44"/>
          <p:cNvPicPr preferRelativeResize="0"/>
          <p:nvPr/>
        </p:nvPicPr>
        <p:blipFill>
          <a:blip r:embed="rId3">
            <a:alphaModFix/>
          </a:blip>
          <a:stretch>
            <a:fillRect/>
          </a:stretch>
        </p:blipFill>
        <p:spPr>
          <a:xfrm>
            <a:off x="2428875" y="361950"/>
            <a:ext cx="4286250" cy="8096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62"/>
          <p:cNvSpPr/>
          <p:nvPr/>
        </p:nvSpPr>
        <p:spPr>
          <a:xfrm>
            <a:off x="1534050" y="474575"/>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2"/>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Software Specification</a:t>
            </a:r>
            <a:endParaRPr sz="3000">
              <a:latin typeface="Arial"/>
              <a:ea typeface="Arial"/>
              <a:cs typeface="Arial"/>
              <a:sym typeface="Arial"/>
            </a:endParaRPr>
          </a:p>
        </p:txBody>
      </p:sp>
      <p:graphicFrame>
        <p:nvGraphicFramePr>
          <p:cNvPr id="817" name="Google Shape;817;p62"/>
          <p:cNvGraphicFramePr/>
          <p:nvPr/>
        </p:nvGraphicFramePr>
        <p:xfrm>
          <a:off x="1534038" y="2079925"/>
          <a:ext cx="3000000" cy="3000000"/>
        </p:xfrm>
        <a:graphic>
          <a:graphicData uri="http://schemas.openxmlformats.org/drawingml/2006/table">
            <a:tbl>
              <a:tblPr>
                <a:noFill/>
                <a:tableStyleId>{F223B8A0-691B-4ECA-B7D4-1DAAD3A6BC8A}</a:tableStyleId>
              </a:tblPr>
              <a:tblGrid>
                <a:gridCol w="413275">
                  <a:extLst>
                    <a:ext uri="{9D8B030D-6E8A-4147-A177-3AD203B41FA5}">
                      <a16:colId xmlns:a16="http://schemas.microsoft.com/office/drawing/2014/main" val="20000"/>
                    </a:ext>
                  </a:extLst>
                </a:gridCol>
                <a:gridCol w="1233850">
                  <a:extLst>
                    <a:ext uri="{9D8B030D-6E8A-4147-A177-3AD203B41FA5}">
                      <a16:colId xmlns:a16="http://schemas.microsoft.com/office/drawing/2014/main" val="20001"/>
                    </a:ext>
                  </a:extLst>
                </a:gridCol>
                <a:gridCol w="1286725">
                  <a:extLst>
                    <a:ext uri="{9D8B030D-6E8A-4147-A177-3AD203B41FA5}">
                      <a16:colId xmlns:a16="http://schemas.microsoft.com/office/drawing/2014/main" val="20002"/>
                    </a:ext>
                  </a:extLst>
                </a:gridCol>
                <a:gridCol w="1199775">
                  <a:extLst>
                    <a:ext uri="{9D8B030D-6E8A-4147-A177-3AD203B41FA5}">
                      <a16:colId xmlns:a16="http://schemas.microsoft.com/office/drawing/2014/main" val="20003"/>
                    </a:ext>
                  </a:extLst>
                </a:gridCol>
                <a:gridCol w="215792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sz="1200" b="1">
                          <a:solidFill>
                            <a:schemeClr val="accent6"/>
                          </a:solidFill>
                        </a:rPr>
                        <a:t>No</a:t>
                      </a:r>
                      <a:endParaRPr sz="12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b="1">
                          <a:solidFill>
                            <a:schemeClr val="accent6"/>
                          </a:solidFill>
                        </a:rPr>
                        <a:t>Code Development</a:t>
                      </a:r>
                      <a:endParaRPr sz="12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b="1">
                          <a:solidFill>
                            <a:schemeClr val="accent6"/>
                          </a:solidFill>
                        </a:rPr>
                        <a:t>Language used</a:t>
                      </a:r>
                      <a:endParaRPr sz="12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b="1">
                          <a:solidFill>
                            <a:schemeClr val="accent6"/>
                          </a:solidFill>
                        </a:rPr>
                        <a:t>Cloud Server</a:t>
                      </a:r>
                      <a:endParaRPr sz="12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b="1">
                          <a:solidFill>
                            <a:schemeClr val="accent6"/>
                          </a:solidFill>
                        </a:rPr>
                        <a:t>Mobile App</a:t>
                      </a:r>
                      <a:endParaRPr sz="1200" b="1">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200">
                          <a:solidFill>
                            <a:schemeClr val="accent6"/>
                          </a:solidFill>
                        </a:rPr>
                        <a:t> 1.</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76A5AF"/>
                    </a:solidFill>
                  </a:tcPr>
                </a:tc>
                <a:tc>
                  <a:txBody>
                    <a:bodyPr/>
                    <a:lstStyle/>
                    <a:p>
                      <a:pPr marL="0" lvl="0" indent="0" algn="ctr" rtl="0">
                        <a:spcBef>
                          <a:spcPts val="0"/>
                        </a:spcBef>
                        <a:spcAft>
                          <a:spcPts val="0"/>
                        </a:spcAft>
                        <a:buNone/>
                      </a:pPr>
                      <a:r>
                        <a:rPr lang="en" sz="1200">
                          <a:solidFill>
                            <a:schemeClr val="accent6"/>
                          </a:solidFill>
                        </a:rPr>
                        <a:t>Arduino IDE</a:t>
                      </a:r>
                      <a:endParaRPr sz="1200">
                        <a:solidFill>
                          <a:schemeClr val="accent6"/>
                        </a:solidFill>
                      </a:endParaRPr>
                    </a:p>
                    <a:p>
                      <a:pPr marL="0" lvl="0" indent="0" algn="ctr" rtl="0">
                        <a:spcBef>
                          <a:spcPts val="0"/>
                        </a:spcBef>
                        <a:spcAft>
                          <a:spcPts val="0"/>
                        </a:spcAft>
                        <a:buNone/>
                      </a:pP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Arduino C</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ThingSpeak</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tc>
                  <a:txBody>
                    <a:bodyPr/>
                    <a:lstStyle/>
                    <a:p>
                      <a:pPr marL="0" lvl="0" indent="0" algn="ctr" rtl="0">
                        <a:spcBef>
                          <a:spcPts val="0"/>
                        </a:spcBef>
                        <a:spcAft>
                          <a:spcPts val="0"/>
                        </a:spcAft>
                        <a:buNone/>
                      </a:pPr>
                      <a:r>
                        <a:rPr lang="en" sz="1200">
                          <a:solidFill>
                            <a:schemeClr val="accent6"/>
                          </a:solidFill>
                        </a:rPr>
                        <a:t>MIT App Inventor</a:t>
                      </a:r>
                      <a:endParaRPr sz="1200">
                        <a:solidFill>
                          <a:schemeClr val="accent6"/>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solidFill>
                      <a:srgbClr val="B6D7A8"/>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21"/>
        <p:cNvGrpSpPr/>
        <p:nvPr/>
      </p:nvGrpSpPr>
      <p:grpSpPr>
        <a:xfrm>
          <a:off x="0" y="0"/>
          <a:ext cx="0" cy="0"/>
          <a:chOff x="0" y="0"/>
          <a:chExt cx="0" cy="0"/>
        </a:xfrm>
      </p:grpSpPr>
      <p:sp>
        <p:nvSpPr>
          <p:cNvPr id="822" name="Google Shape;822;p63"/>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3"/>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Network Connection</a:t>
            </a:r>
            <a:endParaRPr sz="3000">
              <a:latin typeface="Arial"/>
              <a:ea typeface="Arial"/>
              <a:cs typeface="Arial"/>
              <a:sym typeface="Arial"/>
            </a:endParaRPr>
          </a:p>
        </p:txBody>
      </p:sp>
      <p:pic>
        <p:nvPicPr>
          <p:cNvPr id="824" name="Google Shape;824;p63"/>
          <p:cNvPicPr preferRelativeResize="0"/>
          <p:nvPr/>
        </p:nvPicPr>
        <p:blipFill>
          <a:blip r:embed="rId3">
            <a:alphaModFix/>
          </a:blip>
          <a:stretch>
            <a:fillRect/>
          </a:stretch>
        </p:blipFill>
        <p:spPr>
          <a:xfrm>
            <a:off x="2509775" y="2142074"/>
            <a:ext cx="4124550" cy="2183250"/>
          </a:xfrm>
          <a:prstGeom prst="rect">
            <a:avLst/>
          </a:prstGeom>
          <a:noFill/>
          <a:ln>
            <a:noFill/>
          </a:ln>
        </p:spPr>
      </p:pic>
      <p:sp>
        <p:nvSpPr>
          <p:cNvPr id="825" name="Google Shape;825;p63"/>
          <p:cNvSpPr txBox="1"/>
          <p:nvPr/>
        </p:nvSpPr>
        <p:spPr>
          <a:xfrm>
            <a:off x="1450150" y="1268875"/>
            <a:ext cx="5664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accent6"/>
                </a:solidFill>
              </a:rPr>
              <a:t>Connection with the ESP32 Wi-Fi network by using specific SSID and password.</a:t>
            </a:r>
            <a:endParaRPr sz="1600">
              <a:solidFill>
                <a:schemeClr val="accent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64"/>
          <p:cNvSpPr/>
          <p:nvPr/>
        </p:nvSpPr>
        <p:spPr>
          <a:xfrm>
            <a:off x="1534050" y="474575"/>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4"/>
          <p:cNvSpPr txBox="1">
            <a:spLocks noGrp="1"/>
          </p:cNvSpPr>
          <p:nvPr>
            <p:ph type="title"/>
          </p:nvPr>
        </p:nvSpPr>
        <p:spPr>
          <a:xfrm>
            <a:off x="799600" y="487325"/>
            <a:ext cx="7711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IoT Cloud </a:t>
            </a:r>
            <a:endParaRPr sz="3000">
              <a:latin typeface="Arial"/>
              <a:ea typeface="Arial"/>
              <a:cs typeface="Arial"/>
              <a:sym typeface="Arial"/>
            </a:endParaRPr>
          </a:p>
        </p:txBody>
      </p:sp>
      <p:pic>
        <p:nvPicPr>
          <p:cNvPr id="832" name="Google Shape;832;p64"/>
          <p:cNvPicPr preferRelativeResize="0"/>
          <p:nvPr/>
        </p:nvPicPr>
        <p:blipFill rotWithShape="1">
          <a:blip r:embed="rId3">
            <a:alphaModFix/>
          </a:blip>
          <a:srcRect l="12125" t="-4564" r="19638" b="26397"/>
          <a:stretch/>
        </p:blipFill>
        <p:spPr>
          <a:xfrm>
            <a:off x="3010050" y="926175"/>
            <a:ext cx="3290299" cy="402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grpSp>
        <p:nvGrpSpPr>
          <p:cNvPr id="837" name="Google Shape;837;p65"/>
          <p:cNvGrpSpPr/>
          <p:nvPr/>
        </p:nvGrpSpPr>
        <p:grpSpPr>
          <a:xfrm>
            <a:off x="3814413" y="1305933"/>
            <a:ext cx="1512579" cy="2857034"/>
            <a:chOff x="6097375" y="1334295"/>
            <a:chExt cx="1512579" cy="2857034"/>
          </a:xfrm>
        </p:grpSpPr>
        <p:sp>
          <p:nvSpPr>
            <p:cNvPr id="838" name="Google Shape;838;p65"/>
            <p:cNvSpPr/>
            <p:nvPr/>
          </p:nvSpPr>
          <p:spPr>
            <a:xfrm>
              <a:off x="6097375" y="1334295"/>
              <a:ext cx="1512579" cy="2857034"/>
            </a:xfrm>
            <a:custGeom>
              <a:avLst/>
              <a:gdLst/>
              <a:ahLst/>
              <a:cxnLst/>
              <a:rect l="l" t="t" r="r" b="b"/>
              <a:pathLst>
                <a:path w="42384" h="80057" extrusionOk="0">
                  <a:moveTo>
                    <a:pt x="4237" y="0"/>
                  </a:moveTo>
                  <a:cubicBezTo>
                    <a:pt x="1898" y="0"/>
                    <a:pt x="3" y="1898"/>
                    <a:pt x="1" y="4237"/>
                  </a:cubicBezTo>
                  <a:lnTo>
                    <a:pt x="1" y="75822"/>
                  </a:lnTo>
                  <a:cubicBezTo>
                    <a:pt x="1" y="78161"/>
                    <a:pt x="1898" y="80057"/>
                    <a:pt x="4237" y="80057"/>
                  </a:cubicBezTo>
                  <a:lnTo>
                    <a:pt x="38147" y="80057"/>
                  </a:lnTo>
                  <a:cubicBezTo>
                    <a:pt x="40486" y="80057"/>
                    <a:pt x="42383" y="78161"/>
                    <a:pt x="42383" y="75822"/>
                  </a:cubicBezTo>
                  <a:lnTo>
                    <a:pt x="42383" y="4237"/>
                  </a:lnTo>
                  <a:cubicBezTo>
                    <a:pt x="42383" y="1898"/>
                    <a:pt x="40486" y="0"/>
                    <a:pt x="38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5"/>
            <p:cNvSpPr/>
            <p:nvPr/>
          </p:nvSpPr>
          <p:spPr>
            <a:xfrm>
              <a:off x="6771775" y="3944775"/>
              <a:ext cx="163800" cy="1638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65"/>
          <p:cNvSpPr/>
          <p:nvPr/>
        </p:nvSpPr>
        <p:spPr>
          <a:xfrm>
            <a:off x="1534050" y="474575"/>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5"/>
          <p:cNvSpPr txBox="1">
            <a:spLocks noGrp="1"/>
          </p:cNvSpPr>
          <p:nvPr>
            <p:ph type="title"/>
          </p:nvPr>
        </p:nvSpPr>
        <p:spPr>
          <a:xfrm>
            <a:off x="715100" y="473775"/>
            <a:ext cx="7711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Mobile App</a:t>
            </a:r>
            <a:endParaRPr sz="3000">
              <a:latin typeface="Arial"/>
              <a:ea typeface="Arial"/>
              <a:cs typeface="Arial"/>
              <a:sym typeface="Arial"/>
            </a:endParaRPr>
          </a:p>
        </p:txBody>
      </p:sp>
      <p:sp>
        <p:nvSpPr>
          <p:cNvPr id="842" name="Google Shape;842;p65"/>
          <p:cNvSpPr/>
          <p:nvPr/>
        </p:nvSpPr>
        <p:spPr>
          <a:xfrm>
            <a:off x="3876434" y="1614380"/>
            <a:ext cx="1388529" cy="2240140"/>
          </a:xfrm>
          <a:custGeom>
            <a:avLst/>
            <a:gdLst/>
            <a:ahLst/>
            <a:cxnLst/>
            <a:rect l="l" t="t" r="r" b="b"/>
            <a:pathLst>
              <a:path w="38908" h="62771" extrusionOk="0">
                <a:moveTo>
                  <a:pt x="38616" y="292"/>
                </a:moveTo>
                <a:lnTo>
                  <a:pt x="38616" y="62479"/>
                </a:lnTo>
                <a:lnTo>
                  <a:pt x="293" y="62479"/>
                </a:lnTo>
                <a:lnTo>
                  <a:pt x="293" y="292"/>
                </a:lnTo>
                <a:close/>
                <a:moveTo>
                  <a:pt x="0" y="0"/>
                </a:moveTo>
                <a:lnTo>
                  <a:pt x="0" y="62770"/>
                </a:lnTo>
                <a:lnTo>
                  <a:pt x="38908" y="62770"/>
                </a:lnTo>
                <a:lnTo>
                  <a:pt x="389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3" name="Google Shape;843;p65"/>
          <p:cNvPicPr preferRelativeResize="0"/>
          <p:nvPr/>
        </p:nvPicPr>
        <p:blipFill>
          <a:blip r:embed="rId3">
            <a:alphaModFix/>
          </a:blip>
          <a:stretch>
            <a:fillRect/>
          </a:stretch>
        </p:blipFill>
        <p:spPr>
          <a:xfrm>
            <a:off x="3876425" y="1614375"/>
            <a:ext cx="1388551" cy="2267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7"/>
        <p:cNvGrpSpPr/>
        <p:nvPr/>
      </p:nvGrpSpPr>
      <p:grpSpPr>
        <a:xfrm>
          <a:off x="0" y="0"/>
          <a:ext cx="0" cy="0"/>
          <a:chOff x="0" y="0"/>
          <a:chExt cx="0" cy="0"/>
        </a:xfrm>
      </p:grpSpPr>
      <p:sp>
        <p:nvSpPr>
          <p:cNvPr id="848" name="Google Shape;848;p66"/>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6"/>
          <p:cNvSpPr txBox="1">
            <a:spLocks noGrp="1"/>
          </p:cNvSpPr>
          <p:nvPr>
            <p:ph type="title"/>
          </p:nvPr>
        </p:nvSpPr>
        <p:spPr>
          <a:xfrm>
            <a:off x="715100" y="480475"/>
            <a:ext cx="770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Limitations</a:t>
            </a:r>
            <a:endParaRPr sz="3000">
              <a:latin typeface="Arial"/>
              <a:ea typeface="Arial"/>
              <a:cs typeface="Arial"/>
              <a:sym typeface="Arial"/>
            </a:endParaRPr>
          </a:p>
        </p:txBody>
      </p:sp>
      <p:sp>
        <p:nvSpPr>
          <p:cNvPr id="850" name="Google Shape;850;p66"/>
          <p:cNvSpPr txBox="1"/>
          <p:nvPr/>
        </p:nvSpPr>
        <p:spPr>
          <a:xfrm>
            <a:off x="1985200" y="1979725"/>
            <a:ext cx="5370000" cy="14160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accent6"/>
              </a:buClr>
              <a:buSzPts val="1600"/>
              <a:buChar char="●"/>
            </a:pPr>
            <a:r>
              <a:rPr lang="en" sz="1600">
                <a:solidFill>
                  <a:schemeClr val="accent6"/>
                </a:solidFill>
              </a:rPr>
              <a:t>We can not notify the user for Intrusion detection.</a:t>
            </a:r>
            <a:endParaRPr sz="1600">
              <a:solidFill>
                <a:schemeClr val="accent6"/>
              </a:solidFill>
            </a:endParaRPr>
          </a:p>
          <a:p>
            <a:pPr marL="457200" lvl="0" indent="0" algn="l" rtl="0">
              <a:spcBef>
                <a:spcPts val="0"/>
              </a:spcBef>
              <a:spcAft>
                <a:spcPts val="0"/>
              </a:spcAft>
              <a:buNone/>
            </a:pPr>
            <a:endParaRPr sz="1600">
              <a:solidFill>
                <a:schemeClr val="accent6"/>
              </a:solidFill>
            </a:endParaRPr>
          </a:p>
          <a:p>
            <a:pPr marL="457200" lvl="0" indent="-330200" algn="l" rtl="0">
              <a:spcBef>
                <a:spcPts val="0"/>
              </a:spcBef>
              <a:spcAft>
                <a:spcPts val="0"/>
              </a:spcAft>
              <a:buClr>
                <a:schemeClr val="accent6"/>
              </a:buClr>
              <a:buSzPts val="1600"/>
              <a:buChar char="●"/>
            </a:pPr>
            <a:r>
              <a:rPr lang="en" sz="1600">
                <a:solidFill>
                  <a:schemeClr val="accent6"/>
                </a:solidFill>
              </a:rPr>
              <a:t>Slow data processing.</a:t>
            </a:r>
            <a:endParaRPr sz="1600">
              <a:solidFill>
                <a:schemeClr val="accent6"/>
              </a:solidFill>
            </a:endParaRPr>
          </a:p>
          <a:p>
            <a:pPr marL="457200" lvl="0" indent="0" algn="l" rtl="0">
              <a:spcBef>
                <a:spcPts val="0"/>
              </a:spcBef>
              <a:spcAft>
                <a:spcPts val="0"/>
              </a:spcAft>
              <a:buNone/>
            </a:pPr>
            <a:endParaRPr sz="1600">
              <a:solidFill>
                <a:schemeClr val="accent6"/>
              </a:solidFill>
            </a:endParaRPr>
          </a:p>
          <a:p>
            <a:pPr marL="457200" lvl="0" indent="-330200" algn="l" rtl="0">
              <a:spcBef>
                <a:spcPts val="0"/>
              </a:spcBef>
              <a:spcAft>
                <a:spcPts val="0"/>
              </a:spcAft>
              <a:buClr>
                <a:schemeClr val="accent6"/>
              </a:buClr>
              <a:buSzPts val="1600"/>
              <a:buChar char="●"/>
            </a:pPr>
            <a:r>
              <a:rPr lang="en" sz="1600">
                <a:solidFill>
                  <a:schemeClr val="accent6"/>
                </a:solidFill>
              </a:rPr>
              <a:t>Without WiFi we can not use this system.</a:t>
            </a:r>
            <a:endParaRPr sz="1600">
              <a:solidFill>
                <a:schemeClr val="accent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4"/>
        <p:cNvGrpSpPr/>
        <p:nvPr/>
      </p:nvGrpSpPr>
      <p:grpSpPr>
        <a:xfrm>
          <a:off x="0" y="0"/>
          <a:ext cx="0" cy="0"/>
          <a:chOff x="0" y="0"/>
          <a:chExt cx="0" cy="0"/>
        </a:xfrm>
      </p:grpSpPr>
      <p:sp>
        <p:nvSpPr>
          <p:cNvPr id="855" name="Google Shape;855;p67"/>
          <p:cNvSpPr/>
          <p:nvPr/>
        </p:nvSpPr>
        <p:spPr>
          <a:xfrm>
            <a:off x="1534050" y="474575"/>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7"/>
          <p:cNvSpPr txBox="1">
            <a:spLocks noGrp="1"/>
          </p:cNvSpPr>
          <p:nvPr>
            <p:ph type="title" idx="6"/>
          </p:nvPr>
        </p:nvSpPr>
        <p:spPr>
          <a:xfrm>
            <a:off x="715100" y="473775"/>
            <a:ext cx="7708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Future Works</a:t>
            </a:r>
            <a:endParaRPr sz="3000">
              <a:latin typeface="Arial"/>
              <a:ea typeface="Arial"/>
              <a:cs typeface="Arial"/>
              <a:sym typeface="Arial"/>
            </a:endParaRPr>
          </a:p>
        </p:txBody>
      </p:sp>
      <p:sp>
        <p:nvSpPr>
          <p:cNvPr id="857" name="Google Shape;857;p67"/>
          <p:cNvSpPr txBox="1"/>
          <p:nvPr/>
        </p:nvSpPr>
        <p:spPr>
          <a:xfrm>
            <a:off x="2062125" y="1896650"/>
            <a:ext cx="4501500" cy="19395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accent6"/>
              </a:buClr>
              <a:buSzPts val="1600"/>
              <a:buChar char="●"/>
            </a:pPr>
            <a:r>
              <a:rPr lang="en" sz="1600">
                <a:solidFill>
                  <a:schemeClr val="accent6"/>
                </a:solidFill>
              </a:rPr>
              <a:t>Notification system for intrusion detection.</a:t>
            </a:r>
            <a:endParaRPr sz="1600">
              <a:solidFill>
                <a:schemeClr val="accent6"/>
              </a:solidFill>
            </a:endParaRPr>
          </a:p>
          <a:p>
            <a:pPr marL="457200" lvl="0" indent="-330200" algn="l" rtl="0">
              <a:lnSpc>
                <a:spcPct val="150000"/>
              </a:lnSpc>
              <a:spcBef>
                <a:spcPts val="0"/>
              </a:spcBef>
              <a:spcAft>
                <a:spcPts val="0"/>
              </a:spcAft>
              <a:buClr>
                <a:schemeClr val="accent6"/>
              </a:buClr>
              <a:buSzPts val="1600"/>
              <a:buChar char="●"/>
            </a:pPr>
            <a:r>
              <a:rPr lang="en" sz="1600">
                <a:solidFill>
                  <a:schemeClr val="accent6"/>
                </a:solidFill>
              </a:rPr>
              <a:t>Monitoring of soil moisture content</a:t>
            </a:r>
            <a:endParaRPr sz="1600">
              <a:solidFill>
                <a:schemeClr val="accent6"/>
              </a:solidFill>
            </a:endParaRPr>
          </a:p>
          <a:p>
            <a:pPr marL="457200" lvl="0" indent="-330200" algn="l" rtl="0">
              <a:lnSpc>
                <a:spcPct val="150000"/>
              </a:lnSpc>
              <a:spcBef>
                <a:spcPts val="0"/>
              </a:spcBef>
              <a:spcAft>
                <a:spcPts val="0"/>
              </a:spcAft>
              <a:buClr>
                <a:schemeClr val="accent6"/>
              </a:buClr>
              <a:buSzPts val="1600"/>
              <a:buChar char="●"/>
            </a:pPr>
            <a:r>
              <a:rPr lang="en" sz="1600">
                <a:solidFill>
                  <a:schemeClr val="accent6"/>
                </a:solidFill>
              </a:rPr>
              <a:t>Automatic Control system.</a:t>
            </a:r>
            <a:endParaRPr sz="1600">
              <a:solidFill>
                <a:schemeClr val="accent6"/>
              </a:solidFill>
            </a:endParaRPr>
          </a:p>
          <a:p>
            <a:pPr marL="0" lvl="0" indent="0" algn="l" rtl="0">
              <a:spcBef>
                <a:spcPts val="0"/>
              </a:spcBef>
              <a:spcAft>
                <a:spcPts val="0"/>
              </a:spcAft>
              <a:buNone/>
            </a:pPr>
            <a:endParaRPr>
              <a:latin typeface="Barlow"/>
              <a:ea typeface="Barlow"/>
              <a:cs typeface="Barlow"/>
              <a:sym typeface="Barlow"/>
            </a:endParaRPr>
          </a:p>
          <a:p>
            <a:pPr marL="0" lvl="0" indent="0" algn="l" rtl="0">
              <a:spcBef>
                <a:spcPts val="0"/>
              </a:spcBef>
              <a:spcAft>
                <a:spcPts val="0"/>
              </a:spcAft>
              <a:buNone/>
            </a:pPr>
            <a:endParaRPr>
              <a:latin typeface="Barlow"/>
              <a:ea typeface="Barlow"/>
              <a:cs typeface="Barlow"/>
              <a:sym typeface="Barlow"/>
            </a:endParaRPr>
          </a:p>
          <a:p>
            <a:pPr marL="0" lvl="0" indent="0" algn="l" rtl="0">
              <a:spcBef>
                <a:spcPts val="0"/>
              </a:spcBef>
              <a:spcAft>
                <a:spcPts val="0"/>
              </a:spcAft>
              <a:buNone/>
            </a:pPr>
            <a:endParaRPr>
              <a:latin typeface="Barlow"/>
              <a:ea typeface="Barlow"/>
              <a:cs typeface="Barlow"/>
              <a:sym typeface="Barlo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1"/>
        <p:cNvGrpSpPr/>
        <p:nvPr/>
      </p:nvGrpSpPr>
      <p:grpSpPr>
        <a:xfrm>
          <a:off x="0" y="0"/>
          <a:ext cx="0" cy="0"/>
          <a:chOff x="0" y="0"/>
          <a:chExt cx="0" cy="0"/>
        </a:xfrm>
      </p:grpSpPr>
      <p:sp>
        <p:nvSpPr>
          <p:cNvPr id="862" name="Google Shape;862;p68"/>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8"/>
          <p:cNvSpPr txBox="1">
            <a:spLocks noGrp="1"/>
          </p:cNvSpPr>
          <p:nvPr>
            <p:ph type="title"/>
          </p:nvPr>
        </p:nvSpPr>
        <p:spPr>
          <a:xfrm>
            <a:off x="715100" y="473775"/>
            <a:ext cx="7713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Conclusion</a:t>
            </a:r>
            <a:endParaRPr sz="3000">
              <a:latin typeface="Arial"/>
              <a:ea typeface="Arial"/>
              <a:cs typeface="Arial"/>
              <a:sym typeface="Arial"/>
            </a:endParaRPr>
          </a:p>
        </p:txBody>
      </p:sp>
      <p:grpSp>
        <p:nvGrpSpPr>
          <p:cNvPr id="864" name="Google Shape;864;p68"/>
          <p:cNvGrpSpPr/>
          <p:nvPr/>
        </p:nvGrpSpPr>
        <p:grpSpPr>
          <a:xfrm>
            <a:off x="7696254" y="1046465"/>
            <a:ext cx="1124891" cy="1095627"/>
            <a:chOff x="1264450" y="327675"/>
            <a:chExt cx="1626975" cy="1584650"/>
          </a:xfrm>
        </p:grpSpPr>
        <p:sp>
          <p:nvSpPr>
            <p:cNvPr id="865" name="Google Shape;865;p68"/>
            <p:cNvSpPr/>
            <p:nvPr/>
          </p:nvSpPr>
          <p:spPr>
            <a:xfrm>
              <a:off x="1264450" y="327675"/>
              <a:ext cx="1626975" cy="1584650"/>
            </a:xfrm>
            <a:custGeom>
              <a:avLst/>
              <a:gdLst/>
              <a:ahLst/>
              <a:cxnLst/>
              <a:rect l="l" t="t" r="r" b="b"/>
              <a:pathLst>
                <a:path w="65079" h="63386" extrusionOk="0">
                  <a:moveTo>
                    <a:pt x="47908" y="57462"/>
                  </a:moveTo>
                  <a:cubicBezTo>
                    <a:pt x="46824" y="58184"/>
                    <a:pt x="45741" y="58714"/>
                    <a:pt x="44749" y="59098"/>
                  </a:cubicBezTo>
                  <a:cubicBezTo>
                    <a:pt x="43812" y="60237"/>
                    <a:pt x="42741" y="61242"/>
                    <a:pt x="41489" y="61975"/>
                  </a:cubicBezTo>
                  <a:cubicBezTo>
                    <a:pt x="39978" y="62878"/>
                    <a:pt x="38262" y="63386"/>
                    <a:pt x="36311" y="63295"/>
                  </a:cubicBezTo>
                  <a:cubicBezTo>
                    <a:pt x="32520" y="63137"/>
                    <a:pt x="29517" y="62426"/>
                    <a:pt x="27171" y="61254"/>
                  </a:cubicBezTo>
                  <a:cubicBezTo>
                    <a:pt x="24859" y="60104"/>
                    <a:pt x="23176" y="58534"/>
                    <a:pt x="21993" y="56617"/>
                  </a:cubicBezTo>
                  <a:cubicBezTo>
                    <a:pt x="20131" y="55274"/>
                    <a:pt x="18778" y="53751"/>
                    <a:pt x="17784" y="52318"/>
                  </a:cubicBezTo>
                  <a:cubicBezTo>
                    <a:pt x="16656" y="50694"/>
                    <a:pt x="16012" y="49205"/>
                    <a:pt x="15651" y="48200"/>
                  </a:cubicBezTo>
                  <a:cubicBezTo>
                    <a:pt x="14805" y="45842"/>
                    <a:pt x="14760" y="43450"/>
                    <a:pt x="14715" y="41396"/>
                  </a:cubicBezTo>
                  <a:cubicBezTo>
                    <a:pt x="14692" y="40425"/>
                    <a:pt x="14670" y="39546"/>
                    <a:pt x="14568" y="39129"/>
                  </a:cubicBezTo>
                  <a:cubicBezTo>
                    <a:pt x="14501" y="38881"/>
                    <a:pt x="13925" y="38339"/>
                    <a:pt x="13159" y="37618"/>
                  </a:cubicBezTo>
                  <a:cubicBezTo>
                    <a:pt x="12391" y="36896"/>
                    <a:pt x="11511" y="36059"/>
                    <a:pt x="10508" y="34876"/>
                  </a:cubicBezTo>
                  <a:cubicBezTo>
                    <a:pt x="9049" y="33147"/>
                    <a:pt x="8136" y="31614"/>
                    <a:pt x="7684" y="30124"/>
                  </a:cubicBezTo>
                  <a:cubicBezTo>
                    <a:pt x="7165" y="28409"/>
                    <a:pt x="7243" y="26864"/>
                    <a:pt x="7842" y="25339"/>
                  </a:cubicBezTo>
                  <a:cubicBezTo>
                    <a:pt x="7074" y="24990"/>
                    <a:pt x="6206" y="24538"/>
                    <a:pt x="5224" y="23906"/>
                  </a:cubicBezTo>
                  <a:cubicBezTo>
                    <a:pt x="4231" y="23252"/>
                    <a:pt x="3237" y="22169"/>
                    <a:pt x="2414" y="20838"/>
                  </a:cubicBezTo>
                  <a:cubicBezTo>
                    <a:pt x="1410" y="19202"/>
                    <a:pt x="564" y="17035"/>
                    <a:pt x="293" y="14768"/>
                  </a:cubicBezTo>
                  <a:cubicBezTo>
                    <a:pt x="0" y="12308"/>
                    <a:pt x="361" y="9713"/>
                    <a:pt x="1839" y="7457"/>
                  </a:cubicBezTo>
                  <a:cubicBezTo>
                    <a:pt x="2617" y="6272"/>
                    <a:pt x="3678" y="5201"/>
                    <a:pt x="5089" y="4332"/>
                  </a:cubicBezTo>
                  <a:cubicBezTo>
                    <a:pt x="9445" y="1635"/>
                    <a:pt x="12637" y="2165"/>
                    <a:pt x="14814" y="3474"/>
                  </a:cubicBezTo>
                  <a:cubicBezTo>
                    <a:pt x="15751" y="2695"/>
                    <a:pt x="16992" y="2130"/>
                    <a:pt x="18594" y="2120"/>
                  </a:cubicBezTo>
                  <a:cubicBezTo>
                    <a:pt x="19520" y="2109"/>
                    <a:pt x="20320" y="2267"/>
                    <a:pt x="21008" y="2549"/>
                  </a:cubicBezTo>
                  <a:cubicBezTo>
                    <a:pt x="22035" y="1771"/>
                    <a:pt x="23446" y="1262"/>
                    <a:pt x="25341" y="1342"/>
                  </a:cubicBezTo>
                  <a:cubicBezTo>
                    <a:pt x="26761" y="1388"/>
                    <a:pt x="27890" y="1727"/>
                    <a:pt x="28782" y="2212"/>
                  </a:cubicBezTo>
                  <a:cubicBezTo>
                    <a:pt x="29967" y="1365"/>
                    <a:pt x="31558" y="846"/>
                    <a:pt x="33667" y="1118"/>
                  </a:cubicBezTo>
                  <a:cubicBezTo>
                    <a:pt x="34842" y="1276"/>
                    <a:pt x="35800" y="1547"/>
                    <a:pt x="36601" y="1896"/>
                  </a:cubicBezTo>
                  <a:cubicBezTo>
                    <a:pt x="38001" y="812"/>
                    <a:pt x="39953" y="1"/>
                    <a:pt x="42536" y="451"/>
                  </a:cubicBezTo>
                  <a:cubicBezTo>
                    <a:pt x="44375" y="767"/>
                    <a:pt x="45685" y="1568"/>
                    <a:pt x="46621" y="2516"/>
                  </a:cubicBezTo>
                  <a:cubicBezTo>
                    <a:pt x="47795" y="1907"/>
                    <a:pt x="49228" y="1523"/>
                    <a:pt x="50908" y="1681"/>
                  </a:cubicBezTo>
                  <a:cubicBezTo>
                    <a:pt x="53401" y="1907"/>
                    <a:pt x="54823" y="3114"/>
                    <a:pt x="55636" y="4569"/>
                  </a:cubicBezTo>
                  <a:cubicBezTo>
                    <a:pt x="56414" y="4230"/>
                    <a:pt x="57227" y="3926"/>
                    <a:pt x="57993" y="3756"/>
                  </a:cubicBezTo>
                  <a:cubicBezTo>
                    <a:pt x="58840" y="3565"/>
                    <a:pt x="59697" y="3497"/>
                    <a:pt x="60498" y="3610"/>
                  </a:cubicBezTo>
                  <a:cubicBezTo>
                    <a:pt x="61729" y="3768"/>
                    <a:pt x="62800" y="4287"/>
                    <a:pt x="63624" y="5291"/>
                  </a:cubicBezTo>
                  <a:cubicBezTo>
                    <a:pt x="64098" y="5854"/>
                    <a:pt x="64437" y="6542"/>
                    <a:pt x="64617" y="7356"/>
                  </a:cubicBezTo>
                  <a:cubicBezTo>
                    <a:pt x="65057" y="9341"/>
                    <a:pt x="65079" y="11801"/>
                    <a:pt x="64278" y="14395"/>
                  </a:cubicBezTo>
                  <a:cubicBezTo>
                    <a:pt x="63646" y="16449"/>
                    <a:pt x="62517" y="18581"/>
                    <a:pt x="60690" y="20602"/>
                  </a:cubicBezTo>
                  <a:cubicBezTo>
                    <a:pt x="59788" y="21594"/>
                    <a:pt x="58998" y="22395"/>
                    <a:pt x="58411" y="22993"/>
                  </a:cubicBezTo>
                  <a:cubicBezTo>
                    <a:pt x="57949" y="23468"/>
                    <a:pt x="57880" y="23490"/>
                    <a:pt x="57880" y="23512"/>
                  </a:cubicBezTo>
                  <a:cubicBezTo>
                    <a:pt x="57869" y="23568"/>
                    <a:pt x="58038" y="24076"/>
                    <a:pt x="58219" y="24618"/>
                  </a:cubicBezTo>
                  <a:cubicBezTo>
                    <a:pt x="58907" y="26740"/>
                    <a:pt x="59664" y="29042"/>
                    <a:pt x="58130" y="31681"/>
                  </a:cubicBezTo>
                  <a:cubicBezTo>
                    <a:pt x="57587" y="32607"/>
                    <a:pt x="57081" y="33171"/>
                    <a:pt x="56629" y="33678"/>
                  </a:cubicBezTo>
                  <a:cubicBezTo>
                    <a:pt x="56369" y="33982"/>
                    <a:pt x="56178" y="34197"/>
                    <a:pt x="56188" y="35292"/>
                  </a:cubicBezTo>
                  <a:lnTo>
                    <a:pt x="56188" y="36059"/>
                  </a:lnTo>
                  <a:cubicBezTo>
                    <a:pt x="56256" y="40156"/>
                    <a:pt x="56379" y="47275"/>
                    <a:pt x="52228" y="53209"/>
                  </a:cubicBezTo>
                  <a:cubicBezTo>
                    <a:pt x="50931" y="55082"/>
                    <a:pt x="49419" y="56458"/>
                    <a:pt x="47908" y="574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8"/>
            <p:cNvSpPr/>
            <p:nvPr/>
          </p:nvSpPr>
          <p:spPr>
            <a:xfrm>
              <a:off x="1287025" y="408050"/>
              <a:ext cx="1524600" cy="1389175"/>
            </a:xfrm>
            <a:custGeom>
              <a:avLst/>
              <a:gdLst/>
              <a:ahLst/>
              <a:cxnLst/>
              <a:rect l="l" t="t" r="r" b="b"/>
              <a:pathLst>
                <a:path w="60984" h="55567" extrusionOk="0">
                  <a:moveTo>
                    <a:pt x="38881" y="53526"/>
                  </a:moveTo>
                  <a:cubicBezTo>
                    <a:pt x="38881" y="53526"/>
                    <a:pt x="44736" y="53469"/>
                    <a:pt x="48527" y="48042"/>
                  </a:cubicBezTo>
                  <a:cubicBezTo>
                    <a:pt x="52307" y="42615"/>
                    <a:pt x="51901" y="35621"/>
                    <a:pt x="51867" y="32112"/>
                  </a:cubicBezTo>
                  <a:cubicBezTo>
                    <a:pt x="51834" y="28614"/>
                    <a:pt x="53041" y="28839"/>
                    <a:pt x="54270" y="26741"/>
                  </a:cubicBezTo>
                  <a:cubicBezTo>
                    <a:pt x="55490" y="24631"/>
                    <a:pt x="53481" y="21956"/>
                    <a:pt x="53560" y="20141"/>
                  </a:cubicBezTo>
                  <a:cubicBezTo>
                    <a:pt x="53649" y="18324"/>
                    <a:pt x="53988" y="18696"/>
                    <a:pt x="57248" y="15085"/>
                  </a:cubicBezTo>
                  <a:cubicBezTo>
                    <a:pt x="60509" y="11487"/>
                    <a:pt x="60983" y="7571"/>
                    <a:pt x="60385" y="4887"/>
                  </a:cubicBezTo>
                  <a:cubicBezTo>
                    <a:pt x="59776" y="2201"/>
                    <a:pt x="54620" y="5044"/>
                    <a:pt x="53560" y="5935"/>
                  </a:cubicBezTo>
                  <a:cubicBezTo>
                    <a:pt x="52487" y="6815"/>
                    <a:pt x="52251" y="6951"/>
                    <a:pt x="52251" y="6951"/>
                  </a:cubicBezTo>
                  <a:cubicBezTo>
                    <a:pt x="52251" y="6951"/>
                    <a:pt x="53019" y="2167"/>
                    <a:pt x="49713" y="1862"/>
                  </a:cubicBezTo>
                  <a:cubicBezTo>
                    <a:pt x="46406" y="1558"/>
                    <a:pt x="44658" y="4943"/>
                    <a:pt x="44658" y="4943"/>
                  </a:cubicBezTo>
                  <a:cubicBezTo>
                    <a:pt x="44658" y="4943"/>
                    <a:pt x="44522" y="1209"/>
                    <a:pt x="41047" y="599"/>
                  </a:cubicBezTo>
                  <a:cubicBezTo>
                    <a:pt x="37572" y="0"/>
                    <a:pt x="36026" y="3578"/>
                    <a:pt x="36026" y="3578"/>
                  </a:cubicBezTo>
                  <a:cubicBezTo>
                    <a:pt x="36026" y="3578"/>
                    <a:pt x="35969" y="1761"/>
                    <a:pt x="32326" y="1299"/>
                  </a:cubicBezTo>
                  <a:cubicBezTo>
                    <a:pt x="28681" y="825"/>
                    <a:pt x="27857" y="5145"/>
                    <a:pt x="27857" y="5145"/>
                  </a:cubicBezTo>
                  <a:cubicBezTo>
                    <a:pt x="27857" y="5145"/>
                    <a:pt x="27857" y="1682"/>
                    <a:pt x="24315" y="1546"/>
                  </a:cubicBezTo>
                  <a:cubicBezTo>
                    <a:pt x="20783" y="1412"/>
                    <a:pt x="20613" y="5518"/>
                    <a:pt x="20613" y="5518"/>
                  </a:cubicBezTo>
                  <a:cubicBezTo>
                    <a:pt x="20613" y="5518"/>
                    <a:pt x="20287" y="2291"/>
                    <a:pt x="17726" y="2313"/>
                  </a:cubicBezTo>
                  <a:cubicBezTo>
                    <a:pt x="15164" y="2346"/>
                    <a:pt x="14419" y="5755"/>
                    <a:pt x="14419" y="5755"/>
                  </a:cubicBezTo>
                  <a:cubicBezTo>
                    <a:pt x="14419" y="5755"/>
                    <a:pt x="11983" y="317"/>
                    <a:pt x="5991" y="4017"/>
                  </a:cubicBezTo>
                  <a:cubicBezTo>
                    <a:pt x="0" y="7718"/>
                    <a:pt x="3554" y="16101"/>
                    <a:pt x="6194" y="17827"/>
                  </a:cubicBezTo>
                  <a:cubicBezTo>
                    <a:pt x="8834" y="19542"/>
                    <a:pt x="10561" y="19632"/>
                    <a:pt x="11474" y="20738"/>
                  </a:cubicBezTo>
                  <a:cubicBezTo>
                    <a:pt x="12400" y="21832"/>
                    <a:pt x="12400" y="21967"/>
                    <a:pt x="12400" y="21967"/>
                  </a:cubicBezTo>
                  <a:cubicBezTo>
                    <a:pt x="12400" y="21967"/>
                    <a:pt x="11114" y="21246"/>
                    <a:pt x="10256" y="23074"/>
                  </a:cubicBezTo>
                  <a:cubicBezTo>
                    <a:pt x="9398" y="24900"/>
                    <a:pt x="9917" y="26741"/>
                    <a:pt x="12208" y="29448"/>
                  </a:cubicBezTo>
                  <a:cubicBezTo>
                    <a:pt x="14486" y="32156"/>
                    <a:pt x="16483" y="33104"/>
                    <a:pt x="16969" y="35090"/>
                  </a:cubicBezTo>
                  <a:cubicBezTo>
                    <a:pt x="17465" y="37077"/>
                    <a:pt x="16867" y="40754"/>
                    <a:pt x="17972" y="43835"/>
                  </a:cubicBezTo>
                  <a:cubicBezTo>
                    <a:pt x="19080" y="46925"/>
                    <a:pt x="23412" y="55567"/>
                    <a:pt x="38881" y="53526"/>
                  </a:cubicBezTo>
                  <a:close/>
                </a:path>
              </a:pathLst>
            </a:custGeom>
            <a:solidFill>
              <a:srgbClr val="A4E0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8"/>
            <p:cNvSpPr/>
            <p:nvPr/>
          </p:nvSpPr>
          <p:spPr>
            <a:xfrm>
              <a:off x="1469500" y="527100"/>
              <a:ext cx="1222775" cy="1304350"/>
            </a:xfrm>
            <a:custGeom>
              <a:avLst/>
              <a:gdLst/>
              <a:ahLst/>
              <a:cxnLst/>
              <a:rect l="l" t="t" r="r" b="b"/>
              <a:pathLst>
                <a:path w="48911" h="52174" extrusionOk="0">
                  <a:moveTo>
                    <a:pt x="7741" y="8179"/>
                  </a:moveTo>
                  <a:cubicBezTo>
                    <a:pt x="7741" y="8179"/>
                    <a:pt x="5834" y="2369"/>
                    <a:pt x="9185" y="1421"/>
                  </a:cubicBezTo>
                  <a:cubicBezTo>
                    <a:pt x="12548" y="485"/>
                    <a:pt x="14873" y="8980"/>
                    <a:pt x="14873" y="8980"/>
                  </a:cubicBezTo>
                  <a:cubicBezTo>
                    <a:pt x="14873" y="8980"/>
                    <a:pt x="12852" y="1004"/>
                    <a:pt x="16169" y="1138"/>
                  </a:cubicBezTo>
                  <a:cubicBezTo>
                    <a:pt x="19486" y="1274"/>
                    <a:pt x="20118" y="6770"/>
                    <a:pt x="20118" y="6770"/>
                  </a:cubicBezTo>
                  <a:cubicBezTo>
                    <a:pt x="20118" y="6770"/>
                    <a:pt x="20005" y="1726"/>
                    <a:pt x="23097" y="1963"/>
                  </a:cubicBezTo>
                  <a:cubicBezTo>
                    <a:pt x="26199" y="2201"/>
                    <a:pt x="26064" y="4806"/>
                    <a:pt x="26064" y="4806"/>
                  </a:cubicBezTo>
                  <a:cubicBezTo>
                    <a:pt x="26064" y="4806"/>
                    <a:pt x="27057" y="0"/>
                    <a:pt x="29619" y="450"/>
                  </a:cubicBezTo>
                  <a:cubicBezTo>
                    <a:pt x="32179" y="891"/>
                    <a:pt x="32100" y="2571"/>
                    <a:pt x="31716" y="4230"/>
                  </a:cubicBezTo>
                  <a:cubicBezTo>
                    <a:pt x="31321" y="5889"/>
                    <a:pt x="30791" y="6849"/>
                    <a:pt x="30791" y="6849"/>
                  </a:cubicBezTo>
                  <a:cubicBezTo>
                    <a:pt x="30791" y="6849"/>
                    <a:pt x="34300" y="464"/>
                    <a:pt x="37628" y="2889"/>
                  </a:cubicBezTo>
                  <a:cubicBezTo>
                    <a:pt x="40945" y="5314"/>
                    <a:pt x="36624" y="9061"/>
                    <a:pt x="36624" y="9061"/>
                  </a:cubicBezTo>
                  <a:cubicBezTo>
                    <a:pt x="36624" y="9061"/>
                    <a:pt x="42198" y="4402"/>
                    <a:pt x="45559" y="6454"/>
                  </a:cubicBezTo>
                  <a:cubicBezTo>
                    <a:pt x="48911" y="8508"/>
                    <a:pt x="46383" y="13585"/>
                    <a:pt x="43709" y="14984"/>
                  </a:cubicBezTo>
                  <a:cubicBezTo>
                    <a:pt x="41024" y="16395"/>
                    <a:pt x="39184" y="17219"/>
                    <a:pt x="39534" y="19069"/>
                  </a:cubicBezTo>
                  <a:cubicBezTo>
                    <a:pt x="39896" y="20920"/>
                    <a:pt x="41938" y="20366"/>
                    <a:pt x="41475" y="24169"/>
                  </a:cubicBezTo>
                  <a:cubicBezTo>
                    <a:pt x="41012" y="27983"/>
                    <a:pt x="38270" y="27002"/>
                    <a:pt x="37526" y="30443"/>
                  </a:cubicBezTo>
                  <a:cubicBezTo>
                    <a:pt x="36794" y="33884"/>
                    <a:pt x="38733" y="36355"/>
                    <a:pt x="37932" y="39899"/>
                  </a:cubicBezTo>
                  <a:cubicBezTo>
                    <a:pt x="37119" y="43440"/>
                    <a:pt x="34220" y="52174"/>
                    <a:pt x="28252" y="51914"/>
                  </a:cubicBezTo>
                  <a:cubicBezTo>
                    <a:pt x="18255" y="51497"/>
                    <a:pt x="15152" y="46894"/>
                    <a:pt x="15018" y="40237"/>
                  </a:cubicBezTo>
                  <a:cubicBezTo>
                    <a:pt x="14972" y="37754"/>
                    <a:pt x="15107" y="36986"/>
                    <a:pt x="15018" y="34978"/>
                  </a:cubicBezTo>
                  <a:cubicBezTo>
                    <a:pt x="14690" y="27848"/>
                    <a:pt x="11711" y="32350"/>
                    <a:pt x="9884" y="27148"/>
                  </a:cubicBezTo>
                  <a:cubicBezTo>
                    <a:pt x="8632" y="23594"/>
                    <a:pt x="11982" y="24136"/>
                    <a:pt x="9726" y="18055"/>
                  </a:cubicBezTo>
                  <a:cubicBezTo>
                    <a:pt x="7402" y="11815"/>
                    <a:pt x="2528" y="15370"/>
                    <a:pt x="1264" y="10562"/>
                  </a:cubicBezTo>
                  <a:cubicBezTo>
                    <a:pt x="1" y="5765"/>
                    <a:pt x="4616" y="5313"/>
                    <a:pt x="7741" y="8179"/>
                  </a:cubicBezTo>
                  <a:close/>
                </a:path>
              </a:pathLst>
            </a:custGeom>
            <a:solidFill>
              <a:srgbClr val="439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8"/>
            <p:cNvSpPr/>
            <p:nvPr/>
          </p:nvSpPr>
          <p:spPr>
            <a:xfrm>
              <a:off x="2180350" y="779475"/>
              <a:ext cx="245700" cy="917925"/>
            </a:xfrm>
            <a:custGeom>
              <a:avLst/>
              <a:gdLst/>
              <a:ahLst/>
              <a:cxnLst/>
              <a:rect l="l" t="t" r="r" b="b"/>
              <a:pathLst>
                <a:path w="9828" h="36717" extrusionOk="0">
                  <a:moveTo>
                    <a:pt x="0" y="36717"/>
                  </a:moveTo>
                  <a:cubicBezTo>
                    <a:pt x="0" y="36717"/>
                    <a:pt x="2110" y="32993"/>
                    <a:pt x="3283" y="30228"/>
                  </a:cubicBezTo>
                  <a:cubicBezTo>
                    <a:pt x="4445" y="27475"/>
                    <a:pt x="4367" y="20525"/>
                    <a:pt x="3622" y="17873"/>
                  </a:cubicBezTo>
                  <a:cubicBezTo>
                    <a:pt x="2890" y="15222"/>
                    <a:pt x="1095" y="14059"/>
                    <a:pt x="1987" y="12231"/>
                  </a:cubicBezTo>
                  <a:cubicBezTo>
                    <a:pt x="2877" y="10405"/>
                    <a:pt x="4931" y="10077"/>
                    <a:pt x="4503" y="8090"/>
                  </a:cubicBezTo>
                  <a:cubicBezTo>
                    <a:pt x="4085" y="6116"/>
                    <a:pt x="3205" y="6421"/>
                    <a:pt x="3398" y="4706"/>
                  </a:cubicBezTo>
                  <a:cubicBezTo>
                    <a:pt x="3579" y="2990"/>
                    <a:pt x="2754" y="1715"/>
                    <a:pt x="2754" y="1715"/>
                  </a:cubicBezTo>
                  <a:cubicBezTo>
                    <a:pt x="2754" y="1715"/>
                    <a:pt x="4176" y="2031"/>
                    <a:pt x="5823" y="1208"/>
                  </a:cubicBezTo>
                  <a:cubicBezTo>
                    <a:pt x="7459" y="385"/>
                    <a:pt x="9310" y="1"/>
                    <a:pt x="9569" y="2347"/>
                  </a:cubicBezTo>
                  <a:cubicBezTo>
                    <a:pt x="9828" y="4704"/>
                    <a:pt x="6714" y="6250"/>
                    <a:pt x="7143" y="9116"/>
                  </a:cubicBezTo>
                  <a:cubicBezTo>
                    <a:pt x="7572" y="11971"/>
                    <a:pt x="7381" y="11372"/>
                    <a:pt x="7042" y="14498"/>
                  </a:cubicBezTo>
                  <a:cubicBezTo>
                    <a:pt x="6692" y="17635"/>
                    <a:pt x="4842" y="17894"/>
                    <a:pt x="5203" y="20376"/>
                  </a:cubicBezTo>
                  <a:cubicBezTo>
                    <a:pt x="5564" y="22870"/>
                    <a:pt x="7628" y="23321"/>
                    <a:pt x="6884" y="27292"/>
                  </a:cubicBezTo>
                  <a:cubicBezTo>
                    <a:pt x="6148" y="31278"/>
                    <a:pt x="2448" y="35126"/>
                    <a:pt x="0" y="36717"/>
                  </a:cubicBezTo>
                  <a:close/>
                </a:path>
              </a:pathLst>
            </a:custGeom>
            <a:solidFill>
              <a:srgbClr val="87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8"/>
            <p:cNvSpPr/>
            <p:nvPr/>
          </p:nvSpPr>
          <p:spPr>
            <a:xfrm>
              <a:off x="1739150" y="797650"/>
              <a:ext cx="310325" cy="925150"/>
            </a:xfrm>
            <a:custGeom>
              <a:avLst/>
              <a:gdLst/>
              <a:ahLst/>
              <a:cxnLst/>
              <a:rect l="l" t="t" r="r" b="b"/>
              <a:pathLst>
                <a:path w="12413" h="37006" extrusionOk="0">
                  <a:moveTo>
                    <a:pt x="12412" y="37006"/>
                  </a:moveTo>
                  <a:cubicBezTo>
                    <a:pt x="12412" y="37006"/>
                    <a:pt x="8598" y="32831"/>
                    <a:pt x="9501" y="28678"/>
                  </a:cubicBezTo>
                  <a:cubicBezTo>
                    <a:pt x="10404" y="24526"/>
                    <a:pt x="10427" y="23048"/>
                    <a:pt x="9975" y="21875"/>
                  </a:cubicBezTo>
                  <a:cubicBezTo>
                    <a:pt x="9523" y="20701"/>
                    <a:pt x="10257" y="19878"/>
                    <a:pt x="11059" y="18829"/>
                  </a:cubicBezTo>
                  <a:cubicBezTo>
                    <a:pt x="11848" y="17779"/>
                    <a:pt x="11871" y="16832"/>
                    <a:pt x="10844" y="14857"/>
                  </a:cubicBezTo>
                  <a:cubicBezTo>
                    <a:pt x="9817" y="12882"/>
                    <a:pt x="9276" y="12917"/>
                    <a:pt x="9569" y="11574"/>
                  </a:cubicBezTo>
                  <a:cubicBezTo>
                    <a:pt x="9852" y="10221"/>
                    <a:pt x="8937" y="9420"/>
                    <a:pt x="7921" y="8528"/>
                  </a:cubicBezTo>
                  <a:cubicBezTo>
                    <a:pt x="6906" y="7625"/>
                    <a:pt x="5485" y="7603"/>
                    <a:pt x="5294" y="5584"/>
                  </a:cubicBezTo>
                  <a:cubicBezTo>
                    <a:pt x="5112" y="3565"/>
                    <a:pt x="5587" y="1138"/>
                    <a:pt x="5587" y="1138"/>
                  </a:cubicBezTo>
                  <a:cubicBezTo>
                    <a:pt x="5587" y="1138"/>
                    <a:pt x="5338" y="4275"/>
                    <a:pt x="2979" y="3272"/>
                  </a:cubicBezTo>
                  <a:cubicBezTo>
                    <a:pt x="632" y="2267"/>
                    <a:pt x="170" y="0"/>
                    <a:pt x="170" y="0"/>
                  </a:cubicBezTo>
                  <a:cubicBezTo>
                    <a:pt x="170" y="0"/>
                    <a:pt x="0" y="3068"/>
                    <a:pt x="892" y="4692"/>
                  </a:cubicBezTo>
                  <a:cubicBezTo>
                    <a:pt x="1783" y="6318"/>
                    <a:pt x="5789" y="9182"/>
                    <a:pt x="6589" y="10628"/>
                  </a:cubicBezTo>
                  <a:cubicBezTo>
                    <a:pt x="7402" y="12061"/>
                    <a:pt x="8722" y="15096"/>
                    <a:pt x="7920" y="17182"/>
                  </a:cubicBezTo>
                  <a:cubicBezTo>
                    <a:pt x="7119" y="19258"/>
                    <a:pt x="5856" y="20737"/>
                    <a:pt x="5597" y="22554"/>
                  </a:cubicBezTo>
                  <a:cubicBezTo>
                    <a:pt x="5348" y="24381"/>
                    <a:pt x="4896" y="25882"/>
                    <a:pt x="6838" y="30226"/>
                  </a:cubicBezTo>
                  <a:cubicBezTo>
                    <a:pt x="8791" y="34557"/>
                    <a:pt x="12412" y="37006"/>
                    <a:pt x="12412" y="37006"/>
                  </a:cubicBezTo>
                  <a:close/>
                </a:path>
              </a:pathLst>
            </a:custGeom>
            <a:solidFill>
              <a:srgbClr val="87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0" name="Google Shape;870;p68"/>
          <p:cNvSpPr txBox="1"/>
          <p:nvPr/>
        </p:nvSpPr>
        <p:spPr>
          <a:xfrm>
            <a:off x="1562700" y="1847475"/>
            <a:ext cx="6018600" cy="124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solidFill>
                  <a:schemeClr val="accent6"/>
                </a:solidFill>
              </a:rPr>
              <a:t>We developed a system by which users can get soil moisture values and can detect intrusion. Sensor values will store on Thingspeak. By using the app users can turn the pump on or off.</a:t>
            </a:r>
            <a:endParaRPr sz="1600">
              <a:solidFill>
                <a:schemeClr val="accent6"/>
              </a:solidFill>
            </a:endParaRPr>
          </a:p>
          <a:p>
            <a:pPr marL="0" lvl="0" indent="0" algn="l" rtl="0">
              <a:spcBef>
                <a:spcPts val="0"/>
              </a:spcBef>
              <a:spcAft>
                <a:spcPts val="0"/>
              </a:spcAft>
              <a:buNone/>
            </a:pPr>
            <a:endParaRPr>
              <a:latin typeface="Barlow"/>
              <a:ea typeface="Barlow"/>
              <a:cs typeface="Barlow"/>
              <a:sym typeface="Barlo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69"/>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9"/>
          <p:cNvSpPr/>
          <p:nvPr/>
        </p:nvSpPr>
        <p:spPr>
          <a:xfrm>
            <a:off x="1534050" y="701500"/>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9"/>
          <p:cNvSpPr txBox="1">
            <a:spLocks noGrp="1"/>
          </p:cNvSpPr>
          <p:nvPr>
            <p:ph type="title"/>
          </p:nvPr>
        </p:nvSpPr>
        <p:spPr>
          <a:xfrm>
            <a:off x="720000" y="71425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Resources</a:t>
            </a:r>
            <a:endParaRPr sz="3000">
              <a:latin typeface="Arial"/>
              <a:ea typeface="Arial"/>
              <a:cs typeface="Arial"/>
              <a:sym typeface="Arial"/>
            </a:endParaRPr>
          </a:p>
        </p:txBody>
      </p:sp>
      <p:sp>
        <p:nvSpPr>
          <p:cNvPr id="878" name="Google Shape;878;p69"/>
          <p:cNvSpPr txBox="1"/>
          <p:nvPr/>
        </p:nvSpPr>
        <p:spPr>
          <a:xfrm>
            <a:off x="1534050" y="1506600"/>
            <a:ext cx="6339900" cy="21303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Clr>
                <a:srgbClr val="FFFFFF"/>
              </a:buClr>
              <a:buSzPts val="1600"/>
              <a:buChar char="●"/>
            </a:pPr>
            <a:r>
              <a:rPr lang="en" sz="1600" u="sng">
                <a:solidFill>
                  <a:schemeClr val="hlink"/>
                </a:solidFill>
                <a:hlinkClick r:id="rId3"/>
              </a:rPr>
              <a:t>ESP32 Publish Sensor Readings to ThingSpeak (easiest way)</a:t>
            </a:r>
            <a:endParaRPr sz="1600" u="sng">
              <a:solidFill>
                <a:srgbClr val="1155CC"/>
              </a:solidFill>
            </a:endParaRPr>
          </a:p>
          <a:p>
            <a:pPr marL="457200" lvl="0" indent="-330200" algn="l" rtl="0">
              <a:lnSpc>
                <a:spcPct val="115000"/>
              </a:lnSpc>
              <a:spcBef>
                <a:spcPts val="0"/>
              </a:spcBef>
              <a:spcAft>
                <a:spcPts val="0"/>
              </a:spcAft>
              <a:buClr>
                <a:srgbClr val="FFFFFF"/>
              </a:buClr>
              <a:buSzPts val="1600"/>
              <a:buChar char="●"/>
            </a:pPr>
            <a:r>
              <a:rPr lang="en" sz="1600" u="sng">
                <a:solidFill>
                  <a:schemeClr val="hlink"/>
                </a:solidFill>
                <a:hlinkClick r:id="rId4"/>
              </a:rPr>
              <a:t>ESP32 Arduino: Getting weather data from API</a:t>
            </a:r>
            <a:endParaRPr sz="1600" u="sng">
              <a:solidFill>
                <a:srgbClr val="1155CC"/>
              </a:solidFill>
            </a:endParaRPr>
          </a:p>
          <a:p>
            <a:pPr marL="457200" lvl="0" indent="-330200" algn="l" rtl="0">
              <a:lnSpc>
                <a:spcPct val="115000"/>
              </a:lnSpc>
              <a:spcBef>
                <a:spcPts val="0"/>
              </a:spcBef>
              <a:spcAft>
                <a:spcPts val="0"/>
              </a:spcAft>
              <a:buClr>
                <a:srgbClr val="FFFFFF"/>
              </a:buClr>
              <a:buSzPts val="1600"/>
              <a:buChar char="●"/>
            </a:pPr>
            <a:r>
              <a:rPr lang="en" sz="1600" u="sng">
                <a:solidFill>
                  <a:schemeClr val="hlink"/>
                </a:solidFill>
                <a:hlinkClick r:id="rId5"/>
              </a:rPr>
              <a:t>ESP32 + MIT App Inventor Mini-Project Demo! | DIY Wifi RGB LED Controller - Part 1</a:t>
            </a:r>
            <a:endParaRPr sz="1600"/>
          </a:p>
          <a:p>
            <a:pPr marL="457200" lvl="0" indent="-330200" algn="l" rtl="0">
              <a:lnSpc>
                <a:spcPct val="115000"/>
              </a:lnSpc>
              <a:spcBef>
                <a:spcPts val="0"/>
              </a:spcBef>
              <a:spcAft>
                <a:spcPts val="0"/>
              </a:spcAft>
              <a:buClr>
                <a:srgbClr val="FFFFFF"/>
              </a:buClr>
              <a:buSzPts val="1600"/>
              <a:buChar char="●"/>
            </a:pPr>
            <a:r>
              <a:rPr lang="en" sz="1600" u="sng">
                <a:solidFill>
                  <a:schemeClr val="hlink"/>
                </a:solidFill>
                <a:hlinkClick r:id="rId6"/>
              </a:rPr>
              <a:t>ESP32 + MIT App Inventor Mini-Project Demo! | DIY Wifi RGB LED Controller - Part 1</a:t>
            </a:r>
            <a:r>
              <a:rPr lang="en" sz="1600"/>
              <a:t>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82"/>
        <p:cNvGrpSpPr/>
        <p:nvPr/>
      </p:nvGrpSpPr>
      <p:grpSpPr>
        <a:xfrm>
          <a:off x="0" y="0"/>
          <a:ext cx="0" cy="0"/>
          <a:chOff x="0" y="0"/>
          <a:chExt cx="0" cy="0"/>
        </a:xfrm>
      </p:grpSpPr>
      <p:grpSp>
        <p:nvGrpSpPr>
          <p:cNvPr id="883" name="Google Shape;883;p70"/>
          <p:cNvGrpSpPr/>
          <p:nvPr/>
        </p:nvGrpSpPr>
        <p:grpSpPr>
          <a:xfrm rot="-5400000">
            <a:off x="7330226" y="4172565"/>
            <a:ext cx="1130249" cy="673695"/>
            <a:chOff x="1416475" y="2110475"/>
            <a:chExt cx="1499600" cy="893850"/>
          </a:xfrm>
        </p:grpSpPr>
        <p:sp>
          <p:nvSpPr>
            <p:cNvPr id="884" name="Google Shape;884;p70"/>
            <p:cNvSpPr/>
            <p:nvPr/>
          </p:nvSpPr>
          <p:spPr>
            <a:xfrm>
              <a:off x="1416475" y="2110475"/>
              <a:ext cx="1499600" cy="893850"/>
            </a:xfrm>
            <a:custGeom>
              <a:avLst/>
              <a:gdLst/>
              <a:ahLst/>
              <a:cxnLst/>
              <a:rect l="l" t="t" r="r" b="b"/>
              <a:pathLst>
                <a:path w="59984" h="35754" extrusionOk="0">
                  <a:moveTo>
                    <a:pt x="40174" y="10589"/>
                  </a:moveTo>
                  <a:cubicBezTo>
                    <a:pt x="42051" y="10329"/>
                    <a:pt x="44298" y="10000"/>
                    <a:pt x="46417" y="9633"/>
                  </a:cubicBezTo>
                  <a:cubicBezTo>
                    <a:pt x="48515" y="9275"/>
                    <a:pt x="50398" y="8903"/>
                    <a:pt x="51448" y="8557"/>
                  </a:cubicBezTo>
                  <a:cubicBezTo>
                    <a:pt x="52670" y="8160"/>
                    <a:pt x="53638" y="7775"/>
                    <a:pt x="54416" y="7464"/>
                  </a:cubicBezTo>
                  <a:cubicBezTo>
                    <a:pt x="55163" y="7171"/>
                    <a:pt x="55750" y="6932"/>
                    <a:pt x="56248" y="6805"/>
                  </a:cubicBezTo>
                  <a:cubicBezTo>
                    <a:pt x="58139" y="6307"/>
                    <a:pt x="59220" y="6682"/>
                    <a:pt x="59719" y="8573"/>
                  </a:cubicBezTo>
                  <a:cubicBezTo>
                    <a:pt x="59736" y="8608"/>
                    <a:pt x="59742" y="8645"/>
                    <a:pt x="59748" y="8680"/>
                  </a:cubicBezTo>
                  <a:cubicBezTo>
                    <a:pt x="59762" y="8743"/>
                    <a:pt x="59770" y="8794"/>
                    <a:pt x="59775" y="8831"/>
                  </a:cubicBezTo>
                  <a:cubicBezTo>
                    <a:pt x="59983" y="10211"/>
                    <a:pt x="59021" y="11431"/>
                    <a:pt x="57347" y="12352"/>
                  </a:cubicBezTo>
                  <a:cubicBezTo>
                    <a:pt x="57038" y="12517"/>
                    <a:pt x="56700" y="12689"/>
                    <a:pt x="56326" y="12847"/>
                  </a:cubicBezTo>
                  <a:cubicBezTo>
                    <a:pt x="56903" y="13244"/>
                    <a:pt x="57296" y="13653"/>
                    <a:pt x="57533" y="14055"/>
                  </a:cubicBezTo>
                  <a:cubicBezTo>
                    <a:pt x="57900" y="14658"/>
                    <a:pt x="58002" y="15283"/>
                    <a:pt x="57885" y="15895"/>
                  </a:cubicBezTo>
                  <a:cubicBezTo>
                    <a:pt x="57754" y="16542"/>
                    <a:pt x="57388" y="17068"/>
                    <a:pt x="56835" y="17454"/>
                  </a:cubicBezTo>
                  <a:cubicBezTo>
                    <a:pt x="56260" y="17852"/>
                    <a:pt x="55456" y="18073"/>
                    <a:pt x="54563" y="18036"/>
                  </a:cubicBezTo>
                  <a:cubicBezTo>
                    <a:pt x="54162" y="18021"/>
                    <a:pt x="53787" y="17956"/>
                    <a:pt x="53407" y="17870"/>
                  </a:cubicBezTo>
                  <a:cubicBezTo>
                    <a:pt x="53566" y="18302"/>
                    <a:pt x="53614" y="18740"/>
                    <a:pt x="53573" y="19157"/>
                  </a:cubicBezTo>
                  <a:cubicBezTo>
                    <a:pt x="53509" y="19888"/>
                    <a:pt x="53171" y="20508"/>
                    <a:pt x="52639" y="20969"/>
                  </a:cubicBezTo>
                  <a:cubicBezTo>
                    <a:pt x="52250" y="21315"/>
                    <a:pt x="51761" y="21548"/>
                    <a:pt x="51217" y="21673"/>
                  </a:cubicBezTo>
                  <a:cubicBezTo>
                    <a:pt x="50938" y="21737"/>
                    <a:pt x="50676" y="21767"/>
                    <a:pt x="50435" y="21759"/>
                  </a:cubicBezTo>
                  <a:cubicBezTo>
                    <a:pt x="50406" y="21831"/>
                    <a:pt x="50369" y="21902"/>
                    <a:pt x="50334" y="21974"/>
                  </a:cubicBezTo>
                  <a:cubicBezTo>
                    <a:pt x="50103" y="22412"/>
                    <a:pt x="49790" y="22780"/>
                    <a:pt x="49415" y="23051"/>
                  </a:cubicBezTo>
                  <a:cubicBezTo>
                    <a:pt x="48871" y="23460"/>
                    <a:pt x="48200" y="23683"/>
                    <a:pt x="47549" y="23683"/>
                  </a:cubicBezTo>
                  <a:cubicBezTo>
                    <a:pt x="45743" y="23683"/>
                    <a:pt x="45399" y="22686"/>
                    <a:pt x="44984" y="21497"/>
                  </a:cubicBezTo>
                  <a:cubicBezTo>
                    <a:pt x="44941" y="21391"/>
                    <a:pt x="45401" y="21425"/>
                    <a:pt x="45150" y="21348"/>
                  </a:cubicBezTo>
                  <a:cubicBezTo>
                    <a:pt x="45064" y="21319"/>
                    <a:pt x="44871" y="21282"/>
                    <a:pt x="44591" y="21247"/>
                  </a:cubicBezTo>
                  <a:cubicBezTo>
                    <a:pt x="44562" y="21382"/>
                    <a:pt x="44511" y="21522"/>
                    <a:pt x="44448" y="21649"/>
                  </a:cubicBezTo>
                  <a:cubicBezTo>
                    <a:pt x="44116" y="22332"/>
                    <a:pt x="43449" y="22742"/>
                    <a:pt x="42739" y="22776"/>
                  </a:cubicBezTo>
                  <a:lnTo>
                    <a:pt x="42739" y="22776"/>
                  </a:lnTo>
                  <a:lnTo>
                    <a:pt x="33626" y="23274"/>
                  </a:lnTo>
                  <a:cubicBezTo>
                    <a:pt x="33268" y="24645"/>
                    <a:pt x="32621" y="26291"/>
                    <a:pt x="31485" y="27887"/>
                  </a:cubicBezTo>
                  <a:cubicBezTo>
                    <a:pt x="30357" y="29476"/>
                    <a:pt x="28740" y="30999"/>
                    <a:pt x="26448" y="32147"/>
                  </a:cubicBezTo>
                  <a:cubicBezTo>
                    <a:pt x="19226" y="35753"/>
                    <a:pt x="12869" y="31220"/>
                    <a:pt x="10200" y="29322"/>
                  </a:cubicBezTo>
                  <a:cubicBezTo>
                    <a:pt x="10050" y="29214"/>
                    <a:pt x="9921" y="29120"/>
                    <a:pt x="9667" y="28948"/>
                  </a:cubicBezTo>
                  <a:cubicBezTo>
                    <a:pt x="8253" y="27994"/>
                    <a:pt x="7477" y="26584"/>
                    <a:pt x="7068" y="25472"/>
                  </a:cubicBezTo>
                  <a:lnTo>
                    <a:pt x="4352" y="25435"/>
                  </a:lnTo>
                  <a:cubicBezTo>
                    <a:pt x="3238" y="25421"/>
                    <a:pt x="2346" y="24510"/>
                    <a:pt x="2354" y="23388"/>
                  </a:cubicBezTo>
                  <a:cubicBezTo>
                    <a:pt x="2360" y="23051"/>
                    <a:pt x="2448" y="22729"/>
                    <a:pt x="2604" y="22447"/>
                  </a:cubicBezTo>
                  <a:lnTo>
                    <a:pt x="2604" y="22447"/>
                  </a:lnTo>
                  <a:lnTo>
                    <a:pt x="3474" y="20858"/>
                  </a:lnTo>
                  <a:lnTo>
                    <a:pt x="2143" y="20555"/>
                  </a:lnTo>
                  <a:cubicBezTo>
                    <a:pt x="1050" y="20314"/>
                    <a:pt x="368" y="19225"/>
                    <a:pt x="614" y="18140"/>
                  </a:cubicBezTo>
                  <a:cubicBezTo>
                    <a:pt x="729" y="17633"/>
                    <a:pt x="1030" y="17207"/>
                    <a:pt x="1427" y="16926"/>
                  </a:cubicBezTo>
                  <a:lnTo>
                    <a:pt x="1427" y="16926"/>
                  </a:lnTo>
                  <a:lnTo>
                    <a:pt x="2190" y="16386"/>
                  </a:lnTo>
                  <a:lnTo>
                    <a:pt x="1335" y="15917"/>
                  </a:lnTo>
                  <a:cubicBezTo>
                    <a:pt x="358" y="15377"/>
                    <a:pt x="0" y="14143"/>
                    <a:pt x="536" y="13164"/>
                  </a:cubicBezTo>
                  <a:cubicBezTo>
                    <a:pt x="911" y="12481"/>
                    <a:pt x="1621" y="12102"/>
                    <a:pt x="2348" y="12116"/>
                  </a:cubicBezTo>
                  <a:lnTo>
                    <a:pt x="2428" y="12108"/>
                  </a:lnTo>
                  <a:cubicBezTo>
                    <a:pt x="2356" y="11539"/>
                    <a:pt x="2534" y="10943"/>
                    <a:pt x="2960" y="10491"/>
                  </a:cubicBezTo>
                  <a:cubicBezTo>
                    <a:pt x="3361" y="10059"/>
                    <a:pt x="3910" y="9850"/>
                    <a:pt x="4454" y="9850"/>
                  </a:cubicBezTo>
                  <a:lnTo>
                    <a:pt x="7105" y="9764"/>
                  </a:lnTo>
                  <a:cubicBezTo>
                    <a:pt x="8261" y="7011"/>
                    <a:pt x="11550" y="1149"/>
                    <a:pt x="18794" y="453"/>
                  </a:cubicBezTo>
                  <a:cubicBezTo>
                    <a:pt x="23500" y="1"/>
                    <a:pt x="26929" y="1407"/>
                    <a:pt x="29436" y="3736"/>
                  </a:cubicBezTo>
                  <a:cubicBezTo>
                    <a:pt x="31411" y="5568"/>
                    <a:pt x="32754" y="7947"/>
                    <a:pt x="33683" y="10389"/>
                  </a:cubicBezTo>
                  <a:cubicBezTo>
                    <a:pt x="35423" y="10137"/>
                    <a:pt x="38180" y="9713"/>
                    <a:pt x="38188" y="9713"/>
                  </a:cubicBezTo>
                  <a:cubicBezTo>
                    <a:pt x="38987" y="9588"/>
                    <a:pt x="39750" y="9957"/>
                    <a:pt x="40174" y="105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0"/>
            <p:cNvSpPr/>
            <p:nvPr/>
          </p:nvSpPr>
          <p:spPr>
            <a:xfrm>
              <a:off x="2165975" y="2311025"/>
              <a:ext cx="701575" cy="340675"/>
            </a:xfrm>
            <a:custGeom>
              <a:avLst/>
              <a:gdLst/>
              <a:ahLst/>
              <a:cxnLst/>
              <a:rect l="l" t="t" r="r" b="b"/>
              <a:pathLst>
                <a:path w="28063" h="13627" extrusionOk="0">
                  <a:moveTo>
                    <a:pt x="6006" y="5138"/>
                  </a:moveTo>
                  <a:cubicBezTo>
                    <a:pt x="6006" y="5138"/>
                    <a:pt x="18291" y="3687"/>
                    <a:pt x="22086" y="2457"/>
                  </a:cubicBezTo>
                  <a:cubicBezTo>
                    <a:pt x="25889" y="1229"/>
                    <a:pt x="27502" y="1"/>
                    <a:pt x="27785" y="1063"/>
                  </a:cubicBezTo>
                  <a:cubicBezTo>
                    <a:pt x="28063" y="2123"/>
                    <a:pt x="24319" y="3800"/>
                    <a:pt x="20635" y="4352"/>
                  </a:cubicBezTo>
                  <a:cubicBezTo>
                    <a:pt x="16950" y="4913"/>
                    <a:pt x="10749" y="5859"/>
                    <a:pt x="10749" y="5859"/>
                  </a:cubicBezTo>
                  <a:cubicBezTo>
                    <a:pt x="10749" y="5859"/>
                    <a:pt x="22088" y="4968"/>
                    <a:pt x="24379" y="6031"/>
                  </a:cubicBezTo>
                  <a:cubicBezTo>
                    <a:pt x="26671" y="7087"/>
                    <a:pt x="26110" y="8037"/>
                    <a:pt x="24659" y="7985"/>
                  </a:cubicBezTo>
                  <a:cubicBezTo>
                    <a:pt x="23208" y="7926"/>
                    <a:pt x="21194" y="6643"/>
                    <a:pt x="17006" y="6698"/>
                  </a:cubicBezTo>
                  <a:cubicBezTo>
                    <a:pt x="12818" y="6757"/>
                    <a:pt x="9467" y="7201"/>
                    <a:pt x="9467" y="7201"/>
                  </a:cubicBezTo>
                  <a:cubicBezTo>
                    <a:pt x="9467" y="7201"/>
                    <a:pt x="18293" y="7813"/>
                    <a:pt x="20189" y="9101"/>
                  </a:cubicBezTo>
                  <a:cubicBezTo>
                    <a:pt x="22086" y="10388"/>
                    <a:pt x="21806" y="11449"/>
                    <a:pt x="20801" y="11672"/>
                  </a:cubicBezTo>
                  <a:cubicBezTo>
                    <a:pt x="19802" y="11895"/>
                    <a:pt x="19075" y="10075"/>
                    <a:pt x="17200" y="9518"/>
                  </a:cubicBezTo>
                  <a:cubicBezTo>
                    <a:pt x="15331" y="8966"/>
                    <a:pt x="8290" y="8741"/>
                    <a:pt x="8290" y="8741"/>
                  </a:cubicBezTo>
                  <a:cubicBezTo>
                    <a:pt x="8290" y="8741"/>
                    <a:pt x="17286" y="10020"/>
                    <a:pt x="18265" y="11334"/>
                  </a:cubicBezTo>
                  <a:cubicBezTo>
                    <a:pt x="19241" y="12650"/>
                    <a:pt x="18371" y="13627"/>
                    <a:pt x="17569" y="13627"/>
                  </a:cubicBezTo>
                  <a:cubicBezTo>
                    <a:pt x="16758" y="13627"/>
                    <a:pt x="17096" y="11811"/>
                    <a:pt x="15780" y="11393"/>
                  </a:cubicBezTo>
                  <a:cubicBezTo>
                    <a:pt x="14466" y="10968"/>
                    <a:pt x="4027" y="10331"/>
                    <a:pt x="4027" y="10331"/>
                  </a:cubicBezTo>
                  <a:lnTo>
                    <a:pt x="0" y="821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0"/>
            <p:cNvSpPr/>
            <p:nvPr/>
          </p:nvSpPr>
          <p:spPr>
            <a:xfrm>
              <a:off x="2145750" y="2502350"/>
              <a:ext cx="336500" cy="145150"/>
            </a:xfrm>
            <a:custGeom>
              <a:avLst/>
              <a:gdLst/>
              <a:ahLst/>
              <a:cxnLst/>
              <a:rect l="l" t="t" r="r" b="b"/>
              <a:pathLst>
                <a:path w="13460" h="5806" extrusionOk="0">
                  <a:moveTo>
                    <a:pt x="3129" y="1"/>
                  </a:moveTo>
                  <a:lnTo>
                    <a:pt x="13459" y="5081"/>
                  </a:lnTo>
                  <a:lnTo>
                    <a:pt x="1" y="580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0"/>
            <p:cNvSpPr/>
            <p:nvPr/>
          </p:nvSpPr>
          <p:spPr>
            <a:xfrm>
              <a:off x="1474225" y="2152600"/>
              <a:ext cx="904600" cy="800100"/>
            </a:xfrm>
            <a:custGeom>
              <a:avLst/>
              <a:gdLst/>
              <a:ahLst/>
              <a:cxnLst/>
              <a:rect l="l" t="t" r="r" b="b"/>
              <a:pathLst>
                <a:path w="36184" h="32004" extrusionOk="0">
                  <a:moveTo>
                    <a:pt x="29990" y="10922"/>
                  </a:moveTo>
                  <a:cubicBezTo>
                    <a:pt x="30348" y="10922"/>
                    <a:pt x="36183" y="10032"/>
                    <a:pt x="36183" y="10032"/>
                  </a:cubicBezTo>
                  <a:lnTo>
                    <a:pt x="29768" y="18209"/>
                  </a:lnTo>
                  <a:cubicBezTo>
                    <a:pt x="29768" y="18209"/>
                    <a:pt x="29936" y="25302"/>
                    <a:pt x="23229" y="28657"/>
                  </a:cubicBezTo>
                  <a:cubicBezTo>
                    <a:pt x="16533" y="32003"/>
                    <a:pt x="10391" y="26868"/>
                    <a:pt x="8485" y="25580"/>
                  </a:cubicBezTo>
                  <a:cubicBezTo>
                    <a:pt x="6586" y="24293"/>
                    <a:pt x="6307" y="21785"/>
                    <a:pt x="6307" y="21785"/>
                  </a:cubicBezTo>
                  <a:lnTo>
                    <a:pt x="2068" y="21728"/>
                  </a:lnTo>
                  <a:lnTo>
                    <a:pt x="4217" y="17790"/>
                  </a:lnTo>
                  <a:lnTo>
                    <a:pt x="279" y="16891"/>
                  </a:lnTo>
                  <a:lnTo>
                    <a:pt x="3685" y="14490"/>
                  </a:lnTo>
                  <a:lnTo>
                    <a:pt x="1" y="12458"/>
                  </a:lnTo>
                  <a:lnTo>
                    <a:pt x="4355" y="12286"/>
                  </a:lnTo>
                  <a:lnTo>
                    <a:pt x="2121" y="10196"/>
                  </a:lnTo>
                  <a:lnTo>
                    <a:pt x="6230" y="10053"/>
                  </a:lnTo>
                  <a:cubicBezTo>
                    <a:pt x="6230" y="10053"/>
                    <a:pt x="8573" y="1568"/>
                    <a:pt x="16669" y="782"/>
                  </a:cubicBezTo>
                  <a:cubicBezTo>
                    <a:pt x="24764" y="0"/>
                    <a:pt x="28344" y="5533"/>
                    <a:pt x="29990" y="1092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0"/>
            <p:cNvSpPr/>
            <p:nvPr/>
          </p:nvSpPr>
          <p:spPr>
            <a:xfrm>
              <a:off x="1658875" y="2221075"/>
              <a:ext cx="504575" cy="543150"/>
            </a:xfrm>
            <a:custGeom>
              <a:avLst/>
              <a:gdLst/>
              <a:ahLst/>
              <a:cxnLst/>
              <a:rect l="l" t="t" r="r" b="b"/>
              <a:pathLst>
                <a:path w="20183" h="21726" extrusionOk="0">
                  <a:moveTo>
                    <a:pt x="20182" y="8024"/>
                  </a:moveTo>
                  <a:cubicBezTo>
                    <a:pt x="20182" y="8024"/>
                    <a:pt x="16690" y="3944"/>
                    <a:pt x="11295" y="3578"/>
                  </a:cubicBezTo>
                  <a:cubicBezTo>
                    <a:pt x="5899" y="3220"/>
                    <a:pt x="180" y="9475"/>
                    <a:pt x="180" y="9475"/>
                  </a:cubicBezTo>
                  <a:cubicBezTo>
                    <a:pt x="180" y="9475"/>
                    <a:pt x="10519" y="0"/>
                    <a:pt x="20182" y="8024"/>
                  </a:cubicBezTo>
                  <a:close/>
                  <a:moveTo>
                    <a:pt x="19873" y="16289"/>
                  </a:moveTo>
                  <a:cubicBezTo>
                    <a:pt x="19873" y="16289"/>
                    <a:pt x="17100" y="20053"/>
                    <a:pt x="11675" y="20442"/>
                  </a:cubicBezTo>
                  <a:cubicBezTo>
                    <a:pt x="6259" y="20831"/>
                    <a:pt x="864" y="17796"/>
                    <a:pt x="864" y="17796"/>
                  </a:cubicBezTo>
                  <a:cubicBezTo>
                    <a:pt x="864" y="17796"/>
                    <a:pt x="5735" y="21726"/>
                    <a:pt x="11338" y="21333"/>
                  </a:cubicBezTo>
                  <a:cubicBezTo>
                    <a:pt x="12701" y="21236"/>
                    <a:pt x="15188" y="20735"/>
                    <a:pt x="16416" y="20031"/>
                  </a:cubicBezTo>
                  <a:cubicBezTo>
                    <a:pt x="17746" y="19257"/>
                    <a:pt x="18940" y="18062"/>
                    <a:pt x="19873" y="16289"/>
                  </a:cubicBezTo>
                  <a:close/>
                  <a:moveTo>
                    <a:pt x="19865" y="11020"/>
                  </a:moveTo>
                  <a:cubicBezTo>
                    <a:pt x="19865" y="11020"/>
                    <a:pt x="13284" y="11244"/>
                    <a:pt x="9391" y="11295"/>
                  </a:cubicBezTo>
                  <a:cubicBezTo>
                    <a:pt x="5488" y="11338"/>
                    <a:pt x="0" y="11201"/>
                    <a:pt x="0" y="11201"/>
                  </a:cubicBezTo>
                  <a:cubicBezTo>
                    <a:pt x="0" y="11201"/>
                    <a:pt x="12429" y="13694"/>
                    <a:pt x="19865" y="11020"/>
                  </a:cubicBezTo>
                  <a:close/>
                </a:path>
              </a:pathLst>
            </a:custGeom>
            <a:solidFill>
              <a:srgbClr val="3E3E3E">
                <a:alpha val="17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70"/>
          <p:cNvSpPr txBox="1">
            <a:spLocks noGrp="1"/>
          </p:cNvSpPr>
          <p:nvPr>
            <p:ph type="ctrTitle" idx="4294967295"/>
          </p:nvPr>
        </p:nvSpPr>
        <p:spPr>
          <a:xfrm>
            <a:off x="3269625" y="1655900"/>
            <a:ext cx="2728800" cy="82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Arial"/>
                <a:ea typeface="Arial"/>
                <a:cs typeface="Arial"/>
                <a:sym typeface="Arial"/>
              </a:rPr>
              <a:t>Thanks!</a:t>
            </a:r>
            <a:endParaRPr sz="4800">
              <a:latin typeface="Arial"/>
              <a:ea typeface="Arial"/>
              <a:cs typeface="Arial"/>
              <a:sym typeface="Arial"/>
            </a:endParaRPr>
          </a:p>
        </p:txBody>
      </p:sp>
      <p:sp>
        <p:nvSpPr>
          <p:cNvPr id="890" name="Google Shape;890;p70"/>
          <p:cNvSpPr txBox="1">
            <a:spLocks noGrp="1"/>
          </p:cNvSpPr>
          <p:nvPr>
            <p:ph type="subTitle" idx="4294967295"/>
          </p:nvPr>
        </p:nvSpPr>
        <p:spPr>
          <a:xfrm>
            <a:off x="3264600" y="2476700"/>
            <a:ext cx="4293900" cy="14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rial"/>
                <a:ea typeface="Arial"/>
                <a:cs typeface="Arial"/>
                <a:sym typeface="Arial"/>
              </a:rPr>
              <a:t>     Do you have any questions?</a:t>
            </a:r>
            <a:endParaRPr sz="1200">
              <a:latin typeface="Arial"/>
              <a:ea typeface="Arial"/>
              <a:cs typeface="Arial"/>
              <a:sym typeface="Arial"/>
            </a:endParaRPr>
          </a:p>
          <a:p>
            <a:pPr marL="0" lvl="0" indent="0" algn="l" rtl="0">
              <a:spcBef>
                <a:spcPts val="1600"/>
              </a:spcBef>
              <a:spcAft>
                <a:spcPts val="1600"/>
              </a:spcAft>
              <a:buNone/>
            </a:pPr>
            <a:endParaRPr>
              <a:latin typeface="Arial"/>
              <a:ea typeface="Arial"/>
              <a:cs typeface="Arial"/>
              <a:sym typeface="Arial"/>
            </a:endParaRPr>
          </a:p>
        </p:txBody>
      </p:sp>
      <p:grpSp>
        <p:nvGrpSpPr>
          <p:cNvPr id="891" name="Google Shape;891;p70"/>
          <p:cNvGrpSpPr/>
          <p:nvPr/>
        </p:nvGrpSpPr>
        <p:grpSpPr>
          <a:xfrm>
            <a:off x="7054363" y="1655890"/>
            <a:ext cx="1629307" cy="1589877"/>
            <a:chOff x="5037622" y="1224658"/>
            <a:chExt cx="2462304" cy="2478761"/>
          </a:xfrm>
        </p:grpSpPr>
        <p:sp>
          <p:nvSpPr>
            <p:cNvPr id="892" name="Google Shape;892;p70"/>
            <p:cNvSpPr/>
            <p:nvPr/>
          </p:nvSpPr>
          <p:spPr>
            <a:xfrm>
              <a:off x="5158181" y="1366694"/>
              <a:ext cx="1164373" cy="856139"/>
            </a:xfrm>
            <a:custGeom>
              <a:avLst/>
              <a:gdLst/>
              <a:ahLst/>
              <a:cxnLst/>
              <a:rect l="l" t="t" r="r" b="b"/>
              <a:pathLst>
                <a:path w="23512" h="17287" extrusionOk="0">
                  <a:moveTo>
                    <a:pt x="19725" y="2394"/>
                  </a:moveTo>
                  <a:cubicBezTo>
                    <a:pt x="20418" y="2394"/>
                    <a:pt x="20704" y="2477"/>
                    <a:pt x="20816" y="2534"/>
                  </a:cubicBezTo>
                  <a:cubicBezTo>
                    <a:pt x="20832" y="2677"/>
                    <a:pt x="20805" y="2985"/>
                    <a:pt x="20785" y="3196"/>
                  </a:cubicBezTo>
                  <a:cubicBezTo>
                    <a:pt x="20734" y="3767"/>
                    <a:pt x="20666" y="4534"/>
                    <a:pt x="20924" y="5328"/>
                  </a:cubicBezTo>
                  <a:cubicBezTo>
                    <a:pt x="21015" y="5993"/>
                    <a:pt x="20853" y="6508"/>
                    <a:pt x="20401" y="7033"/>
                  </a:cubicBezTo>
                  <a:cubicBezTo>
                    <a:pt x="19895" y="7626"/>
                    <a:pt x="19098" y="8120"/>
                    <a:pt x="18331" y="8602"/>
                  </a:cubicBezTo>
                  <a:cubicBezTo>
                    <a:pt x="18050" y="8777"/>
                    <a:pt x="17777" y="8949"/>
                    <a:pt x="17519" y="9123"/>
                  </a:cubicBezTo>
                  <a:lnTo>
                    <a:pt x="17039" y="9123"/>
                  </a:lnTo>
                  <a:lnTo>
                    <a:pt x="16708" y="9788"/>
                  </a:lnTo>
                  <a:lnTo>
                    <a:pt x="16729" y="9798"/>
                  </a:lnTo>
                  <a:cubicBezTo>
                    <a:pt x="16257" y="10332"/>
                    <a:pt x="15896" y="10861"/>
                    <a:pt x="15596" y="11302"/>
                  </a:cubicBezTo>
                  <a:cubicBezTo>
                    <a:pt x="14851" y="12402"/>
                    <a:pt x="14573" y="12757"/>
                    <a:pt x="13688" y="12757"/>
                  </a:cubicBezTo>
                  <a:cubicBezTo>
                    <a:pt x="13650" y="12757"/>
                    <a:pt x="13612" y="12756"/>
                    <a:pt x="13572" y="12755"/>
                  </a:cubicBezTo>
                  <a:lnTo>
                    <a:pt x="13498" y="12753"/>
                  </a:lnTo>
                  <a:lnTo>
                    <a:pt x="13424" y="12759"/>
                  </a:lnTo>
                  <a:cubicBezTo>
                    <a:pt x="13355" y="12766"/>
                    <a:pt x="13285" y="12770"/>
                    <a:pt x="13213" y="12770"/>
                  </a:cubicBezTo>
                  <a:cubicBezTo>
                    <a:pt x="12757" y="12770"/>
                    <a:pt x="12241" y="12629"/>
                    <a:pt x="11700" y="12480"/>
                  </a:cubicBezTo>
                  <a:cubicBezTo>
                    <a:pt x="11452" y="12412"/>
                    <a:pt x="11206" y="12344"/>
                    <a:pt x="10964" y="12291"/>
                  </a:cubicBezTo>
                  <a:cubicBezTo>
                    <a:pt x="10695" y="12229"/>
                    <a:pt x="10451" y="12188"/>
                    <a:pt x="10217" y="12162"/>
                  </a:cubicBezTo>
                  <a:cubicBezTo>
                    <a:pt x="10061" y="12146"/>
                    <a:pt x="9909" y="12137"/>
                    <a:pt x="9761" y="12137"/>
                  </a:cubicBezTo>
                  <a:cubicBezTo>
                    <a:pt x="9197" y="12137"/>
                    <a:pt x="8691" y="12256"/>
                    <a:pt x="8231" y="12500"/>
                  </a:cubicBezTo>
                  <a:cubicBezTo>
                    <a:pt x="7597" y="12792"/>
                    <a:pt x="6994" y="13177"/>
                    <a:pt x="6350" y="13594"/>
                  </a:cubicBezTo>
                  <a:cubicBezTo>
                    <a:pt x="5369" y="14228"/>
                    <a:pt x="4354" y="14884"/>
                    <a:pt x="3597" y="14884"/>
                  </a:cubicBezTo>
                  <a:cubicBezTo>
                    <a:pt x="3375" y="14884"/>
                    <a:pt x="3084" y="14835"/>
                    <a:pt x="2717" y="14470"/>
                  </a:cubicBezTo>
                  <a:cubicBezTo>
                    <a:pt x="2676" y="14365"/>
                    <a:pt x="2643" y="14252"/>
                    <a:pt x="2614" y="14127"/>
                  </a:cubicBezTo>
                  <a:cubicBezTo>
                    <a:pt x="2470" y="13428"/>
                    <a:pt x="2680" y="12572"/>
                    <a:pt x="3240" y="11587"/>
                  </a:cubicBezTo>
                  <a:cubicBezTo>
                    <a:pt x="5542" y="7529"/>
                    <a:pt x="12568" y="3135"/>
                    <a:pt x="15342" y="2886"/>
                  </a:cubicBezTo>
                  <a:lnTo>
                    <a:pt x="15486" y="2866"/>
                  </a:lnTo>
                  <a:cubicBezTo>
                    <a:pt x="17642" y="2499"/>
                    <a:pt x="18943" y="2394"/>
                    <a:pt x="19725" y="2394"/>
                  </a:cubicBezTo>
                  <a:close/>
                  <a:moveTo>
                    <a:pt x="19656" y="1"/>
                  </a:moveTo>
                  <a:cubicBezTo>
                    <a:pt x="18533" y="1"/>
                    <a:pt x="17058" y="171"/>
                    <a:pt x="15092" y="505"/>
                  </a:cubicBezTo>
                  <a:lnTo>
                    <a:pt x="15061" y="509"/>
                  </a:lnTo>
                  <a:cubicBezTo>
                    <a:pt x="14956" y="519"/>
                    <a:pt x="14846" y="535"/>
                    <a:pt x="14733" y="556"/>
                  </a:cubicBezTo>
                  <a:lnTo>
                    <a:pt x="13773" y="691"/>
                  </a:lnTo>
                  <a:lnTo>
                    <a:pt x="13795" y="784"/>
                  </a:lnTo>
                  <a:cubicBezTo>
                    <a:pt x="10035" y="1912"/>
                    <a:pt x="3588" y="6120"/>
                    <a:pt x="1155" y="10412"/>
                  </a:cubicBezTo>
                  <a:cubicBezTo>
                    <a:pt x="300" y="11913"/>
                    <a:pt x="0" y="13329"/>
                    <a:pt x="265" y="14617"/>
                  </a:cubicBezTo>
                  <a:cubicBezTo>
                    <a:pt x="341" y="14983"/>
                    <a:pt x="460" y="15336"/>
                    <a:pt x="618" y="15664"/>
                  </a:cubicBezTo>
                  <a:lnTo>
                    <a:pt x="665" y="15752"/>
                  </a:lnTo>
                  <a:lnTo>
                    <a:pt x="815" y="15953"/>
                  </a:lnTo>
                  <a:cubicBezTo>
                    <a:pt x="1605" y="16837"/>
                    <a:pt x="2540" y="17287"/>
                    <a:pt x="3597" y="17287"/>
                  </a:cubicBezTo>
                  <a:cubicBezTo>
                    <a:pt x="5062" y="17287"/>
                    <a:pt x="6379" y="16437"/>
                    <a:pt x="7659" y="15615"/>
                  </a:cubicBezTo>
                  <a:cubicBezTo>
                    <a:pt x="8233" y="15245"/>
                    <a:pt x="8771" y="14896"/>
                    <a:pt x="9253" y="14681"/>
                  </a:cubicBezTo>
                  <a:lnTo>
                    <a:pt x="9343" y="14638"/>
                  </a:lnTo>
                  <a:cubicBezTo>
                    <a:pt x="9423" y="14593"/>
                    <a:pt x="9541" y="14546"/>
                    <a:pt x="9757" y="14546"/>
                  </a:cubicBezTo>
                  <a:cubicBezTo>
                    <a:pt x="9817" y="14546"/>
                    <a:pt x="9886" y="14549"/>
                    <a:pt x="9963" y="14558"/>
                  </a:cubicBezTo>
                  <a:cubicBezTo>
                    <a:pt x="10102" y="14572"/>
                    <a:pt x="10254" y="14599"/>
                    <a:pt x="10431" y="14640"/>
                  </a:cubicBezTo>
                  <a:cubicBezTo>
                    <a:pt x="10638" y="14687"/>
                    <a:pt x="10851" y="14747"/>
                    <a:pt x="11069" y="14806"/>
                  </a:cubicBezTo>
                  <a:cubicBezTo>
                    <a:pt x="11720" y="14983"/>
                    <a:pt x="12439" y="15181"/>
                    <a:pt x="13215" y="15181"/>
                  </a:cubicBezTo>
                  <a:cubicBezTo>
                    <a:pt x="13340" y="15181"/>
                    <a:pt x="13465" y="15176"/>
                    <a:pt x="13592" y="15165"/>
                  </a:cubicBezTo>
                  <a:lnTo>
                    <a:pt x="13654" y="15165"/>
                  </a:lnTo>
                  <a:cubicBezTo>
                    <a:pt x="15886" y="15165"/>
                    <a:pt x="16788" y="13836"/>
                    <a:pt x="17589" y="12660"/>
                  </a:cubicBezTo>
                  <a:cubicBezTo>
                    <a:pt x="17896" y="12207"/>
                    <a:pt x="18214" y="11737"/>
                    <a:pt x="18631" y="11288"/>
                  </a:cubicBezTo>
                  <a:cubicBezTo>
                    <a:pt x="18914" y="11083"/>
                    <a:pt x="19254" y="10869"/>
                    <a:pt x="19611" y="10648"/>
                  </a:cubicBezTo>
                  <a:cubicBezTo>
                    <a:pt x="20485" y="10096"/>
                    <a:pt x="21480" y="9474"/>
                    <a:pt x="22225" y="8608"/>
                  </a:cubicBezTo>
                  <a:cubicBezTo>
                    <a:pt x="23152" y="7523"/>
                    <a:pt x="23511" y="6263"/>
                    <a:pt x="23284" y="4864"/>
                  </a:cubicBezTo>
                  <a:lnTo>
                    <a:pt x="23222" y="4626"/>
                  </a:lnTo>
                  <a:cubicBezTo>
                    <a:pt x="23101" y="4296"/>
                    <a:pt x="23140" y="3871"/>
                    <a:pt x="23181" y="3420"/>
                  </a:cubicBezTo>
                  <a:cubicBezTo>
                    <a:pt x="23251" y="2648"/>
                    <a:pt x="23347" y="1594"/>
                    <a:pt x="22488" y="800"/>
                  </a:cubicBezTo>
                  <a:cubicBezTo>
                    <a:pt x="21907" y="263"/>
                    <a:pt x="21053" y="1"/>
                    <a:pt x="196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0"/>
            <p:cNvSpPr/>
            <p:nvPr/>
          </p:nvSpPr>
          <p:spPr>
            <a:xfrm>
              <a:off x="5097889" y="1385014"/>
              <a:ext cx="2110946" cy="2098077"/>
            </a:xfrm>
            <a:custGeom>
              <a:avLst/>
              <a:gdLst/>
              <a:ahLst/>
              <a:cxnLst/>
              <a:rect l="l" t="t" r="r" b="b"/>
              <a:pathLst>
                <a:path w="42626" h="42364" extrusionOk="0">
                  <a:moveTo>
                    <a:pt x="21478" y="2400"/>
                  </a:moveTo>
                  <a:cubicBezTo>
                    <a:pt x="34237" y="2827"/>
                    <a:pt x="40119" y="12429"/>
                    <a:pt x="40187" y="21170"/>
                  </a:cubicBezTo>
                  <a:cubicBezTo>
                    <a:pt x="40252" y="30074"/>
                    <a:pt x="34516" y="39333"/>
                    <a:pt x="21552" y="39959"/>
                  </a:cubicBezTo>
                  <a:cubicBezTo>
                    <a:pt x="21514" y="39959"/>
                    <a:pt x="21476" y="39959"/>
                    <a:pt x="21438" y="39959"/>
                  </a:cubicBezTo>
                  <a:cubicBezTo>
                    <a:pt x="16359" y="39959"/>
                    <a:pt x="11397" y="37776"/>
                    <a:pt x="7831" y="33962"/>
                  </a:cubicBezTo>
                  <a:cubicBezTo>
                    <a:pt x="4222" y="30103"/>
                    <a:pt x="2450" y="25097"/>
                    <a:pt x="2840" y="19853"/>
                  </a:cubicBezTo>
                  <a:cubicBezTo>
                    <a:pt x="3478" y="10082"/>
                    <a:pt x="11663" y="2419"/>
                    <a:pt x="21478" y="2400"/>
                  </a:cubicBezTo>
                  <a:close/>
                  <a:moveTo>
                    <a:pt x="21495" y="0"/>
                  </a:moveTo>
                  <a:cubicBezTo>
                    <a:pt x="10408" y="8"/>
                    <a:pt x="1159" y="8662"/>
                    <a:pt x="439" y="19685"/>
                  </a:cubicBezTo>
                  <a:cubicBezTo>
                    <a:pt x="0" y="25594"/>
                    <a:pt x="2000" y="31250"/>
                    <a:pt x="6073" y="35603"/>
                  </a:cubicBezTo>
                  <a:cubicBezTo>
                    <a:pt x="10094" y="39904"/>
                    <a:pt x="15689" y="42361"/>
                    <a:pt x="21443" y="42361"/>
                  </a:cubicBezTo>
                  <a:cubicBezTo>
                    <a:pt x="21495" y="42361"/>
                    <a:pt x="21542" y="42361"/>
                    <a:pt x="21591" y="42363"/>
                  </a:cubicBezTo>
                  <a:lnTo>
                    <a:pt x="21640" y="42361"/>
                  </a:lnTo>
                  <a:cubicBezTo>
                    <a:pt x="28185" y="42052"/>
                    <a:pt x="33644" y="39627"/>
                    <a:pt x="37431" y="35349"/>
                  </a:cubicBezTo>
                  <a:cubicBezTo>
                    <a:pt x="40796" y="31552"/>
                    <a:pt x="42626" y="26511"/>
                    <a:pt x="42587" y="21156"/>
                  </a:cubicBezTo>
                  <a:cubicBezTo>
                    <a:pt x="42546" y="15775"/>
                    <a:pt x="40634" y="10703"/>
                    <a:pt x="37206" y="6877"/>
                  </a:cubicBezTo>
                  <a:cubicBezTo>
                    <a:pt x="33363" y="2585"/>
                    <a:pt x="27943" y="209"/>
                    <a:pt x="215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0"/>
            <p:cNvSpPr/>
            <p:nvPr/>
          </p:nvSpPr>
          <p:spPr>
            <a:xfrm>
              <a:off x="5456911" y="2059027"/>
              <a:ext cx="284111" cy="233015"/>
            </a:xfrm>
            <a:custGeom>
              <a:avLst/>
              <a:gdLst/>
              <a:ahLst/>
              <a:cxnLst/>
              <a:rect l="l" t="t" r="r" b="b"/>
              <a:pathLst>
                <a:path w="5737" h="4705" extrusionOk="0">
                  <a:moveTo>
                    <a:pt x="1627" y="2981"/>
                  </a:moveTo>
                  <a:lnTo>
                    <a:pt x="1644" y="3002"/>
                  </a:lnTo>
                  <a:lnTo>
                    <a:pt x="1264" y="3191"/>
                  </a:lnTo>
                  <a:cubicBezTo>
                    <a:pt x="1258" y="3180"/>
                    <a:pt x="1252" y="3168"/>
                    <a:pt x="1246" y="3158"/>
                  </a:cubicBezTo>
                  <a:lnTo>
                    <a:pt x="1627" y="2981"/>
                  </a:lnTo>
                  <a:close/>
                  <a:moveTo>
                    <a:pt x="1837" y="0"/>
                  </a:moveTo>
                  <a:lnTo>
                    <a:pt x="1467" y="1305"/>
                  </a:lnTo>
                  <a:cubicBezTo>
                    <a:pt x="1446" y="1304"/>
                    <a:pt x="1424" y="1304"/>
                    <a:pt x="1403" y="1304"/>
                  </a:cubicBezTo>
                  <a:cubicBezTo>
                    <a:pt x="1295" y="1304"/>
                    <a:pt x="1188" y="1316"/>
                    <a:pt x="1082" y="1342"/>
                  </a:cubicBezTo>
                  <a:cubicBezTo>
                    <a:pt x="737" y="1426"/>
                    <a:pt x="442" y="1640"/>
                    <a:pt x="255" y="1937"/>
                  </a:cubicBezTo>
                  <a:cubicBezTo>
                    <a:pt x="132" y="2130"/>
                    <a:pt x="0" y="2448"/>
                    <a:pt x="62" y="2864"/>
                  </a:cubicBezTo>
                  <a:lnTo>
                    <a:pt x="74" y="2955"/>
                  </a:lnTo>
                  <a:cubicBezTo>
                    <a:pt x="91" y="3076"/>
                    <a:pt x="107" y="3199"/>
                    <a:pt x="134" y="3320"/>
                  </a:cubicBezTo>
                  <a:cubicBezTo>
                    <a:pt x="169" y="3490"/>
                    <a:pt x="228" y="3654"/>
                    <a:pt x="306" y="3806"/>
                  </a:cubicBezTo>
                  <a:cubicBezTo>
                    <a:pt x="400" y="3991"/>
                    <a:pt x="526" y="4153"/>
                    <a:pt x="675" y="4286"/>
                  </a:cubicBezTo>
                  <a:cubicBezTo>
                    <a:pt x="975" y="4555"/>
                    <a:pt x="1357" y="4701"/>
                    <a:pt x="1759" y="4701"/>
                  </a:cubicBezTo>
                  <a:cubicBezTo>
                    <a:pt x="1771" y="4701"/>
                    <a:pt x="1781" y="4701"/>
                    <a:pt x="1791" y="4705"/>
                  </a:cubicBezTo>
                  <a:cubicBezTo>
                    <a:pt x="1935" y="4701"/>
                    <a:pt x="2146" y="4674"/>
                    <a:pt x="2380" y="4567"/>
                  </a:cubicBezTo>
                  <a:cubicBezTo>
                    <a:pt x="2512" y="4601"/>
                    <a:pt x="2645" y="4618"/>
                    <a:pt x="2779" y="4618"/>
                  </a:cubicBezTo>
                  <a:cubicBezTo>
                    <a:pt x="3000" y="4618"/>
                    <a:pt x="3221" y="4572"/>
                    <a:pt x="3427" y="4481"/>
                  </a:cubicBezTo>
                  <a:cubicBezTo>
                    <a:pt x="3578" y="4520"/>
                    <a:pt x="3733" y="4540"/>
                    <a:pt x="3882" y="4540"/>
                  </a:cubicBezTo>
                  <a:cubicBezTo>
                    <a:pt x="3937" y="4540"/>
                    <a:pt x="3991" y="4538"/>
                    <a:pt x="4044" y="4532"/>
                  </a:cubicBezTo>
                  <a:cubicBezTo>
                    <a:pt x="4136" y="4522"/>
                    <a:pt x="4260" y="4506"/>
                    <a:pt x="4409" y="4461"/>
                  </a:cubicBezTo>
                  <a:cubicBezTo>
                    <a:pt x="4516" y="4428"/>
                    <a:pt x="4625" y="4378"/>
                    <a:pt x="4721" y="4327"/>
                  </a:cubicBezTo>
                  <a:cubicBezTo>
                    <a:pt x="4832" y="4268"/>
                    <a:pt x="4912" y="4206"/>
                    <a:pt x="4951" y="4177"/>
                  </a:cubicBezTo>
                  <a:cubicBezTo>
                    <a:pt x="5076" y="4089"/>
                    <a:pt x="5160" y="3997"/>
                    <a:pt x="5220" y="3929"/>
                  </a:cubicBezTo>
                  <a:cubicBezTo>
                    <a:pt x="5302" y="3835"/>
                    <a:pt x="5367" y="3736"/>
                    <a:pt x="5429" y="3630"/>
                  </a:cubicBezTo>
                  <a:cubicBezTo>
                    <a:pt x="5460" y="3576"/>
                    <a:pt x="5488" y="3519"/>
                    <a:pt x="5517" y="3455"/>
                  </a:cubicBezTo>
                  <a:cubicBezTo>
                    <a:pt x="5560" y="3363"/>
                    <a:pt x="5597" y="3269"/>
                    <a:pt x="5630" y="3156"/>
                  </a:cubicBezTo>
                  <a:cubicBezTo>
                    <a:pt x="5673" y="3004"/>
                    <a:pt x="5700" y="2868"/>
                    <a:pt x="5714" y="2778"/>
                  </a:cubicBezTo>
                  <a:lnTo>
                    <a:pt x="5731" y="2614"/>
                  </a:lnTo>
                  <a:cubicBezTo>
                    <a:pt x="5737" y="2372"/>
                    <a:pt x="5681" y="2134"/>
                    <a:pt x="5562" y="1917"/>
                  </a:cubicBezTo>
                  <a:cubicBezTo>
                    <a:pt x="5392" y="1601"/>
                    <a:pt x="5109" y="1371"/>
                    <a:pt x="4760" y="1260"/>
                  </a:cubicBezTo>
                  <a:cubicBezTo>
                    <a:pt x="4629" y="1219"/>
                    <a:pt x="4493" y="1198"/>
                    <a:pt x="4357" y="1198"/>
                  </a:cubicBezTo>
                  <a:cubicBezTo>
                    <a:pt x="4181" y="1198"/>
                    <a:pt x="4006" y="1232"/>
                    <a:pt x="3841" y="1299"/>
                  </a:cubicBezTo>
                  <a:cubicBezTo>
                    <a:pt x="3708" y="1227"/>
                    <a:pt x="3562" y="1180"/>
                    <a:pt x="3408" y="1157"/>
                  </a:cubicBezTo>
                  <a:lnTo>
                    <a:pt x="2918" y="450"/>
                  </a:lnTo>
                  <a:lnTo>
                    <a:pt x="2598" y="1270"/>
                  </a:lnTo>
                  <a:lnTo>
                    <a:pt x="1837"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0"/>
            <p:cNvSpPr/>
            <p:nvPr/>
          </p:nvSpPr>
          <p:spPr>
            <a:xfrm>
              <a:off x="6131626" y="1910457"/>
              <a:ext cx="284507" cy="195376"/>
            </a:xfrm>
            <a:custGeom>
              <a:avLst/>
              <a:gdLst/>
              <a:ahLst/>
              <a:cxnLst/>
              <a:rect l="l" t="t" r="r" b="b"/>
              <a:pathLst>
                <a:path w="5745" h="3945" extrusionOk="0">
                  <a:moveTo>
                    <a:pt x="3902" y="1593"/>
                  </a:moveTo>
                  <a:lnTo>
                    <a:pt x="3925" y="1790"/>
                  </a:lnTo>
                  <a:lnTo>
                    <a:pt x="3919" y="1843"/>
                  </a:lnTo>
                  <a:lnTo>
                    <a:pt x="3902" y="1593"/>
                  </a:lnTo>
                  <a:close/>
                  <a:moveTo>
                    <a:pt x="1678" y="2036"/>
                  </a:moveTo>
                  <a:lnTo>
                    <a:pt x="1789" y="2116"/>
                  </a:lnTo>
                  <a:lnTo>
                    <a:pt x="1781" y="2118"/>
                  </a:lnTo>
                  <a:lnTo>
                    <a:pt x="1670" y="2036"/>
                  </a:lnTo>
                  <a:close/>
                  <a:moveTo>
                    <a:pt x="1820" y="2137"/>
                  </a:moveTo>
                  <a:lnTo>
                    <a:pt x="1846" y="2165"/>
                  </a:lnTo>
                  <a:lnTo>
                    <a:pt x="1812" y="2139"/>
                  </a:lnTo>
                  <a:lnTo>
                    <a:pt x="1820" y="2137"/>
                  </a:lnTo>
                  <a:close/>
                  <a:moveTo>
                    <a:pt x="1906" y="2200"/>
                  </a:moveTo>
                  <a:lnTo>
                    <a:pt x="1916" y="2210"/>
                  </a:lnTo>
                  <a:lnTo>
                    <a:pt x="1914" y="2217"/>
                  </a:lnTo>
                  <a:lnTo>
                    <a:pt x="1904" y="2208"/>
                  </a:lnTo>
                  <a:lnTo>
                    <a:pt x="1906" y="2200"/>
                  </a:lnTo>
                  <a:close/>
                  <a:moveTo>
                    <a:pt x="2025" y="2284"/>
                  </a:moveTo>
                  <a:lnTo>
                    <a:pt x="2265" y="2469"/>
                  </a:lnTo>
                  <a:cubicBezTo>
                    <a:pt x="2263" y="2469"/>
                    <a:pt x="2263" y="2473"/>
                    <a:pt x="2263" y="2473"/>
                  </a:cubicBezTo>
                  <a:lnTo>
                    <a:pt x="2021" y="2295"/>
                  </a:lnTo>
                  <a:lnTo>
                    <a:pt x="2025" y="2284"/>
                  </a:lnTo>
                  <a:close/>
                  <a:moveTo>
                    <a:pt x="1896" y="2223"/>
                  </a:moveTo>
                  <a:lnTo>
                    <a:pt x="1906" y="2237"/>
                  </a:lnTo>
                  <a:lnTo>
                    <a:pt x="1709" y="2674"/>
                  </a:lnTo>
                  <a:lnTo>
                    <a:pt x="1896" y="2223"/>
                  </a:lnTo>
                  <a:close/>
                  <a:moveTo>
                    <a:pt x="2314" y="1"/>
                  </a:moveTo>
                  <a:lnTo>
                    <a:pt x="1986" y="647"/>
                  </a:lnTo>
                  <a:cubicBezTo>
                    <a:pt x="1810" y="564"/>
                    <a:pt x="1609" y="520"/>
                    <a:pt x="1407" y="520"/>
                  </a:cubicBezTo>
                  <a:cubicBezTo>
                    <a:pt x="1300" y="520"/>
                    <a:pt x="1193" y="532"/>
                    <a:pt x="1089" y="557"/>
                  </a:cubicBezTo>
                  <a:lnTo>
                    <a:pt x="1083" y="559"/>
                  </a:lnTo>
                  <a:cubicBezTo>
                    <a:pt x="737" y="643"/>
                    <a:pt x="439" y="856"/>
                    <a:pt x="248" y="1160"/>
                  </a:cubicBezTo>
                  <a:cubicBezTo>
                    <a:pt x="64" y="1451"/>
                    <a:pt x="0" y="1802"/>
                    <a:pt x="64" y="2151"/>
                  </a:cubicBezTo>
                  <a:cubicBezTo>
                    <a:pt x="80" y="2233"/>
                    <a:pt x="96" y="2315"/>
                    <a:pt x="113" y="2397"/>
                  </a:cubicBezTo>
                  <a:cubicBezTo>
                    <a:pt x="129" y="2469"/>
                    <a:pt x="146" y="2541"/>
                    <a:pt x="166" y="2608"/>
                  </a:cubicBezTo>
                  <a:cubicBezTo>
                    <a:pt x="252" y="2896"/>
                    <a:pt x="410" y="3154"/>
                    <a:pt x="636" y="3372"/>
                  </a:cubicBezTo>
                  <a:cubicBezTo>
                    <a:pt x="724" y="3458"/>
                    <a:pt x="817" y="3534"/>
                    <a:pt x="911" y="3601"/>
                  </a:cubicBezTo>
                  <a:cubicBezTo>
                    <a:pt x="1042" y="3694"/>
                    <a:pt x="1161" y="3745"/>
                    <a:pt x="1233" y="3776"/>
                  </a:cubicBezTo>
                  <a:cubicBezTo>
                    <a:pt x="1274" y="3792"/>
                    <a:pt x="1315" y="3811"/>
                    <a:pt x="1352" y="3823"/>
                  </a:cubicBezTo>
                  <a:cubicBezTo>
                    <a:pt x="1420" y="3848"/>
                    <a:pt x="1485" y="3868"/>
                    <a:pt x="1551" y="3885"/>
                  </a:cubicBezTo>
                  <a:cubicBezTo>
                    <a:pt x="1701" y="3924"/>
                    <a:pt x="1846" y="3944"/>
                    <a:pt x="1996" y="3944"/>
                  </a:cubicBezTo>
                  <a:cubicBezTo>
                    <a:pt x="2097" y="3944"/>
                    <a:pt x="2199" y="3936"/>
                    <a:pt x="2296" y="3915"/>
                  </a:cubicBezTo>
                  <a:cubicBezTo>
                    <a:pt x="2376" y="3903"/>
                    <a:pt x="2452" y="3880"/>
                    <a:pt x="2530" y="3852"/>
                  </a:cubicBezTo>
                  <a:cubicBezTo>
                    <a:pt x="2571" y="3862"/>
                    <a:pt x="2612" y="3868"/>
                    <a:pt x="2653" y="3874"/>
                  </a:cubicBezTo>
                  <a:cubicBezTo>
                    <a:pt x="2731" y="3886"/>
                    <a:pt x="2810" y="3892"/>
                    <a:pt x="2889" y="3892"/>
                  </a:cubicBezTo>
                  <a:cubicBezTo>
                    <a:pt x="3050" y="3892"/>
                    <a:pt x="3210" y="3868"/>
                    <a:pt x="3365" y="3821"/>
                  </a:cubicBezTo>
                  <a:cubicBezTo>
                    <a:pt x="3535" y="3872"/>
                    <a:pt x="3711" y="3903"/>
                    <a:pt x="3886" y="3905"/>
                  </a:cubicBezTo>
                  <a:cubicBezTo>
                    <a:pt x="3974" y="3905"/>
                    <a:pt x="4060" y="3901"/>
                    <a:pt x="4169" y="3889"/>
                  </a:cubicBezTo>
                  <a:cubicBezTo>
                    <a:pt x="4237" y="3880"/>
                    <a:pt x="4306" y="3868"/>
                    <a:pt x="4370" y="3854"/>
                  </a:cubicBezTo>
                  <a:cubicBezTo>
                    <a:pt x="4614" y="3800"/>
                    <a:pt x="4850" y="3690"/>
                    <a:pt x="5051" y="3534"/>
                  </a:cubicBezTo>
                  <a:cubicBezTo>
                    <a:pt x="5322" y="3320"/>
                    <a:pt x="5525" y="3031"/>
                    <a:pt x="5638" y="2691"/>
                  </a:cubicBezTo>
                  <a:cubicBezTo>
                    <a:pt x="5662" y="2611"/>
                    <a:pt x="5681" y="2528"/>
                    <a:pt x="5697" y="2446"/>
                  </a:cubicBezTo>
                  <a:cubicBezTo>
                    <a:pt x="5712" y="2360"/>
                    <a:pt x="5722" y="2272"/>
                    <a:pt x="5728" y="2182"/>
                  </a:cubicBezTo>
                  <a:cubicBezTo>
                    <a:pt x="5744" y="1823"/>
                    <a:pt x="5615" y="1464"/>
                    <a:pt x="5371" y="1197"/>
                  </a:cubicBezTo>
                  <a:cubicBezTo>
                    <a:pt x="5127" y="930"/>
                    <a:pt x="4778" y="770"/>
                    <a:pt x="4421" y="760"/>
                  </a:cubicBezTo>
                  <a:cubicBezTo>
                    <a:pt x="4402" y="759"/>
                    <a:pt x="4382" y="758"/>
                    <a:pt x="4362" y="758"/>
                  </a:cubicBezTo>
                  <a:cubicBezTo>
                    <a:pt x="4267" y="758"/>
                    <a:pt x="4170" y="771"/>
                    <a:pt x="4077" y="793"/>
                  </a:cubicBezTo>
                  <a:cubicBezTo>
                    <a:pt x="3966" y="719"/>
                    <a:pt x="3845" y="662"/>
                    <a:pt x="3720" y="623"/>
                  </a:cubicBezTo>
                  <a:cubicBezTo>
                    <a:pt x="3615" y="592"/>
                    <a:pt x="3508" y="571"/>
                    <a:pt x="3404" y="567"/>
                  </a:cubicBezTo>
                  <a:lnTo>
                    <a:pt x="3186" y="294"/>
                  </a:lnTo>
                  <a:lnTo>
                    <a:pt x="3001" y="606"/>
                  </a:lnTo>
                  <a:cubicBezTo>
                    <a:pt x="2944" y="620"/>
                    <a:pt x="2889" y="639"/>
                    <a:pt x="2835" y="659"/>
                  </a:cubicBezTo>
                  <a:cubicBezTo>
                    <a:pt x="2796" y="647"/>
                    <a:pt x="2759" y="637"/>
                    <a:pt x="2722" y="629"/>
                  </a:cubicBezTo>
                  <a:lnTo>
                    <a:pt x="2314"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0"/>
            <p:cNvSpPr/>
            <p:nvPr/>
          </p:nvSpPr>
          <p:spPr>
            <a:xfrm>
              <a:off x="5776417" y="2534302"/>
              <a:ext cx="265044" cy="199190"/>
            </a:xfrm>
            <a:custGeom>
              <a:avLst/>
              <a:gdLst/>
              <a:ahLst/>
              <a:cxnLst/>
              <a:rect l="l" t="t" r="r" b="b"/>
              <a:pathLst>
                <a:path w="5352" h="4022" extrusionOk="0">
                  <a:moveTo>
                    <a:pt x="4490" y="2976"/>
                  </a:moveTo>
                  <a:cubicBezTo>
                    <a:pt x="4481" y="2980"/>
                    <a:pt x="4471" y="2986"/>
                    <a:pt x="4461" y="2990"/>
                  </a:cubicBezTo>
                  <a:cubicBezTo>
                    <a:pt x="4471" y="2986"/>
                    <a:pt x="4479" y="2980"/>
                    <a:pt x="4490" y="2976"/>
                  </a:cubicBezTo>
                  <a:close/>
                  <a:moveTo>
                    <a:pt x="1911" y="1"/>
                  </a:moveTo>
                  <a:lnTo>
                    <a:pt x="1650" y="692"/>
                  </a:lnTo>
                  <a:cubicBezTo>
                    <a:pt x="1574" y="679"/>
                    <a:pt x="1495" y="672"/>
                    <a:pt x="1415" y="672"/>
                  </a:cubicBezTo>
                  <a:cubicBezTo>
                    <a:pt x="1310" y="672"/>
                    <a:pt x="1204" y="684"/>
                    <a:pt x="1098" y="711"/>
                  </a:cubicBezTo>
                  <a:cubicBezTo>
                    <a:pt x="741" y="797"/>
                    <a:pt x="427" y="1031"/>
                    <a:pt x="239" y="1349"/>
                  </a:cubicBezTo>
                  <a:cubicBezTo>
                    <a:pt x="52" y="1667"/>
                    <a:pt x="1" y="2048"/>
                    <a:pt x="99" y="2403"/>
                  </a:cubicBezTo>
                  <a:cubicBezTo>
                    <a:pt x="134" y="2526"/>
                    <a:pt x="167" y="2647"/>
                    <a:pt x="204" y="2770"/>
                  </a:cubicBezTo>
                  <a:cubicBezTo>
                    <a:pt x="243" y="2900"/>
                    <a:pt x="290" y="3027"/>
                    <a:pt x="349" y="3140"/>
                  </a:cubicBezTo>
                  <a:cubicBezTo>
                    <a:pt x="434" y="3308"/>
                    <a:pt x="540" y="3429"/>
                    <a:pt x="587" y="3482"/>
                  </a:cubicBezTo>
                  <a:cubicBezTo>
                    <a:pt x="708" y="3622"/>
                    <a:pt x="832" y="3710"/>
                    <a:pt x="916" y="3765"/>
                  </a:cubicBezTo>
                  <a:cubicBezTo>
                    <a:pt x="1125" y="3903"/>
                    <a:pt x="1361" y="3983"/>
                    <a:pt x="1634" y="4014"/>
                  </a:cubicBezTo>
                  <a:cubicBezTo>
                    <a:pt x="1685" y="4018"/>
                    <a:pt x="1736" y="4022"/>
                    <a:pt x="1786" y="4022"/>
                  </a:cubicBezTo>
                  <a:cubicBezTo>
                    <a:pt x="1939" y="4022"/>
                    <a:pt x="2065" y="3995"/>
                    <a:pt x="2163" y="3971"/>
                  </a:cubicBezTo>
                  <a:cubicBezTo>
                    <a:pt x="2325" y="3930"/>
                    <a:pt x="2450" y="3870"/>
                    <a:pt x="2536" y="3823"/>
                  </a:cubicBezTo>
                  <a:cubicBezTo>
                    <a:pt x="2588" y="3796"/>
                    <a:pt x="2639" y="3767"/>
                    <a:pt x="2688" y="3735"/>
                  </a:cubicBezTo>
                  <a:cubicBezTo>
                    <a:pt x="2778" y="3748"/>
                    <a:pt x="2870" y="3755"/>
                    <a:pt x="2962" y="3755"/>
                  </a:cubicBezTo>
                  <a:cubicBezTo>
                    <a:pt x="3089" y="3755"/>
                    <a:pt x="3217" y="3742"/>
                    <a:pt x="3343" y="3716"/>
                  </a:cubicBezTo>
                  <a:cubicBezTo>
                    <a:pt x="3515" y="3679"/>
                    <a:pt x="3683" y="3612"/>
                    <a:pt x="3835" y="3519"/>
                  </a:cubicBezTo>
                  <a:cubicBezTo>
                    <a:pt x="3860" y="3515"/>
                    <a:pt x="3884" y="3513"/>
                    <a:pt x="3907" y="3511"/>
                  </a:cubicBezTo>
                  <a:cubicBezTo>
                    <a:pt x="4186" y="3478"/>
                    <a:pt x="4453" y="3382"/>
                    <a:pt x="4678" y="3234"/>
                  </a:cubicBezTo>
                  <a:cubicBezTo>
                    <a:pt x="5025" y="3006"/>
                    <a:pt x="5177" y="2705"/>
                    <a:pt x="5240" y="2495"/>
                  </a:cubicBezTo>
                  <a:cubicBezTo>
                    <a:pt x="5351" y="2145"/>
                    <a:pt x="5312" y="1759"/>
                    <a:pt x="5138" y="1441"/>
                  </a:cubicBezTo>
                  <a:cubicBezTo>
                    <a:pt x="4957" y="1113"/>
                    <a:pt x="4650" y="873"/>
                    <a:pt x="4288" y="774"/>
                  </a:cubicBezTo>
                  <a:cubicBezTo>
                    <a:pt x="4157" y="739"/>
                    <a:pt x="4024" y="729"/>
                    <a:pt x="3895" y="729"/>
                  </a:cubicBezTo>
                  <a:cubicBezTo>
                    <a:pt x="3843" y="704"/>
                    <a:pt x="3788" y="684"/>
                    <a:pt x="3733" y="667"/>
                  </a:cubicBezTo>
                  <a:cubicBezTo>
                    <a:pt x="3599" y="626"/>
                    <a:pt x="3463" y="607"/>
                    <a:pt x="3329" y="607"/>
                  </a:cubicBezTo>
                  <a:cubicBezTo>
                    <a:pt x="3168" y="607"/>
                    <a:pt x="3010" y="635"/>
                    <a:pt x="2863" y="690"/>
                  </a:cubicBezTo>
                  <a:lnTo>
                    <a:pt x="2830" y="674"/>
                  </a:lnTo>
                  <a:lnTo>
                    <a:pt x="2824" y="684"/>
                  </a:lnTo>
                  <a:cubicBezTo>
                    <a:pt x="2779" y="667"/>
                    <a:pt x="2731" y="651"/>
                    <a:pt x="2684" y="639"/>
                  </a:cubicBezTo>
                  <a:cubicBezTo>
                    <a:pt x="2616" y="620"/>
                    <a:pt x="2549" y="608"/>
                    <a:pt x="2481" y="600"/>
                  </a:cubicBezTo>
                  <a:lnTo>
                    <a:pt x="191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0"/>
            <p:cNvSpPr/>
            <p:nvPr/>
          </p:nvSpPr>
          <p:spPr>
            <a:xfrm>
              <a:off x="6721265" y="2419705"/>
              <a:ext cx="282080" cy="190869"/>
            </a:xfrm>
            <a:custGeom>
              <a:avLst/>
              <a:gdLst/>
              <a:ahLst/>
              <a:cxnLst/>
              <a:rect l="l" t="t" r="r" b="b"/>
              <a:pathLst>
                <a:path w="5696" h="3854" extrusionOk="0">
                  <a:moveTo>
                    <a:pt x="5078" y="2454"/>
                  </a:moveTo>
                  <a:lnTo>
                    <a:pt x="5078" y="2454"/>
                  </a:lnTo>
                  <a:cubicBezTo>
                    <a:pt x="5076" y="2462"/>
                    <a:pt x="5070" y="2473"/>
                    <a:pt x="5064" y="2485"/>
                  </a:cubicBezTo>
                  <a:lnTo>
                    <a:pt x="5078" y="2454"/>
                  </a:lnTo>
                  <a:close/>
                  <a:moveTo>
                    <a:pt x="2089" y="1"/>
                  </a:moveTo>
                  <a:lnTo>
                    <a:pt x="1812" y="598"/>
                  </a:lnTo>
                  <a:cubicBezTo>
                    <a:pt x="1692" y="565"/>
                    <a:pt x="1568" y="548"/>
                    <a:pt x="1444" y="548"/>
                  </a:cubicBezTo>
                  <a:cubicBezTo>
                    <a:pt x="1336" y="548"/>
                    <a:pt x="1227" y="560"/>
                    <a:pt x="1121" y="585"/>
                  </a:cubicBezTo>
                  <a:cubicBezTo>
                    <a:pt x="768" y="669"/>
                    <a:pt x="470" y="885"/>
                    <a:pt x="275" y="1192"/>
                  </a:cubicBezTo>
                  <a:cubicBezTo>
                    <a:pt x="50" y="1556"/>
                    <a:pt x="0" y="2001"/>
                    <a:pt x="156" y="2413"/>
                  </a:cubicBezTo>
                  <a:cubicBezTo>
                    <a:pt x="204" y="2536"/>
                    <a:pt x="249" y="2657"/>
                    <a:pt x="304" y="2772"/>
                  </a:cubicBezTo>
                  <a:cubicBezTo>
                    <a:pt x="339" y="2854"/>
                    <a:pt x="382" y="2934"/>
                    <a:pt x="431" y="3012"/>
                  </a:cubicBezTo>
                  <a:cubicBezTo>
                    <a:pt x="481" y="3088"/>
                    <a:pt x="534" y="3162"/>
                    <a:pt x="587" y="3230"/>
                  </a:cubicBezTo>
                  <a:cubicBezTo>
                    <a:pt x="690" y="3355"/>
                    <a:pt x="796" y="3441"/>
                    <a:pt x="870" y="3496"/>
                  </a:cubicBezTo>
                  <a:cubicBezTo>
                    <a:pt x="952" y="3558"/>
                    <a:pt x="1043" y="3613"/>
                    <a:pt x="1141" y="3663"/>
                  </a:cubicBezTo>
                  <a:cubicBezTo>
                    <a:pt x="1301" y="3743"/>
                    <a:pt x="1455" y="3796"/>
                    <a:pt x="1607" y="3825"/>
                  </a:cubicBezTo>
                  <a:cubicBezTo>
                    <a:pt x="1675" y="3837"/>
                    <a:pt x="1777" y="3853"/>
                    <a:pt x="1906" y="3853"/>
                  </a:cubicBezTo>
                  <a:cubicBezTo>
                    <a:pt x="1925" y="3853"/>
                    <a:pt x="1945" y="3853"/>
                    <a:pt x="1968" y="3847"/>
                  </a:cubicBezTo>
                  <a:cubicBezTo>
                    <a:pt x="2070" y="3845"/>
                    <a:pt x="2175" y="3829"/>
                    <a:pt x="2276" y="3806"/>
                  </a:cubicBezTo>
                  <a:cubicBezTo>
                    <a:pt x="2325" y="3794"/>
                    <a:pt x="2372" y="3780"/>
                    <a:pt x="2427" y="3763"/>
                  </a:cubicBezTo>
                  <a:cubicBezTo>
                    <a:pt x="2510" y="3780"/>
                    <a:pt x="2592" y="3790"/>
                    <a:pt x="2676" y="3796"/>
                  </a:cubicBezTo>
                  <a:lnTo>
                    <a:pt x="2770" y="3800"/>
                  </a:lnTo>
                  <a:lnTo>
                    <a:pt x="2889" y="3788"/>
                  </a:lnTo>
                  <a:cubicBezTo>
                    <a:pt x="2988" y="3777"/>
                    <a:pt x="3088" y="3759"/>
                    <a:pt x="3187" y="3728"/>
                  </a:cubicBezTo>
                  <a:cubicBezTo>
                    <a:pt x="3234" y="3716"/>
                    <a:pt x="3281" y="3697"/>
                    <a:pt x="3326" y="3681"/>
                  </a:cubicBezTo>
                  <a:cubicBezTo>
                    <a:pt x="3365" y="3687"/>
                    <a:pt x="3398" y="3691"/>
                    <a:pt x="3427" y="3695"/>
                  </a:cubicBezTo>
                  <a:cubicBezTo>
                    <a:pt x="3510" y="3709"/>
                    <a:pt x="3596" y="3715"/>
                    <a:pt x="3685" y="3715"/>
                  </a:cubicBezTo>
                  <a:cubicBezTo>
                    <a:pt x="3774" y="3715"/>
                    <a:pt x="3867" y="3709"/>
                    <a:pt x="3962" y="3695"/>
                  </a:cubicBezTo>
                  <a:cubicBezTo>
                    <a:pt x="4163" y="3671"/>
                    <a:pt x="4311" y="3605"/>
                    <a:pt x="4370" y="3581"/>
                  </a:cubicBezTo>
                  <a:cubicBezTo>
                    <a:pt x="4500" y="3529"/>
                    <a:pt x="4596" y="3472"/>
                    <a:pt x="4676" y="3421"/>
                  </a:cubicBezTo>
                  <a:cubicBezTo>
                    <a:pt x="4818" y="3332"/>
                    <a:pt x="4930" y="3244"/>
                    <a:pt x="5025" y="3154"/>
                  </a:cubicBezTo>
                  <a:cubicBezTo>
                    <a:pt x="5140" y="3049"/>
                    <a:pt x="5220" y="2938"/>
                    <a:pt x="5273" y="2865"/>
                  </a:cubicBezTo>
                  <a:cubicBezTo>
                    <a:pt x="5384" y="2709"/>
                    <a:pt x="5437" y="2565"/>
                    <a:pt x="5464" y="2495"/>
                  </a:cubicBezTo>
                  <a:cubicBezTo>
                    <a:pt x="5696" y="1886"/>
                    <a:pt x="5460" y="1188"/>
                    <a:pt x="4902" y="840"/>
                  </a:cubicBezTo>
                  <a:cubicBezTo>
                    <a:pt x="4679" y="699"/>
                    <a:pt x="4420" y="626"/>
                    <a:pt x="4161" y="626"/>
                  </a:cubicBezTo>
                  <a:cubicBezTo>
                    <a:pt x="4053" y="626"/>
                    <a:pt x="3944" y="639"/>
                    <a:pt x="3839" y="665"/>
                  </a:cubicBezTo>
                  <a:cubicBezTo>
                    <a:pt x="3761" y="682"/>
                    <a:pt x="3683" y="710"/>
                    <a:pt x="3609" y="741"/>
                  </a:cubicBezTo>
                  <a:cubicBezTo>
                    <a:pt x="3418" y="665"/>
                    <a:pt x="3260" y="651"/>
                    <a:pt x="3189" y="647"/>
                  </a:cubicBezTo>
                  <a:cubicBezTo>
                    <a:pt x="3162" y="647"/>
                    <a:pt x="3137" y="645"/>
                    <a:pt x="3111" y="645"/>
                  </a:cubicBezTo>
                  <a:lnTo>
                    <a:pt x="2772" y="327"/>
                  </a:lnTo>
                  <a:lnTo>
                    <a:pt x="2598" y="682"/>
                  </a:lnTo>
                  <a:cubicBezTo>
                    <a:pt x="2592" y="680"/>
                    <a:pt x="2583" y="680"/>
                    <a:pt x="2575" y="678"/>
                  </a:cubicBezTo>
                  <a:lnTo>
                    <a:pt x="208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0"/>
            <p:cNvSpPr/>
            <p:nvPr/>
          </p:nvSpPr>
          <p:spPr>
            <a:xfrm>
              <a:off x="6375415" y="2104242"/>
              <a:ext cx="181203" cy="179479"/>
            </a:xfrm>
            <a:custGeom>
              <a:avLst/>
              <a:gdLst/>
              <a:ahLst/>
              <a:cxnLst/>
              <a:rect l="l" t="t" r="r" b="b"/>
              <a:pathLst>
                <a:path w="3659" h="3624" extrusionOk="0">
                  <a:moveTo>
                    <a:pt x="1806" y="1219"/>
                  </a:moveTo>
                  <a:cubicBezTo>
                    <a:pt x="1979" y="1219"/>
                    <a:pt x="2143" y="1285"/>
                    <a:pt x="2256" y="1404"/>
                  </a:cubicBezTo>
                  <a:cubicBezTo>
                    <a:pt x="2364" y="1516"/>
                    <a:pt x="2420" y="1668"/>
                    <a:pt x="2416" y="1828"/>
                  </a:cubicBezTo>
                  <a:cubicBezTo>
                    <a:pt x="2409" y="1986"/>
                    <a:pt x="2344" y="2130"/>
                    <a:pt x="2227" y="2239"/>
                  </a:cubicBezTo>
                  <a:cubicBezTo>
                    <a:pt x="2120" y="2339"/>
                    <a:pt x="1979" y="2399"/>
                    <a:pt x="1845" y="2399"/>
                  </a:cubicBezTo>
                  <a:cubicBezTo>
                    <a:pt x="1673" y="2399"/>
                    <a:pt x="1509" y="2331"/>
                    <a:pt x="1396" y="2214"/>
                  </a:cubicBezTo>
                  <a:cubicBezTo>
                    <a:pt x="1289" y="2103"/>
                    <a:pt x="1232" y="1951"/>
                    <a:pt x="1238" y="1791"/>
                  </a:cubicBezTo>
                  <a:cubicBezTo>
                    <a:pt x="1242" y="1633"/>
                    <a:pt x="1310" y="1488"/>
                    <a:pt x="1425" y="1381"/>
                  </a:cubicBezTo>
                  <a:cubicBezTo>
                    <a:pt x="1533" y="1280"/>
                    <a:pt x="1677" y="1221"/>
                    <a:pt x="1806" y="1219"/>
                  </a:cubicBezTo>
                  <a:close/>
                  <a:moveTo>
                    <a:pt x="1851" y="0"/>
                  </a:moveTo>
                  <a:cubicBezTo>
                    <a:pt x="1375" y="0"/>
                    <a:pt x="928" y="173"/>
                    <a:pt x="590" y="491"/>
                  </a:cubicBezTo>
                  <a:cubicBezTo>
                    <a:pt x="241" y="819"/>
                    <a:pt x="32" y="1276"/>
                    <a:pt x="17" y="1754"/>
                  </a:cubicBezTo>
                  <a:cubicBezTo>
                    <a:pt x="1" y="2239"/>
                    <a:pt x="190" y="2725"/>
                    <a:pt x="532" y="3078"/>
                  </a:cubicBezTo>
                  <a:cubicBezTo>
                    <a:pt x="877" y="3429"/>
                    <a:pt x="1328" y="3623"/>
                    <a:pt x="1810" y="3623"/>
                  </a:cubicBezTo>
                  <a:cubicBezTo>
                    <a:pt x="2284" y="3623"/>
                    <a:pt x="2729" y="3449"/>
                    <a:pt x="3072" y="3135"/>
                  </a:cubicBezTo>
                  <a:cubicBezTo>
                    <a:pt x="3421" y="2809"/>
                    <a:pt x="3628" y="2347"/>
                    <a:pt x="3642" y="1869"/>
                  </a:cubicBezTo>
                  <a:cubicBezTo>
                    <a:pt x="3659" y="1385"/>
                    <a:pt x="3472" y="901"/>
                    <a:pt x="3127" y="546"/>
                  </a:cubicBezTo>
                  <a:cubicBezTo>
                    <a:pt x="2785" y="195"/>
                    <a:pt x="2333" y="0"/>
                    <a:pt x="185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0"/>
            <p:cNvSpPr/>
            <p:nvPr/>
          </p:nvSpPr>
          <p:spPr>
            <a:xfrm>
              <a:off x="5891205" y="2116919"/>
              <a:ext cx="181005" cy="179479"/>
            </a:xfrm>
            <a:custGeom>
              <a:avLst/>
              <a:gdLst/>
              <a:ahLst/>
              <a:cxnLst/>
              <a:rect l="l" t="t" r="r" b="b"/>
              <a:pathLst>
                <a:path w="3655" h="3624" extrusionOk="0">
                  <a:moveTo>
                    <a:pt x="1806" y="1221"/>
                  </a:moveTo>
                  <a:cubicBezTo>
                    <a:pt x="1979" y="1221"/>
                    <a:pt x="2143" y="1289"/>
                    <a:pt x="2256" y="1406"/>
                  </a:cubicBezTo>
                  <a:cubicBezTo>
                    <a:pt x="2362" y="1517"/>
                    <a:pt x="2420" y="1669"/>
                    <a:pt x="2414" y="1829"/>
                  </a:cubicBezTo>
                  <a:cubicBezTo>
                    <a:pt x="2410" y="1987"/>
                    <a:pt x="2344" y="2132"/>
                    <a:pt x="2229" y="2239"/>
                  </a:cubicBezTo>
                  <a:cubicBezTo>
                    <a:pt x="2124" y="2340"/>
                    <a:pt x="1981" y="2399"/>
                    <a:pt x="1847" y="2399"/>
                  </a:cubicBezTo>
                  <a:cubicBezTo>
                    <a:pt x="1675" y="2399"/>
                    <a:pt x="1511" y="2331"/>
                    <a:pt x="1398" y="2214"/>
                  </a:cubicBezTo>
                  <a:cubicBezTo>
                    <a:pt x="1291" y="2104"/>
                    <a:pt x="1234" y="1952"/>
                    <a:pt x="1240" y="1792"/>
                  </a:cubicBezTo>
                  <a:cubicBezTo>
                    <a:pt x="1244" y="1634"/>
                    <a:pt x="1312" y="1488"/>
                    <a:pt x="1427" y="1381"/>
                  </a:cubicBezTo>
                  <a:cubicBezTo>
                    <a:pt x="1531" y="1281"/>
                    <a:pt x="1675" y="1221"/>
                    <a:pt x="1806" y="1221"/>
                  </a:cubicBezTo>
                  <a:close/>
                  <a:moveTo>
                    <a:pt x="1847" y="1"/>
                  </a:moveTo>
                  <a:cubicBezTo>
                    <a:pt x="1373" y="1"/>
                    <a:pt x="924" y="175"/>
                    <a:pt x="588" y="491"/>
                  </a:cubicBezTo>
                  <a:cubicBezTo>
                    <a:pt x="239" y="815"/>
                    <a:pt x="32" y="1277"/>
                    <a:pt x="17" y="1755"/>
                  </a:cubicBezTo>
                  <a:cubicBezTo>
                    <a:pt x="1" y="2239"/>
                    <a:pt x="188" y="2725"/>
                    <a:pt x="532" y="3078"/>
                  </a:cubicBezTo>
                  <a:cubicBezTo>
                    <a:pt x="875" y="3429"/>
                    <a:pt x="1326" y="3624"/>
                    <a:pt x="1808" y="3624"/>
                  </a:cubicBezTo>
                  <a:cubicBezTo>
                    <a:pt x="2284" y="3624"/>
                    <a:pt x="2732" y="3449"/>
                    <a:pt x="3068" y="3136"/>
                  </a:cubicBezTo>
                  <a:cubicBezTo>
                    <a:pt x="3417" y="2809"/>
                    <a:pt x="3624" y="2348"/>
                    <a:pt x="3640" y="1870"/>
                  </a:cubicBezTo>
                  <a:cubicBezTo>
                    <a:pt x="3655" y="1386"/>
                    <a:pt x="3468" y="901"/>
                    <a:pt x="3126" y="546"/>
                  </a:cubicBezTo>
                  <a:cubicBezTo>
                    <a:pt x="2781" y="196"/>
                    <a:pt x="2330" y="1"/>
                    <a:pt x="184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0"/>
            <p:cNvSpPr/>
            <p:nvPr/>
          </p:nvSpPr>
          <p:spPr>
            <a:xfrm>
              <a:off x="6085374" y="2130588"/>
              <a:ext cx="303028" cy="181460"/>
            </a:xfrm>
            <a:custGeom>
              <a:avLst/>
              <a:gdLst/>
              <a:ahLst/>
              <a:cxnLst/>
              <a:rect l="l" t="t" r="r" b="b"/>
              <a:pathLst>
                <a:path w="6119" h="3664" extrusionOk="0">
                  <a:moveTo>
                    <a:pt x="4040" y="2732"/>
                  </a:moveTo>
                  <a:lnTo>
                    <a:pt x="4047" y="2738"/>
                  </a:lnTo>
                  <a:lnTo>
                    <a:pt x="4047" y="2738"/>
                  </a:lnTo>
                  <a:cubicBezTo>
                    <a:pt x="4045" y="2736"/>
                    <a:pt x="4042" y="2736"/>
                    <a:pt x="4040" y="2732"/>
                  </a:cubicBezTo>
                  <a:close/>
                  <a:moveTo>
                    <a:pt x="3064" y="1"/>
                  </a:moveTo>
                  <a:cubicBezTo>
                    <a:pt x="3023" y="1"/>
                    <a:pt x="2982" y="1"/>
                    <a:pt x="2940" y="2"/>
                  </a:cubicBezTo>
                  <a:cubicBezTo>
                    <a:pt x="2602" y="8"/>
                    <a:pt x="2302" y="45"/>
                    <a:pt x="2021" y="117"/>
                  </a:cubicBezTo>
                  <a:cubicBezTo>
                    <a:pt x="1812" y="170"/>
                    <a:pt x="1630" y="250"/>
                    <a:pt x="1488" y="316"/>
                  </a:cubicBezTo>
                  <a:lnTo>
                    <a:pt x="1455" y="330"/>
                  </a:lnTo>
                  <a:cubicBezTo>
                    <a:pt x="1361" y="373"/>
                    <a:pt x="1229" y="435"/>
                    <a:pt x="1092" y="523"/>
                  </a:cubicBezTo>
                  <a:cubicBezTo>
                    <a:pt x="930" y="625"/>
                    <a:pt x="776" y="753"/>
                    <a:pt x="620" y="913"/>
                  </a:cubicBezTo>
                  <a:lnTo>
                    <a:pt x="522" y="1009"/>
                  </a:lnTo>
                  <a:cubicBezTo>
                    <a:pt x="425" y="1112"/>
                    <a:pt x="169" y="1376"/>
                    <a:pt x="68" y="1785"/>
                  </a:cubicBezTo>
                  <a:cubicBezTo>
                    <a:pt x="7" y="2020"/>
                    <a:pt x="1" y="2271"/>
                    <a:pt x="60" y="2521"/>
                  </a:cubicBezTo>
                  <a:cubicBezTo>
                    <a:pt x="122" y="2769"/>
                    <a:pt x="245" y="2999"/>
                    <a:pt x="421" y="3190"/>
                  </a:cubicBezTo>
                  <a:cubicBezTo>
                    <a:pt x="704" y="3491"/>
                    <a:pt x="1102" y="3664"/>
                    <a:pt x="1515" y="3664"/>
                  </a:cubicBezTo>
                  <a:cubicBezTo>
                    <a:pt x="1646" y="3664"/>
                    <a:pt x="1775" y="3645"/>
                    <a:pt x="1902" y="3613"/>
                  </a:cubicBezTo>
                  <a:cubicBezTo>
                    <a:pt x="2001" y="3584"/>
                    <a:pt x="2099" y="3549"/>
                    <a:pt x="2194" y="3504"/>
                  </a:cubicBezTo>
                  <a:lnTo>
                    <a:pt x="2253" y="3473"/>
                  </a:lnTo>
                  <a:cubicBezTo>
                    <a:pt x="2378" y="3407"/>
                    <a:pt x="2469" y="3329"/>
                    <a:pt x="2518" y="3292"/>
                  </a:cubicBezTo>
                  <a:cubicBezTo>
                    <a:pt x="2561" y="3258"/>
                    <a:pt x="2602" y="3217"/>
                    <a:pt x="2643" y="3176"/>
                  </a:cubicBezTo>
                  <a:lnTo>
                    <a:pt x="2748" y="3079"/>
                  </a:lnTo>
                  <a:lnTo>
                    <a:pt x="2756" y="3071"/>
                  </a:lnTo>
                  <a:cubicBezTo>
                    <a:pt x="2778" y="3059"/>
                    <a:pt x="2805" y="3046"/>
                    <a:pt x="2830" y="3032"/>
                  </a:cubicBezTo>
                  <a:cubicBezTo>
                    <a:pt x="2867" y="3026"/>
                    <a:pt x="2910" y="3018"/>
                    <a:pt x="2959" y="3009"/>
                  </a:cubicBezTo>
                  <a:cubicBezTo>
                    <a:pt x="3017" y="3006"/>
                    <a:pt x="3091" y="3001"/>
                    <a:pt x="3156" y="3001"/>
                  </a:cubicBezTo>
                  <a:cubicBezTo>
                    <a:pt x="3167" y="3001"/>
                    <a:pt x="3177" y="3001"/>
                    <a:pt x="3187" y="3001"/>
                  </a:cubicBezTo>
                  <a:cubicBezTo>
                    <a:pt x="3271" y="3005"/>
                    <a:pt x="3349" y="3009"/>
                    <a:pt x="3416" y="3018"/>
                  </a:cubicBezTo>
                  <a:cubicBezTo>
                    <a:pt x="3433" y="3022"/>
                    <a:pt x="3445" y="3028"/>
                    <a:pt x="3457" y="3032"/>
                  </a:cubicBezTo>
                  <a:cubicBezTo>
                    <a:pt x="3484" y="3046"/>
                    <a:pt x="3507" y="3061"/>
                    <a:pt x="3527" y="3073"/>
                  </a:cubicBezTo>
                  <a:cubicBezTo>
                    <a:pt x="3574" y="3106"/>
                    <a:pt x="3617" y="3137"/>
                    <a:pt x="3661" y="3167"/>
                  </a:cubicBezTo>
                  <a:lnTo>
                    <a:pt x="3743" y="3225"/>
                  </a:lnTo>
                  <a:cubicBezTo>
                    <a:pt x="3987" y="3394"/>
                    <a:pt x="4279" y="3482"/>
                    <a:pt x="4575" y="3482"/>
                  </a:cubicBezTo>
                  <a:cubicBezTo>
                    <a:pt x="4674" y="3482"/>
                    <a:pt x="4773" y="3473"/>
                    <a:pt x="4871" y="3453"/>
                  </a:cubicBezTo>
                  <a:cubicBezTo>
                    <a:pt x="5271" y="3372"/>
                    <a:pt x="5622" y="3130"/>
                    <a:pt x="5837" y="2790"/>
                  </a:cubicBezTo>
                  <a:cubicBezTo>
                    <a:pt x="6051" y="2453"/>
                    <a:pt x="6118" y="2039"/>
                    <a:pt x="6026" y="1651"/>
                  </a:cubicBezTo>
                  <a:cubicBezTo>
                    <a:pt x="5940" y="1294"/>
                    <a:pt x="5724" y="982"/>
                    <a:pt x="5417" y="769"/>
                  </a:cubicBezTo>
                  <a:lnTo>
                    <a:pt x="5345" y="720"/>
                  </a:lnTo>
                  <a:cubicBezTo>
                    <a:pt x="5277" y="671"/>
                    <a:pt x="5205" y="619"/>
                    <a:pt x="5134" y="574"/>
                  </a:cubicBezTo>
                  <a:cubicBezTo>
                    <a:pt x="4996" y="486"/>
                    <a:pt x="4848" y="404"/>
                    <a:pt x="4678" y="328"/>
                  </a:cubicBezTo>
                  <a:cubicBezTo>
                    <a:pt x="4571" y="279"/>
                    <a:pt x="4440" y="219"/>
                    <a:pt x="4292" y="172"/>
                  </a:cubicBezTo>
                  <a:cubicBezTo>
                    <a:pt x="4081" y="102"/>
                    <a:pt x="3886" y="74"/>
                    <a:pt x="3728" y="51"/>
                  </a:cubicBezTo>
                  <a:cubicBezTo>
                    <a:pt x="3599" y="32"/>
                    <a:pt x="3472" y="18"/>
                    <a:pt x="3343" y="10"/>
                  </a:cubicBezTo>
                  <a:cubicBezTo>
                    <a:pt x="3249" y="3"/>
                    <a:pt x="3156" y="1"/>
                    <a:pt x="3064"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0"/>
            <p:cNvSpPr/>
            <p:nvPr/>
          </p:nvSpPr>
          <p:spPr>
            <a:xfrm>
              <a:off x="5756212" y="2848874"/>
              <a:ext cx="102363" cy="70573"/>
            </a:xfrm>
            <a:custGeom>
              <a:avLst/>
              <a:gdLst/>
              <a:ahLst/>
              <a:cxnLst/>
              <a:rect l="l" t="t" r="r" b="b"/>
              <a:pathLst>
                <a:path w="2067" h="1425" extrusionOk="0">
                  <a:moveTo>
                    <a:pt x="66" y="0"/>
                  </a:moveTo>
                  <a:lnTo>
                    <a:pt x="0" y="95"/>
                  </a:lnTo>
                  <a:lnTo>
                    <a:pt x="2005" y="1424"/>
                  </a:lnTo>
                  <a:lnTo>
                    <a:pt x="2066" y="1332"/>
                  </a:lnTo>
                  <a:lnTo>
                    <a:pt x="66"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0"/>
            <p:cNvSpPr/>
            <p:nvPr/>
          </p:nvSpPr>
          <p:spPr>
            <a:xfrm>
              <a:off x="5618447" y="2559509"/>
              <a:ext cx="108652" cy="59975"/>
            </a:xfrm>
            <a:custGeom>
              <a:avLst/>
              <a:gdLst/>
              <a:ahLst/>
              <a:cxnLst/>
              <a:rect l="l" t="t" r="r" b="b"/>
              <a:pathLst>
                <a:path w="2194" h="1211" extrusionOk="0">
                  <a:moveTo>
                    <a:pt x="2136" y="1"/>
                  </a:moveTo>
                  <a:lnTo>
                    <a:pt x="0" y="1098"/>
                  </a:lnTo>
                  <a:lnTo>
                    <a:pt x="60" y="1211"/>
                  </a:lnTo>
                  <a:lnTo>
                    <a:pt x="1800" y="298"/>
                  </a:lnTo>
                  <a:lnTo>
                    <a:pt x="2194" y="113"/>
                  </a:lnTo>
                  <a:lnTo>
                    <a:pt x="2136"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0"/>
            <p:cNvSpPr/>
            <p:nvPr/>
          </p:nvSpPr>
          <p:spPr>
            <a:xfrm>
              <a:off x="5618447" y="2560302"/>
              <a:ext cx="108355" cy="57895"/>
            </a:xfrm>
            <a:custGeom>
              <a:avLst/>
              <a:gdLst/>
              <a:ahLst/>
              <a:cxnLst/>
              <a:rect l="l" t="t" r="r" b="b"/>
              <a:pathLst>
                <a:path w="2188" h="1169" extrusionOk="0">
                  <a:moveTo>
                    <a:pt x="2146" y="1"/>
                  </a:moveTo>
                  <a:lnTo>
                    <a:pt x="0" y="1080"/>
                  </a:lnTo>
                  <a:lnTo>
                    <a:pt x="44" y="1168"/>
                  </a:lnTo>
                  <a:lnTo>
                    <a:pt x="2187" y="81"/>
                  </a:lnTo>
                  <a:lnTo>
                    <a:pt x="2146"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0"/>
            <p:cNvSpPr/>
            <p:nvPr/>
          </p:nvSpPr>
          <p:spPr>
            <a:xfrm>
              <a:off x="5120420" y="2516721"/>
              <a:ext cx="118804" cy="7577"/>
            </a:xfrm>
            <a:custGeom>
              <a:avLst/>
              <a:gdLst/>
              <a:ahLst/>
              <a:cxnLst/>
              <a:rect l="l" t="t" r="r" b="b"/>
              <a:pathLst>
                <a:path w="2399" h="153" extrusionOk="0">
                  <a:moveTo>
                    <a:pt x="3" y="1"/>
                  </a:moveTo>
                  <a:lnTo>
                    <a:pt x="1" y="44"/>
                  </a:lnTo>
                  <a:lnTo>
                    <a:pt x="2397" y="153"/>
                  </a:lnTo>
                  <a:lnTo>
                    <a:pt x="2399" y="103"/>
                  </a:lnTo>
                  <a:lnTo>
                    <a:pt x="2399" y="101"/>
                  </a:lnTo>
                  <a:lnTo>
                    <a:pt x="3"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0"/>
            <p:cNvSpPr/>
            <p:nvPr/>
          </p:nvSpPr>
          <p:spPr>
            <a:xfrm>
              <a:off x="5990790" y="1528038"/>
              <a:ext cx="117418" cy="92414"/>
            </a:xfrm>
            <a:custGeom>
              <a:avLst/>
              <a:gdLst/>
              <a:ahLst/>
              <a:cxnLst/>
              <a:rect l="l" t="t" r="r" b="b"/>
              <a:pathLst>
                <a:path w="2371" h="1866" extrusionOk="0">
                  <a:moveTo>
                    <a:pt x="1941" y="1"/>
                  </a:moveTo>
                  <a:lnTo>
                    <a:pt x="1699" y="290"/>
                  </a:lnTo>
                  <a:lnTo>
                    <a:pt x="829" y="990"/>
                  </a:lnTo>
                  <a:lnTo>
                    <a:pt x="1" y="1129"/>
                  </a:lnTo>
                  <a:lnTo>
                    <a:pt x="7" y="1168"/>
                  </a:lnTo>
                  <a:lnTo>
                    <a:pt x="776" y="1035"/>
                  </a:lnTo>
                  <a:lnTo>
                    <a:pt x="632" y="1150"/>
                  </a:lnTo>
                  <a:lnTo>
                    <a:pt x="1047" y="1051"/>
                  </a:lnTo>
                  <a:lnTo>
                    <a:pt x="345" y="1794"/>
                  </a:lnTo>
                  <a:lnTo>
                    <a:pt x="427" y="1866"/>
                  </a:lnTo>
                  <a:lnTo>
                    <a:pt x="1098" y="1039"/>
                  </a:lnTo>
                  <a:lnTo>
                    <a:pt x="2370" y="739"/>
                  </a:lnTo>
                  <a:lnTo>
                    <a:pt x="2296" y="288"/>
                  </a:lnTo>
                  <a:lnTo>
                    <a:pt x="194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0"/>
            <p:cNvSpPr/>
            <p:nvPr/>
          </p:nvSpPr>
          <p:spPr>
            <a:xfrm>
              <a:off x="5644742" y="1967458"/>
              <a:ext cx="53484" cy="123020"/>
            </a:xfrm>
            <a:custGeom>
              <a:avLst/>
              <a:gdLst/>
              <a:ahLst/>
              <a:cxnLst/>
              <a:rect l="l" t="t" r="r" b="b"/>
              <a:pathLst>
                <a:path w="1080" h="2484" extrusionOk="0">
                  <a:moveTo>
                    <a:pt x="333" y="1"/>
                  </a:moveTo>
                  <a:lnTo>
                    <a:pt x="1" y="2379"/>
                  </a:lnTo>
                  <a:lnTo>
                    <a:pt x="606" y="2483"/>
                  </a:lnTo>
                  <a:lnTo>
                    <a:pt x="1080" y="128"/>
                  </a:lnTo>
                  <a:cubicBezTo>
                    <a:pt x="811" y="67"/>
                    <a:pt x="567" y="25"/>
                    <a:pt x="333"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0"/>
            <p:cNvSpPr/>
            <p:nvPr/>
          </p:nvSpPr>
          <p:spPr>
            <a:xfrm>
              <a:off x="5982768" y="1817006"/>
              <a:ext cx="219929" cy="110292"/>
            </a:xfrm>
            <a:custGeom>
              <a:avLst/>
              <a:gdLst/>
              <a:ahLst/>
              <a:cxnLst/>
              <a:rect l="l" t="t" r="r" b="b"/>
              <a:pathLst>
                <a:path w="4441" h="2227" extrusionOk="0">
                  <a:moveTo>
                    <a:pt x="4440" y="0"/>
                  </a:moveTo>
                  <a:lnTo>
                    <a:pt x="335" y="2"/>
                  </a:lnTo>
                  <a:lnTo>
                    <a:pt x="0" y="663"/>
                  </a:lnTo>
                  <a:lnTo>
                    <a:pt x="952" y="1141"/>
                  </a:lnTo>
                  <a:lnTo>
                    <a:pt x="1075" y="1307"/>
                  </a:lnTo>
                  <a:lnTo>
                    <a:pt x="1457" y="1822"/>
                  </a:lnTo>
                  <a:lnTo>
                    <a:pt x="1707" y="2226"/>
                  </a:lnTo>
                  <a:lnTo>
                    <a:pt x="1997" y="2046"/>
                  </a:lnTo>
                  <a:lnTo>
                    <a:pt x="2036" y="1970"/>
                  </a:lnTo>
                  <a:lnTo>
                    <a:pt x="4440"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0"/>
            <p:cNvSpPr/>
            <p:nvPr/>
          </p:nvSpPr>
          <p:spPr>
            <a:xfrm>
              <a:off x="5600174" y="1719346"/>
              <a:ext cx="181797" cy="166602"/>
            </a:xfrm>
            <a:custGeom>
              <a:avLst/>
              <a:gdLst/>
              <a:ahLst/>
              <a:cxnLst/>
              <a:rect l="l" t="t" r="r" b="b"/>
              <a:pathLst>
                <a:path w="3671" h="3364" extrusionOk="0">
                  <a:moveTo>
                    <a:pt x="1443" y="963"/>
                  </a:moveTo>
                  <a:cubicBezTo>
                    <a:pt x="1530" y="963"/>
                    <a:pt x="1633" y="975"/>
                    <a:pt x="1746" y="1010"/>
                  </a:cubicBezTo>
                  <a:cubicBezTo>
                    <a:pt x="1941" y="1074"/>
                    <a:pt x="2113" y="1199"/>
                    <a:pt x="2236" y="1361"/>
                  </a:cubicBezTo>
                  <a:lnTo>
                    <a:pt x="1496" y="2089"/>
                  </a:lnTo>
                  <a:cubicBezTo>
                    <a:pt x="1389" y="1974"/>
                    <a:pt x="1334" y="1860"/>
                    <a:pt x="1307" y="1800"/>
                  </a:cubicBezTo>
                  <a:cubicBezTo>
                    <a:pt x="1213" y="1568"/>
                    <a:pt x="1204" y="1318"/>
                    <a:pt x="1291" y="1092"/>
                  </a:cubicBezTo>
                  <a:cubicBezTo>
                    <a:pt x="1309" y="1045"/>
                    <a:pt x="1330" y="1004"/>
                    <a:pt x="1350" y="967"/>
                  </a:cubicBezTo>
                  <a:cubicBezTo>
                    <a:pt x="1378" y="964"/>
                    <a:pt x="1409" y="963"/>
                    <a:pt x="1443" y="963"/>
                  </a:cubicBezTo>
                  <a:close/>
                  <a:moveTo>
                    <a:pt x="2263" y="1400"/>
                  </a:moveTo>
                  <a:cubicBezTo>
                    <a:pt x="2298" y="1451"/>
                    <a:pt x="2329" y="1507"/>
                    <a:pt x="2357" y="1564"/>
                  </a:cubicBezTo>
                  <a:cubicBezTo>
                    <a:pt x="2444" y="1759"/>
                    <a:pt x="2468" y="1974"/>
                    <a:pt x="2423" y="2180"/>
                  </a:cubicBezTo>
                  <a:lnTo>
                    <a:pt x="2105" y="1806"/>
                  </a:lnTo>
                  <a:lnTo>
                    <a:pt x="2105" y="1806"/>
                  </a:lnTo>
                  <a:lnTo>
                    <a:pt x="2403" y="2264"/>
                  </a:lnTo>
                  <a:cubicBezTo>
                    <a:pt x="2392" y="2301"/>
                    <a:pt x="2380" y="2336"/>
                    <a:pt x="2366" y="2368"/>
                  </a:cubicBezTo>
                  <a:cubicBezTo>
                    <a:pt x="2362" y="2377"/>
                    <a:pt x="2357" y="2385"/>
                    <a:pt x="2355" y="2393"/>
                  </a:cubicBezTo>
                  <a:cubicBezTo>
                    <a:pt x="2321" y="2397"/>
                    <a:pt x="2282" y="2401"/>
                    <a:pt x="2238" y="2405"/>
                  </a:cubicBezTo>
                  <a:lnTo>
                    <a:pt x="2208" y="2405"/>
                  </a:lnTo>
                  <a:cubicBezTo>
                    <a:pt x="2111" y="2405"/>
                    <a:pt x="1920" y="2387"/>
                    <a:pt x="1726" y="2276"/>
                  </a:cubicBezTo>
                  <a:lnTo>
                    <a:pt x="2263" y="1400"/>
                  </a:lnTo>
                  <a:close/>
                  <a:moveTo>
                    <a:pt x="2208" y="1"/>
                  </a:moveTo>
                  <a:cubicBezTo>
                    <a:pt x="2177" y="1"/>
                    <a:pt x="2146" y="5"/>
                    <a:pt x="2119" y="5"/>
                  </a:cubicBezTo>
                  <a:cubicBezTo>
                    <a:pt x="1957" y="11"/>
                    <a:pt x="1832" y="48"/>
                    <a:pt x="1740" y="77"/>
                  </a:cubicBezTo>
                  <a:cubicBezTo>
                    <a:pt x="1520" y="142"/>
                    <a:pt x="1344" y="245"/>
                    <a:pt x="1213" y="327"/>
                  </a:cubicBezTo>
                  <a:cubicBezTo>
                    <a:pt x="1149" y="368"/>
                    <a:pt x="1085" y="413"/>
                    <a:pt x="1024" y="456"/>
                  </a:cubicBezTo>
                  <a:lnTo>
                    <a:pt x="985" y="485"/>
                  </a:lnTo>
                  <a:cubicBezTo>
                    <a:pt x="790" y="620"/>
                    <a:pt x="542" y="813"/>
                    <a:pt x="341" y="1094"/>
                  </a:cubicBezTo>
                  <a:cubicBezTo>
                    <a:pt x="265" y="1203"/>
                    <a:pt x="203" y="1310"/>
                    <a:pt x="154" y="1423"/>
                  </a:cubicBezTo>
                  <a:cubicBezTo>
                    <a:pt x="0" y="1780"/>
                    <a:pt x="2" y="2190"/>
                    <a:pt x="162" y="2543"/>
                  </a:cubicBezTo>
                  <a:cubicBezTo>
                    <a:pt x="318" y="2896"/>
                    <a:pt x="616" y="3166"/>
                    <a:pt x="977" y="3288"/>
                  </a:cubicBezTo>
                  <a:cubicBezTo>
                    <a:pt x="1129" y="3339"/>
                    <a:pt x="1282" y="3363"/>
                    <a:pt x="1438" y="3363"/>
                  </a:cubicBezTo>
                  <a:cubicBezTo>
                    <a:pt x="1631" y="3363"/>
                    <a:pt x="1826" y="3326"/>
                    <a:pt x="2025" y="3249"/>
                  </a:cubicBezTo>
                  <a:cubicBezTo>
                    <a:pt x="2144" y="3205"/>
                    <a:pt x="2243" y="3154"/>
                    <a:pt x="2304" y="3117"/>
                  </a:cubicBezTo>
                  <a:cubicBezTo>
                    <a:pt x="2442" y="3041"/>
                    <a:pt x="2561" y="2961"/>
                    <a:pt x="2649" y="2898"/>
                  </a:cubicBezTo>
                  <a:lnTo>
                    <a:pt x="2675" y="2879"/>
                  </a:lnTo>
                  <a:cubicBezTo>
                    <a:pt x="2721" y="2846"/>
                    <a:pt x="2768" y="2812"/>
                    <a:pt x="2811" y="2779"/>
                  </a:cubicBezTo>
                  <a:lnTo>
                    <a:pt x="2848" y="2756"/>
                  </a:lnTo>
                  <a:cubicBezTo>
                    <a:pt x="2998" y="2654"/>
                    <a:pt x="3357" y="2416"/>
                    <a:pt x="3537" y="1940"/>
                  </a:cubicBezTo>
                  <a:cubicBezTo>
                    <a:pt x="3670" y="1589"/>
                    <a:pt x="3664" y="1213"/>
                    <a:pt x="3527" y="877"/>
                  </a:cubicBezTo>
                  <a:cubicBezTo>
                    <a:pt x="3459" y="709"/>
                    <a:pt x="3367" y="571"/>
                    <a:pt x="3248" y="446"/>
                  </a:cubicBezTo>
                  <a:lnTo>
                    <a:pt x="3106" y="302"/>
                  </a:lnTo>
                  <a:lnTo>
                    <a:pt x="2901" y="179"/>
                  </a:lnTo>
                  <a:cubicBezTo>
                    <a:pt x="2696" y="60"/>
                    <a:pt x="2462" y="1"/>
                    <a:pt x="220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0"/>
            <p:cNvSpPr/>
            <p:nvPr/>
          </p:nvSpPr>
          <p:spPr>
            <a:xfrm>
              <a:off x="5571501" y="1691910"/>
              <a:ext cx="186799" cy="177597"/>
            </a:xfrm>
            <a:custGeom>
              <a:avLst/>
              <a:gdLst/>
              <a:ahLst/>
              <a:cxnLst/>
              <a:rect l="l" t="t" r="r" b="b"/>
              <a:pathLst>
                <a:path w="3772" h="3586" extrusionOk="0">
                  <a:moveTo>
                    <a:pt x="2053" y="1182"/>
                  </a:moveTo>
                  <a:cubicBezTo>
                    <a:pt x="2134" y="1182"/>
                    <a:pt x="2228" y="1193"/>
                    <a:pt x="2331" y="1226"/>
                  </a:cubicBezTo>
                  <a:cubicBezTo>
                    <a:pt x="2495" y="1277"/>
                    <a:pt x="2618" y="1367"/>
                    <a:pt x="2694" y="1441"/>
                  </a:cubicBezTo>
                  <a:lnTo>
                    <a:pt x="2042" y="1831"/>
                  </a:lnTo>
                  <a:lnTo>
                    <a:pt x="1943" y="1599"/>
                  </a:lnTo>
                  <a:lnTo>
                    <a:pt x="1781" y="1228"/>
                  </a:lnTo>
                  <a:cubicBezTo>
                    <a:pt x="1785" y="1228"/>
                    <a:pt x="1788" y="1226"/>
                    <a:pt x="1790" y="1226"/>
                  </a:cubicBezTo>
                  <a:lnTo>
                    <a:pt x="1792" y="1226"/>
                  </a:lnTo>
                  <a:cubicBezTo>
                    <a:pt x="1822" y="1213"/>
                    <a:pt x="1918" y="1182"/>
                    <a:pt x="2053" y="1182"/>
                  </a:cubicBezTo>
                  <a:close/>
                  <a:moveTo>
                    <a:pt x="1755" y="1248"/>
                  </a:moveTo>
                  <a:lnTo>
                    <a:pt x="2011" y="1851"/>
                  </a:lnTo>
                  <a:lnTo>
                    <a:pt x="1330" y="2198"/>
                  </a:lnTo>
                  <a:cubicBezTo>
                    <a:pt x="1328" y="2182"/>
                    <a:pt x="1326" y="2172"/>
                    <a:pt x="1326" y="2167"/>
                  </a:cubicBezTo>
                  <a:cubicBezTo>
                    <a:pt x="1285" y="1792"/>
                    <a:pt x="1451" y="1433"/>
                    <a:pt x="1749" y="1250"/>
                  </a:cubicBezTo>
                  <a:cubicBezTo>
                    <a:pt x="1751" y="1250"/>
                    <a:pt x="1751" y="1248"/>
                    <a:pt x="1755" y="1248"/>
                  </a:cubicBezTo>
                  <a:close/>
                  <a:moveTo>
                    <a:pt x="1775" y="2217"/>
                  </a:moveTo>
                  <a:lnTo>
                    <a:pt x="1785" y="2237"/>
                  </a:lnTo>
                  <a:lnTo>
                    <a:pt x="1429" y="2471"/>
                  </a:lnTo>
                  <a:cubicBezTo>
                    <a:pt x="1420" y="2461"/>
                    <a:pt x="1416" y="2451"/>
                    <a:pt x="1410" y="2440"/>
                  </a:cubicBezTo>
                  <a:lnTo>
                    <a:pt x="1775" y="2217"/>
                  </a:lnTo>
                  <a:close/>
                  <a:moveTo>
                    <a:pt x="2760" y="1"/>
                  </a:moveTo>
                  <a:lnTo>
                    <a:pt x="1710" y="672"/>
                  </a:lnTo>
                  <a:cubicBezTo>
                    <a:pt x="1605" y="737"/>
                    <a:pt x="1472" y="805"/>
                    <a:pt x="1330" y="877"/>
                  </a:cubicBezTo>
                  <a:cubicBezTo>
                    <a:pt x="1258" y="912"/>
                    <a:pt x="1191" y="949"/>
                    <a:pt x="1123" y="982"/>
                  </a:cubicBezTo>
                  <a:lnTo>
                    <a:pt x="1" y="1572"/>
                  </a:lnTo>
                  <a:lnTo>
                    <a:pt x="649" y="2660"/>
                  </a:lnTo>
                  <a:cubicBezTo>
                    <a:pt x="682" y="2717"/>
                    <a:pt x="719" y="2775"/>
                    <a:pt x="754" y="2830"/>
                  </a:cubicBezTo>
                  <a:cubicBezTo>
                    <a:pt x="977" y="3179"/>
                    <a:pt x="1264" y="3411"/>
                    <a:pt x="1611" y="3517"/>
                  </a:cubicBezTo>
                  <a:cubicBezTo>
                    <a:pt x="1755" y="3562"/>
                    <a:pt x="1902" y="3585"/>
                    <a:pt x="2052" y="3585"/>
                  </a:cubicBezTo>
                  <a:cubicBezTo>
                    <a:pt x="2259" y="3585"/>
                    <a:pt x="2473" y="3542"/>
                    <a:pt x="2682" y="3454"/>
                  </a:cubicBezTo>
                  <a:lnTo>
                    <a:pt x="2744" y="3429"/>
                  </a:lnTo>
                  <a:cubicBezTo>
                    <a:pt x="2842" y="3388"/>
                    <a:pt x="2926" y="3347"/>
                    <a:pt x="3002" y="3298"/>
                  </a:cubicBezTo>
                  <a:cubicBezTo>
                    <a:pt x="3501" y="2992"/>
                    <a:pt x="3771" y="2459"/>
                    <a:pt x="3710" y="1905"/>
                  </a:cubicBezTo>
                  <a:cubicBezTo>
                    <a:pt x="3706" y="1839"/>
                    <a:pt x="3689" y="1702"/>
                    <a:pt x="3626" y="1531"/>
                  </a:cubicBezTo>
                  <a:cubicBezTo>
                    <a:pt x="3613" y="1494"/>
                    <a:pt x="3597" y="1462"/>
                    <a:pt x="3581" y="1421"/>
                  </a:cubicBezTo>
                  <a:cubicBezTo>
                    <a:pt x="3546" y="1343"/>
                    <a:pt x="3509" y="1269"/>
                    <a:pt x="3453" y="1185"/>
                  </a:cubicBezTo>
                  <a:lnTo>
                    <a:pt x="2760"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0"/>
            <p:cNvSpPr/>
            <p:nvPr/>
          </p:nvSpPr>
          <p:spPr>
            <a:xfrm>
              <a:off x="5462111" y="1486488"/>
              <a:ext cx="317439" cy="377034"/>
            </a:xfrm>
            <a:custGeom>
              <a:avLst/>
              <a:gdLst/>
              <a:ahLst/>
              <a:cxnLst/>
              <a:rect l="l" t="t" r="r" b="b"/>
              <a:pathLst>
                <a:path w="6410" h="7613" extrusionOk="0">
                  <a:moveTo>
                    <a:pt x="3209" y="3960"/>
                  </a:moveTo>
                  <a:lnTo>
                    <a:pt x="3209" y="3960"/>
                  </a:lnTo>
                  <a:cubicBezTo>
                    <a:pt x="3244" y="3993"/>
                    <a:pt x="3278" y="4024"/>
                    <a:pt x="3309" y="4055"/>
                  </a:cubicBezTo>
                  <a:lnTo>
                    <a:pt x="3217" y="4059"/>
                  </a:lnTo>
                  <a:cubicBezTo>
                    <a:pt x="3215" y="4024"/>
                    <a:pt x="3211" y="3991"/>
                    <a:pt x="3209" y="3960"/>
                  </a:cubicBezTo>
                  <a:close/>
                  <a:moveTo>
                    <a:pt x="1906" y="1"/>
                  </a:moveTo>
                  <a:lnTo>
                    <a:pt x="1463" y="113"/>
                  </a:lnTo>
                  <a:cubicBezTo>
                    <a:pt x="0" y="489"/>
                    <a:pt x="408" y="2106"/>
                    <a:pt x="544" y="2639"/>
                  </a:cubicBezTo>
                  <a:cubicBezTo>
                    <a:pt x="603" y="2879"/>
                    <a:pt x="673" y="3148"/>
                    <a:pt x="677" y="3304"/>
                  </a:cubicBezTo>
                  <a:lnTo>
                    <a:pt x="677" y="3509"/>
                  </a:lnTo>
                  <a:lnTo>
                    <a:pt x="763" y="3712"/>
                  </a:lnTo>
                  <a:cubicBezTo>
                    <a:pt x="786" y="3782"/>
                    <a:pt x="800" y="3997"/>
                    <a:pt x="815" y="4137"/>
                  </a:cubicBezTo>
                  <a:cubicBezTo>
                    <a:pt x="897" y="5146"/>
                    <a:pt x="1204" y="5829"/>
                    <a:pt x="1727" y="6186"/>
                  </a:cubicBezTo>
                  <a:cubicBezTo>
                    <a:pt x="1803" y="6584"/>
                    <a:pt x="1984" y="7046"/>
                    <a:pt x="2456" y="7356"/>
                  </a:cubicBezTo>
                  <a:cubicBezTo>
                    <a:pt x="2655" y="7487"/>
                    <a:pt x="2948" y="7612"/>
                    <a:pt x="3330" y="7612"/>
                  </a:cubicBezTo>
                  <a:cubicBezTo>
                    <a:pt x="3533" y="7612"/>
                    <a:pt x="3761" y="7579"/>
                    <a:pt x="4015" y="7497"/>
                  </a:cubicBezTo>
                  <a:lnTo>
                    <a:pt x="4183" y="7436"/>
                  </a:lnTo>
                  <a:lnTo>
                    <a:pt x="4325" y="7333"/>
                  </a:lnTo>
                  <a:cubicBezTo>
                    <a:pt x="4329" y="7327"/>
                    <a:pt x="4358" y="7310"/>
                    <a:pt x="4450" y="7261"/>
                  </a:cubicBezTo>
                  <a:cubicBezTo>
                    <a:pt x="4503" y="7232"/>
                    <a:pt x="4561" y="7204"/>
                    <a:pt x="4616" y="7177"/>
                  </a:cubicBezTo>
                  <a:cubicBezTo>
                    <a:pt x="4799" y="7087"/>
                    <a:pt x="5002" y="6984"/>
                    <a:pt x="5215" y="6849"/>
                  </a:cubicBezTo>
                  <a:cubicBezTo>
                    <a:pt x="5872" y="6424"/>
                    <a:pt x="6266" y="5870"/>
                    <a:pt x="6385" y="5197"/>
                  </a:cubicBezTo>
                  <a:lnTo>
                    <a:pt x="6409" y="5045"/>
                  </a:lnTo>
                  <a:lnTo>
                    <a:pt x="6397" y="4894"/>
                  </a:lnTo>
                  <a:cubicBezTo>
                    <a:pt x="6358" y="4397"/>
                    <a:pt x="6128" y="4048"/>
                    <a:pt x="5919" y="3806"/>
                  </a:cubicBezTo>
                  <a:cubicBezTo>
                    <a:pt x="5915" y="3447"/>
                    <a:pt x="5775" y="3160"/>
                    <a:pt x="5658" y="2982"/>
                  </a:cubicBezTo>
                  <a:lnTo>
                    <a:pt x="5556" y="2824"/>
                  </a:lnTo>
                  <a:lnTo>
                    <a:pt x="5412" y="2707"/>
                  </a:lnTo>
                  <a:cubicBezTo>
                    <a:pt x="5135" y="2481"/>
                    <a:pt x="4868" y="2227"/>
                    <a:pt x="4585" y="1958"/>
                  </a:cubicBezTo>
                  <a:cubicBezTo>
                    <a:pt x="3970" y="1373"/>
                    <a:pt x="3270" y="708"/>
                    <a:pt x="2312" y="212"/>
                  </a:cubicBezTo>
                  <a:lnTo>
                    <a:pt x="19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0"/>
            <p:cNvSpPr/>
            <p:nvPr/>
          </p:nvSpPr>
          <p:spPr>
            <a:xfrm>
              <a:off x="5507323" y="1569192"/>
              <a:ext cx="193782" cy="173684"/>
            </a:xfrm>
            <a:custGeom>
              <a:avLst/>
              <a:gdLst/>
              <a:ahLst/>
              <a:cxnLst/>
              <a:rect l="l" t="t" r="r" b="b"/>
              <a:pathLst>
                <a:path w="3913" h="3507" extrusionOk="0">
                  <a:moveTo>
                    <a:pt x="1740" y="1234"/>
                  </a:moveTo>
                  <a:lnTo>
                    <a:pt x="1768" y="1244"/>
                  </a:lnTo>
                  <a:lnTo>
                    <a:pt x="1760" y="1266"/>
                  </a:lnTo>
                  <a:lnTo>
                    <a:pt x="1740" y="1234"/>
                  </a:lnTo>
                  <a:close/>
                  <a:moveTo>
                    <a:pt x="1537" y="1467"/>
                  </a:moveTo>
                  <a:lnTo>
                    <a:pt x="1592" y="1504"/>
                  </a:lnTo>
                  <a:lnTo>
                    <a:pt x="1588" y="1560"/>
                  </a:lnTo>
                  <a:lnTo>
                    <a:pt x="1545" y="1541"/>
                  </a:lnTo>
                  <a:lnTo>
                    <a:pt x="1537" y="1467"/>
                  </a:lnTo>
                  <a:close/>
                  <a:moveTo>
                    <a:pt x="1649" y="1543"/>
                  </a:moveTo>
                  <a:lnTo>
                    <a:pt x="1672" y="1558"/>
                  </a:lnTo>
                  <a:lnTo>
                    <a:pt x="1670" y="1570"/>
                  </a:lnTo>
                  <a:lnTo>
                    <a:pt x="1649" y="1543"/>
                  </a:lnTo>
                  <a:close/>
                  <a:moveTo>
                    <a:pt x="1645" y="1550"/>
                  </a:moveTo>
                  <a:lnTo>
                    <a:pt x="1662" y="1584"/>
                  </a:lnTo>
                  <a:lnTo>
                    <a:pt x="1662" y="1591"/>
                  </a:lnTo>
                  <a:lnTo>
                    <a:pt x="1641" y="1582"/>
                  </a:lnTo>
                  <a:lnTo>
                    <a:pt x="1645" y="1550"/>
                  </a:lnTo>
                  <a:close/>
                  <a:moveTo>
                    <a:pt x="1555" y="1625"/>
                  </a:moveTo>
                  <a:lnTo>
                    <a:pt x="1586" y="1636"/>
                  </a:lnTo>
                  <a:lnTo>
                    <a:pt x="1584" y="1656"/>
                  </a:lnTo>
                  <a:lnTo>
                    <a:pt x="1555" y="1652"/>
                  </a:lnTo>
                  <a:lnTo>
                    <a:pt x="1555" y="1625"/>
                  </a:lnTo>
                  <a:close/>
                  <a:moveTo>
                    <a:pt x="1629" y="1652"/>
                  </a:moveTo>
                  <a:lnTo>
                    <a:pt x="1643" y="1656"/>
                  </a:lnTo>
                  <a:lnTo>
                    <a:pt x="1641" y="1664"/>
                  </a:lnTo>
                  <a:lnTo>
                    <a:pt x="1627" y="1662"/>
                  </a:lnTo>
                  <a:lnTo>
                    <a:pt x="1629" y="1652"/>
                  </a:lnTo>
                  <a:close/>
                  <a:moveTo>
                    <a:pt x="1578" y="1687"/>
                  </a:moveTo>
                  <a:lnTo>
                    <a:pt x="1557" y="1701"/>
                  </a:lnTo>
                  <a:lnTo>
                    <a:pt x="1557" y="1687"/>
                  </a:lnTo>
                  <a:close/>
                  <a:moveTo>
                    <a:pt x="1972" y="1911"/>
                  </a:moveTo>
                  <a:lnTo>
                    <a:pt x="1959" y="1941"/>
                  </a:lnTo>
                  <a:lnTo>
                    <a:pt x="1945" y="1921"/>
                  </a:lnTo>
                  <a:lnTo>
                    <a:pt x="1972" y="1911"/>
                  </a:lnTo>
                  <a:close/>
                  <a:moveTo>
                    <a:pt x="2216" y="1907"/>
                  </a:moveTo>
                  <a:lnTo>
                    <a:pt x="2279" y="1909"/>
                  </a:lnTo>
                  <a:lnTo>
                    <a:pt x="2251" y="1991"/>
                  </a:lnTo>
                  <a:lnTo>
                    <a:pt x="2191" y="1984"/>
                  </a:lnTo>
                  <a:lnTo>
                    <a:pt x="2216" y="1907"/>
                  </a:lnTo>
                  <a:close/>
                  <a:moveTo>
                    <a:pt x="2191" y="1989"/>
                  </a:moveTo>
                  <a:lnTo>
                    <a:pt x="2251" y="1993"/>
                  </a:lnTo>
                  <a:lnTo>
                    <a:pt x="2242" y="2013"/>
                  </a:lnTo>
                  <a:lnTo>
                    <a:pt x="2191" y="2005"/>
                  </a:lnTo>
                  <a:lnTo>
                    <a:pt x="2191" y="1989"/>
                  </a:lnTo>
                  <a:close/>
                  <a:moveTo>
                    <a:pt x="1826" y="1964"/>
                  </a:moveTo>
                  <a:lnTo>
                    <a:pt x="1875" y="2048"/>
                  </a:lnTo>
                  <a:lnTo>
                    <a:pt x="1857" y="2103"/>
                  </a:lnTo>
                  <a:lnTo>
                    <a:pt x="1814" y="1970"/>
                  </a:lnTo>
                  <a:lnTo>
                    <a:pt x="1826" y="1964"/>
                  </a:lnTo>
                  <a:close/>
                  <a:moveTo>
                    <a:pt x="2191" y="2026"/>
                  </a:moveTo>
                  <a:lnTo>
                    <a:pt x="2234" y="2034"/>
                  </a:lnTo>
                  <a:lnTo>
                    <a:pt x="2203" y="2122"/>
                  </a:lnTo>
                  <a:lnTo>
                    <a:pt x="2189" y="2118"/>
                  </a:lnTo>
                  <a:lnTo>
                    <a:pt x="2191" y="2026"/>
                  </a:lnTo>
                  <a:close/>
                  <a:moveTo>
                    <a:pt x="1159" y="1"/>
                  </a:moveTo>
                  <a:lnTo>
                    <a:pt x="1157" y="433"/>
                  </a:lnTo>
                  <a:lnTo>
                    <a:pt x="1143" y="442"/>
                  </a:lnTo>
                  <a:lnTo>
                    <a:pt x="1036" y="491"/>
                  </a:lnTo>
                  <a:lnTo>
                    <a:pt x="1026" y="487"/>
                  </a:lnTo>
                  <a:lnTo>
                    <a:pt x="901" y="589"/>
                  </a:lnTo>
                  <a:cubicBezTo>
                    <a:pt x="851" y="628"/>
                    <a:pt x="780" y="688"/>
                    <a:pt x="702" y="780"/>
                  </a:cubicBezTo>
                  <a:cubicBezTo>
                    <a:pt x="496" y="897"/>
                    <a:pt x="324" y="1072"/>
                    <a:pt x="209" y="1281"/>
                  </a:cubicBezTo>
                  <a:cubicBezTo>
                    <a:pt x="39" y="1584"/>
                    <a:pt x="0" y="1948"/>
                    <a:pt x="98" y="2278"/>
                  </a:cubicBezTo>
                  <a:cubicBezTo>
                    <a:pt x="117" y="2331"/>
                    <a:pt x="131" y="2389"/>
                    <a:pt x="150" y="2442"/>
                  </a:cubicBezTo>
                  <a:cubicBezTo>
                    <a:pt x="185" y="2549"/>
                    <a:pt x="234" y="2690"/>
                    <a:pt x="328" y="2844"/>
                  </a:cubicBezTo>
                  <a:cubicBezTo>
                    <a:pt x="466" y="3066"/>
                    <a:pt x="657" y="3242"/>
                    <a:pt x="903" y="3363"/>
                  </a:cubicBezTo>
                  <a:cubicBezTo>
                    <a:pt x="1034" y="3425"/>
                    <a:pt x="1174" y="3466"/>
                    <a:pt x="1342" y="3490"/>
                  </a:cubicBezTo>
                  <a:cubicBezTo>
                    <a:pt x="1395" y="3499"/>
                    <a:pt x="1471" y="3507"/>
                    <a:pt x="1565" y="3507"/>
                  </a:cubicBezTo>
                  <a:cubicBezTo>
                    <a:pt x="1596" y="3507"/>
                    <a:pt x="1629" y="3507"/>
                    <a:pt x="1668" y="3497"/>
                  </a:cubicBezTo>
                  <a:cubicBezTo>
                    <a:pt x="1738" y="3490"/>
                    <a:pt x="1810" y="3480"/>
                    <a:pt x="1865" y="3470"/>
                  </a:cubicBezTo>
                  <a:cubicBezTo>
                    <a:pt x="1937" y="3458"/>
                    <a:pt x="2017" y="3437"/>
                    <a:pt x="2101" y="3406"/>
                  </a:cubicBezTo>
                  <a:cubicBezTo>
                    <a:pt x="2240" y="3355"/>
                    <a:pt x="2349" y="3291"/>
                    <a:pt x="2435" y="3230"/>
                  </a:cubicBezTo>
                  <a:cubicBezTo>
                    <a:pt x="2564" y="3193"/>
                    <a:pt x="2671" y="3148"/>
                    <a:pt x="2755" y="3103"/>
                  </a:cubicBezTo>
                  <a:cubicBezTo>
                    <a:pt x="2893" y="3029"/>
                    <a:pt x="3020" y="2934"/>
                    <a:pt x="3127" y="2822"/>
                  </a:cubicBezTo>
                  <a:cubicBezTo>
                    <a:pt x="3157" y="2789"/>
                    <a:pt x="3186" y="2758"/>
                    <a:pt x="3211" y="2723"/>
                  </a:cubicBezTo>
                  <a:cubicBezTo>
                    <a:pt x="3246" y="2707"/>
                    <a:pt x="3278" y="2682"/>
                    <a:pt x="3311" y="2659"/>
                  </a:cubicBezTo>
                  <a:cubicBezTo>
                    <a:pt x="3338" y="2641"/>
                    <a:pt x="3361" y="2625"/>
                    <a:pt x="3391" y="2598"/>
                  </a:cubicBezTo>
                  <a:cubicBezTo>
                    <a:pt x="3516" y="2495"/>
                    <a:pt x="3596" y="2393"/>
                    <a:pt x="3629" y="2341"/>
                  </a:cubicBezTo>
                  <a:cubicBezTo>
                    <a:pt x="3728" y="2208"/>
                    <a:pt x="3779" y="2085"/>
                    <a:pt x="3810" y="2003"/>
                  </a:cubicBezTo>
                  <a:cubicBezTo>
                    <a:pt x="3834" y="1937"/>
                    <a:pt x="3855" y="1865"/>
                    <a:pt x="3873" y="1785"/>
                  </a:cubicBezTo>
                  <a:cubicBezTo>
                    <a:pt x="3898" y="1664"/>
                    <a:pt x="3912" y="1550"/>
                    <a:pt x="3912" y="1429"/>
                  </a:cubicBezTo>
                  <a:cubicBezTo>
                    <a:pt x="3908" y="856"/>
                    <a:pt x="3523" y="353"/>
                    <a:pt x="2989" y="208"/>
                  </a:cubicBezTo>
                  <a:cubicBezTo>
                    <a:pt x="2873" y="175"/>
                    <a:pt x="2754" y="158"/>
                    <a:pt x="2637" y="158"/>
                  </a:cubicBezTo>
                  <a:cubicBezTo>
                    <a:pt x="2594" y="158"/>
                    <a:pt x="2551" y="160"/>
                    <a:pt x="2509" y="165"/>
                  </a:cubicBezTo>
                  <a:lnTo>
                    <a:pt x="2411" y="126"/>
                  </a:lnTo>
                  <a:lnTo>
                    <a:pt x="1963" y="128"/>
                  </a:lnTo>
                  <a:lnTo>
                    <a:pt x="1785" y="187"/>
                  </a:lnTo>
                  <a:cubicBezTo>
                    <a:pt x="1768" y="193"/>
                    <a:pt x="1750" y="200"/>
                    <a:pt x="1734" y="206"/>
                  </a:cubicBezTo>
                  <a:lnTo>
                    <a:pt x="115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0"/>
            <p:cNvSpPr/>
            <p:nvPr/>
          </p:nvSpPr>
          <p:spPr>
            <a:xfrm>
              <a:off x="5538669" y="1622132"/>
              <a:ext cx="189671" cy="167692"/>
            </a:xfrm>
            <a:custGeom>
              <a:avLst/>
              <a:gdLst/>
              <a:ahLst/>
              <a:cxnLst/>
              <a:rect l="l" t="t" r="r" b="b"/>
              <a:pathLst>
                <a:path w="3830" h="3386" extrusionOk="0">
                  <a:moveTo>
                    <a:pt x="2102" y="1648"/>
                  </a:moveTo>
                  <a:lnTo>
                    <a:pt x="2096" y="1660"/>
                  </a:lnTo>
                  <a:lnTo>
                    <a:pt x="2096" y="1650"/>
                  </a:lnTo>
                  <a:lnTo>
                    <a:pt x="2102" y="1648"/>
                  </a:lnTo>
                  <a:close/>
                  <a:moveTo>
                    <a:pt x="1798" y="1623"/>
                  </a:moveTo>
                  <a:lnTo>
                    <a:pt x="1737" y="1720"/>
                  </a:lnTo>
                  <a:lnTo>
                    <a:pt x="1735" y="1720"/>
                  </a:lnTo>
                  <a:lnTo>
                    <a:pt x="1776" y="1640"/>
                  </a:lnTo>
                  <a:lnTo>
                    <a:pt x="1798" y="1623"/>
                  </a:lnTo>
                  <a:close/>
                  <a:moveTo>
                    <a:pt x="2348" y="1607"/>
                  </a:moveTo>
                  <a:lnTo>
                    <a:pt x="2356" y="1812"/>
                  </a:lnTo>
                  <a:lnTo>
                    <a:pt x="2319" y="1941"/>
                  </a:lnTo>
                  <a:lnTo>
                    <a:pt x="2319" y="1609"/>
                  </a:lnTo>
                  <a:lnTo>
                    <a:pt x="2348" y="1607"/>
                  </a:lnTo>
                  <a:close/>
                  <a:moveTo>
                    <a:pt x="2317" y="1609"/>
                  </a:moveTo>
                  <a:lnTo>
                    <a:pt x="2317" y="1949"/>
                  </a:lnTo>
                  <a:lnTo>
                    <a:pt x="2317" y="1952"/>
                  </a:lnTo>
                  <a:lnTo>
                    <a:pt x="2260" y="1941"/>
                  </a:lnTo>
                  <a:lnTo>
                    <a:pt x="2293" y="1611"/>
                  </a:lnTo>
                  <a:lnTo>
                    <a:pt x="2317" y="1609"/>
                  </a:lnTo>
                  <a:close/>
                  <a:moveTo>
                    <a:pt x="2172" y="1634"/>
                  </a:moveTo>
                  <a:lnTo>
                    <a:pt x="2143" y="1917"/>
                  </a:lnTo>
                  <a:lnTo>
                    <a:pt x="2014" y="1890"/>
                  </a:lnTo>
                  <a:lnTo>
                    <a:pt x="1886" y="2216"/>
                  </a:lnTo>
                  <a:cubicBezTo>
                    <a:pt x="1747" y="2124"/>
                    <a:pt x="1630" y="2003"/>
                    <a:pt x="1544" y="1859"/>
                  </a:cubicBezTo>
                  <a:lnTo>
                    <a:pt x="1595" y="1835"/>
                  </a:lnTo>
                  <a:lnTo>
                    <a:pt x="1630" y="1845"/>
                  </a:lnTo>
                  <a:lnTo>
                    <a:pt x="1630" y="1878"/>
                  </a:lnTo>
                  <a:lnTo>
                    <a:pt x="1585" y="1921"/>
                  </a:lnTo>
                  <a:lnTo>
                    <a:pt x="1613" y="1904"/>
                  </a:lnTo>
                  <a:lnTo>
                    <a:pt x="1595" y="1931"/>
                  </a:lnTo>
                  <a:lnTo>
                    <a:pt x="1595" y="1931"/>
                  </a:lnTo>
                  <a:lnTo>
                    <a:pt x="1630" y="1900"/>
                  </a:lnTo>
                  <a:lnTo>
                    <a:pt x="1630" y="1900"/>
                  </a:lnTo>
                  <a:lnTo>
                    <a:pt x="1620" y="1945"/>
                  </a:lnTo>
                  <a:lnTo>
                    <a:pt x="1632" y="1917"/>
                  </a:lnTo>
                  <a:lnTo>
                    <a:pt x="1632" y="1947"/>
                  </a:lnTo>
                  <a:lnTo>
                    <a:pt x="1650" y="1884"/>
                  </a:lnTo>
                  <a:lnTo>
                    <a:pt x="1663" y="1947"/>
                  </a:lnTo>
                  <a:lnTo>
                    <a:pt x="1657" y="1876"/>
                  </a:lnTo>
                  <a:lnTo>
                    <a:pt x="1677" y="1859"/>
                  </a:lnTo>
                  <a:lnTo>
                    <a:pt x="1735" y="1927"/>
                  </a:lnTo>
                  <a:lnTo>
                    <a:pt x="1735" y="1927"/>
                  </a:lnTo>
                  <a:lnTo>
                    <a:pt x="1716" y="1876"/>
                  </a:lnTo>
                  <a:lnTo>
                    <a:pt x="1757" y="1917"/>
                  </a:lnTo>
                  <a:lnTo>
                    <a:pt x="1757" y="1917"/>
                  </a:lnTo>
                  <a:lnTo>
                    <a:pt x="1739" y="1888"/>
                  </a:lnTo>
                  <a:lnTo>
                    <a:pt x="1769" y="1904"/>
                  </a:lnTo>
                  <a:lnTo>
                    <a:pt x="1753" y="1886"/>
                  </a:lnTo>
                  <a:lnTo>
                    <a:pt x="1753" y="1886"/>
                  </a:lnTo>
                  <a:lnTo>
                    <a:pt x="1776" y="1894"/>
                  </a:lnTo>
                  <a:lnTo>
                    <a:pt x="1739" y="1876"/>
                  </a:lnTo>
                  <a:lnTo>
                    <a:pt x="1708" y="1843"/>
                  </a:lnTo>
                  <a:lnTo>
                    <a:pt x="1882" y="1726"/>
                  </a:lnTo>
                  <a:lnTo>
                    <a:pt x="2050" y="1662"/>
                  </a:lnTo>
                  <a:lnTo>
                    <a:pt x="2059" y="1668"/>
                  </a:lnTo>
                  <a:lnTo>
                    <a:pt x="2055" y="1679"/>
                  </a:lnTo>
                  <a:lnTo>
                    <a:pt x="2061" y="1668"/>
                  </a:lnTo>
                  <a:lnTo>
                    <a:pt x="2085" y="1681"/>
                  </a:lnTo>
                  <a:lnTo>
                    <a:pt x="2012" y="1890"/>
                  </a:lnTo>
                  <a:lnTo>
                    <a:pt x="2012" y="1890"/>
                  </a:lnTo>
                  <a:lnTo>
                    <a:pt x="2094" y="1683"/>
                  </a:lnTo>
                  <a:lnTo>
                    <a:pt x="2102" y="1664"/>
                  </a:lnTo>
                  <a:lnTo>
                    <a:pt x="2106" y="1664"/>
                  </a:lnTo>
                  <a:lnTo>
                    <a:pt x="2104" y="1662"/>
                  </a:lnTo>
                  <a:lnTo>
                    <a:pt x="2112" y="1644"/>
                  </a:lnTo>
                  <a:lnTo>
                    <a:pt x="2172" y="1634"/>
                  </a:lnTo>
                  <a:close/>
                  <a:moveTo>
                    <a:pt x="2492" y="0"/>
                  </a:moveTo>
                  <a:cubicBezTo>
                    <a:pt x="2360" y="0"/>
                    <a:pt x="2229" y="21"/>
                    <a:pt x="2104" y="60"/>
                  </a:cubicBezTo>
                  <a:cubicBezTo>
                    <a:pt x="1909" y="72"/>
                    <a:pt x="1720" y="132"/>
                    <a:pt x="1548" y="232"/>
                  </a:cubicBezTo>
                  <a:cubicBezTo>
                    <a:pt x="1486" y="267"/>
                    <a:pt x="1429" y="308"/>
                    <a:pt x="1376" y="351"/>
                  </a:cubicBezTo>
                  <a:lnTo>
                    <a:pt x="1351" y="351"/>
                  </a:lnTo>
                  <a:lnTo>
                    <a:pt x="1125" y="265"/>
                  </a:lnTo>
                  <a:lnTo>
                    <a:pt x="1096" y="398"/>
                  </a:lnTo>
                  <a:cubicBezTo>
                    <a:pt x="1070" y="403"/>
                    <a:pt x="1045" y="409"/>
                    <a:pt x="1019" y="417"/>
                  </a:cubicBezTo>
                  <a:cubicBezTo>
                    <a:pt x="678" y="511"/>
                    <a:pt x="383" y="741"/>
                    <a:pt x="212" y="1053"/>
                  </a:cubicBezTo>
                  <a:cubicBezTo>
                    <a:pt x="40" y="1363"/>
                    <a:pt x="1" y="1734"/>
                    <a:pt x="101" y="2071"/>
                  </a:cubicBezTo>
                  <a:lnTo>
                    <a:pt x="112" y="2101"/>
                  </a:lnTo>
                  <a:cubicBezTo>
                    <a:pt x="132" y="2167"/>
                    <a:pt x="153" y="2235"/>
                    <a:pt x="175" y="2298"/>
                  </a:cubicBezTo>
                  <a:cubicBezTo>
                    <a:pt x="216" y="2413"/>
                    <a:pt x="286" y="2585"/>
                    <a:pt x="417" y="2766"/>
                  </a:cubicBezTo>
                  <a:cubicBezTo>
                    <a:pt x="463" y="2828"/>
                    <a:pt x="512" y="2885"/>
                    <a:pt x="575" y="2953"/>
                  </a:cubicBezTo>
                  <a:cubicBezTo>
                    <a:pt x="666" y="3043"/>
                    <a:pt x="748" y="3098"/>
                    <a:pt x="781" y="3121"/>
                  </a:cubicBezTo>
                  <a:cubicBezTo>
                    <a:pt x="936" y="3230"/>
                    <a:pt x="1115" y="3306"/>
                    <a:pt x="1296" y="3347"/>
                  </a:cubicBezTo>
                  <a:cubicBezTo>
                    <a:pt x="1406" y="3373"/>
                    <a:pt x="1517" y="3386"/>
                    <a:pt x="1630" y="3386"/>
                  </a:cubicBezTo>
                  <a:cubicBezTo>
                    <a:pt x="1716" y="3386"/>
                    <a:pt x="1804" y="3377"/>
                    <a:pt x="1890" y="3365"/>
                  </a:cubicBezTo>
                  <a:cubicBezTo>
                    <a:pt x="2030" y="3343"/>
                    <a:pt x="2167" y="3301"/>
                    <a:pt x="2295" y="3248"/>
                  </a:cubicBezTo>
                  <a:cubicBezTo>
                    <a:pt x="2463" y="3176"/>
                    <a:pt x="2617" y="3074"/>
                    <a:pt x="2748" y="2951"/>
                  </a:cubicBezTo>
                  <a:cubicBezTo>
                    <a:pt x="2805" y="2920"/>
                    <a:pt x="2863" y="2885"/>
                    <a:pt x="2920" y="2844"/>
                  </a:cubicBezTo>
                  <a:cubicBezTo>
                    <a:pt x="3076" y="2731"/>
                    <a:pt x="3263" y="2547"/>
                    <a:pt x="3392" y="2263"/>
                  </a:cubicBezTo>
                  <a:cubicBezTo>
                    <a:pt x="3536" y="2103"/>
                    <a:pt x="3651" y="1911"/>
                    <a:pt x="3723" y="1691"/>
                  </a:cubicBezTo>
                  <a:cubicBezTo>
                    <a:pt x="3829" y="1357"/>
                    <a:pt x="3796" y="991"/>
                    <a:pt x="3630" y="680"/>
                  </a:cubicBezTo>
                  <a:cubicBezTo>
                    <a:pt x="3464" y="370"/>
                    <a:pt x="3171" y="140"/>
                    <a:pt x="2861" y="54"/>
                  </a:cubicBezTo>
                  <a:lnTo>
                    <a:pt x="2668"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0"/>
            <p:cNvSpPr/>
            <p:nvPr/>
          </p:nvSpPr>
          <p:spPr>
            <a:xfrm>
              <a:off x="5572640" y="1672745"/>
              <a:ext cx="167386" cy="153032"/>
            </a:xfrm>
            <a:custGeom>
              <a:avLst/>
              <a:gdLst/>
              <a:ahLst/>
              <a:cxnLst/>
              <a:rect l="l" t="t" r="r" b="b"/>
              <a:pathLst>
                <a:path w="3380" h="3090" extrusionOk="0">
                  <a:moveTo>
                    <a:pt x="2175" y="966"/>
                  </a:moveTo>
                  <a:cubicBezTo>
                    <a:pt x="2177" y="969"/>
                    <a:pt x="2177" y="971"/>
                    <a:pt x="2179" y="971"/>
                  </a:cubicBezTo>
                  <a:lnTo>
                    <a:pt x="2154" y="989"/>
                  </a:lnTo>
                  <a:lnTo>
                    <a:pt x="2175" y="966"/>
                  </a:lnTo>
                  <a:close/>
                  <a:moveTo>
                    <a:pt x="977" y="969"/>
                  </a:moveTo>
                  <a:lnTo>
                    <a:pt x="1059" y="999"/>
                  </a:lnTo>
                  <a:lnTo>
                    <a:pt x="1280" y="1348"/>
                  </a:lnTo>
                  <a:lnTo>
                    <a:pt x="1046" y="1237"/>
                  </a:lnTo>
                  <a:lnTo>
                    <a:pt x="936" y="1141"/>
                  </a:lnTo>
                  <a:cubicBezTo>
                    <a:pt x="944" y="1081"/>
                    <a:pt x="958" y="1026"/>
                    <a:pt x="977" y="969"/>
                  </a:cubicBezTo>
                  <a:close/>
                  <a:moveTo>
                    <a:pt x="923" y="1243"/>
                  </a:moveTo>
                  <a:lnTo>
                    <a:pt x="1010" y="1276"/>
                  </a:lnTo>
                  <a:lnTo>
                    <a:pt x="1116" y="1354"/>
                  </a:lnTo>
                  <a:lnTo>
                    <a:pt x="921" y="1309"/>
                  </a:lnTo>
                  <a:cubicBezTo>
                    <a:pt x="921" y="1287"/>
                    <a:pt x="921" y="1266"/>
                    <a:pt x="923" y="1243"/>
                  </a:cubicBezTo>
                  <a:close/>
                  <a:moveTo>
                    <a:pt x="1153" y="1334"/>
                  </a:moveTo>
                  <a:lnTo>
                    <a:pt x="1305" y="1389"/>
                  </a:lnTo>
                  <a:lnTo>
                    <a:pt x="1311" y="1397"/>
                  </a:lnTo>
                  <a:lnTo>
                    <a:pt x="1202" y="1375"/>
                  </a:lnTo>
                  <a:lnTo>
                    <a:pt x="1153" y="1334"/>
                  </a:lnTo>
                  <a:close/>
                  <a:moveTo>
                    <a:pt x="2015" y="1327"/>
                  </a:moveTo>
                  <a:lnTo>
                    <a:pt x="2013" y="1328"/>
                  </a:lnTo>
                  <a:lnTo>
                    <a:pt x="2151" y="1561"/>
                  </a:lnTo>
                  <a:lnTo>
                    <a:pt x="2015" y="1327"/>
                  </a:lnTo>
                  <a:close/>
                  <a:moveTo>
                    <a:pt x="1065" y="1699"/>
                  </a:moveTo>
                  <a:lnTo>
                    <a:pt x="1008" y="1738"/>
                  </a:lnTo>
                  <a:cubicBezTo>
                    <a:pt x="1005" y="1734"/>
                    <a:pt x="1005" y="1730"/>
                    <a:pt x="1003" y="1726"/>
                  </a:cubicBezTo>
                  <a:lnTo>
                    <a:pt x="1065" y="1699"/>
                  </a:lnTo>
                  <a:close/>
                  <a:moveTo>
                    <a:pt x="2316" y="1207"/>
                  </a:moveTo>
                  <a:cubicBezTo>
                    <a:pt x="2364" y="1319"/>
                    <a:pt x="2403" y="1467"/>
                    <a:pt x="2403" y="1637"/>
                  </a:cubicBezTo>
                  <a:cubicBezTo>
                    <a:pt x="2403" y="1687"/>
                    <a:pt x="2398" y="1736"/>
                    <a:pt x="2392" y="1781"/>
                  </a:cubicBezTo>
                  <a:lnTo>
                    <a:pt x="2251" y="1730"/>
                  </a:lnTo>
                  <a:lnTo>
                    <a:pt x="2151" y="1561"/>
                  </a:lnTo>
                  <a:lnTo>
                    <a:pt x="2247" y="1726"/>
                  </a:lnTo>
                  <a:lnTo>
                    <a:pt x="1799" y="1566"/>
                  </a:lnTo>
                  <a:lnTo>
                    <a:pt x="1797" y="1754"/>
                  </a:lnTo>
                  <a:lnTo>
                    <a:pt x="1797" y="1410"/>
                  </a:lnTo>
                  <a:lnTo>
                    <a:pt x="2013" y="1323"/>
                  </a:lnTo>
                  <a:lnTo>
                    <a:pt x="2015" y="1327"/>
                  </a:lnTo>
                  <a:lnTo>
                    <a:pt x="2015" y="1327"/>
                  </a:lnTo>
                  <a:lnTo>
                    <a:pt x="2316" y="1207"/>
                  </a:lnTo>
                  <a:close/>
                  <a:moveTo>
                    <a:pt x="1785" y="1416"/>
                  </a:moveTo>
                  <a:lnTo>
                    <a:pt x="1682" y="1902"/>
                  </a:lnTo>
                  <a:lnTo>
                    <a:pt x="1539" y="1605"/>
                  </a:lnTo>
                  <a:lnTo>
                    <a:pt x="1539" y="1602"/>
                  </a:lnTo>
                  <a:lnTo>
                    <a:pt x="1613" y="1508"/>
                  </a:lnTo>
                  <a:lnTo>
                    <a:pt x="1746" y="1430"/>
                  </a:lnTo>
                  <a:lnTo>
                    <a:pt x="1539" y="1605"/>
                  </a:lnTo>
                  <a:lnTo>
                    <a:pt x="1539" y="1605"/>
                  </a:lnTo>
                  <a:lnTo>
                    <a:pt x="1748" y="1430"/>
                  </a:lnTo>
                  <a:lnTo>
                    <a:pt x="1785" y="1416"/>
                  </a:lnTo>
                  <a:close/>
                  <a:moveTo>
                    <a:pt x="1397" y="1619"/>
                  </a:moveTo>
                  <a:lnTo>
                    <a:pt x="1426" y="1697"/>
                  </a:lnTo>
                  <a:lnTo>
                    <a:pt x="1122" y="1949"/>
                  </a:lnTo>
                  <a:cubicBezTo>
                    <a:pt x="1102" y="1920"/>
                    <a:pt x="1085" y="1892"/>
                    <a:pt x="1067" y="1861"/>
                  </a:cubicBezTo>
                  <a:cubicBezTo>
                    <a:pt x="1059" y="1849"/>
                    <a:pt x="1055" y="1836"/>
                    <a:pt x="1046" y="1822"/>
                  </a:cubicBezTo>
                  <a:lnTo>
                    <a:pt x="1397" y="1619"/>
                  </a:lnTo>
                  <a:close/>
                  <a:moveTo>
                    <a:pt x="1428" y="1697"/>
                  </a:moveTo>
                  <a:lnTo>
                    <a:pt x="1447" y="1744"/>
                  </a:lnTo>
                  <a:lnTo>
                    <a:pt x="1280" y="2119"/>
                  </a:lnTo>
                  <a:cubicBezTo>
                    <a:pt x="1223" y="2068"/>
                    <a:pt x="1172" y="2013"/>
                    <a:pt x="1127" y="1949"/>
                  </a:cubicBezTo>
                  <a:lnTo>
                    <a:pt x="1428" y="1697"/>
                  </a:lnTo>
                  <a:close/>
                  <a:moveTo>
                    <a:pt x="1795" y="1412"/>
                  </a:moveTo>
                  <a:lnTo>
                    <a:pt x="1793" y="2126"/>
                  </a:lnTo>
                  <a:lnTo>
                    <a:pt x="1685" y="1902"/>
                  </a:lnTo>
                  <a:lnTo>
                    <a:pt x="1787" y="1416"/>
                  </a:lnTo>
                  <a:lnTo>
                    <a:pt x="1795" y="1412"/>
                  </a:lnTo>
                  <a:close/>
                  <a:moveTo>
                    <a:pt x="1457" y="1771"/>
                  </a:moveTo>
                  <a:lnTo>
                    <a:pt x="1471" y="1812"/>
                  </a:lnTo>
                  <a:lnTo>
                    <a:pt x="1471" y="2259"/>
                  </a:lnTo>
                  <a:cubicBezTo>
                    <a:pt x="1410" y="2226"/>
                    <a:pt x="1354" y="2185"/>
                    <a:pt x="1301" y="2138"/>
                  </a:cubicBezTo>
                  <a:lnTo>
                    <a:pt x="1457" y="1771"/>
                  </a:lnTo>
                  <a:close/>
                  <a:moveTo>
                    <a:pt x="1533" y="1976"/>
                  </a:moveTo>
                  <a:lnTo>
                    <a:pt x="1621" y="2206"/>
                  </a:lnTo>
                  <a:lnTo>
                    <a:pt x="1674" y="2349"/>
                  </a:lnTo>
                  <a:cubicBezTo>
                    <a:pt x="1650" y="2341"/>
                    <a:pt x="1625" y="2333"/>
                    <a:pt x="1602" y="2323"/>
                  </a:cubicBezTo>
                  <a:lnTo>
                    <a:pt x="1600" y="2304"/>
                  </a:lnTo>
                  <a:lnTo>
                    <a:pt x="1533" y="1976"/>
                  </a:lnTo>
                  <a:close/>
                  <a:moveTo>
                    <a:pt x="2010" y="0"/>
                  </a:moveTo>
                  <a:cubicBezTo>
                    <a:pt x="1778" y="0"/>
                    <a:pt x="1548" y="61"/>
                    <a:pt x="1346" y="177"/>
                  </a:cubicBezTo>
                  <a:lnTo>
                    <a:pt x="1338" y="181"/>
                  </a:lnTo>
                  <a:cubicBezTo>
                    <a:pt x="1334" y="187"/>
                    <a:pt x="1326" y="189"/>
                    <a:pt x="1317" y="195"/>
                  </a:cubicBezTo>
                  <a:cubicBezTo>
                    <a:pt x="1200" y="232"/>
                    <a:pt x="1090" y="289"/>
                    <a:pt x="987" y="359"/>
                  </a:cubicBezTo>
                  <a:lnTo>
                    <a:pt x="956" y="359"/>
                  </a:lnTo>
                  <a:lnTo>
                    <a:pt x="946" y="384"/>
                  </a:lnTo>
                  <a:cubicBezTo>
                    <a:pt x="733" y="443"/>
                    <a:pt x="540" y="558"/>
                    <a:pt x="376" y="720"/>
                  </a:cubicBezTo>
                  <a:cubicBezTo>
                    <a:pt x="134" y="964"/>
                    <a:pt x="0" y="1289"/>
                    <a:pt x="0" y="1635"/>
                  </a:cubicBezTo>
                  <a:cubicBezTo>
                    <a:pt x="0" y="1838"/>
                    <a:pt x="49" y="2144"/>
                    <a:pt x="283" y="2448"/>
                  </a:cubicBezTo>
                  <a:cubicBezTo>
                    <a:pt x="365" y="2550"/>
                    <a:pt x="556" y="2794"/>
                    <a:pt x="903" y="2957"/>
                  </a:cubicBezTo>
                  <a:cubicBezTo>
                    <a:pt x="991" y="2998"/>
                    <a:pt x="1081" y="3028"/>
                    <a:pt x="1172" y="3051"/>
                  </a:cubicBezTo>
                  <a:cubicBezTo>
                    <a:pt x="1276" y="3078"/>
                    <a:pt x="1379" y="3090"/>
                    <a:pt x="1488" y="3090"/>
                  </a:cubicBezTo>
                  <a:cubicBezTo>
                    <a:pt x="1584" y="3090"/>
                    <a:pt x="1682" y="3080"/>
                    <a:pt x="1781" y="3059"/>
                  </a:cubicBezTo>
                  <a:lnTo>
                    <a:pt x="1912" y="3032"/>
                  </a:lnTo>
                  <a:lnTo>
                    <a:pt x="2011" y="2989"/>
                  </a:lnTo>
                  <a:cubicBezTo>
                    <a:pt x="2076" y="2965"/>
                    <a:pt x="2140" y="2930"/>
                    <a:pt x="2202" y="2895"/>
                  </a:cubicBezTo>
                  <a:cubicBezTo>
                    <a:pt x="2323" y="2823"/>
                    <a:pt x="2411" y="2749"/>
                    <a:pt x="2478" y="2684"/>
                  </a:cubicBezTo>
                  <a:cubicBezTo>
                    <a:pt x="2530" y="2632"/>
                    <a:pt x="2575" y="2587"/>
                    <a:pt x="2608" y="2544"/>
                  </a:cubicBezTo>
                  <a:cubicBezTo>
                    <a:pt x="2680" y="2499"/>
                    <a:pt x="2733" y="2458"/>
                    <a:pt x="2770" y="2431"/>
                  </a:cubicBezTo>
                  <a:cubicBezTo>
                    <a:pt x="3065" y="2199"/>
                    <a:pt x="3182" y="1912"/>
                    <a:pt x="3225" y="1808"/>
                  </a:cubicBezTo>
                  <a:cubicBezTo>
                    <a:pt x="3379" y="1438"/>
                    <a:pt x="3348" y="1005"/>
                    <a:pt x="3139" y="646"/>
                  </a:cubicBezTo>
                  <a:cubicBezTo>
                    <a:pt x="2965" y="351"/>
                    <a:pt x="2686" y="138"/>
                    <a:pt x="2343" y="43"/>
                  </a:cubicBezTo>
                  <a:cubicBezTo>
                    <a:pt x="2234" y="14"/>
                    <a:pt x="2122" y="0"/>
                    <a:pt x="201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0"/>
            <p:cNvSpPr/>
            <p:nvPr/>
          </p:nvSpPr>
          <p:spPr>
            <a:xfrm>
              <a:off x="5812071" y="1609306"/>
              <a:ext cx="172883" cy="162046"/>
            </a:xfrm>
            <a:custGeom>
              <a:avLst/>
              <a:gdLst/>
              <a:ahLst/>
              <a:cxnLst/>
              <a:rect l="l" t="t" r="r" b="b"/>
              <a:pathLst>
                <a:path w="3491" h="3272" extrusionOk="0">
                  <a:moveTo>
                    <a:pt x="2409" y="1780"/>
                  </a:moveTo>
                  <a:lnTo>
                    <a:pt x="2411" y="1808"/>
                  </a:lnTo>
                  <a:lnTo>
                    <a:pt x="2411" y="1808"/>
                  </a:lnTo>
                  <a:cubicBezTo>
                    <a:pt x="2410" y="1798"/>
                    <a:pt x="2410" y="1788"/>
                    <a:pt x="2409" y="1780"/>
                  </a:cubicBezTo>
                  <a:close/>
                  <a:moveTo>
                    <a:pt x="2151" y="1804"/>
                  </a:moveTo>
                  <a:lnTo>
                    <a:pt x="2381" y="2081"/>
                  </a:lnTo>
                  <a:cubicBezTo>
                    <a:pt x="2360" y="2163"/>
                    <a:pt x="2323" y="2247"/>
                    <a:pt x="2282" y="2311"/>
                  </a:cubicBezTo>
                  <a:lnTo>
                    <a:pt x="2151" y="1804"/>
                  </a:lnTo>
                  <a:close/>
                  <a:moveTo>
                    <a:pt x="1470" y="866"/>
                  </a:moveTo>
                  <a:cubicBezTo>
                    <a:pt x="1519" y="866"/>
                    <a:pt x="1577" y="871"/>
                    <a:pt x="1640" y="883"/>
                  </a:cubicBezTo>
                  <a:cubicBezTo>
                    <a:pt x="1907" y="934"/>
                    <a:pt x="2143" y="1109"/>
                    <a:pt x="2278" y="1345"/>
                  </a:cubicBezTo>
                  <a:cubicBezTo>
                    <a:pt x="2317" y="1408"/>
                    <a:pt x="2407" y="1589"/>
                    <a:pt x="2411" y="1823"/>
                  </a:cubicBezTo>
                  <a:lnTo>
                    <a:pt x="2411" y="1808"/>
                  </a:lnTo>
                  <a:lnTo>
                    <a:pt x="2411" y="1808"/>
                  </a:lnTo>
                  <a:cubicBezTo>
                    <a:pt x="2411" y="1830"/>
                    <a:pt x="2411" y="1856"/>
                    <a:pt x="2409" y="1886"/>
                  </a:cubicBezTo>
                  <a:lnTo>
                    <a:pt x="2136" y="1763"/>
                  </a:lnTo>
                  <a:lnTo>
                    <a:pt x="2102" y="1624"/>
                  </a:lnTo>
                  <a:lnTo>
                    <a:pt x="2110" y="1201"/>
                  </a:lnTo>
                  <a:lnTo>
                    <a:pt x="2071" y="1511"/>
                  </a:lnTo>
                  <a:lnTo>
                    <a:pt x="1993" y="1213"/>
                  </a:lnTo>
                  <a:lnTo>
                    <a:pt x="2071" y="1517"/>
                  </a:lnTo>
                  <a:lnTo>
                    <a:pt x="1964" y="2393"/>
                  </a:lnTo>
                  <a:cubicBezTo>
                    <a:pt x="1468" y="2332"/>
                    <a:pt x="1092" y="1903"/>
                    <a:pt x="1088" y="1419"/>
                  </a:cubicBezTo>
                  <a:cubicBezTo>
                    <a:pt x="1088" y="1373"/>
                    <a:pt x="1094" y="1277"/>
                    <a:pt x="1119" y="1172"/>
                  </a:cubicBezTo>
                  <a:lnTo>
                    <a:pt x="1131" y="1133"/>
                  </a:lnTo>
                  <a:cubicBezTo>
                    <a:pt x="1154" y="1076"/>
                    <a:pt x="1178" y="1021"/>
                    <a:pt x="1205" y="975"/>
                  </a:cubicBezTo>
                  <a:cubicBezTo>
                    <a:pt x="1207" y="973"/>
                    <a:pt x="1209" y="967"/>
                    <a:pt x="1211" y="963"/>
                  </a:cubicBezTo>
                  <a:cubicBezTo>
                    <a:pt x="1242" y="934"/>
                    <a:pt x="1271" y="912"/>
                    <a:pt x="1301" y="885"/>
                  </a:cubicBezTo>
                  <a:cubicBezTo>
                    <a:pt x="1321" y="880"/>
                    <a:pt x="1382" y="866"/>
                    <a:pt x="1470" y="866"/>
                  </a:cubicBezTo>
                  <a:close/>
                  <a:moveTo>
                    <a:pt x="2102" y="1632"/>
                  </a:moveTo>
                  <a:lnTo>
                    <a:pt x="2134" y="1763"/>
                  </a:lnTo>
                  <a:lnTo>
                    <a:pt x="2100" y="1747"/>
                  </a:lnTo>
                  <a:lnTo>
                    <a:pt x="2143" y="1800"/>
                  </a:lnTo>
                  <a:lnTo>
                    <a:pt x="2276" y="2317"/>
                  </a:lnTo>
                  <a:cubicBezTo>
                    <a:pt x="2274" y="2321"/>
                    <a:pt x="2268" y="2327"/>
                    <a:pt x="2266" y="2332"/>
                  </a:cubicBezTo>
                  <a:cubicBezTo>
                    <a:pt x="2264" y="2338"/>
                    <a:pt x="2243" y="2360"/>
                    <a:pt x="2210" y="2393"/>
                  </a:cubicBezTo>
                  <a:cubicBezTo>
                    <a:pt x="2175" y="2399"/>
                    <a:pt x="2134" y="2401"/>
                    <a:pt x="2087" y="2401"/>
                  </a:cubicBezTo>
                  <a:lnTo>
                    <a:pt x="2102" y="1632"/>
                  </a:lnTo>
                  <a:close/>
                  <a:moveTo>
                    <a:pt x="2083" y="1"/>
                  </a:moveTo>
                  <a:cubicBezTo>
                    <a:pt x="1917" y="1"/>
                    <a:pt x="1784" y="30"/>
                    <a:pt x="1695" y="52"/>
                  </a:cubicBezTo>
                  <a:lnTo>
                    <a:pt x="1691" y="52"/>
                  </a:lnTo>
                  <a:cubicBezTo>
                    <a:pt x="1611" y="73"/>
                    <a:pt x="1537" y="95"/>
                    <a:pt x="1468" y="124"/>
                  </a:cubicBezTo>
                  <a:cubicBezTo>
                    <a:pt x="1381" y="159"/>
                    <a:pt x="1293" y="200"/>
                    <a:pt x="1207" y="241"/>
                  </a:cubicBezTo>
                  <a:lnTo>
                    <a:pt x="1158" y="266"/>
                  </a:lnTo>
                  <a:cubicBezTo>
                    <a:pt x="1053" y="317"/>
                    <a:pt x="926" y="381"/>
                    <a:pt x="795" y="465"/>
                  </a:cubicBezTo>
                  <a:cubicBezTo>
                    <a:pt x="563" y="614"/>
                    <a:pt x="413" y="795"/>
                    <a:pt x="311" y="937"/>
                  </a:cubicBezTo>
                  <a:cubicBezTo>
                    <a:pt x="181" y="1119"/>
                    <a:pt x="89" y="1324"/>
                    <a:pt x="40" y="1542"/>
                  </a:cubicBezTo>
                  <a:cubicBezTo>
                    <a:pt x="1" y="1704"/>
                    <a:pt x="5" y="1839"/>
                    <a:pt x="9" y="1901"/>
                  </a:cubicBezTo>
                  <a:cubicBezTo>
                    <a:pt x="19" y="2245"/>
                    <a:pt x="161" y="2485"/>
                    <a:pt x="210" y="2568"/>
                  </a:cubicBezTo>
                  <a:cubicBezTo>
                    <a:pt x="411" y="2916"/>
                    <a:pt x="766" y="3162"/>
                    <a:pt x="1187" y="3245"/>
                  </a:cubicBezTo>
                  <a:cubicBezTo>
                    <a:pt x="1287" y="3263"/>
                    <a:pt x="1381" y="3271"/>
                    <a:pt x="1472" y="3271"/>
                  </a:cubicBezTo>
                  <a:cubicBezTo>
                    <a:pt x="1681" y="3271"/>
                    <a:pt x="1857" y="3226"/>
                    <a:pt x="1979" y="3189"/>
                  </a:cubicBezTo>
                  <a:cubicBezTo>
                    <a:pt x="2091" y="3154"/>
                    <a:pt x="2204" y="3113"/>
                    <a:pt x="2325" y="3056"/>
                  </a:cubicBezTo>
                  <a:cubicBezTo>
                    <a:pt x="2420" y="3009"/>
                    <a:pt x="2514" y="2955"/>
                    <a:pt x="2606" y="2898"/>
                  </a:cubicBezTo>
                  <a:cubicBezTo>
                    <a:pt x="2766" y="2801"/>
                    <a:pt x="2900" y="2682"/>
                    <a:pt x="3004" y="2549"/>
                  </a:cubicBezTo>
                  <a:cubicBezTo>
                    <a:pt x="3015" y="2537"/>
                    <a:pt x="3025" y="2526"/>
                    <a:pt x="3033" y="2514"/>
                  </a:cubicBezTo>
                  <a:cubicBezTo>
                    <a:pt x="3054" y="2494"/>
                    <a:pt x="3074" y="2473"/>
                    <a:pt x="3093" y="2451"/>
                  </a:cubicBezTo>
                  <a:cubicBezTo>
                    <a:pt x="3170" y="2358"/>
                    <a:pt x="3240" y="2256"/>
                    <a:pt x="3302" y="2145"/>
                  </a:cubicBezTo>
                  <a:cubicBezTo>
                    <a:pt x="3357" y="2046"/>
                    <a:pt x="3388" y="1962"/>
                    <a:pt x="3408" y="1901"/>
                  </a:cubicBezTo>
                  <a:cubicBezTo>
                    <a:pt x="3425" y="1852"/>
                    <a:pt x="3439" y="1794"/>
                    <a:pt x="3449" y="1757"/>
                  </a:cubicBezTo>
                  <a:cubicBezTo>
                    <a:pt x="3488" y="1603"/>
                    <a:pt x="3491" y="1480"/>
                    <a:pt x="3491" y="1384"/>
                  </a:cubicBezTo>
                  <a:cubicBezTo>
                    <a:pt x="3486" y="686"/>
                    <a:pt x="2955" y="95"/>
                    <a:pt x="2233" y="9"/>
                  </a:cubicBezTo>
                  <a:lnTo>
                    <a:pt x="2083"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0"/>
            <p:cNvSpPr/>
            <p:nvPr/>
          </p:nvSpPr>
          <p:spPr>
            <a:xfrm>
              <a:off x="5788945" y="1569291"/>
              <a:ext cx="182193" cy="179677"/>
            </a:xfrm>
            <a:custGeom>
              <a:avLst/>
              <a:gdLst/>
              <a:ahLst/>
              <a:cxnLst/>
              <a:rect l="l" t="t" r="r" b="b"/>
              <a:pathLst>
                <a:path w="3679" h="3628" extrusionOk="0">
                  <a:moveTo>
                    <a:pt x="2046" y="1226"/>
                  </a:moveTo>
                  <a:cubicBezTo>
                    <a:pt x="2251" y="1226"/>
                    <a:pt x="2456" y="1303"/>
                    <a:pt x="2612" y="1449"/>
                  </a:cubicBezTo>
                  <a:cubicBezTo>
                    <a:pt x="2624" y="1463"/>
                    <a:pt x="2638" y="1474"/>
                    <a:pt x="2649" y="1486"/>
                  </a:cubicBezTo>
                  <a:lnTo>
                    <a:pt x="2353" y="1607"/>
                  </a:lnTo>
                  <a:lnTo>
                    <a:pt x="2349" y="1593"/>
                  </a:lnTo>
                  <a:lnTo>
                    <a:pt x="1563" y="1927"/>
                  </a:lnTo>
                  <a:lnTo>
                    <a:pt x="1572" y="1946"/>
                  </a:lnTo>
                  <a:lnTo>
                    <a:pt x="1274" y="2079"/>
                  </a:lnTo>
                  <a:lnTo>
                    <a:pt x="1274" y="2038"/>
                  </a:lnTo>
                  <a:cubicBezTo>
                    <a:pt x="1274" y="2003"/>
                    <a:pt x="1282" y="1886"/>
                    <a:pt x="1329" y="1751"/>
                  </a:cubicBezTo>
                  <a:cubicBezTo>
                    <a:pt x="1397" y="1566"/>
                    <a:pt x="1543" y="1398"/>
                    <a:pt x="1734" y="1293"/>
                  </a:cubicBezTo>
                  <a:cubicBezTo>
                    <a:pt x="1746" y="1285"/>
                    <a:pt x="1760" y="1279"/>
                    <a:pt x="1758" y="1279"/>
                  </a:cubicBezTo>
                  <a:cubicBezTo>
                    <a:pt x="1851" y="1243"/>
                    <a:pt x="1948" y="1226"/>
                    <a:pt x="2046" y="1226"/>
                  </a:cubicBezTo>
                  <a:close/>
                  <a:moveTo>
                    <a:pt x="2971" y="1"/>
                  </a:moveTo>
                  <a:lnTo>
                    <a:pt x="1861" y="493"/>
                  </a:lnTo>
                  <a:cubicBezTo>
                    <a:pt x="1584" y="616"/>
                    <a:pt x="1338" y="721"/>
                    <a:pt x="1122" y="807"/>
                  </a:cubicBezTo>
                  <a:lnTo>
                    <a:pt x="0" y="1252"/>
                  </a:lnTo>
                  <a:lnTo>
                    <a:pt x="453" y="2372"/>
                  </a:lnTo>
                  <a:cubicBezTo>
                    <a:pt x="499" y="2485"/>
                    <a:pt x="546" y="2596"/>
                    <a:pt x="601" y="2705"/>
                  </a:cubicBezTo>
                  <a:lnTo>
                    <a:pt x="601" y="2707"/>
                  </a:lnTo>
                  <a:cubicBezTo>
                    <a:pt x="704" y="2904"/>
                    <a:pt x="833" y="3074"/>
                    <a:pt x="981" y="3211"/>
                  </a:cubicBezTo>
                  <a:cubicBezTo>
                    <a:pt x="1276" y="3484"/>
                    <a:pt x="1654" y="3628"/>
                    <a:pt x="2043" y="3628"/>
                  </a:cubicBezTo>
                  <a:cubicBezTo>
                    <a:pt x="2236" y="3628"/>
                    <a:pt x="2431" y="3591"/>
                    <a:pt x="2620" y="3519"/>
                  </a:cubicBezTo>
                  <a:cubicBezTo>
                    <a:pt x="2677" y="3497"/>
                    <a:pt x="2782" y="3456"/>
                    <a:pt x="2899" y="3392"/>
                  </a:cubicBezTo>
                  <a:cubicBezTo>
                    <a:pt x="3223" y="3211"/>
                    <a:pt x="3463" y="2920"/>
                    <a:pt x="3592" y="2557"/>
                  </a:cubicBezTo>
                  <a:cubicBezTo>
                    <a:pt x="3664" y="2362"/>
                    <a:pt x="3674" y="2194"/>
                    <a:pt x="3676" y="2063"/>
                  </a:cubicBezTo>
                  <a:cubicBezTo>
                    <a:pt x="3679" y="1993"/>
                    <a:pt x="3674" y="1921"/>
                    <a:pt x="3664" y="1847"/>
                  </a:cubicBezTo>
                  <a:cubicBezTo>
                    <a:pt x="3652" y="1747"/>
                    <a:pt x="3633" y="1654"/>
                    <a:pt x="3611" y="1566"/>
                  </a:cubicBezTo>
                  <a:cubicBezTo>
                    <a:pt x="3586" y="1480"/>
                    <a:pt x="3562" y="1398"/>
                    <a:pt x="3533" y="1320"/>
                  </a:cubicBezTo>
                  <a:cubicBezTo>
                    <a:pt x="3510" y="1258"/>
                    <a:pt x="3484" y="1193"/>
                    <a:pt x="3451" y="1117"/>
                  </a:cubicBezTo>
                  <a:lnTo>
                    <a:pt x="297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0"/>
            <p:cNvSpPr/>
            <p:nvPr/>
          </p:nvSpPr>
          <p:spPr>
            <a:xfrm>
              <a:off x="5719518" y="1307758"/>
              <a:ext cx="314715" cy="433294"/>
            </a:xfrm>
            <a:custGeom>
              <a:avLst/>
              <a:gdLst/>
              <a:ahLst/>
              <a:cxnLst/>
              <a:rect l="l" t="t" r="r" b="b"/>
              <a:pathLst>
                <a:path w="6355" h="8749" extrusionOk="0">
                  <a:moveTo>
                    <a:pt x="2729" y="3677"/>
                  </a:moveTo>
                  <a:cubicBezTo>
                    <a:pt x="2793" y="3749"/>
                    <a:pt x="2855" y="3817"/>
                    <a:pt x="2910" y="3885"/>
                  </a:cubicBezTo>
                  <a:lnTo>
                    <a:pt x="2725" y="3960"/>
                  </a:lnTo>
                  <a:lnTo>
                    <a:pt x="2664" y="3967"/>
                  </a:lnTo>
                  <a:cubicBezTo>
                    <a:pt x="2684" y="3872"/>
                    <a:pt x="2707" y="3774"/>
                    <a:pt x="2729" y="3677"/>
                  </a:cubicBezTo>
                  <a:close/>
                  <a:moveTo>
                    <a:pt x="1808" y="1"/>
                  </a:moveTo>
                  <a:lnTo>
                    <a:pt x="1234" y="729"/>
                  </a:lnTo>
                  <a:cubicBezTo>
                    <a:pt x="1096" y="904"/>
                    <a:pt x="358" y="2647"/>
                    <a:pt x="192" y="4211"/>
                  </a:cubicBezTo>
                  <a:lnTo>
                    <a:pt x="124" y="4217"/>
                  </a:lnTo>
                  <a:lnTo>
                    <a:pt x="185" y="4254"/>
                  </a:lnTo>
                  <a:cubicBezTo>
                    <a:pt x="112" y="5017"/>
                    <a:pt x="173" y="5735"/>
                    <a:pt x="516" y="6199"/>
                  </a:cubicBezTo>
                  <a:cubicBezTo>
                    <a:pt x="274" y="6839"/>
                    <a:pt x="1" y="7670"/>
                    <a:pt x="665" y="8330"/>
                  </a:cubicBezTo>
                  <a:cubicBezTo>
                    <a:pt x="977" y="8638"/>
                    <a:pt x="1355" y="8749"/>
                    <a:pt x="1745" y="8749"/>
                  </a:cubicBezTo>
                  <a:cubicBezTo>
                    <a:pt x="2327" y="8749"/>
                    <a:pt x="2941" y="8505"/>
                    <a:pt x="3406" y="8320"/>
                  </a:cubicBezTo>
                  <a:cubicBezTo>
                    <a:pt x="3644" y="8224"/>
                    <a:pt x="3921" y="8109"/>
                    <a:pt x="4256" y="7959"/>
                  </a:cubicBezTo>
                  <a:lnTo>
                    <a:pt x="4416" y="7887"/>
                  </a:lnTo>
                  <a:lnTo>
                    <a:pt x="4488" y="7836"/>
                  </a:lnTo>
                  <a:cubicBezTo>
                    <a:pt x="4547" y="7811"/>
                    <a:pt x="4680" y="7766"/>
                    <a:pt x="4771" y="7735"/>
                  </a:cubicBezTo>
                  <a:cubicBezTo>
                    <a:pt x="5230" y="7586"/>
                    <a:pt x="6186" y="7272"/>
                    <a:pt x="6295" y="6285"/>
                  </a:cubicBezTo>
                  <a:cubicBezTo>
                    <a:pt x="6355" y="5733"/>
                    <a:pt x="6112" y="5288"/>
                    <a:pt x="5735" y="4908"/>
                  </a:cubicBezTo>
                  <a:cubicBezTo>
                    <a:pt x="6065" y="3458"/>
                    <a:pt x="4348" y="1741"/>
                    <a:pt x="3140" y="737"/>
                  </a:cubicBezTo>
                  <a:cubicBezTo>
                    <a:pt x="3013" y="569"/>
                    <a:pt x="2842" y="442"/>
                    <a:pt x="2668" y="366"/>
                  </a:cubicBezTo>
                  <a:lnTo>
                    <a:pt x="18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0"/>
            <p:cNvSpPr/>
            <p:nvPr/>
          </p:nvSpPr>
          <p:spPr>
            <a:xfrm>
              <a:off x="5758738" y="1415768"/>
              <a:ext cx="194623" cy="170267"/>
            </a:xfrm>
            <a:custGeom>
              <a:avLst/>
              <a:gdLst/>
              <a:ahLst/>
              <a:cxnLst/>
              <a:rect l="l" t="t" r="r" b="b"/>
              <a:pathLst>
                <a:path w="3930" h="3438" extrusionOk="0">
                  <a:moveTo>
                    <a:pt x="1691" y="1626"/>
                  </a:moveTo>
                  <a:lnTo>
                    <a:pt x="1708" y="1644"/>
                  </a:lnTo>
                  <a:lnTo>
                    <a:pt x="1699" y="1656"/>
                  </a:lnTo>
                  <a:lnTo>
                    <a:pt x="1683" y="1642"/>
                  </a:lnTo>
                  <a:lnTo>
                    <a:pt x="1691" y="1626"/>
                  </a:lnTo>
                  <a:close/>
                  <a:moveTo>
                    <a:pt x="1740" y="1683"/>
                  </a:moveTo>
                  <a:lnTo>
                    <a:pt x="1751" y="1693"/>
                  </a:lnTo>
                  <a:lnTo>
                    <a:pt x="1751" y="1693"/>
                  </a:lnTo>
                  <a:lnTo>
                    <a:pt x="1734" y="1691"/>
                  </a:lnTo>
                  <a:lnTo>
                    <a:pt x="1740" y="1683"/>
                  </a:lnTo>
                  <a:close/>
                  <a:moveTo>
                    <a:pt x="1615" y="1839"/>
                  </a:moveTo>
                  <a:lnTo>
                    <a:pt x="1597" y="1857"/>
                  </a:lnTo>
                  <a:lnTo>
                    <a:pt x="1591" y="1857"/>
                  </a:lnTo>
                  <a:lnTo>
                    <a:pt x="1605" y="1841"/>
                  </a:lnTo>
                  <a:lnTo>
                    <a:pt x="1615" y="1839"/>
                  </a:lnTo>
                  <a:close/>
                  <a:moveTo>
                    <a:pt x="3642" y="1849"/>
                  </a:moveTo>
                  <a:cubicBezTo>
                    <a:pt x="3642" y="1851"/>
                    <a:pt x="3642" y="1857"/>
                    <a:pt x="3640" y="1861"/>
                  </a:cubicBezTo>
                  <a:cubicBezTo>
                    <a:pt x="3640" y="1859"/>
                    <a:pt x="3642" y="1855"/>
                    <a:pt x="3642" y="1849"/>
                  </a:cubicBezTo>
                  <a:close/>
                  <a:moveTo>
                    <a:pt x="2216" y="1827"/>
                  </a:moveTo>
                  <a:lnTo>
                    <a:pt x="2171" y="1880"/>
                  </a:lnTo>
                  <a:lnTo>
                    <a:pt x="2159" y="1827"/>
                  </a:lnTo>
                  <a:close/>
                  <a:moveTo>
                    <a:pt x="2417" y="1820"/>
                  </a:moveTo>
                  <a:cubicBezTo>
                    <a:pt x="2409" y="1911"/>
                    <a:pt x="2395" y="1999"/>
                    <a:pt x="2366" y="2083"/>
                  </a:cubicBezTo>
                  <a:lnTo>
                    <a:pt x="2202" y="1995"/>
                  </a:lnTo>
                  <a:lnTo>
                    <a:pt x="2173" y="1888"/>
                  </a:lnTo>
                  <a:lnTo>
                    <a:pt x="2231" y="1827"/>
                  </a:lnTo>
                  <a:lnTo>
                    <a:pt x="2417" y="1820"/>
                  </a:lnTo>
                  <a:close/>
                  <a:moveTo>
                    <a:pt x="2089" y="1829"/>
                  </a:moveTo>
                  <a:lnTo>
                    <a:pt x="2089" y="1978"/>
                  </a:lnTo>
                  <a:lnTo>
                    <a:pt x="1960" y="2116"/>
                  </a:lnTo>
                  <a:lnTo>
                    <a:pt x="1923" y="2102"/>
                  </a:lnTo>
                  <a:lnTo>
                    <a:pt x="1886" y="1870"/>
                  </a:lnTo>
                  <a:lnTo>
                    <a:pt x="1907" y="1903"/>
                  </a:lnTo>
                  <a:lnTo>
                    <a:pt x="1913" y="1882"/>
                  </a:lnTo>
                  <a:lnTo>
                    <a:pt x="1923" y="1896"/>
                  </a:lnTo>
                  <a:lnTo>
                    <a:pt x="1913" y="1880"/>
                  </a:lnTo>
                  <a:lnTo>
                    <a:pt x="1915" y="1870"/>
                  </a:lnTo>
                  <a:lnTo>
                    <a:pt x="1935" y="1882"/>
                  </a:lnTo>
                  <a:lnTo>
                    <a:pt x="1917" y="1866"/>
                  </a:lnTo>
                  <a:lnTo>
                    <a:pt x="1923" y="1841"/>
                  </a:lnTo>
                  <a:lnTo>
                    <a:pt x="1927" y="1839"/>
                  </a:lnTo>
                  <a:lnTo>
                    <a:pt x="1954" y="1849"/>
                  </a:lnTo>
                  <a:lnTo>
                    <a:pt x="1929" y="1839"/>
                  </a:lnTo>
                  <a:lnTo>
                    <a:pt x="2089" y="1829"/>
                  </a:lnTo>
                  <a:close/>
                  <a:moveTo>
                    <a:pt x="1878" y="1853"/>
                  </a:moveTo>
                  <a:lnTo>
                    <a:pt x="1884" y="1861"/>
                  </a:lnTo>
                  <a:lnTo>
                    <a:pt x="1874" y="1890"/>
                  </a:lnTo>
                  <a:lnTo>
                    <a:pt x="1874" y="1890"/>
                  </a:lnTo>
                  <a:lnTo>
                    <a:pt x="1884" y="1868"/>
                  </a:lnTo>
                  <a:lnTo>
                    <a:pt x="1917" y="2097"/>
                  </a:lnTo>
                  <a:lnTo>
                    <a:pt x="1765" y="2042"/>
                  </a:lnTo>
                  <a:lnTo>
                    <a:pt x="1708" y="2153"/>
                  </a:lnTo>
                  <a:lnTo>
                    <a:pt x="1607" y="2052"/>
                  </a:lnTo>
                  <a:lnTo>
                    <a:pt x="1574" y="1966"/>
                  </a:lnTo>
                  <a:lnTo>
                    <a:pt x="1589" y="1972"/>
                  </a:lnTo>
                  <a:lnTo>
                    <a:pt x="1568" y="1950"/>
                  </a:lnTo>
                  <a:lnTo>
                    <a:pt x="1837" y="1868"/>
                  </a:lnTo>
                  <a:lnTo>
                    <a:pt x="1835" y="1870"/>
                  </a:lnTo>
                  <a:lnTo>
                    <a:pt x="1878" y="1853"/>
                  </a:lnTo>
                  <a:close/>
                  <a:moveTo>
                    <a:pt x="1609" y="2056"/>
                  </a:moveTo>
                  <a:lnTo>
                    <a:pt x="1704" y="2159"/>
                  </a:lnTo>
                  <a:lnTo>
                    <a:pt x="1671" y="2221"/>
                  </a:lnTo>
                  <a:lnTo>
                    <a:pt x="1609" y="2056"/>
                  </a:lnTo>
                  <a:close/>
                  <a:moveTo>
                    <a:pt x="1781" y="1"/>
                  </a:moveTo>
                  <a:lnTo>
                    <a:pt x="1591" y="360"/>
                  </a:lnTo>
                  <a:cubicBezTo>
                    <a:pt x="1494" y="364"/>
                    <a:pt x="1396" y="382"/>
                    <a:pt x="1301" y="411"/>
                  </a:cubicBezTo>
                  <a:lnTo>
                    <a:pt x="1125" y="313"/>
                  </a:lnTo>
                  <a:lnTo>
                    <a:pt x="1065" y="471"/>
                  </a:lnTo>
                  <a:cubicBezTo>
                    <a:pt x="801" y="522"/>
                    <a:pt x="559" y="655"/>
                    <a:pt x="370" y="852"/>
                  </a:cubicBezTo>
                  <a:cubicBezTo>
                    <a:pt x="130" y="1109"/>
                    <a:pt x="1" y="1457"/>
                    <a:pt x="19" y="1806"/>
                  </a:cubicBezTo>
                  <a:lnTo>
                    <a:pt x="21" y="1839"/>
                  </a:lnTo>
                  <a:cubicBezTo>
                    <a:pt x="27" y="1909"/>
                    <a:pt x="29" y="1974"/>
                    <a:pt x="38" y="2050"/>
                  </a:cubicBezTo>
                  <a:cubicBezTo>
                    <a:pt x="46" y="2112"/>
                    <a:pt x="52" y="2169"/>
                    <a:pt x="62" y="2227"/>
                  </a:cubicBezTo>
                  <a:cubicBezTo>
                    <a:pt x="89" y="2370"/>
                    <a:pt x="132" y="2506"/>
                    <a:pt x="196" y="2631"/>
                  </a:cubicBezTo>
                  <a:cubicBezTo>
                    <a:pt x="302" y="2840"/>
                    <a:pt x="452" y="3017"/>
                    <a:pt x="647" y="3154"/>
                  </a:cubicBezTo>
                  <a:cubicBezTo>
                    <a:pt x="897" y="3335"/>
                    <a:pt x="1197" y="3431"/>
                    <a:pt x="1507" y="3437"/>
                  </a:cubicBezTo>
                  <a:lnTo>
                    <a:pt x="1529" y="3437"/>
                  </a:lnTo>
                  <a:cubicBezTo>
                    <a:pt x="1820" y="3437"/>
                    <a:pt x="2036" y="3343"/>
                    <a:pt x="2110" y="3308"/>
                  </a:cubicBezTo>
                  <a:cubicBezTo>
                    <a:pt x="2151" y="3291"/>
                    <a:pt x="2186" y="3273"/>
                    <a:pt x="2216" y="3255"/>
                  </a:cubicBezTo>
                  <a:cubicBezTo>
                    <a:pt x="2231" y="3257"/>
                    <a:pt x="2245" y="3261"/>
                    <a:pt x="2257" y="3261"/>
                  </a:cubicBezTo>
                  <a:cubicBezTo>
                    <a:pt x="2300" y="3264"/>
                    <a:pt x="2342" y="3266"/>
                    <a:pt x="2384" y="3266"/>
                  </a:cubicBezTo>
                  <a:cubicBezTo>
                    <a:pt x="2634" y="3266"/>
                    <a:pt x="2876" y="3204"/>
                    <a:pt x="3088" y="3090"/>
                  </a:cubicBezTo>
                  <a:cubicBezTo>
                    <a:pt x="3345" y="2955"/>
                    <a:pt x="3556" y="2748"/>
                    <a:pt x="3694" y="2491"/>
                  </a:cubicBezTo>
                  <a:cubicBezTo>
                    <a:pt x="3813" y="2276"/>
                    <a:pt x="3878" y="2026"/>
                    <a:pt x="3895" y="1753"/>
                  </a:cubicBezTo>
                  <a:cubicBezTo>
                    <a:pt x="3929" y="1137"/>
                    <a:pt x="3523" y="573"/>
                    <a:pt x="2934" y="413"/>
                  </a:cubicBezTo>
                  <a:cubicBezTo>
                    <a:pt x="2819" y="381"/>
                    <a:pt x="2699" y="365"/>
                    <a:pt x="2579" y="365"/>
                  </a:cubicBezTo>
                  <a:cubicBezTo>
                    <a:pt x="2502" y="365"/>
                    <a:pt x="2424" y="371"/>
                    <a:pt x="2348" y="384"/>
                  </a:cubicBezTo>
                  <a:cubicBezTo>
                    <a:pt x="2288" y="372"/>
                    <a:pt x="2231" y="364"/>
                    <a:pt x="2171" y="362"/>
                  </a:cubicBezTo>
                  <a:lnTo>
                    <a:pt x="17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0"/>
            <p:cNvSpPr/>
            <p:nvPr/>
          </p:nvSpPr>
          <p:spPr>
            <a:xfrm>
              <a:off x="5775228" y="1482823"/>
              <a:ext cx="169516" cy="146495"/>
            </a:xfrm>
            <a:custGeom>
              <a:avLst/>
              <a:gdLst/>
              <a:ahLst/>
              <a:cxnLst/>
              <a:rect l="l" t="t" r="r" b="b"/>
              <a:pathLst>
                <a:path w="3423" h="2958" extrusionOk="0">
                  <a:moveTo>
                    <a:pt x="1028" y="1113"/>
                  </a:moveTo>
                  <a:lnTo>
                    <a:pt x="1223" y="1244"/>
                  </a:lnTo>
                  <a:lnTo>
                    <a:pt x="1223" y="1244"/>
                  </a:lnTo>
                  <a:lnTo>
                    <a:pt x="1022" y="1148"/>
                  </a:lnTo>
                  <a:cubicBezTo>
                    <a:pt x="1026" y="1133"/>
                    <a:pt x="1028" y="1123"/>
                    <a:pt x="1028" y="1113"/>
                  </a:cubicBezTo>
                  <a:close/>
                  <a:moveTo>
                    <a:pt x="2423" y="1260"/>
                  </a:moveTo>
                  <a:cubicBezTo>
                    <a:pt x="2423" y="1262"/>
                    <a:pt x="2425" y="1265"/>
                    <a:pt x="2425" y="1265"/>
                  </a:cubicBezTo>
                  <a:lnTo>
                    <a:pt x="2341" y="1281"/>
                  </a:lnTo>
                  <a:lnTo>
                    <a:pt x="2423" y="1260"/>
                  </a:lnTo>
                  <a:close/>
                  <a:moveTo>
                    <a:pt x="2437" y="1334"/>
                  </a:moveTo>
                  <a:cubicBezTo>
                    <a:pt x="2441" y="1336"/>
                    <a:pt x="2441" y="1338"/>
                    <a:pt x="2441" y="1345"/>
                  </a:cubicBezTo>
                  <a:cubicBezTo>
                    <a:pt x="2437" y="1342"/>
                    <a:pt x="2437" y="1336"/>
                    <a:pt x="2437" y="1334"/>
                  </a:cubicBezTo>
                  <a:close/>
                  <a:moveTo>
                    <a:pt x="2089" y="1349"/>
                  </a:moveTo>
                  <a:lnTo>
                    <a:pt x="2089" y="1349"/>
                  </a:lnTo>
                  <a:lnTo>
                    <a:pt x="2112" y="1434"/>
                  </a:lnTo>
                  <a:lnTo>
                    <a:pt x="2112" y="1434"/>
                  </a:lnTo>
                  <a:lnTo>
                    <a:pt x="2113" y="1435"/>
                  </a:lnTo>
                  <a:lnTo>
                    <a:pt x="2089" y="1349"/>
                  </a:lnTo>
                  <a:close/>
                  <a:moveTo>
                    <a:pt x="291" y="1519"/>
                  </a:moveTo>
                  <a:lnTo>
                    <a:pt x="293" y="1533"/>
                  </a:lnTo>
                  <a:cubicBezTo>
                    <a:pt x="291" y="1529"/>
                    <a:pt x="291" y="1523"/>
                    <a:pt x="291" y="1519"/>
                  </a:cubicBezTo>
                  <a:close/>
                  <a:moveTo>
                    <a:pt x="1994" y="1367"/>
                  </a:moveTo>
                  <a:lnTo>
                    <a:pt x="2146" y="1556"/>
                  </a:lnTo>
                  <a:lnTo>
                    <a:pt x="2156" y="1599"/>
                  </a:lnTo>
                  <a:lnTo>
                    <a:pt x="2156" y="1599"/>
                  </a:lnTo>
                  <a:lnTo>
                    <a:pt x="1974" y="1369"/>
                  </a:lnTo>
                  <a:lnTo>
                    <a:pt x="1994" y="1367"/>
                  </a:lnTo>
                  <a:close/>
                  <a:moveTo>
                    <a:pt x="2431" y="1304"/>
                  </a:moveTo>
                  <a:cubicBezTo>
                    <a:pt x="2441" y="1420"/>
                    <a:pt x="2431" y="1541"/>
                    <a:pt x="2402" y="1654"/>
                  </a:cubicBezTo>
                  <a:lnTo>
                    <a:pt x="2113" y="1437"/>
                  </a:lnTo>
                  <a:lnTo>
                    <a:pt x="2112" y="1434"/>
                  </a:lnTo>
                  <a:lnTo>
                    <a:pt x="2112" y="1434"/>
                  </a:lnTo>
                  <a:lnTo>
                    <a:pt x="2013" y="1359"/>
                  </a:lnTo>
                  <a:lnTo>
                    <a:pt x="2089" y="1347"/>
                  </a:lnTo>
                  <a:lnTo>
                    <a:pt x="2089" y="1349"/>
                  </a:lnTo>
                  <a:lnTo>
                    <a:pt x="2089" y="1349"/>
                  </a:lnTo>
                  <a:lnTo>
                    <a:pt x="2130" y="1345"/>
                  </a:lnTo>
                  <a:lnTo>
                    <a:pt x="2201" y="1365"/>
                  </a:lnTo>
                  <a:lnTo>
                    <a:pt x="2148" y="1342"/>
                  </a:lnTo>
                  <a:lnTo>
                    <a:pt x="2431" y="1304"/>
                  </a:lnTo>
                  <a:close/>
                  <a:moveTo>
                    <a:pt x="2179" y="1673"/>
                  </a:moveTo>
                  <a:lnTo>
                    <a:pt x="2283" y="1825"/>
                  </a:lnTo>
                  <a:lnTo>
                    <a:pt x="2210" y="1786"/>
                  </a:lnTo>
                  <a:lnTo>
                    <a:pt x="2179" y="1673"/>
                  </a:lnTo>
                  <a:close/>
                  <a:moveTo>
                    <a:pt x="2148" y="1560"/>
                  </a:moveTo>
                  <a:lnTo>
                    <a:pt x="2351" y="1814"/>
                  </a:lnTo>
                  <a:cubicBezTo>
                    <a:pt x="2349" y="1818"/>
                    <a:pt x="2345" y="1827"/>
                    <a:pt x="2343" y="1831"/>
                  </a:cubicBezTo>
                  <a:lnTo>
                    <a:pt x="2158" y="1601"/>
                  </a:lnTo>
                  <a:lnTo>
                    <a:pt x="2148" y="1560"/>
                  </a:lnTo>
                  <a:close/>
                  <a:moveTo>
                    <a:pt x="1016" y="1232"/>
                  </a:moveTo>
                  <a:lnTo>
                    <a:pt x="1405" y="1359"/>
                  </a:lnTo>
                  <a:lnTo>
                    <a:pt x="1469" y="1402"/>
                  </a:lnTo>
                  <a:lnTo>
                    <a:pt x="1473" y="1429"/>
                  </a:lnTo>
                  <a:lnTo>
                    <a:pt x="1436" y="1519"/>
                  </a:lnTo>
                  <a:lnTo>
                    <a:pt x="1282" y="1603"/>
                  </a:lnTo>
                  <a:lnTo>
                    <a:pt x="1428" y="1533"/>
                  </a:lnTo>
                  <a:lnTo>
                    <a:pt x="1428" y="1533"/>
                  </a:lnTo>
                  <a:lnTo>
                    <a:pt x="1235" y="1989"/>
                  </a:lnTo>
                  <a:cubicBezTo>
                    <a:pt x="1204" y="1950"/>
                    <a:pt x="1180" y="1911"/>
                    <a:pt x="1153" y="1868"/>
                  </a:cubicBezTo>
                  <a:lnTo>
                    <a:pt x="1336" y="1673"/>
                  </a:lnTo>
                  <a:lnTo>
                    <a:pt x="1336" y="1673"/>
                  </a:lnTo>
                  <a:lnTo>
                    <a:pt x="1151" y="1857"/>
                  </a:lnTo>
                  <a:cubicBezTo>
                    <a:pt x="1141" y="1837"/>
                    <a:pt x="1128" y="1816"/>
                    <a:pt x="1118" y="1794"/>
                  </a:cubicBezTo>
                  <a:lnTo>
                    <a:pt x="1303" y="1632"/>
                  </a:lnTo>
                  <a:lnTo>
                    <a:pt x="1303" y="1632"/>
                  </a:lnTo>
                  <a:lnTo>
                    <a:pt x="1104" y="1765"/>
                  </a:lnTo>
                  <a:cubicBezTo>
                    <a:pt x="1081" y="1714"/>
                    <a:pt x="1063" y="1660"/>
                    <a:pt x="1048" y="1605"/>
                  </a:cubicBezTo>
                  <a:cubicBezTo>
                    <a:pt x="1016" y="1482"/>
                    <a:pt x="1005" y="1357"/>
                    <a:pt x="1016" y="1232"/>
                  </a:cubicBezTo>
                  <a:close/>
                  <a:moveTo>
                    <a:pt x="1965" y="1373"/>
                  </a:moveTo>
                  <a:lnTo>
                    <a:pt x="2175" y="1671"/>
                  </a:lnTo>
                  <a:lnTo>
                    <a:pt x="2206" y="1786"/>
                  </a:lnTo>
                  <a:lnTo>
                    <a:pt x="1797" y="1574"/>
                  </a:lnTo>
                  <a:lnTo>
                    <a:pt x="1662" y="2087"/>
                  </a:lnTo>
                  <a:lnTo>
                    <a:pt x="1553" y="1523"/>
                  </a:lnTo>
                  <a:lnTo>
                    <a:pt x="1576" y="1482"/>
                  </a:lnTo>
                  <a:lnTo>
                    <a:pt x="1580" y="1482"/>
                  </a:lnTo>
                  <a:lnTo>
                    <a:pt x="1576" y="1480"/>
                  </a:lnTo>
                  <a:lnTo>
                    <a:pt x="1965" y="1373"/>
                  </a:lnTo>
                  <a:close/>
                  <a:moveTo>
                    <a:pt x="1576" y="1675"/>
                  </a:moveTo>
                  <a:lnTo>
                    <a:pt x="1660" y="2093"/>
                  </a:lnTo>
                  <a:lnTo>
                    <a:pt x="1645" y="2147"/>
                  </a:lnTo>
                  <a:lnTo>
                    <a:pt x="1576" y="1675"/>
                  </a:lnTo>
                  <a:close/>
                  <a:moveTo>
                    <a:pt x="1502" y="1624"/>
                  </a:moveTo>
                  <a:lnTo>
                    <a:pt x="1524" y="1784"/>
                  </a:lnTo>
                  <a:lnTo>
                    <a:pt x="1524" y="1788"/>
                  </a:lnTo>
                  <a:lnTo>
                    <a:pt x="1600" y="2288"/>
                  </a:lnTo>
                  <a:cubicBezTo>
                    <a:pt x="1580" y="2278"/>
                    <a:pt x="1559" y="2268"/>
                    <a:pt x="1539" y="2255"/>
                  </a:cubicBezTo>
                  <a:cubicBezTo>
                    <a:pt x="1535" y="2251"/>
                    <a:pt x="1531" y="2249"/>
                    <a:pt x="1524" y="2247"/>
                  </a:cubicBezTo>
                  <a:cubicBezTo>
                    <a:pt x="1442" y="2198"/>
                    <a:pt x="1368" y="2139"/>
                    <a:pt x="1305" y="2071"/>
                  </a:cubicBezTo>
                  <a:lnTo>
                    <a:pt x="1389" y="1849"/>
                  </a:lnTo>
                  <a:lnTo>
                    <a:pt x="1502" y="1624"/>
                  </a:lnTo>
                  <a:close/>
                  <a:moveTo>
                    <a:pt x="2080" y="1"/>
                  </a:moveTo>
                  <a:cubicBezTo>
                    <a:pt x="1965" y="1"/>
                    <a:pt x="1849" y="16"/>
                    <a:pt x="1738" y="46"/>
                  </a:cubicBezTo>
                  <a:lnTo>
                    <a:pt x="1734" y="48"/>
                  </a:lnTo>
                  <a:cubicBezTo>
                    <a:pt x="1705" y="56"/>
                    <a:pt x="1676" y="64"/>
                    <a:pt x="1647" y="75"/>
                  </a:cubicBezTo>
                  <a:cubicBezTo>
                    <a:pt x="1619" y="77"/>
                    <a:pt x="1594" y="79"/>
                    <a:pt x="1567" y="83"/>
                  </a:cubicBezTo>
                  <a:cubicBezTo>
                    <a:pt x="1501" y="72"/>
                    <a:pt x="1434" y="67"/>
                    <a:pt x="1367" y="67"/>
                  </a:cubicBezTo>
                  <a:cubicBezTo>
                    <a:pt x="1019" y="67"/>
                    <a:pt x="672" y="207"/>
                    <a:pt x="425" y="454"/>
                  </a:cubicBezTo>
                  <a:cubicBezTo>
                    <a:pt x="144" y="735"/>
                    <a:pt x="0" y="1133"/>
                    <a:pt x="41" y="1521"/>
                  </a:cubicBezTo>
                  <a:cubicBezTo>
                    <a:pt x="47" y="1599"/>
                    <a:pt x="57" y="1675"/>
                    <a:pt x="70" y="1743"/>
                  </a:cubicBezTo>
                  <a:cubicBezTo>
                    <a:pt x="99" y="1913"/>
                    <a:pt x="152" y="2042"/>
                    <a:pt x="191" y="2118"/>
                  </a:cubicBezTo>
                  <a:lnTo>
                    <a:pt x="224" y="2184"/>
                  </a:lnTo>
                  <a:cubicBezTo>
                    <a:pt x="259" y="2245"/>
                    <a:pt x="298" y="2303"/>
                    <a:pt x="337" y="2358"/>
                  </a:cubicBezTo>
                  <a:cubicBezTo>
                    <a:pt x="386" y="2424"/>
                    <a:pt x="443" y="2485"/>
                    <a:pt x="503" y="2543"/>
                  </a:cubicBezTo>
                  <a:cubicBezTo>
                    <a:pt x="599" y="2637"/>
                    <a:pt x="691" y="2697"/>
                    <a:pt x="745" y="2731"/>
                  </a:cubicBezTo>
                  <a:cubicBezTo>
                    <a:pt x="888" y="2824"/>
                    <a:pt x="1050" y="2887"/>
                    <a:pt x="1231" y="2926"/>
                  </a:cubicBezTo>
                  <a:cubicBezTo>
                    <a:pt x="1327" y="2947"/>
                    <a:pt x="1426" y="2957"/>
                    <a:pt x="1522" y="2957"/>
                  </a:cubicBezTo>
                  <a:cubicBezTo>
                    <a:pt x="1744" y="2957"/>
                    <a:pt x="1965" y="2906"/>
                    <a:pt x="2167" y="2809"/>
                  </a:cubicBezTo>
                  <a:cubicBezTo>
                    <a:pt x="2224" y="2781"/>
                    <a:pt x="2281" y="2748"/>
                    <a:pt x="2335" y="2713"/>
                  </a:cubicBezTo>
                  <a:cubicBezTo>
                    <a:pt x="2415" y="2690"/>
                    <a:pt x="2495" y="2660"/>
                    <a:pt x="2571" y="2621"/>
                  </a:cubicBezTo>
                  <a:cubicBezTo>
                    <a:pt x="2716" y="2551"/>
                    <a:pt x="2854" y="2454"/>
                    <a:pt x="2960" y="2350"/>
                  </a:cubicBezTo>
                  <a:cubicBezTo>
                    <a:pt x="3168" y="2155"/>
                    <a:pt x="3260" y="1935"/>
                    <a:pt x="3291" y="1868"/>
                  </a:cubicBezTo>
                  <a:lnTo>
                    <a:pt x="3363" y="1669"/>
                  </a:lnTo>
                  <a:cubicBezTo>
                    <a:pt x="3422" y="1443"/>
                    <a:pt x="3422" y="1205"/>
                    <a:pt x="3361" y="975"/>
                  </a:cubicBezTo>
                  <a:cubicBezTo>
                    <a:pt x="3268" y="641"/>
                    <a:pt x="3053" y="360"/>
                    <a:pt x="2761" y="187"/>
                  </a:cubicBezTo>
                  <a:cubicBezTo>
                    <a:pt x="2557" y="64"/>
                    <a:pt x="2319" y="1"/>
                    <a:pt x="208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0"/>
            <p:cNvSpPr/>
            <p:nvPr/>
          </p:nvSpPr>
          <p:spPr>
            <a:xfrm>
              <a:off x="5776516" y="1540320"/>
              <a:ext cx="192989" cy="155855"/>
            </a:xfrm>
            <a:custGeom>
              <a:avLst/>
              <a:gdLst/>
              <a:ahLst/>
              <a:cxnLst/>
              <a:rect l="l" t="t" r="r" b="b"/>
              <a:pathLst>
                <a:path w="3897" h="3147" extrusionOk="0">
                  <a:moveTo>
                    <a:pt x="288" y="1642"/>
                  </a:moveTo>
                  <a:lnTo>
                    <a:pt x="292" y="1650"/>
                  </a:lnTo>
                  <a:cubicBezTo>
                    <a:pt x="288" y="1648"/>
                    <a:pt x="288" y="1644"/>
                    <a:pt x="288" y="1642"/>
                  </a:cubicBezTo>
                  <a:close/>
                  <a:moveTo>
                    <a:pt x="1505" y="1"/>
                  </a:moveTo>
                  <a:lnTo>
                    <a:pt x="1420" y="134"/>
                  </a:lnTo>
                  <a:cubicBezTo>
                    <a:pt x="1403" y="134"/>
                    <a:pt x="1386" y="134"/>
                    <a:pt x="1369" y="134"/>
                  </a:cubicBezTo>
                  <a:cubicBezTo>
                    <a:pt x="1245" y="134"/>
                    <a:pt x="1123" y="147"/>
                    <a:pt x="1002" y="181"/>
                  </a:cubicBezTo>
                  <a:cubicBezTo>
                    <a:pt x="674" y="274"/>
                    <a:pt x="395" y="485"/>
                    <a:pt x="216" y="789"/>
                  </a:cubicBezTo>
                  <a:cubicBezTo>
                    <a:pt x="54" y="1066"/>
                    <a:pt x="1" y="1384"/>
                    <a:pt x="62" y="1706"/>
                  </a:cubicBezTo>
                  <a:lnTo>
                    <a:pt x="99" y="1890"/>
                  </a:lnTo>
                  <a:cubicBezTo>
                    <a:pt x="124" y="2024"/>
                    <a:pt x="196" y="2377"/>
                    <a:pt x="481" y="2686"/>
                  </a:cubicBezTo>
                  <a:cubicBezTo>
                    <a:pt x="622" y="2840"/>
                    <a:pt x="795" y="2957"/>
                    <a:pt x="983" y="3037"/>
                  </a:cubicBezTo>
                  <a:lnTo>
                    <a:pt x="1033" y="3109"/>
                  </a:lnTo>
                  <a:lnTo>
                    <a:pt x="1117" y="3084"/>
                  </a:lnTo>
                  <a:cubicBezTo>
                    <a:pt x="1250" y="3126"/>
                    <a:pt x="1390" y="3146"/>
                    <a:pt x="1529" y="3146"/>
                  </a:cubicBezTo>
                  <a:cubicBezTo>
                    <a:pt x="1574" y="3146"/>
                    <a:pt x="1619" y="3142"/>
                    <a:pt x="1667" y="3140"/>
                  </a:cubicBezTo>
                  <a:cubicBezTo>
                    <a:pt x="1812" y="3128"/>
                    <a:pt x="1956" y="3091"/>
                    <a:pt x="2091" y="3035"/>
                  </a:cubicBezTo>
                  <a:cubicBezTo>
                    <a:pt x="2159" y="3029"/>
                    <a:pt x="2212" y="3019"/>
                    <a:pt x="2245" y="3015"/>
                  </a:cubicBezTo>
                  <a:cubicBezTo>
                    <a:pt x="2473" y="2976"/>
                    <a:pt x="2637" y="2892"/>
                    <a:pt x="2717" y="2851"/>
                  </a:cubicBezTo>
                  <a:cubicBezTo>
                    <a:pt x="2807" y="2808"/>
                    <a:pt x="2889" y="2756"/>
                    <a:pt x="2963" y="2699"/>
                  </a:cubicBezTo>
                  <a:cubicBezTo>
                    <a:pt x="3027" y="2674"/>
                    <a:pt x="3076" y="2648"/>
                    <a:pt x="3105" y="2633"/>
                  </a:cubicBezTo>
                  <a:cubicBezTo>
                    <a:pt x="3302" y="2533"/>
                    <a:pt x="3474" y="2383"/>
                    <a:pt x="3618" y="2198"/>
                  </a:cubicBezTo>
                  <a:cubicBezTo>
                    <a:pt x="3847" y="1901"/>
                    <a:pt x="3897" y="1599"/>
                    <a:pt x="3897" y="1396"/>
                  </a:cubicBezTo>
                  <a:cubicBezTo>
                    <a:pt x="3897" y="1053"/>
                    <a:pt x="3755" y="717"/>
                    <a:pt x="3517" y="481"/>
                  </a:cubicBezTo>
                  <a:cubicBezTo>
                    <a:pt x="3275" y="237"/>
                    <a:pt x="2930" y="101"/>
                    <a:pt x="2589" y="101"/>
                  </a:cubicBezTo>
                  <a:cubicBezTo>
                    <a:pt x="2534" y="101"/>
                    <a:pt x="2480" y="105"/>
                    <a:pt x="2426" y="112"/>
                  </a:cubicBezTo>
                  <a:cubicBezTo>
                    <a:pt x="2375" y="106"/>
                    <a:pt x="2324" y="103"/>
                    <a:pt x="2272" y="103"/>
                  </a:cubicBezTo>
                  <a:cubicBezTo>
                    <a:pt x="2161" y="103"/>
                    <a:pt x="2049" y="117"/>
                    <a:pt x="1939" y="147"/>
                  </a:cubicBezTo>
                  <a:cubicBezTo>
                    <a:pt x="1894" y="143"/>
                    <a:pt x="1845" y="140"/>
                    <a:pt x="1794" y="140"/>
                  </a:cubicBezTo>
                  <a:cubicBezTo>
                    <a:pt x="1760" y="140"/>
                    <a:pt x="1725" y="141"/>
                    <a:pt x="1689" y="145"/>
                  </a:cubicBezTo>
                  <a:lnTo>
                    <a:pt x="1505"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0"/>
            <p:cNvSpPr/>
            <p:nvPr/>
          </p:nvSpPr>
          <p:spPr>
            <a:xfrm>
              <a:off x="5954838" y="1544529"/>
              <a:ext cx="192989" cy="152141"/>
            </a:xfrm>
            <a:custGeom>
              <a:avLst/>
              <a:gdLst/>
              <a:ahLst/>
              <a:cxnLst/>
              <a:rect l="l" t="t" r="r" b="b"/>
              <a:pathLst>
                <a:path w="3897" h="3072" extrusionOk="0">
                  <a:moveTo>
                    <a:pt x="2193" y="767"/>
                  </a:moveTo>
                  <a:lnTo>
                    <a:pt x="2193" y="767"/>
                  </a:lnTo>
                  <a:cubicBezTo>
                    <a:pt x="2214" y="778"/>
                    <a:pt x="2234" y="788"/>
                    <a:pt x="2257" y="800"/>
                  </a:cubicBezTo>
                  <a:lnTo>
                    <a:pt x="2193" y="767"/>
                  </a:lnTo>
                  <a:close/>
                  <a:moveTo>
                    <a:pt x="1781" y="683"/>
                  </a:moveTo>
                  <a:cubicBezTo>
                    <a:pt x="1871" y="708"/>
                    <a:pt x="1957" y="749"/>
                    <a:pt x="2037" y="800"/>
                  </a:cubicBezTo>
                  <a:lnTo>
                    <a:pt x="2042" y="1204"/>
                  </a:lnTo>
                  <a:lnTo>
                    <a:pt x="2042" y="804"/>
                  </a:lnTo>
                  <a:cubicBezTo>
                    <a:pt x="2128" y="860"/>
                    <a:pt x="2204" y="929"/>
                    <a:pt x="2267" y="1009"/>
                  </a:cubicBezTo>
                  <a:cubicBezTo>
                    <a:pt x="2489" y="1288"/>
                    <a:pt x="2550" y="1658"/>
                    <a:pt x="2427" y="1976"/>
                  </a:cubicBezTo>
                  <a:cubicBezTo>
                    <a:pt x="2360" y="2141"/>
                    <a:pt x="2254" y="2279"/>
                    <a:pt x="2106" y="2376"/>
                  </a:cubicBezTo>
                  <a:lnTo>
                    <a:pt x="2106" y="2376"/>
                  </a:lnTo>
                  <a:cubicBezTo>
                    <a:pt x="2103" y="2376"/>
                    <a:pt x="2101" y="2378"/>
                    <a:pt x="2099" y="2378"/>
                  </a:cubicBezTo>
                  <a:cubicBezTo>
                    <a:pt x="2015" y="2349"/>
                    <a:pt x="1898" y="2294"/>
                    <a:pt x="1783" y="2195"/>
                  </a:cubicBezTo>
                  <a:cubicBezTo>
                    <a:pt x="1750" y="2169"/>
                    <a:pt x="1719" y="2138"/>
                    <a:pt x="1691" y="2103"/>
                  </a:cubicBezTo>
                  <a:lnTo>
                    <a:pt x="1666" y="1844"/>
                  </a:lnTo>
                  <a:lnTo>
                    <a:pt x="1594" y="1970"/>
                  </a:lnTo>
                  <a:cubicBezTo>
                    <a:pt x="1471" y="1773"/>
                    <a:pt x="1416" y="1535"/>
                    <a:pt x="1451" y="1297"/>
                  </a:cubicBezTo>
                  <a:cubicBezTo>
                    <a:pt x="1486" y="1026"/>
                    <a:pt x="1625" y="837"/>
                    <a:pt x="1732" y="726"/>
                  </a:cubicBezTo>
                  <a:cubicBezTo>
                    <a:pt x="1740" y="722"/>
                    <a:pt x="1754" y="704"/>
                    <a:pt x="1781" y="683"/>
                  </a:cubicBezTo>
                  <a:close/>
                  <a:moveTo>
                    <a:pt x="2040" y="0"/>
                  </a:moveTo>
                  <a:cubicBezTo>
                    <a:pt x="1935" y="0"/>
                    <a:pt x="1795" y="6"/>
                    <a:pt x="1633" y="31"/>
                  </a:cubicBezTo>
                  <a:cubicBezTo>
                    <a:pt x="1453" y="60"/>
                    <a:pt x="1274" y="113"/>
                    <a:pt x="1104" y="193"/>
                  </a:cubicBezTo>
                  <a:cubicBezTo>
                    <a:pt x="965" y="257"/>
                    <a:pt x="850" y="332"/>
                    <a:pt x="768" y="386"/>
                  </a:cubicBezTo>
                  <a:cubicBezTo>
                    <a:pt x="507" y="558"/>
                    <a:pt x="302" y="810"/>
                    <a:pt x="189" y="1104"/>
                  </a:cubicBezTo>
                  <a:cubicBezTo>
                    <a:pt x="0" y="1588"/>
                    <a:pt x="76" y="2109"/>
                    <a:pt x="386" y="2501"/>
                  </a:cubicBezTo>
                  <a:cubicBezTo>
                    <a:pt x="548" y="2704"/>
                    <a:pt x="839" y="2963"/>
                    <a:pt x="1330" y="3036"/>
                  </a:cubicBezTo>
                  <a:cubicBezTo>
                    <a:pt x="1406" y="3051"/>
                    <a:pt x="1477" y="3055"/>
                    <a:pt x="1543" y="3055"/>
                  </a:cubicBezTo>
                  <a:cubicBezTo>
                    <a:pt x="1609" y="3065"/>
                    <a:pt x="1678" y="3071"/>
                    <a:pt x="1748" y="3071"/>
                  </a:cubicBezTo>
                  <a:cubicBezTo>
                    <a:pt x="1836" y="3071"/>
                    <a:pt x="1927" y="3061"/>
                    <a:pt x="2019" y="3041"/>
                  </a:cubicBezTo>
                  <a:cubicBezTo>
                    <a:pt x="2099" y="3024"/>
                    <a:pt x="2175" y="3010"/>
                    <a:pt x="2255" y="2993"/>
                  </a:cubicBezTo>
                  <a:cubicBezTo>
                    <a:pt x="2419" y="2965"/>
                    <a:pt x="2563" y="2924"/>
                    <a:pt x="2700" y="2872"/>
                  </a:cubicBezTo>
                  <a:cubicBezTo>
                    <a:pt x="2844" y="2821"/>
                    <a:pt x="2985" y="2753"/>
                    <a:pt x="3127" y="2667"/>
                  </a:cubicBezTo>
                  <a:cubicBezTo>
                    <a:pt x="3281" y="2573"/>
                    <a:pt x="3385" y="2476"/>
                    <a:pt x="3449" y="2409"/>
                  </a:cubicBezTo>
                  <a:cubicBezTo>
                    <a:pt x="3654" y="2201"/>
                    <a:pt x="3792" y="1922"/>
                    <a:pt x="3833" y="1623"/>
                  </a:cubicBezTo>
                  <a:cubicBezTo>
                    <a:pt x="3896" y="1153"/>
                    <a:pt x="3714" y="683"/>
                    <a:pt x="3346" y="369"/>
                  </a:cubicBezTo>
                  <a:cubicBezTo>
                    <a:pt x="3045" y="111"/>
                    <a:pt x="2715" y="58"/>
                    <a:pt x="2573" y="33"/>
                  </a:cubicBezTo>
                  <a:cubicBezTo>
                    <a:pt x="2509" y="25"/>
                    <a:pt x="2448" y="16"/>
                    <a:pt x="2390" y="10"/>
                  </a:cubicBezTo>
                  <a:cubicBezTo>
                    <a:pt x="2304" y="4"/>
                    <a:pt x="2216" y="0"/>
                    <a:pt x="213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0"/>
            <p:cNvSpPr/>
            <p:nvPr/>
          </p:nvSpPr>
          <p:spPr>
            <a:xfrm>
              <a:off x="5958800" y="1520857"/>
              <a:ext cx="171843" cy="156004"/>
            </a:xfrm>
            <a:custGeom>
              <a:avLst/>
              <a:gdLst/>
              <a:ahLst/>
              <a:cxnLst/>
              <a:rect l="l" t="t" r="r" b="b"/>
              <a:pathLst>
                <a:path w="3470" h="3150" extrusionOk="0">
                  <a:moveTo>
                    <a:pt x="1853" y="741"/>
                  </a:moveTo>
                  <a:lnTo>
                    <a:pt x="1845" y="742"/>
                  </a:lnTo>
                  <a:lnTo>
                    <a:pt x="1845" y="742"/>
                  </a:lnTo>
                  <a:cubicBezTo>
                    <a:pt x="1847" y="741"/>
                    <a:pt x="1850" y="741"/>
                    <a:pt x="1853" y="741"/>
                  </a:cubicBezTo>
                  <a:close/>
                  <a:moveTo>
                    <a:pt x="1863" y="747"/>
                  </a:moveTo>
                  <a:cubicBezTo>
                    <a:pt x="1872" y="747"/>
                    <a:pt x="1882" y="748"/>
                    <a:pt x="1894" y="749"/>
                  </a:cubicBezTo>
                  <a:cubicBezTo>
                    <a:pt x="1941" y="749"/>
                    <a:pt x="1992" y="753"/>
                    <a:pt x="2040" y="763"/>
                  </a:cubicBezTo>
                  <a:cubicBezTo>
                    <a:pt x="2132" y="782"/>
                    <a:pt x="2204" y="810"/>
                    <a:pt x="2206" y="812"/>
                  </a:cubicBezTo>
                  <a:cubicBezTo>
                    <a:pt x="2427" y="907"/>
                    <a:pt x="2557" y="1053"/>
                    <a:pt x="2593" y="1100"/>
                  </a:cubicBezTo>
                  <a:lnTo>
                    <a:pt x="1910" y="1262"/>
                  </a:lnTo>
                  <a:lnTo>
                    <a:pt x="1775" y="755"/>
                  </a:lnTo>
                  <a:cubicBezTo>
                    <a:pt x="1785" y="753"/>
                    <a:pt x="1793" y="751"/>
                    <a:pt x="1806" y="751"/>
                  </a:cubicBezTo>
                  <a:cubicBezTo>
                    <a:pt x="1824" y="750"/>
                    <a:pt x="1841" y="747"/>
                    <a:pt x="1863" y="747"/>
                  </a:cubicBezTo>
                  <a:close/>
                  <a:moveTo>
                    <a:pt x="1590" y="827"/>
                  </a:moveTo>
                  <a:lnTo>
                    <a:pt x="1832" y="1282"/>
                  </a:lnTo>
                  <a:lnTo>
                    <a:pt x="1518" y="1356"/>
                  </a:lnTo>
                  <a:lnTo>
                    <a:pt x="1518" y="1375"/>
                  </a:lnTo>
                  <a:lnTo>
                    <a:pt x="1094" y="1418"/>
                  </a:lnTo>
                  <a:cubicBezTo>
                    <a:pt x="1098" y="1399"/>
                    <a:pt x="1104" y="1381"/>
                    <a:pt x="1110" y="1360"/>
                  </a:cubicBezTo>
                  <a:cubicBezTo>
                    <a:pt x="1166" y="1192"/>
                    <a:pt x="1321" y="964"/>
                    <a:pt x="1590" y="827"/>
                  </a:cubicBezTo>
                  <a:close/>
                  <a:moveTo>
                    <a:pt x="3314" y="0"/>
                  </a:moveTo>
                  <a:lnTo>
                    <a:pt x="2136" y="103"/>
                  </a:lnTo>
                  <a:lnTo>
                    <a:pt x="2052" y="109"/>
                  </a:lnTo>
                  <a:cubicBezTo>
                    <a:pt x="1986" y="115"/>
                    <a:pt x="1916" y="123"/>
                    <a:pt x="1847" y="129"/>
                  </a:cubicBezTo>
                  <a:cubicBezTo>
                    <a:pt x="1754" y="140"/>
                    <a:pt x="1678" y="150"/>
                    <a:pt x="1609" y="154"/>
                  </a:cubicBezTo>
                  <a:lnTo>
                    <a:pt x="0" y="154"/>
                  </a:lnTo>
                  <a:lnTo>
                    <a:pt x="351" y="1633"/>
                  </a:lnTo>
                  <a:lnTo>
                    <a:pt x="376" y="1740"/>
                  </a:lnTo>
                  <a:cubicBezTo>
                    <a:pt x="392" y="1908"/>
                    <a:pt x="439" y="2236"/>
                    <a:pt x="677" y="2550"/>
                  </a:cubicBezTo>
                  <a:cubicBezTo>
                    <a:pt x="739" y="2630"/>
                    <a:pt x="921" y="2874"/>
                    <a:pt x="1260" y="3020"/>
                  </a:cubicBezTo>
                  <a:cubicBezTo>
                    <a:pt x="1305" y="3038"/>
                    <a:pt x="1412" y="3084"/>
                    <a:pt x="1557" y="3114"/>
                  </a:cubicBezTo>
                  <a:cubicBezTo>
                    <a:pt x="1658" y="3135"/>
                    <a:pt x="1763" y="3149"/>
                    <a:pt x="1877" y="3149"/>
                  </a:cubicBezTo>
                  <a:cubicBezTo>
                    <a:pt x="2013" y="3149"/>
                    <a:pt x="2124" y="3131"/>
                    <a:pt x="2193" y="3118"/>
                  </a:cubicBezTo>
                  <a:cubicBezTo>
                    <a:pt x="2304" y="3100"/>
                    <a:pt x="2470" y="3069"/>
                    <a:pt x="2657" y="2977"/>
                  </a:cubicBezTo>
                  <a:cubicBezTo>
                    <a:pt x="2901" y="2858"/>
                    <a:pt x="3223" y="2612"/>
                    <a:pt x="3387" y="2115"/>
                  </a:cubicBezTo>
                  <a:cubicBezTo>
                    <a:pt x="3439" y="1961"/>
                    <a:pt x="3455" y="1822"/>
                    <a:pt x="3463" y="1740"/>
                  </a:cubicBezTo>
                  <a:lnTo>
                    <a:pt x="3470" y="1520"/>
                  </a:lnTo>
                  <a:cubicBezTo>
                    <a:pt x="3470" y="1405"/>
                    <a:pt x="3463" y="1288"/>
                    <a:pt x="3449" y="1174"/>
                  </a:cubicBezTo>
                  <a:lnTo>
                    <a:pt x="3314"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0"/>
            <p:cNvSpPr/>
            <p:nvPr/>
          </p:nvSpPr>
          <p:spPr>
            <a:xfrm>
              <a:off x="5937556" y="1372683"/>
              <a:ext cx="227754" cy="293683"/>
            </a:xfrm>
            <a:custGeom>
              <a:avLst/>
              <a:gdLst/>
              <a:ahLst/>
              <a:cxnLst/>
              <a:rect l="l" t="t" r="r" b="b"/>
              <a:pathLst>
                <a:path w="4599" h="5930" extrusionOk="0">
                  <a:moveTo>
                    <a:pt x="2179" y="1"/>
                  </a:moveTo>
                  <a:cubicBezTo>
                    <a:pt x="749" y="38"/>
                    <a:pt x="466" y="1845"/>
                    <a:pt x="277" y="3043"/>
                  </a:cubicBezTo>
                  <a:lnTo>
                    <a:pt x="234" y="3320"/>
                  </a:lnTo>
                  <a:lnTo>
                    <a:pt x="236" y="3324"/>
                  </a:lnTo>
                  <a:cubicBezTo>
                    <a:pt x="142" y="3661"/>
                    <a:pt x="0" y="4229"/>
                    <a:pt x="316" y="4789"/>
                  </a:cubicBezTo>
                  <a:cubicBezTo>
                    <a:pt x="511" y="5138"/>
                    <a:pt x="842" y="5388"/>
                    <a:pt x="1246" y="5497"/>
                  </a:cubicBezTo>
                  <a:lnTo>
                    <a:pt x="2850" y="5930"/>
                  </a:lnTo>
                  <a:lnTo>
                    <a:pt x="2828" y="5509"/>
                  </a:lnTo>
                  <a:cubicBezTo>
                    <a:pt x="3917" y="5384"/>
                    <a:pt x="4510" y="4867"/>
                    <a:pt x="4588" y="3964"/>
                  </a:cubicBezTo>
                  <a:lnTo>
                    <a:pt x="4598" y="3729"/>
                  </a:lnTo>
                  <a:lnTo>
                    <a:pt x="4545" y="3528"/>
                  </a:lnTo>
                  <a:cubicBezTo>
                    <a:pt x="4514" y="3409"/>
                    <a:pt x="4485" y="3343"/>
                    <a:pt x="4442" y="3248"/>
                  </a:cubicBezTo>
                  <a:lnTo>
                    <a:pt x="4342" y="3025"/>
                  </a:lnTo>
                  <a:cubicBezTo>
                    <a:pt x="4323" y="2974"/>
                    <a:pt x="4299" y="2922"/>
                    <a:pt x="4274" y="2863"/>
                  </a:cubicBezTo>
                  <a:cubicBezTo>
                    <a:pt x="3845" y="889"/>
                    <a:pt x="3209" y="1"/>
                    <a:pt x="22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0"/>
            <p:cNvSpPr/>
            <p:nvPr/>
          </p:nvSpPr>
          <p:spPr>
            <a:xfrm>
              <a:off x="5970487" y="1433547"/>
              <a:ext cx="134751" cy="141790"/>
            </a:xfrm>
            <a:custGeom>
              <a:avLst/>
              <a:gdLst/>
              <a:ahLst/>
              <a:cxnLst/>
              <a:rect l="l" t="t" r="r" b="b"/>
              <a:pathLst>
                <a:path w="2721" h="2863" extrusionOk="0">
                  <a:moveTo>
                    <a:pt x="1317" y="458"/>
                  </a:moveTo>
                  <a:cubicBezTo>
                    <a:pt x="1413" y="458"/>
                    <a:pt x="1508" y="470"/>
                    <a:pt x="1598" y="495"/>
                  </a:cubicBezTo>
                  <a:cubicBezTo>
                    <a:pt x="2064" y="620"/>
                    <a:pt x="2392" y="1047"/>
                    <a:pt x="2399" y="1529"/>
                  </a:cubicBezTo>
                  <a:lnTo>
                    <a:pt x="2399" y="1531"/>
                  </a:lnTo>
                  <a:cubicBezTo>
                    <a:pt x="2376" y="1646"/>
                    <a:pt x="2335" y="1759"/>
                    <a:pt x="2275" y="1862"/>
                  </a:cubicBezTo>
                  <a:lnTo>
                    <a:pt x="1447" y="1385"/>
                  </a:lnTo>
                  <a:lnTo>
                    <a:pt x="1447" y="1385"/>
                  </a:lnTo>
                  <a:lnTo>
                    <a:pt x="1258" y="1236"/>
                  </a:lnTo>
                  <a:lnTo>
                    <a:pt x="1346" y="1326"/>
                  </a:lnTo>
                  <a:lnTo>
                    <a:pt x="1239" y="1264"/>
                  </a:lnTo>
                  <a:lnTo>
                    <a:pt x="1432" y="1410"/>
                  </a:lnTo>
                  <a:lnTo>
                    <a:pt x="2111" y="2087"/>
                  </a:lnTo>
                  <a:cubicBezTo>
                    <a:pt x="1907" y="2291"/>
                    <a:pt x="1628" y="2393"/>
                    <a:pt x="1350" y="2393"/>
                  </a:cubicBezTo>
                  <a:cubicBezTo>
                    <a:pt x="1071" y="2393"/>
                    <a:pt x="792" y="2291"/>
                    <a:pt x="591" y="2087"/>
                  </a:cubicBezTo>
                  <a:cubicBezTo>
                    <a:pt x="388" y="1886"/>
                    <a:pt x="277" y="1613"/>
                    <a:pt x="277" y="1326"/>
                  </a:cubicBezTo>
                  <a:lnTo>
                    <a:pt x="1217" y="1326"/>
                  </a:lnTo>
                  <a:lnTo>
                    <a:pt x="285" y="1221"/>
                  </a:lnTo>
                  <a:cubicBezTo>
                    <a:pt x="365" y="959"/>
                    <a:pt x="544" y="737"/>
                    <a:pt x="780" y="600"/>
                  </a:cubicBezTo>
                  <a:cubicBezTo>
                    <a:pt x="944" y="505"/>
                    <a:pt x="1132" y="458"/>
                    <a:pt x="1317" y="458"/>
                  </a:cubicBezTo>
                  <a:close/>
                  <a:moveTo>
                    <a:pt x="1348" y="1"/>
                  </a:moveTo>
                  <a:cubicBezTo>
                    <a:pt x="997" y="1"/>
                    <a:pt x="655" y="142"/>
                    <a:pt x="408" y="391"/>
                  </a:cubicBezTo>
                  <a:lnTo>
                    <a:pt x="357" y="442"/>
                  </a:lnTo>
                  <a:lnTo>
                    <a:pt x="197" y="665"/>
                  </a:lnTo>
                  <a:cubicBezTo>
                    <a:pt x="103" y="832"/>
                    <a:pt x="43" y="1016"/>
                    <a:pt x="27" y="1205"/>
                  </a:cubicBezTo>
                  <a:cubicBezTo>
                    <a:pt x="17" y="1291"/>
                    <a:pt x="0" y="1410"/>
                    <a:pt x="0" y="1552"/>
                  </a:cubicBezTo>
                  <a:cubicBezTo>
                    <a:pt x="6" y="2143"/>
                    <a:pt x="406" y="2662"/>
                    <a:pt x="964" y="2813"/>
                  </a:cubicBezTo>
                  <a:cubicBezTo>
                    <a:pt x="1079" y="2846"/>
                    <a:pt x="1200" y="2863"/>
                    <a:pt x="1319" y="2863"/>
                  </a:cubicBezTo>
                  <a:cubicBezTo>
                    <a:pt x="1549" y="2863"/>
                    <a:pt x="1777" y="2803"/>
                    <a:pt x="1980" y="2688"/>
                  </a:cubicBezTo>
                  <a:cubicBezTo>
                    <a:pt x="2286" y="2514"/>
                    <a:pt x="2513" y="2218"/>
                    <a:pt x="2600" y="1880"/>
                  </a:cubicBezTo>
                  <a:cubicBezTo>
                    <a:pt x="2639" y="1736"/>
                    <a:pt x="2655" y="1613"/>
                    <a:pt x="2665" y="1523"/>
                  </a:cubicBezTo>
                  <a:lnTo>
                    <a:pt x="2669" y="1488"/>
                  </a:lnTo>
                  <a:cubicBezTo>
                    <a:pt x="2721" y="1090"/>
                    <a:pt x="2579" y="680"/>
                    <a:pt x="2292" y="393"/>
                  </a:cubicBezTo>
                  <a:cubicBezTo>
                    <a:pt x="2044" y="144"/>
                    <a:pt x="1701" y="1"/>
                    <a:pt x="134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0"/>
            <p:cNvSpPr/>
            <p:nvPr/>
          </p:nvSpPr>
          <p:spPr>
            <a:xfrm>
              <a:off x="5993861" y="1466035"/>
              <a:ext cx="139852" cy="141741"/>
            </a:xfrm>
            <a:custGeom>
              <a:avLst/>
              <a:gdLst/>
              <a:ahLst/>
              <a:cxnLst/>
              <a:rect l="l" t="t" r="r" b="b"/>
              <a:pathLst>
                <a:path w="2824" h="2862" extrusionOk="0">
                  <a:moveTo>
                    <a:pt x="1461" y="456"/>
                  </a:moveTo>
                  <a:cubicBezTo>
                    <a:pt x="1849" y="456"/>
                    <a:pt x="2216" y="666"/>
                    <a:pt x="2413" y="1019"/>
                  </a:cubicBezTo>
                  <a:cubicBezTo>
                    <a:pt x="2495" y="1306"/>
                    <a:pt x="2460" y="1610"/>
                    <a:pt x="2308" y="1868"/>
                  </a:cubicBezTo>
                  <a:cubicBezTo>
                    <a:pt x="2164" y="2112"/>
                    <a:pt x="1937" y="2289"/>
                    <a:pt x="1662" y="2363"/>
                  </a:cubicBezTo>
                  <a:cubicBezTo>
                    <a:pt x="1570" y="2388"/>
                    <a:pt x="1475" y="2401"/>
                    <a:pt x="1380" y="2401"/>
                  </a:cubicBezTo>
                  <a:cubicBezTo>
                    <a:pt x="1187" y="2401"/>
                    <a:pt x="995" y="2349"/>
                    <a:pt x="837" y="2256"/>
                  </a:cubicBezTo>
                  <a:cubicBezTo>
                    <a:pt x="655" y="2149"/>
                    <a:pt x="505" y="1989"/>
                    <a:pt x="412" y="1805"/>
                  </a:cubicBezTo>
                  <a:cubicBezTo>
                    <a:pt x="351" y="1544"/>
                    <a:pt x="382" y="1271"/>
                    <a:pt x="501" y="1035"/>
                  </a:cubicBezTo>
                  <a:cubicBezTo>
                    <a:pt x="636" y="779"/>
                    <a:pt x="872" y="586"/>
                    <a:pt x="1147" y="504"/>
                  </a:cubicBezTo>
                  <a:lnTo>
                    <a:pt x="1344" y="1206"/>
                  </a:lnTo>
                  <a:lnTo>
                    <a:pt x="1153" y="502"/>
                  </a:lnTo>
                  <a:cubicBezTo>
                    <a:pt x="1159" y="498"/>
                    <a:pt x="1165" y="498"/>
                    <a:pt x="1169" y="496"/>
                  </a:cubicBezTo>
                  <a:cubicBezTo>
                    <a:pt x="1266" y="469"/>
                    <a:pt x="1364" y="456"/>
                    <a:pt x="1461" y="456"/>
                  </a:cubicBezTo>
                  <a:close/>
                  <a:moveTo>
                    <a:pt x="1374" y="0"/>
                  </a:moveTo>
                  <a:cubicBezTo>
                    <a:pt x="1258" y="0"/>
                    <a:pt x="1141" y="15"/>
                    <a:pt x="1028" y="46"/>
                  </a:cubicBezTo>
                  <a:cubicBezTo>
                    <a:pt x="696" y="137"/>
                    <a:pt x="412" y="352"/>
                    <a:pt x="236" y="656"/>
                  </a:cubicBezTo>
                  <a:cubicBezTo>
                    <a:pt x="37" y="998"/>
                    <a:pt x="0" y="1421"/>
                    <a:pt x="140" y="1780"/>
                  </a:cubicBezTo>
                  <a:cubicBezTo>
                    <a:pt x="183" y="1893"/>
                    <a:pt x="228" y="2006"/>
                    <a:pt x="279" y="2116"/>
                  </a:cubicBezTo>
                  <a:cubicBezTo>
                    <a:pt x="503" y="2580"/>
                    <a:pt x="966" y="2861"/>
                    <a:pt x="1459" y="2861"/>
                  </a:cubicBezTo>
                  <a:cubicBezTo>
                    <a:pt x="1578" y="2861"/>
                    <a:pt x="1695" y="2845"/>
                    <a:pt x="1808" y="2808"/>
                  </a:cubicBezTo>
                  <a:cubicBezTo>
                    <a:pt x="2160" y="2713"/>
                    <a:pt x="2460" y="2473"/>
                    <a:pt x="2628" y="2147"/>
                  </a:cubicBezTo>
                  <a:cubicBezTo>
                    <a:pt x="2798" y="1827"/>
                    <a:pt x="2823" y="1450"/>
                    <a:pt x="2706" y="1111"/>
                  </a:cubicBezTo>
                  <a:cubicBezTo>
                    <a:pt x="2677" y="1031"/>
                    <a:pt x="2649" y="949"/>
                    <a:pt x="2618" y="869"/>
                  </a:cubicBezTo>
                  <a:cubicBezTo>
                    <a:pt x="2480" y="496"/>
                    <a:pt x="2228" y="288"/>
                    <a:pt x="2052" y="186"/>
                  </a:cubicBezTo>
                  <a:cubicBezTo>
                    <a:pt x="1847" y="63"/>
                    <a:pt x="1611" y="0"/>
                    <a:pt x="137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0"/>
            <p:cNvSpPr/>
            <p:nvPr/>
          </p:nvSpPr>
          <p:spPr>
            <a:xfrm>
              <a:off x="5974548" y="1489558"/>
              <a:ext cx="133562" cy="139760"/>
            </a:xfrm>
            <a:custGeom>
              <a:avLst/>
              <a:gdLst/>
              <a:ahLst/>
              <a:cxnLst/>
              <a:rect l="l" t="t" r="r" b="b"/>
              <a:pathLst>
                <a:path w="2697" h="2822" extrusionOk="0">
                  <a:moveTo>
                    <a:pt x="1334" y="432"/>
                  </a:moveTo>
                  <a:cubicBezTo>
                    <a:pt x="1625" y="432"/>
                    <a:pt x="1918" y="541"/>
                    <a:pt x="2122" y="755"/>
                  </a:cubicBezTo>
                  <a:cubicBezTo>
                    <a:pt x="2306" y="950"/>
                    <a:pt x="2413" y="1211"/>
                    <a:pt x="2419" y="1479"/>
                  </a:cubicBezTo>
                  <a:cubicBezTo>
                    <a:pt x="2386" y="1703"/>
                    <a:pt x="2278" y="1920"/>
                    <a:pt x="2113" y="2085"/>
                  </a:cubicBezTo>
                  <a:lnTo>
                    <a:pt x="2115" y="2083"/>
                  </a:lnTo>
                  <a:lnTo>
                    <a:pt x="2115" y="2083"/>
                  </a:lnTo>
                  <a:cubicBezTo>
                    <a:pt x="1914" y="2288"/>
                    <a:pt x="1642" y="2401"/>
                    <a:pt x="1352" y="2401"/>
                  </a:cubicBezTo>
                  <a:cubicBezTo>
                    <a:pt x="1055" y="2401"/>
                    <a:pt x="770" y="2277"/>
                    <a:pt x="567" y="2062"/>
                  </a:cubicBezTo>
                  <a:cubicBezTo>
                    <a:pt x="382" y="1865"/>
                    <a:pt x="277" y="1602"/>
                    <a:pt x="275" y="1330"/>
                  </a:cubicBezTo>
                  <a:cubicBezTo>
                    <a:pt x="308" y="1110"/>
                    <a:pt x="417" y="899"/>
                    <a:pt x="581" y="731"/>
                  </a:cubicBezTo>
                  <a:cubicBezTo>
                    <a:pt x="612" y="704"/>
                    <a:pt x="642" y="675"/>
                    <a:pt x="675" y="648"/>
                  </a:cubicBezTo>
                  <a:lnTo>
                    <a:pt x="1264" y="1237"/>
                  </a:lnTo>
                  <a:lnTo>
                    <a:pt x="677" y="648"/>
                  </a:lnTo>
                  <a:cubicBezTo>
                    <a:pt x="864" y="503"/>
                    <a:pt x="1099" y="432"/>
                    <a:pt x="1334" y="432"/>
                  </a:cubicBezTo>
                  <a:close/>
                  <a:moveTo>
                    <a:pt x="1350" y="0"/>
                  </a:moveTo>
                  <a:cubicBezTo>
                    <a:pt x="1001" y="0"/>
                    <a:pt x="657" y="142"/>
                    <a:pt x="411" y="390"/>
                  </a:cubicBezTo>
                  <a:cubicBezTo>
                    <a:pt x="185" y="618"/>
                    <a:pt x="49" y="923"/>
                    <a:pt x="29" y="1245"/>
                  </a:cubicBezTo>
                  <a:lnTo>
                    <a:pt x="19" y="1438"/>
                  </a:lnTo>
                  <a:cubicBezTo>
                    <a:pt x="0" y="1795"/>
                    <a:pt x="132" y="2146"/>
                    <a:pt x="380" y="2409"/>
                  </a:cubicBezTo>
                  <a:cubicBezTo>
                    <a:pt x="628" y="2669"/>
                    <a:pt x="977" y="2821"/>
                    <a:pt x="1340" y="2821"/>
                  </a:cubicBezTo>
                  <a:cubicBezTo>
                    <a:pt x="1693" y="2821"/>
                    <a:pt x="2023" y="2686"/>
                    <a:pt x="2278" y="2433"/>
                  </a:cubicBezTo>
                  <a:cubicBezTo>
                    <a:pt x="2503" y="2206"/>
                    <a:pt x="2635" y="1916"/>
                    <a:pt x="2659" y="1588"/>
                  </a:cubicBezTo>
                  <a:lnTo>
                    <a:pt x="2673" y="1399"/>
                  </a:lnTo>
                  <a:cubicBezTo>
                    <a:pt x="2696" y="1040"/>
                    <a:pt x="2567" y="685"/>
                    <a:pt x="2319" y="421"/>
                  </a:cubicBezTo>
                  <a:cubicBezTo>
                    <a:pt x="2068" y="154"/>
                    <a:pt x="1713" y="0"/>
                    <a:pt x="135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0"/>
            <p:cNvSpPr/>
            <p:nvPr/>
          </p:nvSpPr>
          <p:spPr>
            <a:xfrm>
              <a:off x="5473154" y="1782786"/>
              <a:ext cx="172685" cy="166553"/>
            </a:xfrm>
            <a:custGeom>
              <a:avLst/>
              <a:gdLst/>
              <a:ahLst/>
              <a:cxnLst/>
              <a:rect l="l" t="t" r="r" b="b"/>
              <a:pathLst>
                <a:path w="3487" h="3363" extrusionOk="0">
                  <a:moveTo>
                    <a:pt x="2097" y="1219"/>
                  </a:moveTo>
                  <a:cubicBezTo>
                    <a:pt x="2313" y="1416"/>
                    <a:pt x="2440" y="1707"/>
                    <a:pt x="2424" y="1976"/>
                  </a:cubicBezTo>
                  <a:cubicBezTo>
                    <a:pt x="2422" y="2021"/>
                    <a:pt x="2417" y="2066"/>
                    <a:pt x="2409" y="2103"/>
                  </a:cubicBezTo>
                  <a:lnTo>
                    <a:pt x="2083" y="1789"/>
                  </a:lnTo>
                  <a:lnTo>
                    <a:pt x="2097" y="1219"/>
                  </a:lnTo>
                  <a:close/>
                  <a:moveTo>
                    <a:pt x="1431" y="964"/>
                  </a:moveTo>
                  <a:cubicBezTo>
                    <a:pt x="1605" y="964"/>
                    <a:pt x="1782" y="1011"/>
                    <a:pt x="1935" y="1102"/>
                  </a:cubicBezTo>
                  <a:lnTo>
                    <a:pt x="1970" y="1219"/>
                  </a:lnTo>
                  <a:lnTo>
                    <a:pt x="1970" y="1219"/>
                  </a:lnTo>
                  <a:lnTo>
                    <a:pt x="1937" y="1102"/>
                  </a:lnTo>
                  <a:lnTo>
                    <a:pt x="1937" y="1102"/>
                  </a:lnTo>
                  <a:cubicBezTo>
                    <a:pt x="1983" y="1126"/>
                    <a:pt x="2024" y="1157"/>
                    <a:pt x="2065" y="1190"/>
                  </a:cubicBezTo>
                  <a:cubicBezTo>
                    <a:pt x="2073" y="1198"/>
                    <a:pt x="2083" y="1208"/>
                    <a:pt x="2093" y="1217"/>
                  </a:cubicBezTo>
                  <a:lnTo>
                    <a:pt x="1822" y="2370"/>
                  </a:lnTo>
                  <a:cubicBezTo>
                    <a:pt x="1742" y="2353"/>
                    <a:pt x="1466" y="2267"/>
                    <a:pt x="1254" y="1970"/>
                  </a:cubicBezTo>
                  <a:cubicBezTo>
                    <a:pt x="1228" y="1929"/>
                    <a:pt x="1182" y="1861"/>
                    <a:pt x="1145" y="1758"/>
                  </a:cubicBezTo>
                  <a:cubicBezTo>
                    <a:pt x="1086" y="1598"/>
                    <a:pt x="1084" y="1453"/>
                    <a:pt x="1084" y="1414"/>
                  </a:cubicBezTo>
                  <a:cubicBezTo>
                    <a:pt x="1086" y="1278"/>
                    <a:pt x="1119" y="1147"/>
                    <a:pt x="1176" y="1030"/>
                  </a:cubicBezTo>
                  <a:cubicBezTo>
                    <a:pt x="1178" y="1026"/>
                    <a:pt x="1182" y="1014"/>
                    <a:pt x="1193" y="995"/>
                  </a:cubicBezTo>
                  <a:cubicBezTo>
                    <a:pt x="1270" y="974"/>
                    <a:pt x="1350" y="964"/>
                    <a:pt x="1431" y="964"/>
                  </a:cubicBezTo>
                  <a:close/>
                  <a:moveTo>
                    <a:pt x="2315" y="2370"/>
                  </a:moveTo>
                  <a:lnTo>
                    <a:pt x="2315" y="2370"/>
                  </a:lnTo>
                  <a:cubicBezTo>
                    <a:pt x="2310" y="2373"/>
                    <a:pt x="2304" y="2373"/>
                    <a:pt x="2300" y="2375"/>
                  </a:cubicBezTo>
                  <a:lnTo>
                    <a:pt x="2300" y="2375"/>
                  </a:lnTo>
                  <a:lnTo>
                    <a:pt x="2315" y="2370"/>
                  </a:lnTo>
                  <a:close/>
                  <a:moveTo>
                    <a:pt x="2083" y="1793"/>
                  </a:moveTo>
                  <a:lnTo>
                    <a:pt x="2387" y="2189"/>
                  </a:lnTo>
                  <a:cubicBezTo>
                    <a:pt x="2366" y="2265"/>
                    <a:pt x="2335" y="2329"/>
                    <a:pt x="2315" y="2368"/>
                  </a:cubicBezTo>
                  <a:cubicBezTo>
                    <a:pt x="2274" y="2378"/>
                    <a:pt x="2186" y="2398"/>
                    <a:pt x="2069" y="2398"/>
                  </a:cubicBezTo>
                  <a:lnTo>
                    <a:pt x="2083" y="1793"/>
                  </a:lnTo>
                  <a:close/>
                  <a:moveTo>
                    <a:pt x="2067" y="0"/>
                  </a:moveTo>
                  <a:cubicBezTo>
                    <a:pt x="1859" y="0"/>
                    <a:pt x="1697" y="49"/>
                    <a:pt x="1630" y="70"/>
                  </a:cubicBezTo>
                  <a:cubicBezTo>
                    <a:pt x="1507" y="105"/>
                    <a:pt x="1414" y="154"/>
                    <a:pt x="1359" y="183"/>
                  </a:cubicBezTo>
                  <a:cubicBezTo>
                    <a:pt x="1271" y="228"/>
                    <a:pt x="1182" y="283"/>
                    <a:pt x="1098" y="339"/>
                  </a:cubicBezTo>
                  <a:lnTo>
                    <a:pt x="1055" y="367"/>
                  </a:lnTo>
                  <a:cubicBezTo>
                    <a:pt x="951" y="435"/>
                    <a:pt x="844" y="509"/>
                    <a:pt x="747" y="589"/>
                  </a:cubicBezTo>
                  <a:cubicBezTo>
                    <a:pt x="606" y="702"/>
                    <a:pt x="483" y="825"/>
                    <a:pt x="382" y="952"/>
                  </a:cubicBezTo>
                  <a:cubicBezTo>
                    <a:pt x="308" y="1044"/>
                    <a:pt x="245" y="1145"/>
                    <a:pt x="194" y="1241"/>
                  </a:cubicBezTo>
                  <a:cubicBezTo>
                    <a:pt x="126" y="1364"/>
                    <a:pt x="79" y="1508"/>
                    <a:pt x="50" y="1652"/>
                  </a:cubicBezTo>
                  <a:cubicBezTo>
                    <a:pt x="34" y="1730"/>
                    <a:pt x="27" y="1799"/>
                    <a:pt x="23" y="1863"/>
                  </a:cubicBezTo>
                  <a:cubicBezTo>
                    <a:pt x="1" y="2325"/>
                    <a:pt x="183" y="2749"/>
                    <a:pt x="526" y="3036"/>
                  </a:cubicBezTo>
                  <a:cubicBezTo>
                    <a:pt x="786" y="3252"/>
                    <a:pt x="1106" y="3363"/>
                    <a:pt x="1437" y="3363"/>
                  </a:cubicBezTo>
                  <a:cubicBezTo>
                    <a:pt x="1640" y="3363"/>
                    <a:pt x="1845" y="3322"/>
                    <a:pt x="2042" y="3240"/>
                  </a:cubicBezTo>
                  <a:cubicBezTo>
                    <a:pt x="2163" y="3186"/>
                    <a:pt x="2257" y="3129"/>
                    <a:pt x="2327" y="3086"/>
                  </a:cubicBezTo>
                  <a:cubicBezTo>
                    <a:pt x="2442" y="3016"/>
                    <a:pt x="2557" y="2934"/>
                    <a:pt x="2672" y="2842"/>
                  </a:cubicBezTo>
                  <a:cubicBezTo>
                    <a:pt x="2729" y="2796"/>
                    <a:pt x="2783" y="2749"/>
                    <a:pt x="2842" y="2694"/>
                  </a:cubicBezTo>
                  <a:lnTo>
                    <a:pt x="2856" y="2677"/>
                  </a:lnTo>
                  <a:cubicBezTo>
                    <a:pt x="2871" y="2667"/>
                    <a:pt x="2881" y="2661"/>
                    <a:pt x="2887" y="2653"/>
                  </a:cubicBezTo>
                  <a:cubicBezTo>
                    <a:pt x="2975" y="2577"/>
                    <a:pt x="3060" y="2493"/>
                    <a:pt x="3140" y="2394"/>
                  </a:cubicBezTo>
                  <a:cubicBezTo>
                    <a:pt x="3234" y="2277"/>
                    <a:pt x="3293" y="2167"/>
                    <a:pt x="3328" y="2093"/>
                  </a:cubicBezTo>
                  <a:cubicBezTo>
                    <a:pt x="3425" y="1902"/>
                    <a:pt x="3478" y="1689"/>
                    <a:pt x="3482" y="1477"/>
                  </a:cubicBezTo>
                  <a:cubicBezTo>
                    <a:pt x="3486" y="1340"/>
                    <a:pt x="3478" y="1151"/>
                    <a:pt x="3388" y="911"/>
                  </a:cubicBezTo>
                  <a:cubicBezTo>
                    <a:pt x="3347" y="800"/>
                    <a:pt x="3291" y="696"/>
                    <a:pt x="3216" y="591"/>
                  </a:cubicBezTo>
                  <a:cubicBezTo>
                    <a:pt x="3080" y="396"/>
                    <a:pt x="2822" y="142"/>
                    <a:pt x="2383" y="39"/>
                  </a:cubicBezTo>
                  <a:lnTo>
                    <a:pt x="2214"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0"/>
            <p:cNvSpPr/>
            <p:nvPr/>
          </p:nvSpPr>
          <p:spPr>
            <a:xfrm>
              <a:off x="5437796" y="1751190"/>
              <a:ext cx="192296" cy="179974"/>
            </a:xfrm>
            <a:custGeom>
              <a:avLst/>
              <a:gdLst/>
              <a:ahLst/>
              <a:cxnLst/>
              <a:rect l="l" t="t" r="r" b="b"/>
              <a:pathLst>
                <a:path w="3883" h="3634" extrusionOk="0">
                  <a:moveTo>
                    <a:pt x="2301" y="1231"/>
                  </a:moveTo>
                  <a:cubicBezTo>
                    <a:pt x="2454" y="1233"/>
                    <a:pt x="2602" y="1272"/>
                    <a:pt x="2738" y="1344"/>
                  </a:cubicBezTo>
                  <a:lnTo>
                    <a:pt x="1917" y="2068"/>
                  </a:lnTo>
                  <a:lnTo>
                    <a:pt x="1948" y="2125"/>
                  </a:lnTo>
                  <a:lnTo>
                    <a:pt x="1825" y="2234"/>
                  </a:lnTo>
                  <a:lnTo>
                    <a:pt x="1513" y="2452"/>
                  </a:lnTo>
                  <a:cubicBezTo>
                    <a:pt x="1502" y="2427"/>
                    <a:pt x="1490" y="2390"/>
                    <a:pt x="1478" y="2347"/>
                  </a:cubicBezTo>
                  <a:cubicBezTo>
                    <a:pt x="1433" y="2160"/>
                    <a:pt x="1449" y="1951"/>
                    <a:pt x="1527" y="1752"/>
                  </a:cubicBezTo>
                  <a:cubicBezTo>
                    <a:pt x="1558" y="1672"/>
                    <a:pt x="1624" y="1551"/>
                    <a:pt x="1730" y="1446"/>
                  </a:cubicBezTo>
                  <a:cubicBezTo>
                    <a:pt x="1759" y="1418"/>
                    <a:pt x="1823" y="1362"/>
                    <a:pt x="1921" y="1311"/>
                  </a:cubicBezTo>
                  <a:cubicBezTo>
                    <a:pt x="1956" y="1293"/>
                    <a:pt x="2089" y="1231"/>
                    <a:pt x="2284" y="1231"/>
                  </a:cubicBezTo>
                  <a:close/>
                  <a:moveTo>
                    <a:pt x="2543" y="0"/>
                  </a:moveTo>
                  <a:lnTo>
                    <a:pt x="1640" y="790"/>
                  </a:lnTo>
                  <a:cubicBezTo>
                    <a:pt x="1464" y="944"/>
                    <a:pt x="1375" y="993"/>
                    <a:pt x="1361" y="1001"/>
                  </a:cubicBezTo>
                  <a:lnTo>
                    <a:pt x="1" y="1709"/>
                  </a:lnTo>
                  <a:lnTo>
                    <a:pt x="1012" y="2858"/>
                  </a:lnTo>
                  <a:cubicBezTo>
                    <a:pt x="1029" y="2882"/>
                    <a:pt x="1041" y="2909"/>
                    <a:pt x="1057" y="2936"/>
                  </a:cubicBezTo>
                  <a:cubicBezTo>
                    <a:pt x="1131" y="3053"/>
                    <a:pt x="1207" y="3149"/>
                    <a:pt x="1301" y="3242"/>
                  </a:cubicBezTo>
                  <a:cubicBezTo>
                    <a:pt x="1562" y="3488"/>
                    <a:pt x="1900" y="3629"/>
                    <a:pt x="2260" y="3633"/>
                  </a:cubicBezTo>
                  <a:lnTo>
                    <a:pt x="2284" y="3633"/>
                  </a:lnTo>
                  <a:cubicBezTo>
                    <a:pt x="2536" y="3633"/>
                    <a:pt x="2789" y="3568"/>
                    <a:pt x="3033" y="3436"/>
                  </a:cubicBezTo>
                  <a:cubicBezTo>
                    <a:pt x="3170" y="3365"/>
                    <a:pt x="3298" y="3272"/>
                    <a:pt x="3410" y="3159"/>
                  </a:cubicBezTo>
                  <a:cubicBezTo>
                    <a:pt x="3560" y="3014"/>
                    <a:pt x="3677" y="2839"/>
                    <a:pt x="3759" y="2634"/>
                  </a:cubicBezTo>
                  <a:cubicBezTo>
                    <a:pt x="3866" y="2361"/>
                    <a:pt x="3882" y="2060"/>
                    <a:pt x="3811" y="1766"/>
                  </a:cubicBezTo>
                  <a:cubicBezTo>
                    <a:pt x="3765" y="1588"/>
                    <a:pt x="3694" y="1448"/>
                    <a:pt x="3653" y="1366"/>
                  </a:cubicBezTo>
                  <a:cubicBezTo>
                    <a:pt x="3601" y="1272"/>
                    <a:pt x="3546" y="1178"/>
                    <a:pt x="3482" y="1087"/>
                  </a:cubicBezTo>
                  <a:cubicBezTo>
                    <a:pt x="3433" y="1024"/>
                    <a:pt x="3384" y="962"/>
                    <a:pt x="3333" y="903"/>
                  </a:cubicBezTo>
                  <a:lnTo>
                    <a:pt x="2543"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0"/>
            <p:cNvSpPr/>
            <p:nvPr/>
          </p:nvSpPr>
          <p:spPr>
            <a:xfrm>
              <a:off x="5521733" y="1777091"/>
              <a:ext cx="81118" cy="109549"/>
            </a:xfrm>
            <a:custGeom>
              <a:avLst/>
              <a:gdLst/>
              <a:ahLst/>
              <a:cxnLst/>
              <a:rect l="l" t="t" r="r" b="b"/>
              <a:pathLst>
                <a:path w="1638" h="2212" extrusionOk="0">
                  <a:moveTo>
                    <a:pt x="347" y="0"/>
                  </a:moveTo>
                  <a:lnTo>
                    <a:pt x="189" y="74"/>
                  </a:lnTo>
                  <a:lnTo>
                    <a:pt x="68" y="166"/>
                  </a:lnTo>
                  <a:lnTo>
                    <a:pt x="341" y="593"/>
                  </a:lnTo>
                  <a:lnTo>
                    <a:pt x="341" y="593"/>
                  </a:lnTo>
                  <a:lnTo>
                    <a:pt x="0" y="228"/>
                  </a:lnTo>
                  <a:lnTo>
                    <a:pt x="0" y="228"/>
                  </a:lnTo>
                  <a:lnTo>
                    <a:pt x="341" y="595"/>
                  </a:lnTo>
                  <a:lnTo>
                    <a:pt x="1131" y="1838"/>
                  </a:lnTo>
                  <a:lnTo>
                    <a:pt x="1287" y="2212"/>
                  </a:lnTo>
                  <a:lnTo>
                    <a:pt x="1348" y="2185"/>
                  </a:lnTo>
                  <a:lnTo>
                    <a:pt x="1348" y="2187"/>
                  </a:lnTo>
                  <a:lnTo>
                    <a:pt x="1484" y="2130"/>
                  </a:lnTo>
                  <a:lnTo>
                    <a:pt x="1638" y="1982"/>
                  </a:lnTo>
                  <a:lnTo>
                    <a:pt x="751" y="952"/>
                  </a:lnTo>
                  <a:lnTo>
                    <a:pt x="347"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0"/>
            <p:cNvSpPr/>
            <p:nvPr/>
          </p:nvSpPr>
          <p:spPr>
            <a:xfrm>
              <a:off x="5389266" y="1666208"/>
              <a:ext cx="248355" cy="251637"/>
            </a:xfrm>
            <a:custGeom>
              <a:avLst/>
              <a:gdLst/>
              <a:ahLst/>
              <a:cxnLst/>
              <a:rect l="l" t="t" r="r" b="b"/>
              <a:pathLst>
                <a:path w="5015" h="5081" extrusionOk="0">
                  <a:moveTo>
                    <a:pt x="1885" y="1"/>
                  </a:moveTo>
                  <a:lnTo>
                    <a:pt x="1531" y="23"/>
                  </a:lnTo>
                  <a:cubicBezTo>
                    <a:pt x="1077" y="54"/>
                    <a:pt x="681" y="288"/>
                    <a:pt x="445" y="661"/>
                  </a:cubicBezTo>
                  <a:cubicBezTo>
                    <a:pt x="0" y="1377"/>
                    <a:pt x="322" y="2176"/>
                    <a:pt x="663" y="3019"/>
                  </a:cubicBezTo>
                  <a:cubicBezTo>
                    <a:pt x="749" y="3222"/>
                    <a:pt x="833" y="3431"/>
                    <a:pt x="890" y="3601"/>
                  </a:cubicBezTo>
                  <a:lnTo>
                    <a:pt x="948" y="3778"/>
                  </a:lnTo>
                  <a:lnTo>
                    <a:pt x="1005" y="3856"/>
                  </a:lnTo>
                  <a:lnTo>
                    <a:pt x="1014" y="3872"/>
                  </a:lnTo>
                  <a:cubicBezTo>
                    <a:pt x="1116" y="4133"/>
                    <a:pt x="1356" y="4738"/>
                    <a:pt x="2029" y="4986"/>
                  </a:cubicBezTo>
                  <a:cubicBezTo>
                    <a:pt x="2173" y="5038"/>
                    <a:pt x="2353" y="5081"/>
                    <a:pt x="2569" y="5081"/>
                  </a:cubicBezTo>
                  <a:cubicBezTo>
                    <a:pt x="2821" y="5081"/>
                    <a:pt x="3118" y="5021"/>
                    <a:pt x="3453" y="4855"/>
                  </a:cubicBezTo>
                  <a:cubicBezTo>
                    <a:pt x="3664" y="4744"/>
                    <a:pt x="3882" y="4594"/>
                    <a:pt x="4128" y="4385"/>
                  </a:cubicBezTo>
                  <a:lnTo>
                    <a:pt x="4214" y="4322"/>
                  </a:lnTo>
                  <a:cubicBezTo>
                    <a:pt x="4916" y="3866"/>
                    <a:pt x="5000" y="3230"/>
                    <a:pt x="5004" y="2965"/>
                  </a:cubicBezTo>
                  <a:cubicBezTo>
                    <a:pt x="5014" y="1739"/>
                    <a:pt x="3664" y="990"/>
                    <a:pt x="2359" y="266"/>
                  </a:cubicBezTo>
                  <a:lnTo>
                    <a:pt x="18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0"/>
            <p:cNvSpPr/>
            <p:nvPr/>
          </p:nvSpPr>
          <p:spPr>
            <a:xfrm>
              <a:off x="5420217" y="1702806"/>
              <a:ext cx="144754" cy="135798"/>
            </a:xfrm>
            <a:custGeom>
              <a:avLst/>
              <a:gdLst/>
              <a:ahLst/>
              <a:cxnLst/>
              <a:rect l="l" t="t" r="r" b="b"/>
              <a:pathLst>
                <a:path w="2923" h="2742" extrusionOk="0">
                  <a:moveTo>
                    <a:pt x="1554" y="340"/>
                  </a:moveTo>
                  <a:cubicBezTo>
                    <a:pt x="1918" y="340"/>
                    <a:pt x="2272" y="522"/>
                    <a:pt x="2463" y="842"/>
                  </a:cubicBezTo>
                  <a:cubicBezTo>
                    <a:pt x="2721" y="1344"/>
                    <a:pt x="2539" y="1962"/>
                    <a:pt x="2050" y="2251"/>
                  </a:cubicBezTo>
                  <a:cubicBezTo>
                    <a:pt x="1882" y="2350"/>
                    <a:pt x="1693" y="2401"/>
                    <a:pt x="1503" y="2401"/>
                  </a:cubicBezTo>
                  <a:cubicBezTo>
                    <a:pt x="1103" y="2401"/>
                    <a:pt x="741" y="2183"/>
                    <a:pt x="555" y="1830"/>
                  </a:cubicBezTo>
                  <a:cubicBezTo>
                    <a:pt x="508" y="1722"/>
                    <a:pt x="423" y="1455"/>
                    <a:pt x="514" y="1129"/>
                  </a:cubicBezTo>
                  <a:cubicBezTo>
                    <a:pt x="590" y="854"/>
                    <a:pt x="768" y="626"/>
                    <a:pt x="1008" y="487"/>
                  </a:cubicBezTo>
                  <a:lnTo>
                    <a:pt x="1439" y="1215"/>
                  </a:lnTo>
                  <a:lnTo>
                    <a:pt x="1014" y="485"/>
                  </a:lnTo>
                  <a:cubicBezTo>
                    <a:pt x="1184" y="386"/>
                    <a:pt x="1370" y="340"/>
                    <a:pt x="1554" y="340"/>
                  </a:cubicBezTo>
                  <a:close/>
                  <a:moveTo>
                    <a:pt x="1503" y="0"/>
                  </a:moveTo>
                  <a:cubicBezTo>
                    <a:pt x="1267" y="0"/>
                    <a:pt x="1035" y="64"/>
                    <a:pt x="832" y="183"/>
                  </a:cubicBezTo>
                  <a:cubicBezTo>
                    <a:pt x="220" y="538"/>
                    <a:pt x="1" y="1311"/>
                    <a:pt x="327" y="1943"/>
                  </a:cubicBezTo>
                  <a:cubicBezTo>
                    <a:pt x="354" y="1995"/>
                    <a:pt x="380" y="2044"/>
                    <a:pt x="411" y="2095"/>
                  </a:cubicBezTo>
                  <a:cubicBezTo>
                    <a:pt x="657" y="2512"/>
                    <a:pt x="1103" y="2741"/>
                    <a:pt x="1554" y="2741"/>
                  </a:cubicBezTo>
                  <a:cubicBezTo>
                    <a:pt x="1780" y="2741"/>
                    <a:pt x="2005" y="2686"/>
                    <a:pt x="2214" y="2567"/>
                  </a:cubicBezTo>
                  <a:cubicBezTo>
                    <a:pt x="2516" y="2393"/>
                    <a:pt x="2734" y="2112"/>
                    <a:pt x="2830" y="1773"/>
                  </a:cubicBezTo>
                  <a:cubicBezTo>
                    <a:pt x="2885" y="1564"/>
                    <a:pt x="2922" y="1240"/>
                    <a:pt x="2754" y="864"/>
                  </a:cubicBezTo>
                  <a:cubicBezTo>
                    <a:pt x="2731" y="813"/>
                    <a:pt x="2705" y="762"/>
                    <a:pt x="2682" y="716"/>
                  </a:cubicBezTo>
                  <a:cubicBezTo>
                    <a:pt x="2454" y="275"/>
                    <a:pt x="2003" y="0"/>
                    <a:pt x="150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0"/>
            <p:cNvSpPr/>
            <p:nvPr/>
          </p:nvSpPr>
          <p:spPr>
            <a:xfrm>
              <a:off x="5439232" y="1741780"/>
              <a:ext cx="143615" cy="142830"/>
            </a:xfrm>
            <a:custGeom>
              <a:avLst/>
              <a:gdLst/>
              <a:ahLst/>
              <a:cxnLst/>
              <a:rect l="l" t="t" r="r" b="b"/>
              <a:pathLst>
                <a:path w="2900" h="2884" extrusionOk="0">
                  <a:moveTo>
                    <a:pt x="1496" y="479"/>
                  </a:moveTo>
                  <a:cubicBezTo>
                    <a:pt x="1784" y="479"/>
                    <a:pt x="2069" y="600"/>
                    <a:pt x="2276" y="828"/>
                  </a:cubicBezTo>
                  <a:cubicBezTo>
                    <a:pt x="2304" y="859"/>
                    <a:pt x="2345" y="910"/>
                    <a:pt x="2384" y="980"/>
                  </a:cubicBezTo>
                  <a:lnTo>
                    <a:pt x="2388" y="978"/>
                  </a:lnTo>
                  <a:cubicBezTo>
                    <a:pt x="2391" y="988"/>
                    <a:pt x="2397" y="994"/>
                    <a:pt x="2399" y="1004"/>
                  </a:cubicBezTo>
                  <a:cubicBezTo>
                    <a:pt x="2401" y="1004"/>
                    <a:pt x="2401" y="1009"/>
                    <a:pt x="2401" y="1009"/>
                  </a:cubicBezTo>
                  <a:cubicBezTo>
                    <a:pt x="2501" y="1306"/>
                    <a:pt x="2473" y="1622"/>
                    <a:pt x="2319" y="1883"/>
                  </a:cubicBezTo>
                  <a:cubicBezTo>
                    <a:pt x="2181" y="2119"/>
                    <a:pt x="1964" y="2289"/>
                    <a:pt x="1699" y="2363"/>
                  </a:cubicBezTo>
                  <a:lnTo>
                    <a:pt x="1701" y="2363"/>
                  </a:lnTo>
                  <a:cubicBezTo>
                    <a:pt x="1608" y="2389"/>
                    <a:pt x="1513" y="2402"/>
                    <a:pt x="1417" y="2402"/>
                  </a:cubicBezTo>
                  <a:cubicBezTo>
                    <a:pt x="1234" y="2402"/>
                    <a:pt x="1051" y="2354"/>
                    <a:pt x="883" y="2254"/>
                  </a:cubicBezTo>
                  <a:cubicBezTo>
                    <a:pt x="735" y="2168"/>
                    <a:pt x="610" y="2043"/>
                    <a:pt x="522" y="1893"/>
                  </a:cubicBezTo>
                  <a:lnTo>
                    <a:pt x="1556" y="1279"/>
                  </a:lnTo>
                  <a:lnTo>
                    <a:pt x="460" y="1739"/>
                  </a:lnTo>
                  <a:cubicBezTo>
                    <a:pt x="458" y="1731"/>
                    <a:pt x="458" y="1723"/>
                    <a:pt x="456" y="1716"/>
                  </a:cubicBezTo>
                  <a:cubicBezTo>
                    <a:pt x="409" y="1476"/>
                    <a:pt x="458" y="1216"/>
                    <a:pt x="585" y="998"/>
                  </a:cubicBezTo>
                  <a:cubicBezTo>
                    <a:pt x="675" y="844"/>
                    <a:pt x="807" y="715"/>
                    <a:pt x="959" y="625"/>
                  </a:cubicBezTo>
                  <a:cubicBezTo>
                    <a:pt x="1030" y="582"/>
                    <a:pt x="1106" y="549"/>
                    <a:pt x="1184" y="526"/>
                  </a:cubicBezTo>
                  <a:lnTo>
                    <a:pt x="1373" y="1206"/>
                  </a:lnTo>
                  <a:lnTo>
                    <a:pt x="1186" y="526"/>
                  </a:lnTo>
                  <a:cubicBezTo>
                    <a:pt x="1288" y="494"/>
                    <a:pt x="1392" y="479"/>
                    <a:pt x="1496" y="479"/>
                  </a:cubicBezTo>
                  <a:close/>
                  <a:moveTo>
                    <a:pt x="1413" y="1"/>
                  </a:moveTo>
                  <a:cubicBezTo>
                    <a:pt x="1293" y="1"/>
                    <a:pt x="1173" y="16"/>
                    <a:pt x="1057" y="48"/>
                  </a:cubicBezTo>
                  <a:cubicBezTo>
                    <a:pt x="714" y="145"/>
                    <a:pt x="423" y="364"/>
                    <a:pt x="247" y="670"/>
                  </a:cubicBezTo>
                  <a:cubicBezTo>
                    <a:pt x="35" y="1031"/>
                    <a:pt x="0" y="1474"/>
                    <a:pt x="154" y="1854"/>
                  </a:cubicBezTo>
                  <a:lnTo>
                    <a:pt x="167" y="1883"/>
                  </a:lnTo>
                  <a:cubicBezTo>
                    <a:pt x="185" y="1926"/>
                    <a:pt x="204" y="1973"/>
                    <a:pt x="216" y="1997"/>
                  </a:cubicBezTo>
                  <a:cubicBezTo>
                    <a:pt x="236" y="2045"/>
                    <a:pt x="257" y="2090"/>
                    <a:pt x="282" y="2131"/>
                  </a:cubicBezTo>
                  <a:cubicBezTo>
                    <a:pt x="345" y="2248"/>
                    <a:pt x="419" y="2350"/>
                    <a:pt x="507" y="2447"/>
                  </a:cubicBezTo>
                  <a:cubicBezTo>
                    <a:pt x="766" y="2732"/>
                    <a:pt x="1129" y="2884"/>
                    <a:pt x="1498" y="2884"/>
                  </a:cubicBezTo>
                  <a:cubicBezTo>
                    <a:pt x="1732" y="2884"/>
                    <a:pt x="1966" y="2824"/>
                    <a:pt x="2179" y="2701"/>
                  </a:cubicBezTo>
                  <a:cubicBezTo>
                    <a:pt x="2378" y="2584"/>
                    <a:pt x="2542" y="2418"/>
                    <a:pt x="2661" y="2221"/>
                  </a:cubicBezTo>
                  <a:cubicBezTo>
                    <a:pt x="2776" y="2024"/>
                    <a:pt x="2899" y="1698"/>
                    <a:pt x="2819" y="1275"/>
                  </a:cubicBezTo>
                  <a:cubicBezTo>
                    <a:pt x="2782" y="1093"/>
                    <a:pt x="2725" y="955"/>
                    <a:pt x="2692" y="879"/>
                  </a:cubicBezTo>
                  <a:lnTo>
                    <a:pt x="2405" y="1007"/>
                  </a:lnTo>
                  <a:lnTo>
                    <a:pt x="2395" y="978"/>
                  </a:lnTo>
                  <a:lnTo>
                    <a:pt x="2676" y="844"/>
                  </a:lnTo>
                  <a:lnTo>
                    <a:pt x="2590" y="668"/>
                  </a:lnTo>
                  <a:cubicBezTo>
                    <a:pt x="2473" y="473"/>
                    <a:pt x="2308" y="309"/>
                    <a:pt x="2103" y="186"/>
                  </a:cubicBezTo>
                  <a:cubicBezTo>
                    <a:pt x="1895" y="64"/>
                    <a:pt x="1654" y="1"/>
                    <a:pt x="1413"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0"/>
            <p:cNvSpPr/>
            <p:nvPr/>
          </p:nvSpPr>
          <p:spPr>
            <a:xfrm>
              <a:off x="5469390" y="1729102"/>
              <a:ext cx="143516" cy="136739"/>
            </a:xfrm>
            <a:custGeom>
              <a:avLst/>
              <a:gdLst/>
              <a:ahLst/>
              <a:cxnLst/>
              <a:rect l="l" t="t" r="r" b="b"/>
              <a:pathLst>
                <a:path w="2898" h="2761" extrusionOk="0">
                  <a:moveTo>
                    <a:pt x="2161" y="559"/>
                  </a:moveTo>
                  <a:cubicBezTo>
                    <a:pt x="2165" y="559"/>
                    <a:pt x="2167" y="561"/>
                    <a:pt x="2167" y="561"/>
                  </a:cubicBezTo>
                  <a:lnTo>
                    <a:pt x="2161" y="559"/>
                  </a:lnTo>
                  <a:close/>
                  <a:moveTo>
                    <a:pt x="1528" y="355"/>
                  </a:moveTo>
                  <a:cubicBezTo>
                    <a:pt x="1719" y="355"/>
                    <a:pt x="1908" y="406"/>
                    <a:pt x="2077" y="503"/>
                  </a:cubicBezTo>
                  <a:cubicBezTo>
                    <a:pt x="2233" y="639"/>
                    <a:pt x="2352" y="828"/>
                    <a:pt x="2407" y="1031"/>
                  </a:cubicBezTo>
                  <a:cubicBezTo>
                    <a:pt x="2487" y="1310"/>
                    <a:pt x="2446" y="1615"/>
                    <a:pt x="2299" y="1870"/>
                  </a:cubicBezTo>
                  <a:cubicBezTo>
                    <a:pt x="2155" y="2110"/>
                    <a:pt x="1929" y="2284"/>
                    <a:pt x="1658" y="2362"/>
                  </a:cubicBezTo>
                  <a:cubicBezTo>
                    <a:pt x="1563" y="2389"/>
                    <a:pt x="1465" y="2403"/>
                    <a:pt x="1367" y="2403"/>
                  </a:cubicBezTo>
                  <a:cubicBezTo>
                    <a:pt x="1176" y="2403"/>
                    <a:pt x="985" y="2351"/>
                    <a:pt x="811" y="2249"/>
                  </a:cubicBezTo>
                  <a:cubicBezTo>
                    <a:pt x="657" y="2116"/>
                    <a:pt x="540" y="1929"/>
                    <a:pt x="489" y="1728"/>
                  </a:cubicBezTo>
                  <a:cubicBezTo>
                    <a:pt x="411" y="1447"/>
                    <a:pt x="448" y="1139"/>
                    <a:pt x="596" y="893"/>
                  </a:cubicBezTo>
                  <a:cubicBezTo>
                    <a:pt x="715" y="682"/>
                    <a:pt x="899" y="524"/>
                    <a:pt x="1111" y="436"/>
                  </a:cubicBezTo>
                  <a:lnTo>
                    <a:pt x="1332" y="1203"/>
                  </a:lnTo>
                  <a:lnTo>
                    <a:pt x="1125" y="430"/>
                  </a:lnTo>
                  <a:cubicBezTo>
                    <a:pt x="1162" y="417"/>
                    <a:pt x="1197" y="405"/>
                    <a:pt x="1236" y="395"/>
                  </a:cubicBezTo>
                  <a:cubicBezTo>
                    <a:pt x="1332" y="368"/>
                    <a:pt x="1430" y="355"/>
                    <a:pt x="1528" y="355"/>
                  </a:cubicBezTo>
                  <a:close/>
                  <a:moveTo>
                    <a:pt x="1360" y="0"/>
                  </a:moveTo>
                  <a:cubicBezTo>
                    <a:pt x="1242" y="0"/>
                    <a:pt x="1124" y="16"/>
                    <a:pt x="1010" y="48"/>
                  </a:cubicBezTo>
                  <a:cubicBezTo>
                    <a:pt x="682" y="140"/>
                    <a:pt x="405" y="354"/>
                    <a:pt x="228" y="651"/>
                  </a:cubicBezTo>
                  <a:cubicBezTo>
                    <a:pt x="48" y="957"/>
                    <a:pt x="1" y="1328"/>
                    <a:pt x="95" y="1669"/>
                  </a:cubicBezTo>
                  <a:cubicBezTo>
                    <a:pt x="151" y="1874"/>
                    <a:pt x="288" y="2169"/>
                    <a:pt x="610" y="2401"/>
                  </a:cubicBezTo>
                  <a:lnTo>
                    <a:pt x="774" y="2518"/>
                  </a:lnTo>
                  <a:cubicBezTo>
                    <a:pt x="994" y="2678"/>
                    <a:pt x="1267" y="2760"/>
                    <a:pt x="1533" y="2760"/>
                  </a:cubicBezTo>
                  <a:cubicBezTo>
                    <a:pt x="1648" y="2760"/>
                    <a:pt x="1763" y="2744"/>
                    <a:pt x="1874" y="2709"/>
                  </a:cubicBezTo>
                  <a:cubicBezTo>
                    <a:pt x="2212" y="2619"/>
                    <a:pt x="2495" y="2401"/>
                    <a:pt x="2666" y="2106"/>
                  </a:cubicBezTo>
                  <a:cubicBezTo>
                    <a:pt x="2848" y="1800"/>
                    <a:pt x="2898" y="1427"/>
                    <a:pt x="2803" y="1090"/>
                  </a:cubicBezTo>
                  <a:cubicBezTo>
                    <a:pt x="2750" y="885"/>
                    <a:pt x="2612" y="592"/>
                    <a:pt x="2292" y="362"/>
                  </a:cubicBezTo>
                  <a:lnTo>
                    <a:pt x="2112" y="233"/>
                  </a:lnTo>
                  <a:cubicBezTo>
                    <a:pt x="1894" y="80"/>
                    <a:pt x="1627" y="0"/>
                    <a:pt x="136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0"/>
            <p:cNvSpPr/>
            <p:nvPr/>
          </p:nvSpPr>
          <p:spPr>
            <a:xfrm>
              <a:off x="5338558" y="1937497"/>
              <a:ext cx="145943" cy="141493"/>
            </a:xfrm>
            <a:custGeom>
              <a:avLst/>
              <a:gdLst/>
              <a:ahLst/>
              <a:cxnLst/>
              <a:rect l="l" t="t" r="r" b="b"/>
              <a:pathLst>
                <a:path w="2947" h="2857" extrusionOk="0">
                  <a:moveTo>
                    <a:pt x="2027" y="555"/>
                  </a:moveTo>
                  <a:cubicBezTo>
                    <a:pt x="2029" y="555"/>
                    <a:pt x="2029" y="555"/>
                    <a:pt x="2030" y="556"/>
                  </a:cubicBezTo>
                  <a:lnTo>
                    <a:pt x="2030" y="556"/>
                  </a:lnTo>
                  <a:cubicBezTo>
                    <a:pt x="2029" y="556"/>
                    <a:pt x="2028" y="555"/>
                    <a:pt x="2027" y="555"/>
                  </a:cubicBezTo>
                  <a:close/>
                  <a:moveTo>
                    <a:pt x="1559" y="456"/>
                  </a:moveTo>
                  <a:cubicBezTo>
                    <a:pt x="1730" y="456"/>
                    <a:pt x="1904" y="500"/>
                    <a:pt x="2064" y="587"/>
                  </a:cubicBezTo>
                  <a:lnTo>
                    <a:pt x="1486" y="1640"/>
                  </a:lnTo>
                  <a:lnTo>
                    <a:pt x="2089" y="606"/>
                  </a:lnTo>
                  <a:cubicBezTo>
                    <a:pt x="2280" y="780"/>
                    <a:pt x="2401" y="1020"/>
                    <a:pt x="2427" y="1277"/>
                  </a:cubicBezTo>
                  <a:cubicBezTo>
                    <a:pt x="2454" y="1554"/>
                    <a:pt x="2362" y="1837"/>
                    <a:pt x="2175" y="2052"/>
                  </a:cubicBezTo>
                  <a:cubicBezTo>
                    <a:pt x="2011" y="2239"/>
                    <a:pt x="1789" y="2356"/>
                    <a:pt x="1545" y="2391"/>
                  </a:cubicBezTo>
                  <a:lnTo>
                    <a:pt x="1404" y="1201"/>
                  </a:lnTo>
                  <a:lnTo>
                    <a:pt x="1404" y="2401"/>
                  </a:lnTo>
                  <a:cubicBezTo>
                    <a:pt x="1188" y="2401"/>
                    <a:pt x="977" y="2333"/>
                    <a:pt x="821" y="2220"/>
                  </a:cubicBezTo>
                  <a:cubicBezTo>
                    <a:pt x="813" y="2214"/>
                    <a:pt x="802" y="2204"/>
                    <a:pt x="792" y="2196"/>
                  </a:cubicBezTo>
                  <a:cubicBezTo>
                    <a:pt x="720" y="2118"/>
                    <a:pt x="548" y="1907"/>
                    <a:pt x="523" y="1574"/>
                  </a:cubicBezTo>
                  <a:cubicBezTo>
                    <a:pt x="503" y="1297"/>
                    <a:pt x="593" y="1020"/>
                    <a:pt x="778" y="811"/>
                  </a:cubicBezTo>
                  <a:cubicBezTo>
                    <a:pt x="921" y="649"/>
                    <a:pt x="1104" y="542"/>
                    <a:pt x="1299" y="491"/>
                  </a:cubicBezTo>
                  <a:lnTo>
                    <a:pt x="1391" y="1203"/>
                  </a:lnTo>
                  <a:lnTo>
                    <a:pt x="1340" y="481"/>
                  </a:lnTo>
                  <a:cubicBezTo>
                    <a:pt x="1412" y="464"/>
                    <a:pt x="1485" y="456"/>
                    <a:pt x="1559" y="456"/>
                  </a:cubicBezTo>
                  <a:close/>
                  <a:moveTo>
                    <a:pt x="1404" y="1"/>
                  </a:moveTo>
                  <a:lnTo>
                    <a:pt x="1254" y="9"/>
                  </a:lnTo>
                  <a:cubicBezTo>
                    <a:pt x="913" y="46"/>
                    <a:pt x="601" y="208"/>
                    <a:pt x="370" y="470"/>
                  </a:cubicBezTo>
                  <a:cubicBezTo>
                    <a:pt x="121" y="754"/>
                    <a:pt x="0" y="1133"/>
                    <a:pt x="37" y="1511"/>
                  </a:cubicBezTo>
                  <a:cubicBezTo>
                    <a:pt x="72" y="1882"/>
                    <a:pt x="263" y="2227"/>
                    <a:pt x="560" y="2456"/>
                  </a:cubicBezTo>
                  <a:cubicBezTo>
                    <a:pt x="642" y="2522"/>
                    <a:pt x="755" y="2608"/>
                    <a:pt x="905" y="2692"/>
                  </a:cubicBezTo>
                  <a:cubicBezTo>
                    <a:pt x="1108" y="2803"/>
                    <a:pt x="1332" y="2856"/>
                    <a:pt x="1551" y="2856"/>
                  </a:cubicBezTo>
                  <a:cubicBezTo>
                    <a:pt x="1939" y="2856"/>
                    <a:pt x="2319" y="2696"/>
                    <a:pt x="2587" y="2393"/>
                  </a:cubicBezTo>
                  <a:cubicBezTo>
                    <a:pt x="2827" y="2118"/>
                    <a:pt x="2946" y="1753"/>
                    <a:pt x="2920" y="1388"/>
                  </a:cubicBezTo>
                  <a:cubicBezTo>
                    <a:pt x="2903" y="1170"/>
                    <a:pt x="2821" y="846"/>
                    <a:pt x="2540" y="546"/>
                  </a:cubicBezTo>
                  <a:cubicBezTo>
                    <a:pt x="2434" y="436"/>
                    <a:pt x="2337" y="360"/>
                    <a:pt x="2249" y="292"/>
                  </a:cubicBezTo>
                  <a:cubicBezTo>
                    <a:pt x="2001" y="101"/>
                    <a:pt x="1709" y="1"/>
                    <a:pt x="1404"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0"/>
            <p:cNvSpPr/>
            <p:nvPr/>
          </p:nvSpPr>
          <p:spPr>
            <a:xfrm>
              <a:off x="5364556" y="1921649"/>
              <a:ext cx="135692" cy="135699"/>
            </a:xfrm>
            <a:custGeom>
              <a:avLst/>
              <a:gdLst/>
              <a:ahLst/>
              <a:cxnLst/>
              <a:rect l="l" t="t" r="r" b="b"/>
              <a:pathLst>
                <a:path w="2740" h="2740" extrusionOk="0">
                  <a:moveTo>
                    <a:pt x="1392" y="335"/>
                  </a:moveTo>
                  <a:cubicBezTo>
                    <a:pt x="1860" y="335"/>
                    <a:pt x="2281" y="625"/>
                    <a:pt x="2436" y="1069"/>
                  </a:cubicBezTo>
                  <a:lnTo>
                    <a:pt x="1375" y="1314"/>
                  </a:lnTo>
                  <a:lnTo>
                    <a:pt x="1375" y="1310"/>
                  </a:lnTo>
                  <a:lnTo>
                    <a:pt x="1371" y="1314"/>
                  </a:lnTo>
                  <a:lnTo>
                    <a:pt x="1371" y="1310"/>
                  </a:lnTo>
                  <a:lnTo>
                    <a:pt x="1375" y="1307"/>
                  </a:lnTo>
                  <a:lnTo>
                    <a:pt x="1474" y="1275"/>
                  </a:lnTo>
                  <a:lnTo>
                    <a:pt x="1375" y="1295"/>
                  </a:lnTo>
                  <a:lnTo>
                    <a:pt x="1371" y="1203"/>
                  </a:lnTo>
                  <a:lnTo>
                    <a:pt x="1371" y="1295"/>
                  </a:lnTo>
                  <a:lnTo>
                    <a:pt x="1363" y="335"/>
                  </a:lnTo>
                  <a:cubicBezTo>
                    <a:pt x="1372" y="335"/>
                    <a:pt x="1382" y="335"/>
                    <a:pt x="1392" y="335"/>
                  </a:cubicBezTo>
                  <a:close/>
                  <a:moveTo>
                    <a:pt x="1242" y="1371"/>
                  </a:moveTo>
                  <a:lnTo>
                    <a:pt x="1078" y="1412"/>
                  </a:lnTo>
                  <a:lnTo>
                    <a:pt x="1129" y="1396"/>
                  </a:lnTo>
                  <a:lnTo>
                    <a:pt x="1242" y="1371"/>
                  </a:lnTo>
                  <a:close/>
                  <a:moveTo>
                    <a:pt x="1320" y="339"/>
                  </a:moveTo>
                  <a:lnTo>
                    <a:pt x="1363" y="1201"/>
                  </a:lnTo>
                  <a:lnTo>
                    <a:pt x="1363" y="1295"/>
                  </a:lnTo>
                  <a:lnTo>
                    <a:pt x="304" y="1519"/>
                  </a:lnTo>
                  <a:cubicBezTo>
                    <a:pt x="284" y="1242"/>
                    <a:pt x="368" y="965"/>
                    <a:pt x="542" y="745"/>
                  </a:cubicBezTo>
                  <a:cubicBezTo>
                    <a:pt x="729" y="509"/>
                    <a:pt x="1012" y="362"/>
                    <a:pt x="1307" y="339"/>
                  </a:cubicBezTo>
                  <a:close/>
                  <a:moveTo>
                    <a:pt x="1363" y="1312"/>
                  </a:moveTo>
                  <a:lnTo>
                    <a:pt x="1363" y="1314"/>
                  </a:lnTo>
                  <a:lnTo>
                    <a:pt x="1363" y="1314"/>
                  </a:lnTo>
                  <a:lnTo>
                    <a:pt x="1351" y="1319"/>
                  </a:lnTo>
                  <a:lnTo>
                    <a:pt x="306" y="1552"/>
                  </a:lnTo>
                  <a:cubicBezTo>
                    <a:pt x="306" y="1541"/>
                    <a:pt x="304" y="1531"/>
                    <a:pt x="304" y="1521"/>
                  </a:cubicBezTo>
                  <a:lnTo>
                    <a:pt x="1363" y="1312"/>
                  </a:lnTo>
                  <a:close/>
                  <a:moveTo>
                    <a:pt x="2448" y="1129"/>
                  </a:moveTo>
                  <a:lnTo>
                    <a:pt x="2448" y="1129"/>
                  </a:lnTo>
                  <a:cubicBezTo>
                    <a:pt x="2501" y="1457"/>
                    <a:pt x="2409" y="1781"/>
                    <a:pt x="2192" y="2034"/>
                  </a:cubicBezTo>
                  <a:cubicBezTo>
                    <a:pt x="2003" y="2247"/>
                    <a:pt x="1744" y="2376"/>
                    <a:pt x="1463" y="2401"/>
                  </a:cubicBezTo>
                  <a:lnTo>
                    <a:pt x="1381" y="1441"/>
                  </a:lnTo>
                  <a:lnTo>
                    <a:pt x="1375" y="1346"/>
                  </a:lnTo>
                  <a:lnTo>
                    <a:pt x="2448" y="1129"/>
                  </a:lnTo>
                  <a:close/>
                  <a:moveTo>
                    <a:pt x="1361" y="1346"/>
                  </a:moveTo>
                  <a:lnTo>
                    <a:pt x="1361" y="2403"/>
                  </a:lnTo>
                  <a:cubicBezTo>
                    <a:pt x="1098" y="2399"/>
                    <a:pt x="844" y="2305"/>
                    <a:pt x="649" y="2132"/>
                  </a:cubicBezTo>
                  <a:cubicBezTo>
                    <a:pt x="509" y="2011"/>
                    <a:pt x="401" y="1851"/>
                    <a:pt x="339" y="1675"/>
                  </a:cubicBezTo>
                  <a:lnTo>
                    <a:pt x="1055" y="1420"/>
                  </a:lnTo>
                  <a:lnTo>
                    <a:pt x="1361" y="1346"/>
                  </a:lnTo>
                  <a:close/>
                  <a:moveTo>
                    <a:pt x="1367" y="1"/>
                  </a:moveTo>
                  <a:lnTo>
                    <a:pt x="1258" y="5"/>
                  </a:lnTo>
                  <a:cubicBezTo>
                    <a:pt x="920" y="33"/>
                    <a:pt x="610" y="189"/>
                    <a:pt x="380" y="448"/>
                  </a:cubicBezTo>
                  <a:cubicBezTo>
                    <a:pt x="111" y="760"/>
                    <a:pt x="1" y="1180"/>
                    <a:pt x="85" y="1566"/>
                  </a:cubicBezTo>
                  <a:lnTo>
                    <a:pt x="109" y="1669"/>
                  </a:lnTo>
                  <a:cubicBezTo>
                    <a:pt x="124" y="1736"/>
                    <a:pt x="144" y="1798"/>
                    <a:pt x="165" y="1859"/>
                  </a:cubicBezTo>
                  <a:cubicBezTo>
                    <a:pt x="347" y="2389"/>
                    <a:pt x="844" y="2739"/>
                    <a:pt x="1392" y="2739"/>
                  </a:cubicBezTo>
                  <a:cubicBezTo>
                    <a:pt x="1426" y="2739"/>
                    <a:pt x="1463" y="2735"/>
                    <a:pt x="1498" y="2731"/>
                  </a:cubicBezTo>
                  <a:cubicBezTo>
                    <a:pt x="1855" y="2703"/>
                    <a:pt x="2192" y="2526"/>
                    <a:pt x="2417" y="2243"/>
                  </a:cubicBezTo>
                  <a:cubicBezTo>
                    <a:pt x="2639" y="1964"/>
                    <a:pt x="2739" y="1603"/>
                    <a:pt x="2688" y="1254"/>
                  </a:cubicBezTo>
                  <a:cubicBezTo>
                    <a:pt x="2680" y="1197"/>
                    <a:pt x="2670" y="1137"/>
                    <a:pt x="2657" y="1082"/>
                  </a:cubicBezTo>
                  <a:lnTo>
                    <a:pt x="2604" y="875"/>
                  </a:lnTo>
                  <a:cubicBezTo>
                    <a:pt x="2530" y="661"/>
                    <a:pt x="2399" y="470"/>
                    <a:pt x="2233" y="325"/>
                  </a:cubicBezTo>
                  <a:cubicBezTo>
                    <a:pt x="1991" y="115"/>
                    <a:pt x="1687" y="1"/>
                    <a:pt x="136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0"/>
            <p:cNvSpPr/>
            <p:nvPr/>
          </p:nvSpPr>
          <p:spPr>
            <a:xfrm>
              <a:off x="5682526" y="1756637"/>
              <a:ext cx="144061" cy="143523"/>
            </a:xfrm>
            <a:custGeom>
              <a:avLst/>
              <a:gdLst/>
              <a:ahLst/>
              <a:cxnLst/>
              <a:rect l="l" t="t" r="r" b="b"/>
              <a:pathLst>
                <a:path w="2909" h="2898" extrusionOk="0">
                  <a:moveTo>
                    <a:pt x="1569" y="502"/>
                  </a:moveTo>
                  <a:cubicBezTo>
                    <a:pt x="1934" y="502"/>
                    <a:pt x="2280" y="690"/>
                    <a:pt x="2481" y="1018"/>
                  </a:cubicBezTo>
                  <a:cubicBezTo>
                    <a:pt x="2502" y="1051"/>
                    <a:pt x="2514" y="1080"/>
                    <a:pt x="2522" y="1098"/>
                  </a:cubicBezTo>
                  <a:cubicBezTo>
                    <a:pt x="2533" y="1144"/>
                    <a:pt x="2541" y="1191"/>
                    <a:pt x="2545" y="1236"/>
                  </a:cubicBezTo>
                  <a:lnTo>
                    <a:pt x="1786" y="1492"/>
                  </a:lnTo>
                  <a:lnTo>
                    <a:pt x="1540" y="1544"/>
                  </a:lnTo>
                  <a:lnTo>
                    <a:pt x="1447" y="1513"/>
                  </a:lnTo>
                  <a:lnTo>
                    <a:pt x="604" y="1102"/>
                  </a:lnTo>
                  <a:cubicBezTo>
                    <a:pt x="727" y="848"/>
                    <a:pt x="943" y="657"/>
                    <a:pt x="1207" y="565"/>
                  </a:cubicBezTo>
                  <a:lnTo>
                    <a:pt x="1445" y="1213"/>
                  </a:lnTo>
                  <a:lnTo>
                    <a:pt x="1445" y="1213"/>
                  </a:lnTo>
                  <a:lnTo>
                    <a:pt x="1213" y="563"/>
                  </a:lnTo>
                  <a:cubicBezTo>
                    <a:pt x="1331" y="522"/>
                    <a:pt x="1451" y="502"/>
                    <a:pt x="1569" y="502"/>
                  </a:cubicBezTo>
                  <a:close/>
                  <a:moveTo>
                    <a:pt x="471" y="1636"/>
                  </a:moveTo>
                  <a:lnTo>
                    <a:pt x="472" y="1642"/>
                  </a:lnTo>
                  <a:lnTo>
                    <a:pt x="472" y="1642"/>
                  </a:lnTo>
                  <a:cubicBezTo>
                    <a:pt x="472" y="1640"/>
                    <a:pt x="471" y="1639"/>
                    <a:pt x="471" y="1636"/>
                  </a:cubicBezTo>
                  <a:close/>
                  <a:moveTo>
                    <a:pt x="514" y="1361"/>
                  </a:moveTo>
                  <a:lnTo>
                    <a:pt x="1431" y="1542"/>
                  </a:lnTo>
                  <a:lnTo>
                    <a:pt x="1476" y="1558"/>
                  </a:lnTo>
                  <a:lnTo>
                    <a:pt x="518" y="1763"/>
                  </a:lnTo>
                  <a:cubicBezTo>
                    <a:pt x="514" y="1755"/>
                    <a:pt x="510" y="1747"/>
                    <a:pt x="508" y="1738"/>
                  </a:cubicBezTo>
                  <a:cubicBezTo>
                    <a:pt x="487" y="1613"/>
                    <a:pt x="489" y="1488"/>
                    <a:pt x="514" y="1361"/>
                  </a:cubicBezTo>
                  <a:close/>
                  <a:moveTo>
                    <a:pt x="2551" y="1336"/>
                  </a:moveTo>
                  <a:lnTo>
                    <a:pt x="2551" y="1336"/>
                  </a:lnTo>
                  <a:cubicBezTo>
                    <a:pt x="2553" y="1773"/>
                    <a:pt x="2282" y="2180"/>
                    <a:pt x="1847" y="2338"/>
                  </a:cubicBezTo>
                  <a:cubicBezTo>
                    <a:pt x="1730" y="2381"/>
                    <a:pt x="1609" y="2401"/>
                    <a:pt x="1486" y="2401"/>
                  </a:cubicBezTo>
                  <a:cubicBezTo>
                    <a:pt x="1066" y="2401"/>
                    <a:pt x="696" y="2157"/>
                    <a:pt x="524" y="1784"/>
                  </a:cubicBezTo>
                  <a:lnTo>
                    <a:pt x="1501" y="1568"/>
                  </a:lnTo>
                  <a:lnTo>
                    <a:pt x="1679" y="1626"/>
                  </a:lnTo>
                  <a:lnTo>
                    <a:pt x="1679" y="1626"/>
                  </a:lnTo>
                  <a:lnTo>
                    <a:pt x="1558" y="1568"/>
                  </a:lnTo>
                  <a:lnTo>
                    <a:pt x="1689" y="1593"/>
                  </a:lnTo>
                  <a:lnTo>
                    <a:pt x="1568" y="1552"/>
                  </a:lnTo>
                  <a:lnTo>
                    <a:pt x="2551" y="1336"/>
                  </a:lnTo>
                  <a:close/>
                  <a:moveTo>
                    <a:pt x="1486" y="1"/>
                  </a:moveTo>
                  <a:cubicBezTo>
                    <a:pt x="1332" y="1"/>
                    <a:pt x="1181" y="25"/>
                    <a:pt x="1037" y="77"/>
                  </a:cubicBezTo>
                  <a:cubicBezTo>
                    <a:pt x="366" y="319"/>
                    <a:pt x="1" y="1041"/>
                    <a:pt x="210" y="1743"/>
                  </a:cubicBezTo>
                  <a:cubicBezTo>
                    <a:pt x="245" y="1860"/>
                    <a:pt x="305" y="2056"/>
                    <a:pt x="430" y="2266"/>
                  </a:cubicBezTo>
                  <a:cubicBezTo>
                    <a:pt x="676" y="2668"/>
                    <a:pt x="1115" y="2898"/>
                    <a:pt x="1566" y="2898"/>
                  </a:cubicBezTo>
                  <a:cubicBezTo>
                    <a:pt x="1712" y="2898"/>
                    <a:pt x="1862" y="2875"/>
                    <a:pt x="2001" y="2826"/>
                  </a:cubicBezTo>
                  <a:cubicBezTo>
                    <a:pt x="2334" y="2711"/>
                    <a:pt x="2602" y="2473"/>
                    <a:pt x="2756" y="2157"/>
                  </a:cubicBezTo>
                  <a:lnTo>
                    <a:pt x="2791" y="2085"/>
                  </a:lnTo>
                  <a:lnTo>
                    <a:pt x="2869" y="1827"/>
                  </a:lnTo>
                  <a:cubicBezTo>
                    <a:pt x="2908" y="1626"/>
                    <a:pt x="2900" y="1418"/>
                    <a:pt x="2847" y="1221"/>
                  </a:cubicBezTo>
                  <a:cubicBezTo>
                    <a:pt x="2826" y="1144"/>
                    <a:pt x="2806" y="1068"/>
                    <a:pt x="2781" y="994"/>
                  </a:cubicBezTo>
                  <a:lnTo>
                    <a:pt x="2771" y="955"/>
                  </a:lnTo>
                  <a:cubicBezTo>
                    <a:pt x="2604" y="393"/>
                    <a:pt x="2077" y="1"/>
                    <a:pt x="148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0"/>
            <p:cNvSpPr/>
            <p:nvPr/>
          </p:nvSpPr>
          <p:spPr>
            <a:xfrm>
              <a:off x="5715457" y="1750447"/>
              <a:ext cx="140594" cy="144861"/>
            </a:xfrm>
            <a:custGeom>
              <a:avLst/>
              <a:gdLst/>
              <a:ahLst/>
              <a:cxnLst/>
              <a:rect l="l" t="t" r="r" b="b"/>
              <a:pathLst>
                <a:path w="2839" h="2925" extrusionOk="0">
                  <a:moveTo>
                    <a:pt x="2432" y="1611"/>
                  </a:moveTo>
                  <a:cubicBezTo>
                    <a:pt x="2432" y="1613"/>
                    <a:pt x="2431" y="1615"/>
                    <a:pt x="2431" y="1616"/>
                  </a:cubicBezTo>
                  <a:lnTo>
                    <a:pt x="2431" y="1616"/>
                  </a:lnTo>
                  <a:lnTo>
                    <a:pt x="2432" y="1611"/>
                  </a:lnTo>
                  <a:close/>
                  <a:moveTo>
                    <a:pt x="1370" y="520"/>
                  </a:moveTo>
                  <a:cubicBezTo>
                    <a:pt x="1530" y="520"/>
                    <a:pt x="1690" y="556"/>
                    <a:pt x="1837" y="628"/>
                  </a:cubicBezTo>
                  <a:cubicBezTo>
                    <a:pt x="2083" y="752"/>
                    <a:pt x="2268" y="959"/>
                    <a:pt x="2358" y="1217"/>
                  </a:cubicBezTo>
                  <a:cubicBezTo>
                    <a:pt x="2401" y="1344"/>
                    <a:pt x="2422" y="1474"/>
                    <a:pt x="2415" y="1605"/>
                  </a:cubicBezTo>
                  <a:lnTo>
                    <a:pt x="1262" y="1334"/>
                  </a:lnTo>
                  <a:lnTo>
                    <a:pt x="2415" y="1607"/>
                  </a:lnTo>
                  <a:cubicBezTo>
                    <a:pt x="2415" y="1632"/>
                    <a:pt x="2413" y="1656"/>
                    <a:pt x="2411" y="1679"/>
                  </a:cubicBezTo>
                  <a:cubicBezTo>
                    <a:pt x="2278" y="2108"/>
                    <a:pt x="1880" y="2403"/>
                    <a:pt x="1422" y="2403"/>
                  </a:cubicBezTo>
                  <a:cubicBezTo>
                    <a:pt x="1355" y="2403"/>
                    <a:pt x="1289" y="2397"/>
                    <a:pt x="1223" y="2385"/>
                  </a:cubicBezTo>
                  <a:cubicBezTo>
                    <a:pt x="951" y="2331"/>
                    <a:pt x="704" y="2165"/>
                    <a:pt x="553" y="1931"/>
                  </a:cubicBezTo>
                  <a:cubicBezTo>
                    <a:pt x="458" y="1781"/>
                    <a:pt x="401" y="1611"/>
                    <a:pt x="388" y="1437"/>
                  </a:cubicBezTo>
                  <a:lnTo>
                    <a:pt x="388" y="1437"/>
                  </a:lnTo>
                  <a:lnTo>
                    <a:pt x="1215" y="1531"/>
                  </a:lnTo>
                  <a:lnTo>
                    <a:pt x="1215" y="1531"/>
                  </a:lnTo>
                  <a:lnTo>
                    <a:pt x="380" y="1377"/>
                  </a:lnTo>
                  <a:cubicBezTo>
                    <a:pt x="380" y="1318"/>
                    <a:pt x="382" y="1256"/>
                    <a:pt x="393" y="1197"/>
                  </a:cubicBezTo>
                  <a:cubicBezTo>
                    <a:pt x="507" y="905"/>
                    <a:pt x="737" y="682"/>
                    <a:pt x="1024" y="579"/>
                  </a:cubicBezTo>
                  <a:cubicBezTo>
                    <a:pt x="1136" y="539"/>
                    <a:pt x="1253" y="520"/>
                    <a:pt x="1370" y="520"/>
                  </a:cubicBezTo>
                  <a:close/>
                  <a:moveTo>
                    <a:pt x="1425" y="1"/>
                  </a:moveTo>
                  <a:cubicBezTo>
                    <a:pt x="789" y="1"/>
                    <a:pt x="243" y="434"/>
                    <a:pt x="95" y="1057"/>
                  </a:cubicBezTo>
                  <a:lnTo>
                    <a:pt x="89" y="1090"/>
                  </a:lnTo>
                  <a:cubicBezTo>
                    <a:pt x="68" y="1182"/>
                    <a:pt x="48" y="1273"/>
                    <a:pt x="34" y="1365"/>
                  </a:cubicBezTo>
                  <a:cubicBezTo>
                    <a:pt x="1" y="1582"/>
                    <a:pt x="23" y="1806"/>
                    <a:pt x="95" y="2013"/>
                  </a:cubicBezTo>
                  <a:cubicBezTo>
                    <a:pt x="214" y="2350"/>
                    <a:pt x="454" y="2623"/>
                    <a:pt x="776" y="2783"/>
                  </a:cubicBezTo>
                  <a:cubicBezTo>
                    <a:pt x="963" y="2877"/>
                    <a:pt x="1170" y="2924"/>
                    <a:pt x="1377" y="2924"/>
                  </a:cubicBezTo>
                  <a:cubicBezTo>
                    <a:pt x="1529" y="2924"/>
                    <a:pt x="1683" y="2897"/>
                    <a:pt x="1829" y="2846"/>
                  </a:cubicBezTo>
                  <a:cubicBezTo>
                    <a:pt x="2212" y="2711"/>
                    <a:pt x="2520" y="2407"/>
                    <a:pt x="2649" y="2036"/>
                  </a:cubicBezTo>
                  <a:cubicBezTo>
                    <a:pt x="2699" y="1896"/>
                    <a:pt x="2727" y="1775"/>
                    <a:pt x="2752" y="1669"/>
                  </a:cubicBezTo>
                  <a:cubicBezTo>
                    <a:pt x="2838" y="1316"/>
                    <a:pt x="2770" y="934"/>
                    <a:pt x="2571" y="626"/>
                  </a:cubicBezTo>
                  <a:cubicBezTo>
                    <a:pt x="2370" y="315"/>
                    <a:pt x="2048" y="95"/>
                    <a:pt x="1689" y="25"/>
                  </a:cubicBezTo>
                  <a:cubicBezTo>
                    <a:pt x="1601" y="7"/>
                    <a:pt x="1511" y="1"/>
                    <a:pt x="142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0"/>
            <p:cNvSpPr/>
            <p:nvPr/>
          </p:nvSpPr>
          <p:spPr>
            <a:xfrm>
              <a:off x="5947410" y="1612574"/>
              <a:ext cx="143912" cy="141592"/>
            </a:xfrm>
            <a:custGeom>
              <a:avLst/>
              <a:gdLst/>
              <a:ahLst/>
              <a:cxnLst/>
              <a:rect l="l" t="t" r="r" b="b"/>
              <a:pathLst>
                <a:path w="2906" h="2859" extrusionOk="0">
                  <a:moveTo>
                    <a:pt x="1470" y="452"/>
                  </a:moveTo>
                  <a:cubicBezTo>
                    <a:pt x="1760" y="452"/>
                    <a:pt x="2047" y="568"/>
                    <a:pt x="2259" y="790"/>
                  </a:cubicBezTo>
                  <a:cubicBezTo>
                    <a:pt x="2278" y="809"/>
                    <a:pt x="2300" y="838"/>
                    <a:pt x="2329" y="877"/>
                  </a:cubicBezTo>
                  <a:cubicBezTo>
                    <a:pt x="2423" y="1076"/>
                    <a:pt x="2454" y="1312"/>
                    <a:pt x="2411" y="1529"/>
                  </a:cubicBezTo>
                  <a:cubicBezTo>
                    <a:pt x="2356" y="1814"/>
                    <a:pt x="2196" y="2058"/>
                    <a:pt x="1956" y="2220"/>
                  </a:cubicBezTo>
                  <a:cubicBezTo>
                    <a:pt x="1779" y="2339"/>
                    <a:pt x="1572" y="2405"/>
                    <a:pt x="1357" y="2405"/>
                  </a:cubicBezTo>
                  <a:lnTo>
                    <a:pt x="1379" y="1207"/>
                  </a:lnTo>
                  <a:lnTo>
                    <a:pt x="1141" y="2378"/>
                  </a:lnTo>
                  <a:cubicBezTo>
                    <a:pt x="864" y="2325"/>
                    <a:pt x="620" y="2159"/>
                    <a:pt x="458" y="1919"/>
                  </a:cubicBezTo>
                  <a:cubicBezTo>
                    <a:pt x="450" y="1896"/>
                    <a:pt x="444" y="1876"/>
                    <a:pt x="435" y="1853"/>
                  </a:cubicBezTo>
                  <a:cubicBezTo>
                    <a:pt x="294" y="1404"/>
                    <a:pt x="468" y="903"/>
                    <a:pt x="866" y="635"/>
                  </a:cubicBezTo>
                  <a:cubicBezTo>
                    <a:pt x="872" y="633"/>
                    <a:pt x="874" y="630"/>
                    <a:pt x="879" y="626"/>
                  </a:cubicBezTo>
                  <a:cubicBezTo>
                    <a:pt x="1060" y="509"/>
                    <a:pt x="1265" y="452"/>
                    <a:pt x="1470" y="452"/>
                  </a:cubicBezTo>
                  <a:close/>
                  <a:moveTo>
                    <a:pt x="1355" y="1"/>
                  </a:moveTo>
                  <a:cubicBezTo>
                    <a:pt x="1088" y="1"/>
                    <a:pt x="831" y="81"/>
                    <a:pt x="610" y="230"/>
                  </a:cubicBezTo>
                  <a:cubicBezTo>
                    <a:pt x="321" y="427"/>
                    <a:pt x="115" y="737"/>
                    <a:pt x="52" y="1078"/>
                  </a:cubicBezTo>
                  <a:cubicBezTo>
                    <a:pt x="7" y="1297"/>
                    <a:pt x="0" y="1630"/>
                    <a:pt x="206" y="1995"/>
                  </a:cubicBezTo>
                  <a:lnTo>
                    <a:pt x="314" y="2184"/>
                  </a:lnTo>
                  <a:cubicBezTo>
                    <a:pt x="374" y="2284"/>
                    <a:pt x="446" y="2370"/>
                    <a:pt x="524" y="2452"/>
                  </a:cubicBezTo>
                  <a:cubicBezTo>
                    <a:pt x="776" y="2719"/>
                    <a:pt x="1119" y="2859"/>
                    <a:pt x="1467" y="2859"/>
                  </a:cubicBezTo>
                  <a:cubicBezTo>
                    <a:pt x="1724" y="2859"/>
                    <a:pt x="1984" y="2781"/>
                    <a:pt x="2212" y="2627"/>
                  </a:cubicBezTo>
                  <a:cubicBezTo>
                    <a:pt x="2698" y="2298"/>
                    <a:pt x="2906" y="1699"/>
                    <a:pt x="2731" y="1139"/>
                  </a:cubicBezTo>
                  <a:cubicBezTo>
                    <a:pt x="2680" y="973"/>
                    <a:pt x="2608" y="850"/>
                    <a:pt x="2569" y="778"/>
                  </a:cubicBezTo>
                  <a:lnTo>
                    <a:pt x="2505" y="665"/>
                  </a:lnTo>
                  <a:cubicBezTo>
                    <a:pt x="2319" y="337"/>
                    <a:pt x="1993" y="103"/>
                    <a:pt x="1597" y="25"/>
                  </a:cubicBezTo>
                  <a:lnTo>
                    <a:pt x="1463"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0"/>
            <p:cNvSpPr/>
            <p:nvPr/>
          </p:nvSpPr>
          <p:spPr>
            <a:xfrm>
              <a:off x="5970289" y="1611039"/>
              <a:ext cx="131581" cy="137036"/>
            </a:xfrm>
            <a:custGeom>
              <a:avLst/>
              <a:gdLst/>
              <a:ahLst/>
              <a:cxnLst/>
              <a:rect l="l" t="t" r="r" b="b"/>
              <a:pathLst>
                <a:path w="2657" h="2767" extrusionOk="0">
                  <a:moveTo>
                    <a:pt x="242" y="1158"/>
                  </a:moveTo>
                  <a:lnTo>
                    <a:pt x="241" y="1162"/>
                  </a:lnTo>
                  <a:lnTo>
                    <a:pt x="241" y="1162"/>
                  </a:lnTo>
                  <a:cubicBezTo>
                    <a:pt x="242" y="1161"/>
                    <a:pt x="242" y="1159"/>
                    <a:pt x="242" y="1158"/>
                  </a:cubicBezTo>
                  <a:close/>
                  <a:moveTo>
                    <a:pt x="241" y="1162"/>
                  </a:moveTo>
                  <a:cubicBezTo>
                    <a:pt x="241" y="1164"/>
                    <a:pt x="240" y="1165"/>
                    <a:pt x="240" y="1166"/>
                  </a:cubicBezTo>
                  <a:lnTo>
                    <a:pt x="241" y="1162"/>
                  </a:lnTo>
                  <a:close/>
                  <a:moveTo>
                    <a:pt x="1298" y="365"/>
                  </a:moveTo>
                  <a:cubicBezTo>
                    <a:pt x="1369" y="365"/>
                    <a:pt x="1440" y="372"/>
                    <a:pt x="1510" y="387"/>
                  </a:cubicBezTo>
                  <a:cubicBezTo>
                    <a:pt x="1990" y="479"/>
                    <a:pt x="2349" y="865"/>
                    <a:pt x="2400" y="1355"/>
                  </a:cubicBezTo>
                  <a:cubicBezTo>
                    <a:pt x="2403" y="1369"/>
                    <a:pt x="2403" y="1396"/>
                    <a:pt x="2403" y="1429"/>
                  </a:cubicBezTo>
                  <a:lnTo>
                    <a:pt x="1338" y="1304"/>
                  </a:lnTo>
                  <a:lnTo>
                    <a:pt x="1340" y="1205"/>
                  </a:lnTo>
                  <a:lnTo>
                    <a:pt x="1319" y="1304"/>
                  </a:lnTo>
                  <a:lnTo>
                    <a:pt x="1108" y="2385"/>
                  </a:lnTo>
                  <a:cubicBezTo>
                    <a:pt x="823" y="2327"/>
                    <a:pt x="577" y="2163"/>
                    <a:pt x="415" y="1923"/>
                  </a:cubicBezTo>
                  <a:cubicBezTo>
                    <a:pt x="273" y="1712"/>
                    <a:pt x="209" y="1455"/>
                    <a:pt x="232" y="1215"/>
                  </a:cubicBezTo>
                  <a:cubicBezTo>
                    <a:pt x="236" y="1191"/>
                    <a:pt x="240" y="1168"/>
                    <a:pt x="242" y="1146"/>
                  </a:cubicBezTo>
                  <a:cubicBezTo>
                    <a:pt x="314" y="910"/>
                    <a:pt x="476" y="694"/>
                    <a:pt x="687" y="553"/>
                  </a:cubicBezTo>
                  <a:cubicBezTo>
                    <a:pt x="872" y="429"/>
                    <a:pt x="1084" y="365"/>
                    <a:pt x="1298" y="365"/>
                  </a:cubicBezTo>
                  <a:close/>
                  <a:moveTo>
                    <a:pt x="1340" y="1308"/>
                  </a:moveTo>
                  <a:lnTo>
                    <a:pt x="2405" y="1435"/>
                  </a:lnTo>
                  <a:cubicBezTo>
                    <a:pt x="2403" y="1443"/>
                    <a:pt x="2403" y="1453"/>
                    <a:pt x="2403" y="1464"/>
                  </a:cubicBezTo>
                  <a:cubicBezTo>
                    <a:pt x="2325" y="2001"/>
                    <a:pt x="1867" y="2405"/>
                    <a:pt x="1323" y="2405"/>
                  </a:cubicBezTo>
                  <a:lnTo>
                    <a:pt x="1340" y="1308"/>
                  </a:lnTo>
                  <a:close/>
                  <a:moveTo>
                    <a:pt x="1319" y="1"/>
                  </a:moveTo>
                  <a:cubicBezTo>
                    <a:pt x="657" y="1"/>
                    <a:pt x="97" y="493"/>
                    <a:pt x="21" y="1148"/>
                  </a:cubicBezTo>
                  <a:lnTo>
                    <a:pt x="10" y="1246"/>
                  </a:lnTo>
                  <a:cubicBezTo>
                    <a:pt x="0" y="1361"/>
                    <a:pt x="0" y="1476"/>
                    <a:pt x="12" y="1605"/>
                  </a:cubicBezTo>
                  <a:cubicBezTo>
                    <a:pt x="74" y="2176"/>
                    <a:pt x="492" y="2635"/>
                    <a:pt x="1048" y="2740"/>
                  </a:cubicBezTo>
                  <a:cubicBezTo>
                    <a:pt x="1131" y="2758"/>
                    <a:pt x="1215" y="2766"/>
                    <a:pt x="1299" y="2766"/>
                  </a:cubicBezTo>
                  <a:cubicBezTo>
                    <a:pt x="1555" y="2766"/>
                    <a:pt x="1812" y="2693"/>
                    <a:pt x="2025" y="2545"/>
                  </a:cubicBezTo>
                  <a:cubicBezTo>
                    <a:pt x="2288" y="2370"/>
                    <a:pt x="2468" y="2118"/>
                    <a:pt x="2556" y="1804"/>
                  </a:cubicBezTo>
                  <a:cubicBezTo>
                    <a:pt x="2577" y="1730"/>
                    <a:pt x="2595" y="1652"/>
                    <a:pt x="2608" y="1564"/>
                  </a:cubicBezTo>
                  <a:lnTo>
                    <a:pt x="2618" y="1478"/>
                  </a:lnTo>
                  <a:cubicBezTo>
                    <a:pt x="2657" y="1160"/>
                    <a:pt x="2581" y="840"/>
                    <a:pt x="2405" y="579"/>
                  </a:cubicBezTo>
                  <a:cubicBezTo>
                    <a:pt x="2210" y="290"/>
                    <a:pt x="1914" y="93"/>
                    <a:pt x="1563" y="23"/>
                  </a:cubicBezTo>
                  <a:lnTo>
                    <a:pt x="143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0"/>
            <p:cNvSpPr/>
            <p:nvPr/>
          </p:nvSpPr>
          <p:spPr>
            <a:xfrm>
              <a:off x="5991186" y="1608513"/>
              <a:ext cx="132126" cy="133371"/>
            </a:xfrm>
            <a:custGeom>
              <a:avLst/>
              <a:gdLst/>
              <a:ahLst/>
              <a:cxnLst/>
              <a:rect l="l" t="t" r="r" b="b"/>
              <a:pathLst>
                <a:path w="2668" h="2693" extrusionOk="0">
                  <a:moveTo>
                    <a:pt x="1353" y="1297"/>
                  </a:moveTo>
                  <a:lnTo>
                    <a:pt x="1353" y="1298"/>
                  </a:lnTo>
                  <a:lnTo>
                    <a:pt x="1353" y="1298"/>
                  </a:lnTo>
                  <a:lnTo>
                    <a:pt x="1539" y="1337"/>
                  </a:lnTo>
                  <a:lnTo>
                    <a:pt x="1539" y="1337"/>
                  </a:lnTo>
                  <a:lnTo>
                    <a:pt x="1353" y="1297"/>
                  </a:lnTo>
                  <a:close/>
                  <a:moveTo>
                    <a:pt x="1316" y="292"/>
                  </a:moveTo>
                  <a:cubicBezTo>
                    <a:pt x="1386" y="292"/>
                    <a:pt x="1455" y="296"/>
                    <a:pt x="1523" y="312"/>
                  </a:cubicBezTo>
                  <a:cubicBezTo>
                    <a:pt x="1812" y="368"/>
                    <a:pt x="2075" y="540"/>
                    <a:pt x="2237" y="778"/>
                  </a:cubicBezTo>
                  <a:cubicBezTo>
                    <a:pt x="2387" y="1000"/>
                    <a:pt x="2454" y="1262"/>
                    <a:pt x="2426" y="1523"/>
                  </a:cubicBezTo>
                  <a:lnTo>
                    <a:pt x="1539" y="1337"/>
                  </a:lnTo>
                  <a:lnTo>
                    <a:pt x="1539" y="1337"/>
                  </a:lnTo>
                  <a:lnTo>
                    <a:pt x="2426" y="1525"/>
                  </a:lnTo>
                  <a:cubicBezTo>
                    <a:pt x="2424" y="1529"/>
                    <a:pt x="2424" y="1533"/>
                    <a:pt x="2424" y="1537"/>
                  </a:cubicBezTo>
                  <a:cubicBezTo>
                    <a:pt x="2309" y="2040"/>
                    <a:pt x="1855" y="2405"/>
                    <a:pt x="1336" y="2405"/>
                  </a:cubicBezTo>
                  <a:lnTo>
                    <a:pt x="1353" y="1298"/>
                  </a:lnTo>
                  <a:lnTo>
                    <a:pt x="1353" y="1298"/>
                  </a:lnTo>
                  <a:lnTo>
                    <a:pt x="1351" y="1297"/>
                  </a:lnTo>
                  <a:lnTo>
                    <a:pt x="1351" y="1207"/>
                  </a:lnTo>
                  <a:lnTo>
                    <a:pt x="1336" y="1293"/>
                  </a:lnTo>
                  <a:lnTo>
                    <a:pt x="1271" y="1638"/>
                  </a:lnTo>
                  <a:lnTo>
                    <a:pt x="1271" y="1638"/>
                  </a:lnTo>
                  <a:lnTo>
                    <a:pt x="1295" y="1488"/>
                  </a:lnTo>
                  <a:lnTo>
                    <a:pt x="1111" y="2380"/>
                  </a:lnTo>
                  <a:cubicBezTo>
                    <a:pt x="825" y="2323"/>
                    <a:pt x="569" y="2151"/>
                    <a:pt x="409" y="1906"/>
                  </a:cubicBezTo>
                  <a:cubicBezTo>
                    <a:pt x="245" y="1660"/>
                    <a:pt x="185" y="1351"/>
                    <a:pt x="241" y="1082"/>
                  </a:cubicBezTo>
                  <a:cubicBezTo>
                    <a:pt x="313" y="840"/>
                    <a:pt x="473" y="626"/>
                    <a:pt x="680" y="487"/>
                  </a:cubicBezTo>
                  <a:cubicBezTo>
                    <a:pt x="866" y="358"/>
                    <a:pt x="1090" y="292"/>
                    <a:pt x="1316" y="292"/>
                  </a:cubicBezTo>
                  <a:close/>
                  <a:moveTo>
                    <a:pt x="1336" y="1"/>
                  </a:moveTo>
                  <a:cubicBezTo>
                    <a:pt x="733" y="1"/>
                    <a:pt x="204" y="431"/>
                    <a:pt x="77" y="1022"/>
                  </a:cubicBezTo>
                  <a:lnTo>
                    <a:pt x="77" y="1026"/>
                  </a:lnTo>
                  <a:cubicBezTo>
                    <a:pt x="62" y="1098"/>
                    <a:pt x="50" y="1168"/>
                    <a:pt x="42" y="1238"/>
                  </a:cubicBezTo>
                  <a:cubicBezTo>
                    <a:pt x="1" y="1556"/>
                    <a:pt x="75" y="1874"/>
                    <a:pt x="249" y="2128"/>
                  </a:cubicBezTo>
                  <a:cubicBezTo>
                    <a:pt x="440" y="2409"/>
                    <a:pt x="737" y="2604"/>
                    <a:pt x="1070" y="2668"/>
                  </a:cubicBezTo>
                  <a:cubicBezTo>
                    <a:pt x="1150" y="2684"/>
                    <a:pt x="1232" y="2692"/>
                    <a:pt x="1312" y="2692"/>
                  </a:cubicBezTo>
                  <a:cubicBezTo>
                    <a:pt x="1568" y="2692"/>
                    <a:pt x="1825" y="2614"/>
                    <a:pt x="2032" y="2467"/>
                  </a:cubicBezTo>
                  <a:cubicBezTo>
                    <a:pt x="2204" y="2350"/>
                    <a:pt x="2432" y="2132"/>
                    <a:pt x="2543" y="1763"/>
                  </a:cubicBezTo>
                  <a:cubicBezTo>
                    <a:pt x="2563" y="1693"/>
                    <a:pt x="2580" y="1627"/>
                    <a:pt x="2596" y="1554"/>
                  </a:cubicBezTo>
                  <a:cubicBezTo>
                    <a:pt x="2668" y="1219"/>
                    <a:pt x="2598" y="862"/>
                    <a:pt x="2409" y="579"/>
                  </a:cubicBezTo>
                  <a:cubicBezTo>
                    <a:pt x="2218" y="292"/>
                    <a:pt x="1917" y="89"/>
                    <a:pt x="1603" y="29"/>
                  </a:cubicBezTo>
                  <a:lnTo>
                    <a:pt x="146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0"/>
            <p:cNvSpPr/>
            <p:nvPr/>
          </p:nvSpPr>
          <p:spPr>
            <a:xfrm>
              <a:off x="5490833" y="1870046"/>
              <a:ext cx="138960" cy="134956"/>
            </a:xfrm>
            <a:custGeom>
              <a:avLst/>
              <a:gdLst/>
              <a:ahLst/>
              <a:cxnLst/>
              <a:rect l="l" t="t" r="r" b="b"/>
              <a:pathLst>
                <a:path w="2806" h="2725" extrusionOk="0">
                  <a:moveTo>
                    <a:pt x="2073" y="480"/>
                  </a:moveTo>
                  <a:cubicBezTo>
                    <a:pt x="2075" y="480"/>
                    <a:pt x="2077" y="482"/>
                    <a:pt x="2077" y="482"/>
                  </a:cubicBezTo>
                  <a:lnTo>
                    <a:pt x="2073" y="480"/>
                  </a:lnTo>
                  <a:close/>
                  <a:moveTo>
                    <a:pt x="692" y="2206"/>
                  </a:moveTo>
                  <a:lnTo>
                    <a:pt x="713" y="2222"/>
                  </a:lnTo>
                  <a:lnTo>
                    <a:pt x="711" y="2224"/>
                  </a:lnTo>
                  <a:lnTo>
                    <a:pt x="692" y="2206"/>
                  </a:lnTo>
                  <a:close/>
                  <a:moveTo>
                    <a:pt x="1502" y="315"/>
                  </a:moveTo>
                  <a:cubicBezTo>
                    <a:pt x="1690" y="315"/>
                    <a:pt x="1880" y="363"/>
                    <a:pt x="2052" y="462"/>
                  </a:cubicBezTo>
                  <a:cubicBezTo>
                    <a:pt x="2264" y="649"/>
                    <a:pt x="2401" y="913"/>
                    <a:pt x="2426" y="1196"/>
                  </a:cubicBezTo>
                  <a:cubicBezTo>
                    <a:pt x="2454" y="1496"/>
                    <a:pt x="2354" y="1798"/>
                    <a:pt x="2157" y="2023"/>
                  </a:cubicBezTo>
                  <a:cubicBezTo>
                    <a:pt x="1945" y="2266"/>
                    <a:pt x="1629" y="2394"/>
                    <a:pt x="1314" y="2394"/>
                  </a:cubicBezTo>
                  <a:cubicBezTo>
                    <a:pt x="1103" y="2394"/>
                    <a:pt x="893" y="2336"/>
                    <a:pt x="715" y="2218"/>
                  </a:cubicBezTo>
                  <a:lnTo>
                    <a:pt x="719" y="2218"/>
                  </a:lnTo>
                  <a:cubicBezTo>
                    <a:pt x="708" y="2214"/>
                    <a:pt x="700" y="2204"/>
                    <a:pt x="690" y="2196"/>
                  </a:cubicBezTo>
                  <a:lnTo>
                    <a:pt x="682" y="2187"/>
                  </a:lnTo>
                  <a:cubicBezTo>
                    <a:pt x="514" y="2007"/>
                    <a:pt x="411" y="1769"/>
                    <a:pt x="390" y="1517"/>
                  </a:cubicBezTo>
                  <a:cubicBezTo>
                    <a:pt x="368" y="1219"/>
                    <a:pt x="466" y="922"/>
                    <a:pt x="653" y="706"/>
                  </a:cubicBezTo>
                  <a:lnTo>
                    <a:pt x="661" y="698"/>
                  </a:lnTo>
                  <a:cubicBezTo>
                    <a:pt x="880" y="447"/>
                    <a:pt x="1189" y="315"/>
                    <a:pt x="1502" y="315"/>
                  </a:cubicBezTo>
                  <a:close/>
                  <a:moveTo>
                    <a:pt x="1324" y="0"/>
                  </a:moveTo>
                  <a:cubicBezTo>
                    <a:pt x="953" y="0"/>
                    <a:pt x="596" y="162"/>
                    <a:pt x="349" y="444"/>
                  </a:cubicBezTo>
                  <a:cubicBezTo>
                    <a:pt x="116" y="710"/>
                    <a:pt x="1" y="1067"/>
                    <a:pt x="33" y="1422"/>
                  </a:cubicBezTo>
                  <a:cubicBezTo>
                    <a:pt x="66" y="1773"/>
                    <a:pt x="245" y="2099"/>
                    <a:pt x="522" y="2317"/>
                  </a:cubicBezTo>
                  <a:lnTo>
                    <a:pt x="624" y="2397"/>
                  </a:lnTo>
                  <a:cubicBezTo>
                    <a:pt x="692" y="2448"/>
                    <a:pt x="768" y="2495"/>
                    <a:pt x="832" y="2534"/>
                  </a:cubicBezTo>
                  <a:cubicBezTo>
                    <a:pt x="1039" y="2663"/>
                    <a:pt x="1271" y="2725"/>
                    <a:pt x="1500" y="2725"/>
                  </a:cubicBezTo>
                  <a:cubicBezTo>
                    <a:pt x="1857" y="2725"/>
                    <a:pt x="2208" y="2575"/>
                    <a:pt x="2456" y="2290"/>
                  </a:cubicBezTo>
                  <a:cubicBezTo>
                    <a:pt x="2688" y="2031"/>
                    <a:pt x="2805" y="1683"/>
                    <a:pt x="2781" y="1332"/>
                  </a:cubicBezTo>
                  <a:cubicBezTo>
                    <a:pt x="2758" y="1024"/>
                    <a:pt x="2618" y="731"/>
                    <a:pt x="2401" y="515"/>
                  </a:cubicBezTo>
                  <a:cubicBezTo>
                    <a:pt x="2350" y="464"/>
                    <a:pt x="2296" y="411"/>
                    <a:pt x="2235" y="361"/>
                  </a:cubicBezTo>
                  <a:lnTo>
                    <a:pt x="2134" y="283"/>
                  </a:lnTo>
                  <a:cubicBezTo>
                    <a:pt x="1902" y="101"/>
                    <a:pt x="1615" y="0"/>
                    <a:pt x="132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0"/>
            <p:cNvSpPr/>
            <p:nvPr/>
          </p:nvSpPr>
          <p:spPr>
            <a:xfrm>
              <a:off x="5502222" y="1860785"/>
              <a:ext cx="137227" cy="139660"/>
            </a:xfrm>
            <a:custGeom>
              <a:avLst/>
              <a:gdLst/>
              <a:ahLst/>
              <a:cxnLst/>
              <a:rect l="l" t="t" r="r" b="b"/>
              <a:pathLst>
                <a:path w="2771" h="2820" extrusionOk="0">
                  <a:moveTo>
                    <a:pt x="1418" y="417"/>
                  </a:moveTo>
                  <a:cubicBezTo>
                    <a:pt x="1874" y="417"/>
                    <a:pt x="2285" y="705"/>
                    <a:pt x="2446" y="1150"/>
                  </a:cubicBezTo>
                  <a:cubicBezTo>
                    <a:pt x="2489" y="1468"/>
                    <a:pt x="2399" y="1781"/>
                    <a:pt x="2181" y="2034"/>
                  </a:cubicBezTo>
                  <a:cubicBezTo>
                    <a:pt x="1999" y="2239"/>
                    <a:pt x="1750" y="2366"/>
                    <a:pt x="1478" y="2395"/>
                  </a:cubicBezTo>
                  <a:lnTo>
                    <a:pt x="1363" y="1201"/>
                  </a:lnTo>
                  <a:lnTo>
                    <a:pt x="1363" y="2401"/>
                  </a:lnTo>
                  <a:cubicBezTo>
                    <a:pt x="1098" y="2401"/>
                    <a:pt x="846" y="2303"/>
                    <a:pt x="651" y="2134"/>
                  </a:cubicBezTo>
                  <a:cubicBezTo>
                    <a:pt x="452" y="1962"/>
                    <a:pt x="364" y="1765"/>
                    <a:pt x="323" y="1636"/>
                  </a:cubicBezTo>
                  <a:cubicBezTo>
                    <a:pt x="288" y="1326"/>
                    <a:pt x="380" y="1024"/>
                    <a:pt x="583" y="793"/>
                  </a:cubicBezTo>
                  <a:cubicBezTo>
                    <a:pt x="766" y="587"/>
                    <a:pt x="1012" y="456"/>
                    <a:pt x="1277" y="425"/>
                  </a:cubicBezTo>
                  <a:lnTo>
                    <a:pt x="1354" y="1201"/>
                  </a:lnTo>
                  <a:lnTo>
                    <a:pt x="1291" y="423"/>
                  </a:lnTo>
                  <a:cubicBezTo>
                    <a:pt x="1299" y="423"/>
                    <a:pt x="1309" y="421"/>
                    <a:pt x="1320" y="421"/>
                  </a:cubicBezTo>
                  <a:cubicBezTo>
                    <a:pt x="1353" y="418"/>
                    <a:pt x="1386" y="417"/>
                    <a:pt x="1418" y="417"/>
                  </a:cubicBezTo>
                  <a:close/>
                  <a:moveTo>
                    <a:pt x="1365" y="1"/>
                  </a:moveTo>
                  <a:lnTo>
                    <a:pt x="1240" y="5"/>
                  </a:lnTo>
                  <a:cubicBezTo>
                    <a:pt x="909" y="36"/>
                    <a:pt x="606" y="189"/>
                    <a:pt x="376" y="452"/>
                  </a:cubicBezTo>
                  <a:cubicBezTo>
                    <a:pt x="111" y="758"/>
                    <a:pt x="0" y="1172"/>
                    <a:pt x="82" y="1572"/>
                  </a:cubicBezTo>
                  <a:cubicBezTo>
                    <a:pt x="101" y="1662"/>
                    <a:pt x="126" y="1788"/>
                    <a:pt x="175" y="1931"/>
                  </a:cubicBezTo>
                  <a:cubicBezTo>
                    <a:pt x="355" y="2467"/>
                    <a:pt x="856" y="2820"/>
                    <a:pt x="1404" y="2820"/>
                  </a:cubicBezTo>
                  <a:cubicBezTo>
                    <a:pt x="1441" y="2820"/>
                    <a:pt x="1476" y="2815"/>
                    <a:pt x="1508" y="2815"/>
                  </a:cubicBezTo>
                  <a:cubicBezTo>
                    <a:pt x="1853" y="2789"/>
                    <a:pt x="2167" y="2631"/>
                    <a:pt x="2395" y="2372"/>
                  </a:cubicBezTo>
                  <a:cubicBezTo>
                    <a:pt x="2659" y="2071"/>
                    <a:pt x="2770" y="1656"/>
                    <a:pt x="2694" y="1275"/>
                  </a:cubicBezTo>
                  <a:lnTo>
                    <a:pt x="2651" y="1061"/>
                  </a:lnTo>
                  <a:cubicBezTo>
                    <a:pt x="2575" y="690"/>
                    <a:pt x="2376" y="452"/>
                    <a:pt x="2226" y="323"/>
                  </a:cubicBezTo>
                  <a:cubicBezTo>
                    <a:pt x="1988" y="116"/>
                    <a:pt x="1683" y="1"/>
                    <a:pt x="136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0"/>
            <p:cNvSpPr/>
            <p:nvPr/>
          </p:nvSpPr>
          <p:spPr>
            <a:xfrm>
              <a:off x="5826630" y="1665911"/>
              <a:ext cx="148964" cy="139264"/>
            </a:xfrm>
            <a:custGeom>
              <a:avLst/>
              <a:gdLst/>
              <a:ahLst/>
              <a:cxnLst/>
              <a:rect l="l" t="t" r="r" b="b"/>
              <a:pathLst>
                <a:path w="3008" h="2812" extrusionOk="0">
                  <a:moveTo>
                    <a:pt x="2186" y="591"/>
                  </a:moveTo>
                  <a:lnTo>
                    <a:pt x="2186" y="591"/>
                  </a:lnTo>
                  <a:cubicBezTo>
                    <a:pt x="2187" y="592"/>
                    <a:pt x="2188" y="594"/>
                    <a:pt x="2189" y="596"/>
                  </a:cubicBezTo>
                  <a:lnTo>
                    <a:pt x="2186" y="591"/>
                  </a:lnTo>
                  <a:close/>
                  <a:moveTo>
                    <a:pt x="1523" y="406"/>
                  </a:moveTo>
                  <a:cubicBezTo>
                    <a:pt x="1787" y="406"/>
                    <a:pt x="2050" y="500"/>
                    <a:pt x="2259" y="684"/>
                  </a:cubicBezTo>
                  <a:cubicBezTo>
                    <a:pt x="2425" y="930"/>
                    <a:pt x="2491" y="1228"/>
                    <a:pt x="2433" y="1505"/>
                  </a:cubicBezTo>
                  <a:cubicBezTo>
                    <a:pt x="2380" y="1794"/>
                    <a:pt x="2216" y="2046"/>
                    <a:pt x="1972" y="2210"/>
                  </a:cubicBezTo>
                  <a:lnTo>
                    <a:pt x="1375" y="1330"/>
                  </a:lnTo>
                  <a:lnTo>
                    <a:pt x="1377" y="1199"/>
                  </a:lnTo>
                  <a:lnTo>
                    <a:pt x="1356" y="1303"/>
                  </a:lnTo>
                  <a:lnTo>
                    <a:pt x="1297" y="1217"/>
                  </a:lnTo>
                  <a:lnTo>
                    <a:pt x="1356" y="1308"/>
                  </a:lnTo>
                  <a:lnTo>
                    <a:pt x="1149" y="2381"/>
                  </a:lnTo>
                  <a:cubicBezTo>
                    <a:pt x="936" y="2340"/>
                    <a:pt x="733" y="2233"/>
                    <a:pt x="589" y="2089"/>
                  </a:cubicBezTo>
                  <a:cubicBezTo>
                    <a:pt x="281" y="1591"/>
                    <a:pt x="421" y="928"/>
                    <a:pt x="905" y="596"/>
                  </a:cubicBezTo>
                  <a:cubicBezTo>
                    <a:pt x="1092" y="468"/>
                    <a:pt x="1308" y="406"/>
                    <a:pt x="1523" y="406"/>
                  </a:cubicBezTo>
                  <a:close/>
                  <a:moveTo>
                    <a:pt x="1377" y="1334"/>
                  </a:moveTo>
                  <a:lnTo>
                    <a:pt x="1970" y="2214"/>
                  </a:lnTo>
                  <a:cubicBezTo>
                    <a:pt x="1787" y="2337"/>
                    <a:pt x="1578" y="2401"/>
                    <a:pt x="1358" y="2401"/>
                  </a:cubicBezTo>
                  <a:lnTo>
                    <a:pt x="1377" y="1334"/>
                  </a:lnTo>
                  <a:close/>
                  <a:moveTo>
                    <a:pt x="1364" y="1"/>
                  </a:moveTo>
                  <a:cubicBezTo>
                    <a:pt x="1102" y="1"/>
                    <a:pt x="850" y="79"/>
                    <a:pt x="634" y="224"/>
                  </a:cubicBezTo>
                  <a:lnTo>
                    <a:pt x="628" y="226"/>
                  </a:lnTo>
                  <a:cubicBezTo>
                    <a:pt x="341" y="421"/>
                    <a:pt x="142" y="727"/>
                    <a:pt x="80" y="1053"/>
                  </a:cubicBezTo>
                  <a:cubicBezTo>
                    <a:pt x="0" y="1443"/>
                    <a:pt x="105" y="1853"/>
                    <a:pt x="359" y="2147"/>
                  </a:cubicBezTo>
                  <a:lnTo>
                    <a:pt x="392" y="2190"/>
                  </a:lnTo>
                  <a:cubicBezTo>
                    <a:pt x="464" y="2270"/>
                    <a:pt x="534" y="2352"/>
                    <a:pt x="614" y="2432"/>
                  </a:cubicBezTo>
                  <a:cubicBezTo>
                    <a:pt x="862" y="2684"/>
                    <a:pt x="1194" y="2811"/>
                    <a:pt x="1529" y="2811"/>
                  </a:cubicBezTo>
                  <a:cubicBezTo>
                    <a:pt x="1779" y="2811"/>
                    <a:pt x="2035" y="2738"/>
                    <a:pt x="2259" y="2590"/>
                  </a:cubicBezTo>
                  <a:cubicBezTo>
                    <a:pt x="2850" y="2192"/>
                    <a:pt x="3008" y="1383"/>
                    <a:pt x="2616" y="795"/>
                  </a:cubicBezTo>
                  <a:cubicBezTo>
                    <a:pt x="2532" y="663"/>
                    <a:pt x="2439" y="555"/>
                    <a:pt x="2370" y="473"/>
                  </a:cubicBezTo>
                  <a:cubicBezTo>
                    <a:pt x="2115" y="175"/>
                    <a:pt x="1818" y="64"/>
                    <a:pt x="1592" y="21"/>
                  </a:cubicBezTo>
                  <a:lnTo>
                    <a:pt x="146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0"/>
            <p:cNvSpPr/>
            <p:nvPr/>
          </p:nvSpPr>
          <p:spPr>
            <a:xfrm>
              <a:off x="5850598" y="1660315"/>
              <a:ext cx="128957" cy="135500"/>
            </a:xfrm>
            <a:custGeom>
              <a:avLst/>
              <a:gdLst/>
              <a:ahLst/>
              <a:cxnLst/>
              <a:rect l="l" t="t" r="r" b="b"/>
              <a:pathLst>
                <a:path w="2604" h="2736" extrusionOk="0">
                  <a:moveTo>
                    <a:pt x="1282" y="338"/>
                  </a:moveTo>
                  <a:cubicBezTo>
                    <a:pt x="1355" y="338"/>
                    <a:pt x="1426" y="344"/>
                    <a:pt x="1496" y="358"/>
                  </a:cubicBezTo>
                  <a:cubicBezTo>
                    <a:pt x="1999" y="450"/>
                    <a:pt x="2372" y="881"/>
                    <a:pt x="2401" y="1392"/>
                  </a:cubicBezTo>
                  <a:cubicBezTo>
                    <a:pt x="2382" y="1622"/>
                    <a:pt x="2286" y="1853"/>
                    <a:pt x="2130" y="2030"/>
                  </a:cubicBezTo>
                  <a:cubicBezTo>
                    <a:pt x="1949" y="2233"/>
                    <a:pt x="1705" y="2362"/>
                    <a:pt x="1438" y="2397"/>
                  </a:cubicBezTo>
                  <a:lnTo>
                    <a:pt x="1299" y="1203"/>
                  </a:lnTo>
                  <a:lnTo>
                    <a:pt x="1299" y="2405"/>
                  </a:lnTo>
                  <a:cubicBezTo>
                    <a:pt x="1032" y="2405"/>
                    <a:pt x="772" y="2307"/>
                    <a:pt x="571" y="2130"/>
                  </a:cubicBezTo>
                  <a:cubicBezTo>
                    <a:pt x="337" y="1925"/>
                    <a:pt x="201" y="1632"/>
                    <a:pt x="191" y="1318"/>
                  </a:cubicBezTo>
                  <a:cubicBezTo>
                    <a:pt x="232" y="990"/>
                    <a:pt x="407" y="698"/>
                    <a:pt x="659" y="538"/>
                  </a:cubicBezTo>
                  <a:cubicBezTo>
                    <a:pt x="817" y="428"/>
                    <a:pt x="997" y="364"/>
                    <a:pt x="1182" y="343"/>
                  </a:cubicBezTo>
                  <a:lnTo>
                    <a:pt x="1291" y="1207"/>
                  </a:lnTo>
                  <a:lnTo>
                    <a:pt x="1217" y="339"/>
                  </a:lnTo>
                  <a:cubicBezTo>
                    <a:pt x="1239" y="338"/>
                    <a:pt x="1260" y="338"/>
                    <a:pt x="1282" y="338"/>
                  </a:cubicBezTo>
                  <a:close/>
                  <a:moveTo>
                    <a:pt x="1297" y="1"/>
                  </a:moveTo>
                  <a:lnTo>
                    <a:pt x="1151" y="9"/>
                  </a:lnTo>
                  <a:cubicBezTo>
                    <a:pt x="831" y="46"/>
                    <a:pt x="540" y="200"/>
                    <a:pt x="327" y="440"/>
                  </a:cubicBezTo>
                  <a:cubicBezTo>
                    <a:pt x="183" y="602"/>
                    <a:pt x="11" y="877"/>
                    <a:pt x="2" y="1271"/>
                  </a:cubicBezTo>
                  <a:cubicBezTo>
                    <a:pt x="0" y="1334"/>
                    <a:pt x="0" y="1400"/>
                    <a:pt x="0" y="1464"/>
                  </a:cubicBezTo>
                  <a:cubicBezTo>
                    <a:pt x="9" y="2073"/>
                    <a:pt x="452" y="2600"/>
                    <a:pt x="1043" y="2709"/>
                  </a:cubicBezTo>
                  <a:cubicBezTo>
                    <a:pt x="1127" y="2727"/>
                    <a:pt x="1211" y="2736"/>
                    <a:pt x="1295" y="2736"/>
                  </a:cubicBezTo>
                  <a:cubicBezTo>
                    <a:pt x="1555" y="2736"/>
                    <a:pt x="1812" y="2658"/>
                    <a:pt x="2011" y="2516"/>
                  </a:cubicBezTo>
                  <a:cubicBezTo>
                    <a:pt x="2343" y="2295"/>
                    <a:pt x="2557" y="1927"/>
                    <a:pt x="2583" y="1540"/>
                  </a:cubicBezTo>
                  <a:cubicBezTo>
                    <a:pt x="2587" y="1468"/>
                    <a:pt x="2589" y="1394"/>
                    <a:pt x="2594" y="1316"/>
                  </a:cubicBezTo>
                  <a:cubicBezTo>
                    <a:pt x="2604" y="938"/>
                    <a:pt x="2442" y="573"/>
                    <a:pt x="2148" y="319"/>
                  </a:cubicBezTo>
                  <a:cubicBezTo>
                    <a:pt x="1912" y="114"/>
                    <a:pt x="1611" y="1"/>
                    <a:pt x="129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0"/>
            <p:cNvSpPr/>
            <p:nvPr/>
          </p:nvSpPr>
          <p:spPr>
            <a:xfrm>
              <a:off x="5860849" y="3041223"/>
              <a:ext cx="189820" cy="151002"/>
            </a:xfrm>
            <a:custGeom>
              <a:avLst/>
              <a:gdLst/>
              <a:ahLst/>
              <a:cxnLst/>
              <a:rect l="l" t="t" r="r" b="b"/>
              <a:pathLst>
                <a:path w="3833" h="3049" extrusionOk="0">
                  <a:moveTo>
                    <a:pt x="2112" y="899"/>
                  </a:moveTo>
                  <a:lnTo>
                    <a:pt x="2130" y="1051"/>
                  </a:lnTo>
                  <a:lnTo>
                    <a:pt x="2130" y="1051"/>
                  </a:lnTo>
                  <a:lnTo>
                    <a:pt x="2099" y="960"/>
                  </a:lnTo>
                  <a:lnTo>
                    <a:pt x="2112" y="899"/>
                  </a:lnTo>
                  <a:close/>
                  <a:moveTo>
                    <a:pt x="2313" y="1065"/>
                  </a:moveTo>
                  <a:cubicBezTo>
                    <a:pt x="2325" y="1081"/>
                    <a:pt x="2337" y="1100"/>
                    <a:pt x="2350" y="1116"/>
                  </a:cubicBezTo>
                  <a:lnTo>
                    <a:pt x="2294" y="1202"/>
                  </a:lnTo>
                  <a:lnTo>
                    <a:pt x="2313" y="1065"/>
                  </a:lnTo>
                  <a:close/>
                  <a:moveTo>
                    <a:pt x="2235" y="977"/>
                  </a:moveTo>
                  <a:lnTo>
                    <a:pt x="2261" y="1001"/>
                  </a:lnTo>
                  <a:lnTo>
                    <a:pt x="2261" y="1247"/>
                  </a:lnTo>
                  <a:lnTo>
                    <a:pt x="2257" y="1250"/>
                  </a:lnTo>
                  <a:lnTo>
                    <a:pt x="2235" y="977"/>
                  </a:lnTo>
                  <a:close/>
                  <a:moveTo>
                    <a:pt x="2050" y="1196"/>
                  </a:moveTo>
                  <a:lnTo>
                    <a:pt x="2093" y="1254"/>
                  </a:lnTo>
                  <a:lnTo>
                    <a:pt x="2050" y="1204"/>
                  </a:lnTo>
                  <a:lnTo>
                    <a:pt x="2050" y="1196"/>
                  </a:lnTo>
                  <a:close/>
                  <a:moveTo>
                    <a:pt x="2440" y="1278"/>
                  </a:moveTo>
                  <a:cubicBezTo>
                    <a:pt x="2448" y="1291"/>
                    <a:pt x="2452" y="1307"/>
                    <a:pt x="2458" y="1319"/>
                  </a:cubicBezTo>
                  <a:lnTo>
                    <a:pt x="2473" y="1358"/>
                  </a:lnTo>
                  <a:lnTo>
                    <a:pt x="2325" y="1459"/>
                  </a:lnTo>
                  <a:lnTo>
                    <a:pt x="2323" y="1459"/>
                  </a:lnTo>
                  <a:lnTo>
                    <a:pt x="2307" y="1434"/>
                  </a:lnTo>
                  <a:lnTo>
                    <a:pt x="2313" y="1428"/>
                  </a:lnTo>
                  <a:lnTo>
                    <a:pt x="2313" y="1428"/>
                  </a:lnTo>
                  <a:lnTo>
                    <a:pt x="2304" y="1432"/>
                  </a:lnTo>
                  <a:lnTo>
                    <a:pt x="2440" y="1278"/>
                  </a:lnTo>
                  <a:close/>
                  <a:moveTo>
                    <a:pt x="2050" y="1215"/>
                  </a:moveTo>
                  <a:lnTo>
                    <a:pt x="2171" y="1352"/>
                  </a:lnTo>
                  <a:lnTo>
                    <a:pt x="2173" y="1379"/>
                  </a:lnTo>
                  <a:lnTo>
                    <a:pt x="2099" y="1492"/>
                  </a:lnTo>
                  <a:lnTo>
                    <a:pt x="2046" y="1229"/>
                  </a:lnTo>
                  <a:lnTo>
                    <a:pt x="2050" y="1215"/>
                  </a:lnTo>
                  <a:close/>
                  <a:moveTo>
                    <a:pt x="2481" y="1381"/>
                  </a:moveTo>
                  <a:cubicBezTo>
                    <a:pt x="2489" y="1403"/>
                    <a:pt x="2497" y="1428"/>
                    <a:pt x="2501" y="1451"/>
                  </a:cubicBezTo>
                  <a:lnTo>
                    <a:pt x="2428" y="1492"/>
                  </a:lnTo>
                  <a:lnTo>
                    <a:pt x="2345" y="1465"/>
                  </a:lnTo>
                  <a:lnTo>
                    <a:pt x="2481" y="1381"/>
                  </a:lnTo>
                  <a:close/>
                  <a:moveTo>
                    <a:pt x="2038" y="1264"/>
                  </a:moveTo>
                  <a:lnTo>
                    <a:pt x="2091" y="1500"/>
                  </a:lnTo>
                  <a:lnTo>
                    <a:pt x="2025" y="1547"/>
                  </a:lnTo>
                  <a:lnTo>
                    <a:pt x="2019" y="1358"/>
                  </a:lnTo>
                  <a:lnTo>
                    <a:pt x="2038" y="1264"/>
                  </a:lnTo>
                  <a:close/>
                  <a:moveTo>
                    <a:pt x="1783" y="1471"/>
                  </a:moveTo>
                  <a:lnTo>
                    <a:pt x="1781" y="1476"/>
                  </a:lnTo>
                  <a:lnTo>
                    <a:pt x="1781" y="1476"/>
                  </a:lnTo>
                  <a:lnTo>
                    <a:pt x="1894" y="1604"/>
                  </a:lnTo>
                  <a:lnTo>
                    <a:pt x="1894" y="1604"/>
                  </a:lnTo>
                  <a:lnTo>
                    <a:pt x="1898" y="1602"/>
                  </a:lnTo>
                  <a:lnTo>
                    <a:pt x="1783" y="1471"/>
                  </a:lnTo>
                  <a:close/>
                  <a:moveTo>
                    <a:pt x="1826" y="1381"/>
                  </a:moveTo>
                  <a:lnTo>
                    <a:pt x="1892" y="1393"/>
                  </a:lnTo>
                  <a:lnTo>
                    <a:pt x="1925" y="1594"/>
                  </a:lnTo>
                  <a:lnTo>
                    <a:pt x="1923" y="1594"/>
                  </a:lnTo>
                  <a:lnTo>
                    <a:pt x="1927" y="1604"/>
                  </a:lnTo>
                  <a:lnTo>
                    <a:pt x="1927" y="1604"/>
                  </a:lnTo>
                  <a:lnTo>
                    <a:pt x="1917" y="1596"/>
                  </a:lnTo>
                  <a:lnTo>
                    <a:pt x="1894" y="1604"/>
                  </a:lnTo>
                  <a:lnTo>
                    <a:pt x="1894" y="1604"/>
                  </a:lnTo>
                  <a:lnTo>
                    <a:pt x="1894" y="1604"/>
                  </a:lnTo>
                  <a:lnTo>
                    <a:pt x="1796" y="1637"/>
                  </a:lnTo>
                  <a:lnTo>
                    <a:pt x="1742" y="1563"/>
                  </a:lnTo>
                  <a:lnTo>
                    <a:pt x="1755" y="1524"/>
                  </a:lnTo>
                  <a:lnTo>
                    <a:pt x="1740" y="1555"/>
                  </a:lnTo>
                  <a:lnTo>
                    <a:pt x="1666" y="1453"/>
                  </a:lnTo>
                  <a:lnTo>
                    <a:pt x="1666" y="1453"/>
                  </a:lnTo>
                  <a:lnTo>
                    <a:pt x="1753" y="1522"/>
                  </a:lnTo>
                  <a:lnTo>
                    <a:pt x="1755" y="1524"/>
                  </a:lnTo>
                  <a:lnTo>
                    <a:pt x="1759" y="1527"/>
                  </a:lnTo>
                  <a:lnTo>
                    <a:pt x="1781" y="1476"/>
                  </a:lnTo>
                  <a:lnTo>
                    <a:pt x="1781" y="1476"/>
                  </a:lnTo>
                  <a:lnTo>
                    <a:pt x="1779" y="1473"/>
                  </a:lnTo>
                  <a:lnTo>
                    <a:pt x="1824" y="1383"/>
                  </a:lnTo>
                  <a:lnTo>
                    <a:pt x="1826" y="1381"/>
                  </a:lnTo>
                  <a:close/>
                  <a:moveTo>
                    <a:pt x="1909" y="1615"/>
                  </a:moveTo>
                  <a:lnTo>
                    <a:pt x="1824" y="1660"/>
                  </a:lnTo>
                  <a:lnTo>
                    <a:pt x="1812" y="1650"/>
                  </a:lnTo>
                  <a:lnTo>
                    <a:pt x="1909" y="1615"/>
                  </a:lnTo>
                  <a:close/>
                  <a:moveTo>
                    <a:pt x="1712" y="1633"/>
                  </a:moveTo>
                  <a:lnTo>
                    <a:pt x="1751" y="1654"/>
                  </a:lnTo>
                  <a:lnTo>
                    <a:pt x="1697" y="1670"/>
                  </a:lnTo>
                  <a:lnTo>
                    <a:pt x="1697" y="1670"/>
                  </a:lnTo>
                  <a:lnTo>
                    <a:pt x="1712" y="1633"/>
                  </a:lnTo>
                  <a:close/>
                  <a:moveTo>
                    <a:pt x="1607" y="1584"/>
                  </a:moveTo>
                  <a:lnTo>
                    <a:pt x="1703" y="1633"/>
                  </a:lnTo>
                  <a:lnTo>
                    <a:pt x="1679" y="1680"/>
                  </a:lnTo>
                  <a:lnTo>
                    <a:pt x="1615" y="1701"/>
                  </a:lnTo>
                  <a:lnTo>
                    <a:pt x="1615" y="1695"/>
                  </a:lnTo>
                  <a:lnTo>
                    <a:pt x="1607" y="1584"/>
                  </a:lnTo>
                  <a:close/>
                  <a:moveTo>
                    <a:pt x="1605" y="1678"/>
                  </a:moveTo>
                  <a:lnTo>
                    <a:pt x="1607" y="1705"/>
                  </a:lnTo>
                  <a:lnTo>
                    <a:pt x="1605" y="1705"/>
                  </a:lnTo>
                  <a:lnTo>
                    <a:pt x="1605" y="1678"/>
                  </a:lnTo>
                  <a:close/>
                  <a:moveTo>
                    <a:pt x="1765" y="1666"/>
                  </a:moveTo>
                  <a:lnTo>
                    <a:pt x="1783" y="1680"/>
                  </a:lnTo>
                  <a:lnTo>
                    <a:pt x="1710" y="1721"/>
                  </a:lnTo>
                  <a:lnTo>
                    <a:pt x="1673" y="1728"/>
                  </a:lnTo>
                  <a:lnTo>
                    <a:pt x="1687" y="1699"/>
                  </a:lnTo>
                  <a:lnTo>
                    <a:pt x="1765" y="1666"/>
                  </a:lnTo>
                  <a:close/>
                  <a:moveTo>
                    <a:pt x="1666" y="1709"/>
                  </a:moveTo>
                  <a:lnTo>
                    <a:pt x="1652" y="1732"/>
                  </a:lnTo>
                  <a:lnTo>
                    <a:pt x="1619" y="1734"/>
                  </a:lnTo>
                  <a:lnTo>
                    <a:pt x="1619" y="1726"/>
                  </a:lnTo>
                  <a:lnTo>
                    <a:pt x="1666" y="1709"/>
                  </a:lnTo>
                  <a:close/>
                  <a:moveTo>
                    <a:pt x="1611" y="1730"/>
                  </a:moveTo>
                  <a:lnTo>
                    <a:pt x="1611" y="1738"/>
                  </a:lnTo>
                  <a:lnTo>
                    <a:pt x="1607" y="1738"/>
                  </a:lnTo>
                  <a:lnTo>
                    <a:pt x="1580" y="1740"/>
                  </a:lnTo>
                  <a:lnTo>
                    <a:pt x="1605" y="1730"/>
                  </a:lnTo>
                  <a:lnTo>
                    <a:pt x="1605" y="1738"/>
                  </a:lnTo>
                  <a:lnTo>
                    <a:pt x="1607" y="1738"/>
                  </a:lnTo>
                  <a:lnTo>
                    <a:pt x="1605" y="1730"/>
                  </a:lnTo>
                  <a:close/>
                  <a:moveTo>
                    <a:pt x="1410" y="1483"/>
                  </a:moveTo>
                  <a:lnTo>
                    <a:pt x="1588" y="1574"/>
                  </a:lnTo>
                  <a:lnTo>
                    <a:pt x="1601" y="1705"/>
                  </a:lnTo>
                  <a:lnTo>
                    <a:pt x="1453" y="1756"/>
                  </a:lnTo>
                  <a:lnTo>
                    <a:pt x="1381" y="1762"/>
                  </a:lnTo>
                  <a:cubicBezTo>
                    <a:pt x="1379" y="1668"/>
                    <a:pt x="1389" y="1576"/>
                    <a:pt x="1410" y="1483"/>
                  </a:cubicBezTo>
                  <a:close/>
                  <a:moveTo>
                    <a:pt x="2245" y="0"/>
                  </a:moveTo>
                  <a:cubicBezTo>
                    <a:pt x="1979" y="0"/>
                    <a:pt x="1712" y="72"/>
                    <a:pt x="1484" y="218"/>
                  </a:cubicBezTo>
                  <a:cubicBezTo>
                    <a:pt x="1433" y="250"/>
                    <a:pt x="1381" y="285"/>
                    <a:pt x="1332" y="326"/>
                  </a:cubicBezTo>
                  <a:cubicBezTo>
                    <a:pt x="1137" y="365"/>
                    <a:pt x="952" y="439"/>
                    <a:pt x="797" y="548"/>
                  </a:cubicBezTo>
                  <a:cubicBezTo>
                    <a:pt x="714" y="603"/>
                    <a:pt x="641" y="661"/>
                    <a:pt x="573" y="726"/>
                  </a:cubicBezTo>
                  <a:cubicBezTo>
                    <a:pt x="425" y="874"/>
                    <a:pt x="312" y="1044"/>
                    <a:pt x="230" y="1254"/>
                  </a:cubicBezTo>
                  <a:cubicBezTo>
                    <a:pt x="1" y="1834"/>
                    <a:pt x="220" y="2501"/>
                    <a:pt x="756" y="2846"/>
                  </a:cubicBezTo>
                  <a:cubicBezTo>
                    <a:pt x="973" y="2983"/>
                    <a:pt x="1215" y="3049"/>
                    <a:pt x="1453" y="3049"/>
                  </a:cubicBezTo>
                  <a:cubicBezTo>
                    <a:pt x="1560" y="3049"/>
                    <a:pt x="1668" y="3034"/>
                    <a:pt x="1773" y="3004"/>
                  </a:cubicBezTo>
                  <a:cubicBezTo>
                    <a:pt x="1831" y="3004"/>
                    <a:pt x="1884" y="3002"/>
                    <a:pt x="1937" y="2995"/>
                  </a:cubicBezTo>
                  <a:cubicBezTo>
                    <a:pt x="2004" y="3006"/>
                    <a:pt x="2070" y="3011"/>
                    <a:pt x="2137" y="3011"/>
                  </a:cubicBezTo>
                  <a:cubicBezTo>
                    <a:pt x="2158" y="3011"/>
                    <a:pt x="2180" y="3011"/>
                    <a:pt x="2202" y="3010"/>
                  </a:cubicBezTo>
                  <a:cubicBezTo>
                    <a:pt x="2289" y="3027"/>
                    <a:pt x="2378" y="3035"/>
                    <a:pt x="2468" y="3035"/>
                  </a:cubicBezTo>
                  <a:cubicBezTo>
                    <a:pt x="2566" y="3035"/>
                    <a:pt x="2665" y="3025"/>
                    <a:pt x="2764" y="3004"/>
                  </a:cubicBezTo>
                  <a:cubicBezTo>
                    <a:pt x="3117" y="2926"/>
                    <a:pt x="3427" y="2696"/>
                    <a:pt x="3609" y="2378"/>
                  </a:cubicBezTo>
                  <a:cubicBezTo>
                    <a:pt x="3790" y="2066"/>
                    <a:pt x="3833" y="1691"/>
                    <a:pt x="3728" y="1350"/>
                  </a:cubicBezTo>
                  <a:lnTo>
                    <a:pt x="3656" y="1118"/>
                  </a:lnTo>
                  <a:cubicBezTo>
                    <a:pt x="3638" y="1065"/>
                    <a:pt x="3620" y="1014"/>
                    <a:pt x="3599" y="960"/>
                  </a:cubicBezTo>
                  <a:lnTo>
                    <a:pt x="3585" y="919"/>
                  </a:lnTo>
                  <a:cubicBezTo>
                    <a:pt x="3484" y="653"/>
                    <a:pt x="3310" y="427"/>
                    <a:pt x="3076" y="261"/>
                  </a:cubicBezTo>
                  <a:cubicBezTo>
                    <a:pt x="2833" y="88"/>
                    <a:pt x="2539" y="0"/>
                    <a:pt x="2245"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0"/>
            <p:cNvSpPr/>
            <p:nvPr/>
          </p:nvSpPr>
          <p:spPr>
            <a:xfrm>
              <a:off x="5864414" y="2994671"/>
              <a:ext cx="177340" cy="146445"/>
            </a:xfrm>
            <a:custGeom>
              <a:avLst/>
              <a:gdLst/>
              <a:ahLst/>
              <a:cxnLst/>
              <a:rect l="l" t="t" r="r" b="b"/>
              <a:pathLst>
                <a:path w="3581" h="2957" extrusionOk="0">
                  <a:moveTo>
                    <a:pt x="3106" y="905"/>
                  </a:moveTo>
                  <a:cubicBezTo>
                    <a:pt x="3109" y="907"/>
                    <a:pt x="3113" y="911"/>
                    <a:pt x="3113" y="913"/>
                  </a:cubicBezTo>
                  <a:cubicBezTo>
                    <a:pt x="3109" y="911"/>
                    <a:pt x="3108" y="907"/>
                    <a:pt x="3106" y="905"/>
                  </a:cubicBezTo>
                  <a:close/>
                  <a:moveTo>
                    <a:pt x="1984" y="1336"/>
                  </a:moveTo>
                  <a:lnTo>
                    <a:pt x="1984" y="1336"/>
                  </a:lnTo>
                  <a:lnTo>
                    <a:pt x="1984" y="1337"/>
                  </a:lnTo>
                  <a:lnTo>
                    <a:pt x="1984" y="1336"/>
                  </a:lnTo>
                  <a:close/>
                  <a:moveTo>
                    <a:pt x="1672" y="1338"/>
                  </a:moveTo>
                  <a:lnTo>
                    <a:pt x="1691" y="1352"/>
                  </a:lnTo>
                  <a:lnTo>
                    <a:pt x="1660" y="1406"/>
                  </a:lnTo>
                  <a:lnTo>
                    <a:pt x="1672" y="1338"/>
                  </a:lnTo>
                  <a:close/>
                  <a:moveTo>
                    <a:pt x="1176" y="1435"/>
                  </a:moveTo>
                  <a:lnTo>
                    <a:pt x="1246" y="1476"/>
                  </a:lnTo>
                  <a:lnTo>
                    <a:pt x="1246" y="1476"/>
                  </a:lnTo>
                  <a:lnTo>
                    <a:pt x="1174" y="1471"/>
                  </a:lnTo>
                  <a:cubicBezTo>
                    <a:pt x="1174" y="1459"/>
                    <a:pt x="1176" y="1447"/>
                    <a:pt x="1176" y="1435"/>
                  </a:cubicBezTo>
                  <a:close/>
                  <a:moveTo>
                    <a:pt x="1281" y="1049"/>
                  </a:moveTo>
                  <a:lnTo>
                    <a:pt x="1549" y="1246"/>
                  </a:lnTo>
                  <a:lnTo>
                    <a:pt x="1607" y="1492"/>
                  </a:lnTo>
                  <a:lnTo>
                    <a:pt x="1297" y="1480"/>
                  </a:lnTo>
                  <a:lnTo>
                    <a:pt x="1186" y="1344"/>
                  </a:lnTo>
                  <a:cubicBezTo>
                    <a:pt x="1205" y="1242"/>
                    <a:pt x="1235" y="1141"/>
                    <a:pt x="1281" y="1049"/>
                  </a:cubicBezTo>
                  <a:close/>
                  <a:moveTo>
                    <a:pt x="1627" y="1305"/>
                  </a:moveTo>
                  <a:lnTo>
                    <a:pt x="1664" y="1334"/>
                  </a:lnTo>
                  <a:lnTo>
                    <a:pt x="1635" y="1496"/>
                  </a:lnTo>
                  <a:lnTo>
                    <a:pt x="1644" y="1430"/>
                  </a:lnTo>
                  <a:lnTo>
                    <a:pt x="1644" y="1430"/>
                  </a:lnTo>
                  <a:lnTo>
                    <a:pt x="1627" y="1465"/>
                  </a:lnTo>
                  <a:lnTo>
                    <a:pt x="1627" y="1305"/>
                  </a:lnTo>
                  <a:close/>
                  <a:moveTo>
                    <a:pt x="2288" y="1008"/>
                  </a:moveTo>
                  <a:cubicBezTo>
                    <a:pt x="2296" y="1016"/>
                    <a:pt x="2302" y="1024"/>
                    <a:pt x="2306" y="1030"/>
                  </a:cubicBezTo>
                  <a:lnTo>
                    <a:pt x="2173" y="1260"/>
                  </a:lnTo>
                  <a:lnTo>
                    <a:pt x="2315" y="1039"/>
                  </a:lnTo>
                  <a:cubicBezTo>
                    <a:pt x="2333" y="1061"/>
                    <a:pt x="2347" y="1088"/>
                    <a:pt x="2364" y="1115"/>
                  </a:cubicBezTo>
                  <a:lnTo>
                    <a:pt x="2216" y="1289"/>
                  </a:lnTo>
                  <a:lnTo>
                    <a:pt x="2216" y="1289"/>
                  </a:lnTo>
                  <a:lnTo>
                    <a:pt x="2370" y="1131"/>
                  </a:lnTo>
                  <a:lnTo>
                    <a:pt x="2374" y="1133"/>
                  </a:lnTo>
                  <a:cubicBezTo>
                    <a:pt x="2407" y="1195"/>
                    <a:pt x="2431" y="1260"/>
                    <a:pt x="2452" y="1326"/>
                  </a:cubicBezTo>
                  <a:lnTo>
                    <a:pt x="2337" y="1430"/>
                  </a:lnTo>
                  <a:lnTo>
                    <a:pt x="2337" y="1430"/>
                  </a:lnTo>
                  <a:lnTo>
                    <a:pt x="2458" y="1342"/>
                  </a:lnTo>
                  <a:cubicBezTo>
                    <a:pt x="2497" y="1476"/>
                    <a:pt x="2509" y="1615"/>
                    <a:pt x="2493" y="1753"/>
                  </a:cubicBezTo>
                  <a:lnTo>
                    <a:pt x="2025" y="1572"/>
                  </a:lnTo>
                  <a:lnTo>
                    <a:pt x="2370" y="1539"/>
                  </a:lnTo>
                  <a:lnTo>
                    <a:pt x="2237" y="1533"/>
                  </a:lnTo>
                  <a:lnTo>
                    <a:pt x="2368" y="1502"/>
                  </a:lnTo>
                  <a:lnTo>
                    <a:pt x="2368" y="1502"/>
                  </a:lnTo>
                  <a:lnTo>
                    <a:pt x="2144" y="1529"/>
                  </a:lnTo>
                  <a:lnTo>
                    <a:pt x="2021" y="1523"/>
                  </a:lnTo>
                  <a:lnTo>
                    <a:pt x="2038" y="1500"/>
                  </a:lnTo>
                  <a:lnTo>
                    <a:pt x="2038" y="1500"/>
                  </a:lnTo>
                  <a:lnTo>
                    <a:pt x="2017" y="1519"/>
                  </a:lnTo>
                  <a:lnTo>
                    <a:pt x="2017" y="1519"/>
                  </a:lnTo>
                  <a:lnTo>
                    <a:pt x="2025" y="1492"/>
                  </a:lnTo>
                  <a:lnTo>
                    <a:pt x="2007" y="1523"/>
                  </a:lnTo>
                  <a:lnTo>
                    <a:pt x="2005" y="1523"/>
                  </a:lnTo>
                  <a:lnTo>
                    <a:pt x="2007" y="1488"/>
                  </a:lnTo>
                  <a:lnTo>
                    <a:pt x="1999" y="1521"/>
                  </a:lnTo>
                  <a:lnTo>
                    <a:pt x="1984" y="1337"/>
                  </a:lnTo>
                  <a:lnTo>
                    <a:pt x="1986" y="1510"/>
                  </a:lnTo>
                  <a:lnTo>
                    <a:pt x="1980" y="1510"/>
                  </a:lnTo>
                  <a:lnTo>
                    <a:pt x="1974" y="1478"/>
                  </a:lnTo>
                  <a:lnTo>
                    <a:pt x="1976" y="1510"/>
                  </a:lnTo>
                  <a:lnTo>
                    <a:pt x="1956" y="1510"/>
                  </a:lnTo>
                  <a:lnTo>
                    <a:pt x="1943" y="1486"/>
                  </a:lnTo>
                  <a:lnTo>
                    <a:pt x="1943" y="1486"/>
                  </a:lnTo>
                  <a:lnTo>
                    <a:pt x="1949" y="1510"/>
                  </a:lnTo>
                  <a:lnTo>
                    <a:pt x="1949" y="1510"/>
                  </a:lnTo>
                  <a:lnTo>
                    <a:pt x="1917" y="1508"/>
                  </a:lnTo>
                  <a:lnTo>
                    <a:pt x="1908" y="1500"/>
                  </a:lnTo>
                  <a:lnTo>
                    <a:pt x="1908" y="1500"/>
                  </a:lnTo>
                  <a:lnTo>
                    <a:pt x="1914" y="1508"/>
                  </a:lnTo>
                  <a:lnTo>
                    <a:pt x="1914" y="1508"/>
                  </a:lnTo>
                  <a:lnTo>
                    <a:pt x="1822" y="1502"/>
                  </a:lnTo>
                  <a:lnTo>
                    <a:pt x="1984" y="1328"/>
                  </a:lnTo>
                  <a:lnTo>
                    <a:pt x="1984" y="1336"/>
                  </a:lnTo>
                  <a:lnTo>
                    <a:pt x="1984" y="1336"/>
                  </a:lnTo>
                  <a:lnTo>
                    <a:pt x="2288" y="1008"/>
                  </a:lnTo>
                  <a:close/>
                  <a:moveTo>
                    <a:pt x="1917" y="1595"/>
                  </a:moveTo>
                  <a:lnTo>
                    <a:pt x="1732" y="1759"/>
                  </a:lnTo>
                  <a:lnTo>
                    <a:pt x="1679" y="1695"/>
                  </a:lnTo>
                  <a:lnTo>
                    <a:pt x="1672" y="1687"/>
                  </a:lnTo>
                  <a:lnTo>
                    <a:pt x="1697" y="1646"/>
                  </a:lnTo>
                  <a:lnTo>
                    <a:pt x="1917" y="1595"/>
                  </a:lnTo>
                  <a:close/>
                  <a:moveTo>
                    <a:pt x="1966" y="1662"/>
                  </a:moveTo>
                  <a:lnTo>
                    <a:pt x="1906" y="1900"/>
                  </a:lnTo>
                  <a:lnTo>
                    <a:pt x="1886" y="1886"/>
                  </a:lnTo>
                  <a:lnTo>
                    <a:pt x="1966" y="1662"/>
                  </a:lnTo>
                  <a:close/>
                  <a:moveTo>
                    <a:pt x="1506" y="1687"/>
                  </a:moveTo>
                  <a:lnTo>
                    <a:pt x="1473" y="1736"/>
                  </a:lnTo>
                  <a:lnTo>
                    <a:pt x="1250" y="1921"/>
                  </a:lnTo>
                  <a:cubicBezTo>
                    <a:pt x="1246" y="1911"/>
                    <a:pt x="1239" y="1900"/>
                    <a:pt x="1237" y="1890"/>
                  </a:cubicBezTo>
                  <a:cubicBezTo>
                    <a:pt x="1221" y="1847"/>
                    <a:pt x="1209" y="1804"/>
                    <a:pt x="1198" y="1759"/>
                  </a:cubicBezTo>
                  <a:lnTo>
                    <a:pt x="1498" y="1691"/>
                  </a:lnTo>
                  <a:lnTo>
                    <a:pt x="1496" y="1695"/>
                  </a:lnTo>
                  <a:lnTo>
                    <a:pt x="1506" y="1687"/>
                  </a:lnTo>
                  <a:close/>
                  <a:moveTo>
                    <a:pt x="1875" y="1911"/>
                  </a:moveTo>
                  <a:lnTo>
                    <a:pt x="1896" y="1931"/>
                  </a:lnTo>
                  <a:lnTo>
                    <a:pt x="1894" y="1941"/>
                  </a:lnTo>
                  <a:lnTo>
                    <a:pt x="1873" y="1919"/>
                  </a:lnTo>
                  <a:lnTo>
                    <a:pt x="1875" y="1911"/>
                  </a:lnTo>
                  <a:close/>
                  <a:moveTo>
                    <a:pt x="1988" y="1773"/>
                  </a:moveTo>
                  <a:lnTo>
                    <a:pt x="1994" y="1972"/>
                  </a:lnTo>
                  <a:lnTo>
                    <a:pt x="1976" y="1958"/>
                  </a:lnTo>
                  <a:lnTo>
                    <a:pt x="1988" y="1773"/>
                  </a:lnTo>
                  <a:close/>
                  <a:moveTo>
                    <a:pt x="1402" y="1859"/>
                  </a:moveTo>
                  <a:lnTo>
                    <a:pt x="1301" y="1976"/>
                  </a:lnTo>
                  <a:lnTo>
                    <a:pt x="1301" y="1976"/>
                  </a:lnTo>
                  <a:lnTo>
                    <a:pt x="1283" y="1995"/>
                  </a:lnTo>
                  <a:lnTo>
                    <a:pt x="1283" y="1995"/>
                  </a:lnTo>
                  <a:lnTo>
                    <a:pt x="1402" y="1859"/>
                  </a:lnTo>
                  <a:close/>
                  <a:moveTo>
                    <a:pt x="2036" y="1818"/>
                  </a:moveTo>
                  <a:lnTo>
                    <a:pt x="2097" y="2052"/>
                  </a:lnTo>
                  <a:lnTo>
                    <a:pt x="2097" y="2052"/>
                  </a:lnTo>
                  <a:lnTo>
                    <a:pt x="2070" y="2032"/>
                  </a:lnTo>
                  <a:lnTo>
                    <a:pt x="2036" y="1818"/>
                  </a:lnTo>
                  <a:close/>
                  <a:moveTo>
                    <a:pt x="1974" y="2003"/>
                  </a:moveTo>
                  <a:lnTo>
                    <a:pt x="1997" y="2025"/>
                  </a:lnTo>
                  <a:lnTo>
                    <a:pt x="1997" y="2062"/>
                  </a:lnTo>
                  <a:lnTo>
                    <a:pt x="1970" y="2032"/>
                  </a:lnTo>
                  <a:lnTo>
                    <a:pt x="1974" y="2003"/>
                  </a:lnTo>
                  <a:close/>
                  <a:moveTo>
                    <a:pt x="1845" y="2040"/>
                  </a:moveTo>
                  <a:lnTo>
                    <a:pt x="1863" y="2073"/>
                  </a:lnTo>
                  <a:lnTo>
                    <a:pt x="1863" y="2075"/>
                  </a:lnTo>
                  <a:lnTo>
                    <a:pt x="1845" y="2040"/>
                  </a:lnTo>
                  <a:close/>
                  <a:moveTo>
                    <a:pt x="2142" y="1923"/>
                  </a:moveTo>
                  <a:lnTo>
                    <a:pt x="2306" y="2224"/>
                  </a:lnTo>
                  <a:lnTo>
                    <a:pt x="2261" y="2185"/>
                  </a:lnTo>
                  <a:lnTo>
                    <a:pt x="2142" y="1923"/>
                  </a:lnTo>
                  <a:close/>
                  <a:moveTo>
                    <a:pt x="2083" y="2107"/>
                  </a:moveTo>
                  <a:lnTo>
                    <a:pt x="2120" y="2142"/>
                  </a:lnTo>
                  <a:lnTo>
                    <a:pt x="2142" y="2231"/>
                  </a:lnTo>
                  <a:lnTo>
                    <a:pt x="2093" y="2175"/>
                  </a:lnTo>
                  <a:lnTo>
                    <a:pt x="2083" y="2107"/>
                  </a:lnTo>
                  <a:close/>
                  <a:moveTo>
                    <a:pt x="1956" y="2235"/>
                  </a:moveTo>
                  <a:lnTo>
                    <a:pt x="2001" y="2315"/>
                  </a:lnTo>
                  <a:lnTo>
                    <a:pt x="2001" y="2362"/>
                  </a:lnTo>
                  <a:lnTo>
                    <a:pt x="1953" y="2261"/>
                  </a:lnTo>
                  <a:lnTo>
                    <a:pt x="1956" y="2235"/>
                  </a:lnTo>
                  <a:close/>
                  <a:moveTo>
                    <a:pt x="2007" y="0"/>
                  </a:moveTo>
                  <a:lnTo>
                    <a:pt x="1929" y="3"/>
                  </a:lnTo>
                  <a:cubicBezTo>
                    <a:pt x="1759" y="11"/>
                    <a:pt x="1596" y="46"/>
                    <a:pt x="1436" y="105"/>
                  </a:cubicBezTo>
                  <a:cubicBezTo>
                    <a:pt x="1363" y="132"/>
                    <a:pt x="1291" y="165"/>
                    <a:pt x="1221" y="204"/>
                  </a:cubicBezTo>
                  <a:cubicBezTo>
                    <a:pt x="1077" y="247"/>
                    <a:pt x="942" y="310"/>
                    <a:pt x="817" y="392"/>
                  </a:cubicBezTo>
                  <a:cubicBezTo>
                    <a:pt x="657" y="497"/>
                    <a:pt x="517" y="634"/>
                    <a:pt x="398" y="799"/>
                  </a:cubicBezTo>
                  <a:cubicBezTo>
                    <a:pt x="68" y="1203"/>
                    <a:pt x="0" y="1779"/>
                    <a:pt x="255" y="2257"/>
                  </a:cubicBezTo>
                  <a:cubicBezTo>
                    <a:pt x="419" y="2563"/>
                    <a:pt x="688" y="2791"/>
                    <a:pt x="1022" y="2895"/>
                  </a:cubicBezTo>
                  <a:cubicBezTo>
                    <a:pt x="1125" y="2928"/>
                    <a:pt x="1262" y="2957"/>
                    <a:pt x="1420" y="2957"/>
                  </a:cubicBezTo>
                  <a:cubicBezTo>
                    <a:pt x="1566" y="2957"/>
                    <a:pt x="1732" y="2934"/>
                    <a:pt x="1912" y="2862"/>
                  </a:cubicBezTo>
                  <a:cubicBezTo>
                    <a:pt x="1935" y="2854"/>
                    <a:pt x="1960" y="2844"/>
                    <a:pt x="1986" y="2832"/>
                  </a:cubicBezTo>
                  <a:cubicBezTo>
                    <a:pt x="2050" y="2844"/>
                    <a:pt x="2113" y="2852"/>
                    <a:pt x="2179" y="2854"/>
                  </a:cubicBezTo>
                  <a:cubicBezTo>
                    <a:pt x="2203" y="2856"/>
                    <a:pt x="2227" y="2856"/>
                    <a:pt x="2251" y="2856"/>
                  </a:cubicBezTo>
                  <a:cubicBezTo>
                    <a:pt x="2587" y="2856"/>
                    <a:pt x="2914" y="2724"/>
                    <a:pt x="3147" y="2503"/>
                  </a:cubicBezTo>
                  <a:cubicBezTo>
                    <a:pt x="3406" y="2265"/>
                    <a:pt x="3564" y="1929"/>
                    <a:pt x="3578" y="1580"/>
                  </a:cubicBezTo>
                  <a:lnTo>
                    <a:pt x="3580" y="1496"/>
                  </a:lnTo>
                  <a:lnTo>
                    <a:pt x="3545" y="1221"/>
                  </a:lnTo>
                  <a:cubicBezTo>
                    <a:pt x="3502" y="1030"/>
                    <a:pt x="3416" y="854"/>
                    <a:pt x="3299" y="700"/>
                  </a:cubicBezTo>
                  <a:cubicBezTo>
                    <a:pt x="3248" y="628"/>
                    <a:pt x="3158" y="505"/>
                    <a:pt x="3022" y="384"/>
                  </a:cubicBezTo>
                  <a:cubicBezTo>
                    <a:pt x="2955" y="327"/>
                    <a:pt x="2881" y="271"/>
                    <a:pt x="2805" y="224"/>
                  </a:cubicBezTo>
                  <a:cubicBezTo>
                    <a:pt x="2698" y="158"/>
                    <a:pt x="2606" y="122"/>
                    <a:pt x="2565" y="105"/>
                  </a:cubicBezTo>
                  <a:cubicBezTo>
                    <a:pt x="2405" y="39"/>
                    <a:pt x="2251" y="15"/>
                    <a:pt x="2144" y="5"/>
                  </a:cubicBezTo>
                  <a:cubicBezTo>
                    <a:pt x="2099" y="3"/>
                    <a:pt x="2052" y="0"/>
                    <a:pt x="200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0"/>
            <p:cNvSpPr/>
            <p:nvPr/>
          </p:nvSpPr>
          <p:spPr>
            <a:xfrm>
              <a:off x="6535217" y="2720757"/>
              <a:ext cx="138267" cy="137531"/>
            </a:xfrm>
            <a:custGeom>
              <a:avLst/>
              <a:gdLst/>
              <a:ahLst/>
              <a:cxnLst/>
              <a:rect l="l" t="t" r="r" b="b"/>
              <a:pathLst>
                <a:path w="2792" h="2777" extrusionOk="0">
                  <a:moveTo>
                    <a:pt x="1380" y="374"/>
                  </a:moveTo>
                  <a:lnTo>
                    <a:pt x="1345" y="1203"/>
                  </a:lnTo>
                  <a:lnTo>
                    <a:pt x="1488" y="382"/>
                  </a:lnTo>
                  <a:cubicBezTo>
                    <a:pt x="1655" y="400"/>
                    <a:pt x="1819" y="458"/>
                    <a:pt x="1962" y="554"/>
                  </a:cubicBezTo>
                  <a:cubicBezTo>
                    <a:pt x="2200" y="712"/>
                    <a:pt x="2371" y="965"/>
                    <a:pt x="2426" y="1246"/>
                  </a:cubicBezTo>
                  <a:cubicBezTo>
                    <a:pt x="2444" y="1576"/>
                    <a:pt x="2317" y="1892"/>
                    <a:pt x="2077" y="2114"/>
                  </a:cubicBezTo>
                  <a:cubicBezTo>
                    <a:pt x="1876" y="2300"/>
                    <a:pt x="1614" y="2403"/>
                    <a:pt x="1339" y="2403"/>
                  </a:cubicBezTo>
                  <a:lnTo>
                    <a:pt x="1345" y="1203"/>
                  </a:lnTo>
                  <a:lnTo>
                    <a:pt x="1138" y="2384"/>
                  </a:lnTo>
                  <a:cubicBezTo>
                    <a:pt x="744" y="2310"/>
                    <a:pt x="415" y="2025"/>
                    <a:pt x="298" y="1644"/>
                  </a:cubicBezTo>
                  <a:cubicBezTo>
                    <a:pt x="225" y="1240"/>
                    <a:pt x="385" y="854"/>
                    <a:pt x="682" y="612"/>
                  </a:cubicBezTo>
                  <a:lnTo>
                    <a:pt x="1261" y="1229"/>
                  </a:lnTo>
                  <a:lnTo>
                    <a:pt x="1261" y="1229"/>
                  </a:lnTo>
                  <a:lnTo>
                    <a:pt x="686" y="610"/>
                  </a:lnTo>
                  <a:cubicBezTo>
                    <a:pt x="811" y="509"/>
                    <a:pt x="959" y="437"/>
                    <a:pt x="1127" y="400"/>
                  </a:cubicBezTo>
                  <a:cubicBezTo>
                    <a:pt x="1211" y="382"/>
                    <a:pt x="1296" y="374"/>
                    <a:pt x="1380" y="374"/>
                  </a:cubicBezTo>
                  <a:close/>
                  <a:moveTo>
                    <a:pt x="1339" y="0"/>
                  </a:moveTo>
                  <a:cubicBezTo>
                    <a:pt x="1008" y="0"/>
                    <a:pt x="690" y="126"/>
                    <a:pt x="446" y="351"/>
                  </a:cubicBezTo>
                  <a:cubicBezTo>
                    <a:pt x="155" y="622"/>
                    <a:pt x="1" y="1016"/>
                    <a:pt x="32" y="1410"/>
                  </a:cubicBezTo>
                  <a:cubicBezTo>
                    <a:pt x="40" y="1504"/>
                    <a:pt x="50" y="1597"/>
                    <a:pt x="67" y="1693"/>
                  </a:cubicBezTo>
                  <a:cubicBezTo>
                    <a:pt x="128" y="2042"/>
                    <a:pt x="333" y="2356"/>
                    <a:pt x="631" y="2555"/>
                  </a:cubicBezTo>
                  <a:cubicBezTo>
                    <a:pt x="850" y="2700"/>
                    <a:pt x="1109" y="2776"/>
                    <a:pt x="1367" y="2776"/>
                  </a:cubicBezTo>
                  <a:cubicBezTo>
                    <a:pt x="1462" y="2776"/>
                    <a:pt x="1560" y="2766"/>
                    <a:pt x="1653" y="2743"/>
                  </a:cubicBezTo>
                  <a:cubicBezTo>
                    <a:pt x="2348" y="2587"/>
                    <a:pt x="2791" y="1915"/>
                    <a:pt x="2662" y="1213"/>
                  </a:cubicBezTo>
                  <a:cubicBezTo>
                    <a:pt x="2645" y="1121"/>
                    <a:pt x="2625" y="1030"/>
                    <a:pt x="2596" y="938"/>
                  </a:cubicBezTo>
                  <a:cubicBezTo>
                    <a:pt x="2444" y="441"/>
                    <a:pt x="2016" y="78"/>
                    <a:pt x="1511" y="13"/>
                  </a:cubicBezTo>
                  <a:lnTo>
                    <a:pt x="1339"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0"/>
            <p:cNvSpPr/>
            <p:nvPr/>
          </p:nvSpPr>
          <p:spPr>
            <a:xfrm>
              <a:off x="5492368" y="3115458"/>
              <a:ext cx="542668" cy="587961"/>
            </a:xfrm>
            <a:custGeom>
              <a:avLst/>
              <a:gdLst/>
              <a:ahLst/>
              <a:cxnLst/>
              <a:rect l="l" t="t" r="r" b="b"/>
              <a:pathLst>
                <a:path w="10958" h="11872" extrusionOk="0">
                  <a:moveTo>
                    <a:pt x="3047" y="1199"/>
                  </a:moveTo>
                  <a:lnTo>
                    <a:pt x="3047" y="2399"/>
                  </a:lnTo>
                  <a:cubicBezTo>
                    <a:pt x="3078" y="2399"/>
                    <a:pt x="3111" y="2403"/>
                    <a:pt x="3143" y="2405"/>
                  </a:cubicBezTo>
                  <a:lnTo>
                    <a:pt x="3180" y="2407"/>
                  </a:lnTo>
                  <a:cubicBezTo>
                    <a:pt x="3223" y="2411"/>
                    <a:pt x="3267" y="2416"/>
                    <a:pt x="3324" y="2420"/>
                  </a:cubicBezTo>
                  <a:lnTo>
                    <a:pt x="3425" y="2430"/>
                  </a:lnTo>
                  <a:cubicBezTo>
                    <a:pt x="3544" y="2440"/>
                    <a:pt x="3634" y="2455"/>
                    <a:pt x="3712" y="2469"/>
                  </a:cubicBezTo>
                  <a:cubicBezTo>
                    <a:pt x="3755" y="2477"/>
                    <a:pt x="3798" y="2491"/>
                    <a:pt x="3851" y="2508"/>
                  </a:cubicBezTo>
                  <a:lnTo>
                    <a:pt x="3974" y="2541"/>
                  </a:lnTo>
                  <a:cubicBezTo>
                    <a:pt x="4026" y="2553"/>
                    <a:pt x="4075" y="2567"/>
                    <a:pt x="4124" y="2584"/>
                  </a:cubicBezTo>
                  <a:lnTo>
                    <a:pt x="4239" y="2623"/>
                  </a:lnTo>
                  <a:cubicBezTo>
                    <a:pt x="4282" y="2639"/>
                    <a:pt x="4329" y="2654"/>
                    <a:pt x="4368" y="2670"/>
                  </a:cubicBezTo>
                  <a:lnTo>
                    <a:pt x="5265" y="3033"/>
                  </a:lnTo>
                  <a:cubicBezTo>
                    <a:pt x="5345" y="3066"/>
                    <a:pt x="5425" y="3097"/>
                    <a:pt x="5503" y="3127"/>
                  </a:cubicBezTo>
                  <a:lnTo>
                    <a:pt x="5583" y="3158"/>
                  </a:lnTo>
                  <a:cubicBezTo>
                    <a:pt x="5663" y="3189"/>
                    <a:pt x="5739" y="3224"/>
                    <a:pt x="5825" y="3257"/>
                  </a:cubicBezTo>
                  <a:lnTo>
                    <a:pt x="5878" y="3277"/>
                  </a:lnTo>
                  <a:cubicBezTo>
                    <a:pt x="5952" y="3308"/>
                    <a:pt x="6032" y="3339"/>
                    <a:pt x="6102" y="3372"/>
                  </a:cubicBezTo>
                  <a:lnTo>
                    <a:pt x="6209" y="3421"/>
                  </a:lnTo>
                  <a:cubicBezTo>
                    <a:pt x="6245" y="3435"/>
                    <a:pt x="6280" y="3452"/>
                    <a:pt x="6313" y="3470"/>
                  </a:cubicBezTo>
                  <a:cubicBezTo>
                    <a:pt x="6676" y="3671"/>
                    <a:pt x="7050" y="3887"/>
                    <a:pt x="7429" y="4112"/>
                  </a:cubicBezTo>
                  <a:cubicBezTo>
                    <a:pt x="7585" y="4205"/>
                    <a:pt x="7708" y="4285"/>
                    <a:pt x="7815" y="4363"/>
                  </a:cubicBezTo>
                  <a:lnTo>
                    <a:pt x="7842" y="4383"/>
                  </a:lnTo>
                  <a:cubicBezTo>
                    <a:pt x="8020" y="4510"/>
                    <a:pt x="8219" y="4654"/>
                    <a:pt x="8445" y="4787"/>
                  </a:cubicBezTo>
                  <a:cubicBezTo>
                    <a:pt x="8463" y="4800"/>
                    <a:pt x="8478" y="4810"/>
                    <a:pt x="8496" y="4820"/>
                  </a:cubicBezTo>
                  <a:cubicBezTo>
                    <a:pt x="8447" y="4910"/>
                    <a:pt x="8379" y="5015"/>
                    <a:pt x="8301" y="5132"/>
                  </a:cubicBezTo>
                  <a:lnTo>
                    <a:pt x="8266" y="5185"/>
                  </a:lnTo>
                  <a:cubicBezTo>
                    <a:pt x="8174" y="5323"/>
                    <a:pt x="8063" y="5472"/>
                    <a:pt x="7932" y="5639"/>
                  </a:cubicBezTo>
                  <a:cubicBezTo>
                    <a:pt x="7675" y="5971"/>
                    <a:pt x="7415" y="6285"/>
                    <a:pt x="7154" y="6578"/>
                  </a:cubicBezTo>
                  <a:cubicBezTo>
                    <a:pt x="6865" y="6902"/>
                    <a:pt x="6566" y="7214"/>
                    <a:pt x="6334" y="7446"/>
                  </a:cubicBezTo>
                  <a:cubicBezTo>
                    <a:pt x="6276" y="7512"/>
                    <a:pt x="6215" y="7573"/>
                    <a:pt x="6145" y="7645"/>
                  </a:cubicBezTo>
                  <a:cubicBezTo>
                    <a:pt x="6077" y="7713"/>
                    <a:pt x="6010" y="7789"/>
                    <a:pt x="5938" y="7856"/>
                  </a:cubicBezTo>
                  <a:lnTo>
                    <a:pt x="5671" y="8121"/>
                  </a:lnTo>
                  <a:cubicBezTo>
                    <a:pt x="5636" y="8158"/>
                    <a:pt x="5599" y="8189"/>
                    <a:pt x="5558" y="8228"/>
                  </a:cubicBezTo>
                  <a:lnTo>
                    <a:pt x="5482" y="8293"/>
                  </a:lnTo>
                  <a:cubicBezTo>
                    <a:pt x="5333" y="8429"/>
                    <a:pt x="5205" y="8540"/>
                    <a:pt x="5080" y="8644"/>
                  </a:cubicBezTo>
                  <a:cubicBezTo>
                    <a:pt x="4998" y="8712"/>
                    <a:pt x="4916" y="8780"/>
                    <a:pt x="4830" y="8847"/>
                  </a:cubicBezTo>
                  <a:lnTo>
                    <a:pt x="4731" y="8925"/>
                  </a:lnTo>
                  <a:cubicBezTo>
                    <a:pt x="4699" y="8950"/>
                    <a:pt x="4668" y="8979"/>
                    <a:pt x="4631" y="9001"/>
                  </a:cubicBezTo>
                  <a:lnTo>
                    <a:pt x="4530" y="9071"/>
                  </a:lnTo>
                  <a:cubicBezTo>
                    <a:pt x="4477" y="9108"/>
                    <a:pt x="4422" y="9145"/>
                    <a:pt x="4360" y="9184"/>
                  </a:cubicBezTo>
                  <a:cubicBezTo>
                    <a:pt x="4260" y="9241"/>
                    <a:pt x="4180" y="9286"/>
                    <a:pt x="4104" y="9319"/>
                  </a:cubicBezTo>
                  <a:lnTo>
                    <a:pt x="4067" y="9336"/>
                  </a:lnTo>
                  <a:cubicBezTo>
                    <a:pt x="4011" y="9358"/>
                    <a:pt x="3925" y="9395"/>
                    <a:pt x="3894" y="9403"/>
                  </a:cubicBezTo>
                  <a:cubicBezTo>
                    <a:pt x="3818" y="9422"/>
                    <a:pt x="3710" y="9434"/>
                    <a:pt x="3591" y="9450"/>
                  </a:cubicBezTo>
                  <a:lnTo>
                    <a:pt x="3541" y="9455"/>
                  </a:lnTo>
                  <a:cubicBezTo>
                    <a:pt x="3507" y="9461"/>
                    <a:pt x="3470" y="9467"/>
                    <a:pt x="3433" y="9467"/>
                  </a:cubicBezTo>
                  <a:cubicBezTo>
                    <a:pt x="3400" y="9467"/>
                    <a:pt x="3369" y="9463"/>
                    <a:pt x="3330" y="9459"/>
                  </a:cubicBezTo>
                  <a:lnTo>
                    <a:pt x="3279" y="9453"/>
                  </a:lnTo>
                  <a:cubicBezTo>
                    <a:pt x="3203" y="9442"/>
                    <a:pt x="3088" y="9430"/>
                    <a:pt x="3045" y="9418"/>
                  </a:cubicBezTo>
                  <a:cubicBezTo>
                    <a:pt x="3020" y="9409"/>
                    <a:pt x="2969" y="9391"/>
                    <a:pt x="2895" y="9346"/>
                  </a:cubicBezTo>
                  <a:cubicBezTo>
                    <a:pt x="2817" y="9299"/>
                    <a:pt x="2758" y="9249"/>
                    <a:pt x="2698" y="9196"/>
                  </a:cubicBezTo>
                  <a:cubicBezTo>
                    <a:pt x="2672" y="9174"/>
                    <a:pt x="2649" y="9139"/>
                    <a:pt x="2629" y="9104"/>
                  </a:cubicBezTo>
                  <a:cubicBezTo>
                    <a:pt x="2594" y="9038"/>
                    <a:pt x="2557" y="8960"/>
                    <a:pt x="2512" y="8849"/>
                  </a:cubicBezTo>
                  <a:cubicBezTo>
                    <a:pt x="2495" y="8812"/>
                    <a:pt x="2481" y="8773"/>
                    <a:pt x="2466" y="8741"/>
                  </a:cubicBezTo>
                  <a:lnTo>
                    <a:pt x="2444" y="8679"/>
                  </a:lnTo>
                  <a:cubicBezTo>
                    <a:pt x="2419" y="8535"/>
                    <a:pt x="2413" y="8334"/>
                    <a:pt x="2395" y="8224"/>
                  </a:cubicBezTo>
                  <a:cubicBezTo>
                    <a:pt x="2393" y="8045"/>
                    <a:pt x="2391" y="7850"/>
                    <a:pt x="2393" y="7631"/>
                  </a:cubicBezTo>
                  <a:cubicBezTo>
                    <a:pt x="2395" y="7454"/>
                    <a:pt x="2399" y="7270"/>
                    <a:pt x="2411" y="7101"/>
                  </a:cubicBezTo>
                  <a:cubicBezTo>
                    <a:pt x="2432" y="6847"/>
                    <a:pt x="2450" y="6642"/>
                    <a:pt x="2471" y="6455"/>
                  </a:cubicBezTo>
                  <a:lnTo>
                    <a:pt x="2528" y="5893"/>
                  </a:lnTo>
                  <a:cubicBezTo>
                    <a:pt x="2569" y="5481"/>
                    <a:pt x="2610" y="5050"/>
                    <a:pt x="2649" y="4572"/>
                  </a:cubicBezTo>
                  <a:lnTo>
                    <a:pt x="2665" y="4387"/>
                  </a:lnTo>
                  <a:cubicBezTo>
                    <a:pt x="2672" y="4270"/>
                    <a:pt x="2682" y="4147"/>
                    <a:pt x="2696" y="4024"/>
                  </a:cubicBezTo>
                  <a:cubicBezTo>
                    <a:pt x="2719" y="3811"/>
                    <a:pt x="2741" y="3593"/>
                    <a:pt x="2770" y="3359"/>
                  </a:cubicBezTo>
                  <a:cubicBezTo>
                    <a:pt x="2805" y="3074"/>
                    <a:pt x="2832" y="2785"/>
                    <a:pt x="2860" y="2491"/>
                  </a:cubicBezTo>
                  <a:lnTo>
                    <a:pt x="2887" y="2467"/>
                  </a:lnTo>
                  <a:cubicBezTo>
                    <a:pt x="2905" y="2450"/>
                    <a:pt x="2922" y="2436"/>
                    <a:pt x="2938" y="2420"/>
                  </a:cubicBezTo>
                  <a:cubicBezTo>
                    <a:pt x="2944" y="2418"/>
                    <a:pt x="2953" y="2416"/>
                    <a:pt x="2959" y="2414"/>
                  </a:cubicBezTo>
                  <a:cubicBezTo>
                    <a:pt x="2963" y="2414"/>
                    <a:pt x="2985" y="2405"/>
                    <a:pt x="3045" y="2399"/>
                  </a:cubicBezTo>
                  <a:lnTo>
                    <a:pt x="3047" y="1199"/>
                  </a:lnTo>
                  <a:close/>
                  <a:moveTo>
                    <a:pt x="3020" y="1"/>
                  </a:moveTo>
                  <a:cubicBezTo>
                    <a:pt x="2968" y="1"/>
                    <a:pt x="2921" y="2"/>
                    <a:pt x="2885" y="5"/>
                  </a:cubicBezTo>
                  <a:cubicBezTo>
                    <a:pt x="2655" y="21"/>
                    <a:pt x="2446" y="58"/>
                    <a:pt x="2255" y="118"/>
                  </a:cubicBezTo>
                  <a:cubicBezTo>
                    <a:pt x="2005" y="196"/>
                    <a:pt x="1794" y="292"/>
                    <a:pt x="1609" y="421"/>
                  </a:cubicBezTo>
                  <a:cubicBezTo>
                    <a:pt x="1605" y="423"/>
                    <a:pt x="1601" y="426"/>
                    <a:pt x="1599" y="428"/>
                  </a:cubicBezTo>
                  <a:cubicBezTo>
                    <a:pt x="1359" y="503"/>
                    <a:pt x="1139" y="631"/>
                    <a:pt x="963" y="807"/>
                  </a:cubicBezTo>
                  <a:lnTo>
                    <a:pt x="905" y="865"/>
                  </a:lnTo>
                  <a:lnTo>
                    <a:pt x="718" y="1123"/>
                  </a:lnTo>
                  <a:cubicBezTo>
                    <a:pt x="595" y="1334"/>
                    <a:pt x="526" y="1572"/>
                    <a:pt x="513" y="1816"/>
                  </a:cubicBezTo>
                  <a:lnTo>
                    <a:pt x="480" y="2180"/>
                  </a:lnTo>
                  <a:cubicBezTo>
                    <a:pt x="454" y="2475"/>
                    <a:pt x="425" y="2781"/>
                    <a:pt x="390" y="3078"/>
                  </a:cubicBezTo>
                  <a:cubicBezTo>
                    <a:pt x="362" y="3320"/>
                    <a:pt x="337" y="3546"/>
                    <a:pt x="312" y="3770"/>
                  </a:cubicBezTo>
                  <a:cubicBezTo>
                    <a:pt x="298" y="3915"/>
                    <a:pt x="286" y="4063"/>
                    <a:pt x="275" y="4207"/>
                  </a:cubicBezTo>
                  <a:lnTo>
                    <a:pt x="261" y="4375"/>
                  </a:lnTo>
                  <a:cubicBezTo>
                    <a:pt x="224" y="4836"/>
                    <a:pt x="187" y="5255"/>
                    <a:pt x="146" y="5655"/>
                  </a:cubicBezTo>
                  <a:lnTo>
                    <a:pt x="87" y="6199"/>
                  </a:lnTo>
                  <a:cubicBezTo>
                    <a:pt x="66" y="6406"/>
                    <a:pt x="46" y="6632"/>
                    <a:pt x="23" y="6909"/>
                  </a:cubicBezTo>
                  <a:cubicBezTo>
                    <a:pt x="5" y="7163"/>
                    <a:pt x="2" y="7409"/>
                    <a:pt x="0" y="7612"/>
                  </a:cubicBezTo>
                  <a:cubicBezTo>
                    <a:pt x="0" y="7854"/>
                    <a:pt x="0" y="8076"/>
                    <a:pt x="5" y="8281"/>
                  </a:cubicBezTo>
                  <a:cubicBezTo>
                    <a:pt x="13" y="8583"/>
                    <a:pt x="31" y="8909"/>
                    <a:pt x="105" y="9243"/>
                  </a:cubicBezTo>
                  <a:cubicBezTo>
                    <a:pt x="136" y="9381"/>
                    <a:pt x="179" y="9489"/>
                    <a:pt x="218" y="9588"/>
                  </a:cubicBezTo>
                  <a:cubicBezTo>
                    <a:pt x="240" y="9645"/>
                    <a:pt x="263" y="9705"/>
                    <a:pt x="288" y="9762"/>
                  </a:cubicBezTo>
                  <a:cubicBezTo>
                    <a:pt x="366" y="9961"/>
                    <a:pt x="439" y="10111"/>
                    <a:pt x="517" y="10259"/>
                  </a:cubicBezTo>
                  <a:cubicBezTo>
                    <a:pt x="661" y="10519"/>
                    <a:pt x="844" y="10755"/>
                    <a:pt x="1059" y="10956"/>
                  </a:cubicBezTo>
                  <a:cubicBezTo>
                    <a:pt x="1235" y="11116"/>
                    <a:pt x="1424" y="11260"/>
                    <a:pt x="1631" y="11389"/>
                  </a:cubicBezTo>
                  <a:cubicBezTo>
                    <a:pt x="1867" y="11535"/>
                    <a:pt x="2109" y="11646"/>
                    <a:pt x="2352" y="11717"/>
                  </a:cubicBezTo>
                  <a:cubicBezTo>
                    <a:pt x="2594" y="11791"/>
                    <a:pt x="2817" y="11818"/>
                    <a:pt x="3006" y="11841"/>
                  </a:cubicBezTo>
                  <a:lnTo>
                    <a:pt x="3051" y="11845"/>
                  </a:lnTo>
                  <a:cubicBezTo>
                    <a:pt x="3168" y="11859"/>
                    <a:pt x="3291" y="11871"/>
                    <a:pt x="3435" y="11871"/>
                  </a:cubicBezTo>
                  <a:lnTo>
                    <a:pt x="3470" y="11871"/>
                  </a:lnTo>
                  <a:cubicBezTo>
                    <a:pt x="3615" y="11869"/>
                    <a:pt x="3749" y="11851"/>
                    <a:pt x="3835" y="11841"/>
                  </a:cubicBezTo>
                  <a:lnTo>
                    <a:pt x="3886" y="11834"/>
                  </a:lnTo>
                  <a:cubicBezTo>
                    <a:pt x="4044" y="11814"/>
                    <a:pt x="4225" y="11791"/>
                    <a:pt x="4420" y="11748"/>
                  </a:cubicBezTo>
                  <a:cubicBezTo>
                    <a:pt x="4662" y="11691"/>
                    <a:pt x="4871" y="11603"/>
                    <a:pt x="5021" y="11535"/>
                  </a:cubicBezTo>
                  <a:lnTo>
                    <a:pt x="5058" y="11521"/>
                  </a:lnTo>
                  <a:cubicBezTo>
                    <a:pt x="5234" y="11443"/>
                    <a:pt x="5408" y="11350"/>
                    <a:pt x="5599" y="11235"/>
                  </a:cubicBezTo>
                  <a:cubicBezTo>
                    <a:pt x="5692" y="11178"/>
                    <a:pt x="5784" y="11116"/>
                    <a:pt x="5882" y="11051"/>
                  </a:cubicBezTo>
                  <a:lnTo>
                    <a:pt x="5964" y="10997"/>
                  </a:lnTo>
                  <a:cubicBezTo>
                    <a:pt x="6053" y="10938"/>
                    <a:pt x="6137" y="10874"/>
                    <a:pt x="6225" y="10805"/>
                  </a:cubicBezTo>
                  <a:lnTo>
                    <a:pt x="6282" y="10757"/>
                  </a:lnTo>
                  <a:cubicBezTo>
                    <a:pt x="6393" y="10673"/>
                    <a:pt x="6504" y="10583"/>
                    <a:pt x="6617" y="10489"/>
                  </a:cubicBezTo>
                  <a:cubicBezTo>
                    <a:pt x="6760" y="10368"/>
                    <a:pt x="6912" y="10238"/>
                    <a:pt x="7097" y="10068"/>
                  </a:cubicBezTo>
                  <a:lnTo>
                    <a:pt x="7158" y="10013"/>
                  </a:lnTo>
                  <a:cubicBezTo>
                    <a:pt x="7224" y="9953"/>
                    <a:pt x="7292" y="9894"/>
                    <a:pt x="7353" y="9832"/>
                  </a:cubicBezTo>
                  <a:lnTo>
                    <a:pt x="7620" y="9572"/>
                  </a:lnTo>
                  <a:cubicBezTo>
                    <a:pt x="7704" y="9489"/>
                    <a:pt x="7788" y="9399"/>
                    <a:pt x="7881" y="9305"/>
                  </a:cubicBezTo>
                  <a:cubicBezTo>
                    <a:pt x="7934" y="9247"/>
                    <a:pt x="7985" y="9194"/>
                    <a:pt x="8041" y="9141"/>
                  </a:cubicBezTo>
                  <a:cubicBezTo>
                    <a:pt x="8291" y="8884"/>
                    <a:pt x="8625" y="8540"/>
                    <a:pt x="8954" y="8168"/>
                  </a:cubicBezTo>
                  <a:cubicBezTo>
                    <a:pt x="9241" y="7840"/>
                    <a:pt x="9532" y="7491"/>
                    <a:pt x="9817" y="7126"/>
                  </a:cubicBezTo>
                  <a:cubicBezTo>
                    <a:pt x="9986" y="6911"/>
                    <a:pt x="10129" y="6714"/>
                    <a:pt x="10256" y="6527"/>
                  </a:cubicBezTo>
                  <a:lnTo>
                    <a:pt x="10293" y="6467"/>
                  </a:lnTo>
                  <a:cubicBezTo>
                    <a:pt x="10414" y="6291"/>
                    <a:pt x="10548" y="6088"/>
                    <a:pt x="10667" y="5850"/>
                  </a:cubicBezTo>
                  <a:cubicBezTo>
                    <a:pt x="10689" y="5803"/>
                    <a:pt x="10710" y="5756"/>
                    <a:pt x="10732" y="5704"/>
                  </a:cubicBezTo>
                  <a:lnTo>
                    <a:pt x="10751" y="5659"/>
                  </a:lnTo>
                  <a:cubicBezTo>
                    <a:pt x="10796" y="5555"/>
                    <a:pt x="10874" y="5378"/>
                    <a:pt x="10913" y="5154"/>
                  </a:cubicBezTo>
                  <a:cubicBezTo>
                    <a:pt x="10950" y="4937"/>
                    <a:pt x="10958" y="4744"/>
                    <a:pt x="10935" y="4547"/>
                  </a:cubicBezTo>
                  <a:cubicBezTo>
                    <a:pt x="10923" y="4438"/>
                    <a:pt x="10898" y="4241"/>
                    <a:pt x="10821" y="4022"/>
                  </a:cubicBezTo>
                  <a:cubicBezTo>
                    <a:pt x="10755" y="3843"/>
                    <a:pt x="10671" y="3677"/>
                    <a:pt x="10568" y="3525"/>
                  </a:cubicBezTo>
                  <a:cubicBezTo>
                    <a:pt x="10464" y="3370"/>
                    <a:pt x="10345" y="3236"/>
                    <a:pt x="10215" y="3123"/>
                  </a:cubicBezTo>
                  <a:cubicBezTo>
                    <a:pt x="10189" y="3101"/>
                    <a:pt x="10164" y="3078"/>
                    <a:pt x="10135" y="3058"/>
                  </a:cubicBezTo>
                  <a:lnTo>
                    <a:pt x="9388" y="3997"/>
                  </a:lnTo>
                  <a:lnTo>
                    <a:pt x="10107" y="3037"/>
                  </a:lnTo>
                  <a:cubicBezTo>
                    <a:pt x="9959" y="2918"/>
                    <a:pt x="9809" y="2816"/>
                    <a:pt x="9647" y="2721"/>
                  </a:cubicBezTo>
                  <a:cubicBezTo>
                    <a:pt x="9528" y="2649"/>
                    <a:pt x="9391" y="2551"/>
                    <a:pt x="9247" y="2446"/>
                  </a:cubicBezTo>
                  <a:lnTo>
                    <a:pt x="9222" y="2426"/>
                  </a:lnTo>
                  <a:cubicBezTo>
                    <a:pt x="9052" y="2303"/>
                    <a:pt x="8867" y="2182"/>
                    <a:pt x="8646" y="2052"/>
                  </a:cubicBezTo>
                  <a:cubicBezTo>
                    <a:pt x="8250" y="1819"/>
                    <a:pt x="7858" y="1593"/>
                    <a:pt x="7481" y="1380"/>
                  </a:cubicBezTo>
                  <a:cubicBezTo>
                    <a:pt x="7388" y="1328"/>
                    <a:pt x="7294" y="1283"/>
                    <a:pt x="7191" y="1236"/>
                  </a:cubicBezTo>
                  <a:lnTo>
                    <a:pt x="7126" y="1205"/>
                  </a:lnTo>
                  <a:cubicBezTo>
                    <a:pt x="7013" y="1152"/>
                    <a:pt x="6898" y="1103"/>
                    <a:pt x="6773" y="1051"/>
                  </a:cubicBezTo>
                  <a:lnTo>
                    <a:pt x="6730" y="1033"/>
                  </a:lnTo>
                  <a:cubicBezTo>
                    <a:pt x="6641" y="998"/>
                    <a:pt x="6555" y="961"/>
                    <a:pt x="6467" y="928"/>
                  </a:cubicBezTo>
                  <a:lnTo>
                    <a:pt x="5255" y="438"/>
                  </a:lnTo>
                  <a:cubicBezTo>
                    <a:pt x="5177" y="407"/>
                    <a:pt x="5097" y="380"/>
                    <a:pt x="5006" y="350"/>
                  </a:cubicBezTo>
                  <a:lnTo>
                    <a:pt x="4924" y="321"/>
                  </a:lnTo>
                  <a:cubicBezTo>
                    <a:pt x="4824" y="284"/>
                    <a:pt x="4721" y="253"/>
                    <a:pt x="4625" y="229"/>
                  </a:cubicBezTo>
                  <a:lnTo>
                    <a:pt x="4512" y="198"/>
                  </a:lnTo>
                  <a:cubicBezTo>
                    <a:pt x="4401" y="167"/>
                    <a:pt x="4288" y="136"/>
                    <a:pt x="4175" y="114"/>
                  </a:cubicBezTo>
                  <a:cubicBezTo>
                    <a:pt x="4013" y="83"/>
                    <a:pt x="3851" y="58"/>
                    <a:pt x="3650" y="42"/>
                  </a:cubicBezTo>
                  <a:lnTo>
                    <a:pt x="3544" y="32"/>
                  </a:lnTo>
                  <a:cubicBezTo>
                    <a:pt x="3476" y="23"/>
                    <a:pt x="3404" y="15"/>
                    <a:pt x="3308" y="11"/>
                  </a:cubicBezTo>
                  <a:cubicBezTo>
                    <a:pt x="3214" y="5"/>
                    <a:pt x="3109" y="1"/>
                    <a:pt x="30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0"/>
            <p:cNvSpPr/>
            <p:nvPr/>
          </p:nvSpPr>
          <p:spPr>
            <a:xfrm>
              <a:off x="5527923" y="3478712"/>
              <a:ext cx="221118" cy="197852"/>
            </a:xfrm>
            <a:custGeom>
              <a:avLst/>
              <a:gdLst/>
              <a:ahLst/>
              <a:cxnLst/>
              <a:rect l="l" t="t" r="r" b="b"/>
              <a:pathLst>
                <a:path w="4465" h="3995" extrusionOk="0">
                  <a:moveTo>
                    <a:pt x="2411" y="1654"/>
                  </a:moveTo>
                  <a:cubicBezTo>
                    <a:pt x="2415" y="1683"/>
                    <a:pt x="2415" y="1728"/>
                    <a:pt x="2411" y="1785"/>
                  </a:cubicBezTo>
                  <a:cubicBezTo>
                    <a:pt x="2405" y="1847"/>
                    <a:pt x="2382" y="1941"/>
                    <a:pt x="2370" y="1974"/>
                  </a:cubicBezTo>
                  <a:cubicBezTo>
                    <a:pt x="2354" y="2011"/>
                    <a:pt x="2337" y="2044"/>
                    <a:pt x="2321" y="2072"/>
                  </a:cubicBezTo>
                  <a:lnTo>
                    <a:pt x="2101" y="1996"/>
                  </a:lnTo>
                  <a:cubicBezTo>
                    <a:pt x="2105" y="1984"/>
                    <a:pt x="2153" y="1861"/>
                    <a:pt x="2292" y="1734"/>
                  </a:cubicBezTo>
                  <a:cubicBezTo>
                    <a:pt x="2302" y="1724"/>
                    <a:pt x="2343" y="1687"/>
                    <a:pt x="2411" y="1654"/>
                  </a:cubicBezTo>
                  <a:close/>
                  <a:moveTo>
                    <a:pt x="2103" y="2185"/>
                  </a:moveTo>
                  <a:lnTo>
                    <a:pt x="2229" y="2202"/>
                  </a:lnTo>
                  <a:lnTo>
                    <a:pt x="2224" y="2208"/>
                  </a:lnTo>
                  <a:cubicBezTo>
                    <a:pt x="2206" y="2228"/>
                    <a:pt x="2185" y="2249"/>
                    <a:pt x="2163" y="2267"/>
                  </a:cubicBezTo>
                  <a:lnTo>
                    <a:pt x="2103" y="2185"/>
                  </a:lnTo>
                  <a:close/>
                  <a:moveTo>
                    <a:pt x="1874" y="1"/>
                  </a:moveTo>
                  <a:cubicBezTo>
                    <a:pt x="1732" y="1"/>
                    <a:pt x="1604" y="16"/>
                    <a:pt x="1510" y="29"/>
                  </a:cubicBezTo>
                  <a:cubicBezTo>
                    <a:pt x="1291" y="60"/>
                    <a:pt x="1076" y="138"/>
                    <a:pt x="866" y="253"/>
                  </a:cubicBezTo>
                  <a:lnTo>
                    <a:pt x="747" y="331"/>
                  </a:lnTo>
                  <a:cubicBezTo>
                    <a:pt x="645" y="396"/>
                    <a:pt x="554" y="476"/>
                    <a:pt x="485" y="548"/>
                  </a:cubicBezTo>
                  <a:cubicBezTo>
                    <a:pt x="388" y="644"/>
                    <a:pt x="255" y="807"/>
                    <a:pt x="158" y="1028"/>
                  </a:cubicBezTo>
                  <a:cubicBezTo>
                    <a:pt x="93" y="1184"/>
                    <a:pt x="29" y="1348"/>
                    <a:pt x="11" y="1625"/>
                  </a:cubicBezTo>
                  <a:cubicBezTo>
                    <a:pt x="0" y="1814"/>
                    <a:pt x="23" y="1972"/>
                    <a:pt x="44" y="2074"/>
                  </a:cubicBezTo>
                  <a:cubicBezTo>
                    <a:pt x="85" y="2273"/>
                    <a:pt x="156" y="2431"/>
                    <a:pt x="204" y="2530"/>
                  </a:cubicBezTo>
                  <a:cubicBezTo>
                    <a:pt x="249" y="2628"/>
                    <a:pt x="300" y="2721"/>
                    <a:pt x="372" y="2825"/>
                  </a:cubicBezTo>
                  <a:cubicBezTo>
                    <a:pt x="487" y="2996"/>
                    <a:pt x="610" y="3133"/>
                    <a:pt x="747" y="3252"/>
                  </a:cubicBezTo>
                  <a:cubicBezTo>
                    <a:pt x="1067" y="3529"/>
                    <a:pt x="1414" y="3728"/>
                    <a:pt x="1777" y="3849"/>
                  </a:cubicBezTo>
                  <a:cubicBezTo>
                    <a:pt x="1911" y="3892"/>
                    <a:pt x="2046" y="3923"/>
                    <a:pt x="2185" y="3943"/>
                  </a:cubicBezTo>
                  <a:cubicBezTo>
                    <a:pt x="2206" y="3950"/>
                    <a:pt x="2229" y="3952"/>
                    <a:pt x="2251" y="3956"/>
                  </a:cubicBezTo>
                  <a:cubicBezTo>
                    <a:pt x="2323" y="3970"/>
                    <a:pt x="2395" y="3978"/>
                    <a:pt x="2475" y="3987"/>
                  </a:cubicBezTo>
                  <a:cubicBezTo>
                    <a:pt x="2532" y="3993"/>
                    <a:pt x="2585" y="3995"/>
                    <a:pt x="2637" y="3995"/>
                  </a:cubicBezTo>
                  <a:cubicBezTo>
                    <a:pt x="2791" y="3995"/>
                    <a:pt x="2914" y="3972"/>
                    <a:pt x="2986" y="3970"/>
                  </a:cubicBezTo>
                  <a:cubicBezTo>
                    <a:pt x="3068" y="3954"/>
                    <a:pt x="3148" y="3935"/>
                    <a:pt x="3230" y="3911"/>
                  </a:cubicBezTo>
                  <a:cubicBezTo>
                    <a:pt x="3478" y="3833"/>
                    <a:pt x="3702" y="3703"/>
                    <a:pt x="3911" y="3511"/>
                  </a:cubicBezTo>
                  <a:cubicBezTo>
                    <a:pt x="4214" y="3227"/>
                    <a:pt x="4331" y="2885"/>
                    <a:pt x="4370" y="2772"/>
                  </a:cubicBezTo>
                  <a:lnTo>
                    <a:pt x="4457" y="2290"/>
                  </a:lnTo>
                  <a:cubicBezTo>
                    <a:pt x="4465" y="2150"/>
                    <a:pt x="4452" y="2009"/>
                    <a:pt x="4424" y="1859"/>
                  </a:cubicBezTo>
                  <a:cubicBezTo>
                    <a:pt x="4350" y="1479"/>
                    <a:pt x="4169" y="1123"/>
                    <a:pt x="3903" y="833"/>
                  </a:cubicBezTo>
                  <a:cubicBezTo>
                    <a:pt x="3738" y="653"/>
                    <a:pt x="3544" y="503"/>
                    <a:pt x="3301" y="372"/>
                  </a:cubicBezTo>
                  <a:cubicBezTo>
                    <a:pt x="3133" y="281"/>
                    <a:pt x="2963" y="208"/>
                    <a:pt x="2789" y="150"/>
                  </a:cubicBezTo>
                  <a:cubicBezTo>
                    <a:pt x="2567" y="78"/>
                    <a:pt x="2364" y="47"/>
                    <a:pt x="2216" y="27"/>
                  </a:cubicBezTo>
                  <a:cubicBezTo>
                    <a:pt x="2138" y="17"/>
                    <a:pt x="2064" y="6"/>
                    <a:pt x="1993" y="4"/>
                  </a:cubicBezTo>
                  <a:cubicBezTo>
                    <a:pt x="1952" y="2"/>
                    <a:pt x="1913" y="1"/>
                    <a:pt x="1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0"/>
            <p:cNvSpPr/>
            <p:nvPr/>
          </p:nvSpPr>
          <p:spPr>
            <a:xfrm>
              <a:off x="5546939" y="3157553"/>
              <a:ext cx="311942" cy="476480"/>
            </a:xfrm>
            <a:custGeom>
              <a:avLst/>
              <a:gdLst/>
              <a:ahLst/>
              <a:cxnLst/>
              <a:rect l="l" t="t" r="r" b="b"/>
              <a:pathLst>
                <a:path w="6299" h="9621" extrusionOk="0">
                  <a:moveTo>
                    <a:pt x="2655" y="4103"/>
                  </a:moveTo>
                  <a:lnTo>
                    <a:pt x="2655" y="4103"/>
                  </a:lnTo>
                  <a:cubicBezTo>
                    <a:pt x="2647" y="4130"/>
                    <a:pt x="2638" y="4155"/>
                    <a:pt x="2634" y="4183"/>
                  </a:cubicBezTo>
                  <a:lnTo>
                    <a:pt x="2610" y="4298"/>
                  </a:lnTo>
                  <a:lnTo>
                    <a:pt x="2610" y="4306"/>
                  </a:lnTo>
                  <a:lnTo>
                    <a:pt x="2602" y="4284"/>
                  </a:lnTo>
                  <a:cubicBezTo>
                    <a:pt x="2593" y="4249"/>
                    <a:pt x="2591" y="4212"/>
                    <a:pt x="2585" y="4177"/>
                  </a:cubicBezTo>
                  <a:lnTo>
                    <a:pt x="2583" y="4153"/>
                  </a:lnTo>
                  <a:lnTo>
                    <a:pt x="2655" y="4103"/>
                  </a:lnTo>
                  <a:close/>
                  <a:moveTo>
                    <a:pt x="1842" y="0"/>
                  </a:moveTo>
                  <a:cubicBezTo>
                    <a:pt x="1414" y="0"/>
                    <a:pt x="993" y="193"/>
                    <a:pt x="714" y="517"/>
                  </a:cubicBezTo>
                  <a:cubicBezTo>
                    <a:pt x="517" y="745"/>
                    <a:pt x="394" y="989"/>
                    <a:pt x="339" y="1260"/>
                  </a:cubicBezTo>
                  <a:cubicBezTo>
                    <a:pt x="275" y="1580"/>
                    <a:pt x="304" y="1865"/>
                    <a:pt x="339" y="2101"/>
                  </a:cubicBezTo>
                  <a:cubicBezTo>
                    <a:pt x="357" y="2206"/>
                    <a:pt x="374" y="2312"/>
                    <a:pt x="394" y="2417"/>
                  </a:cubicBezTo>
                  <a:cubicBezTo>
                    <a:pt x="427" y="2579"/>
                    <a:pt x="476" y="2719"/>
                    <a:pt x="521" y="2829"/>
                  </a:cubicBezTo>
                  <a:cubicBezTo>
                    <a:pt x="490" y="2879"/>
                    <a:pt x="460" y="2928"/>
                    <a:pt x="431" y="2979"/>
                  </a:cubicBezTo>
                  <a:cubicBezTo>
                    <a:pt x="271" y="3277"/>
                    <a:pt x="181" y="3609"/>
                    <a:pt x="170" y="3945"/>
                  </a:cubicBezTo>
                  <a:cubicBezTo>
                    <a:pt x="168" y="4097"/>
                    <a:pt x="175" y="4253"/>
                    <a:pt x="195" y="4415"/>
                  </a:cubicBezTo>
                  <a:lnTo>
                    <a:pt x="203" y="4471"/>
                  </a:lnTo>
                  <a:cubicBezTo>
                    <a:pt x="220" y="4594"/>
                    <a:pt x="240" y="4764"/>
                    <a:pt x="296" y="4951"/>
                  </a:cubicBezTo>
                  <a:cubicBezTo>
                    <a:pt x="347" y="5125"/>
                    <a:pt x="410" y="5273"/>
                    <a:pt x="462" y="5392"/>
                  </a:cubicBezTo>
                  <a:lnTo>
                    <a:pt x="476" y="5425"/>
                  </a:lnTo>
                  <a:cubicBezTo>
                    <a:pt x="493" y="5470"/>
                    <a:pt x="511" y="5513"/>
                    <a:pt x="531" y="5556"/>
                  </a:cubicBezTo>
                  <a:cubicBezTo>
                    <a:pt x="316" y="5810"/>
                    <a:pt x="162" y="6104"/>
                    <a:pt x="78" y="6420"/>
                  </a:cubicBezTo>
                  <a:cubicBezTo>
                    <a:pt x="17" y="6651"/>
                    <a:pt x="0" y="6898"/>
                    <a:pt x="27" y="7168"/>
                  </a:cubicBezTo>
                  <a:cubicBezTo>
                    <a:pt x="45" y="7347"/>
                    <a:pt x="78" y="7519"/>
                    <a:pt x="123" y="7690"/>
                  </a:cubicBezTo>
                  <a:cubicBezTo>
                    <a:pt x="119" y="7833"/>
                    <a:pt x="123" y="7967"/>
                    <a:pt x="140" y="8096"/>
                  </a:cubicBezTo>
                  <a:cubicBezTo>
                    <a:pt x="150" y="8182"/>
                    <a:pt x="164" y="8313"/>
                    <a:pt x="205" y="8463"/>
                  </a:cubicBezTo>
                  <a:lnTo>
                    <a:pt x="236" y="8562"/>
                  </a:lnTo>
                  <a:cubicBezTo>
                    <a:pt x="265" y="8642"/>
                    <a:pt x="302" y="8722"/>
                    <a:pt x="332" y="8783"/>
                  </a:cubicBezTo>
                  <a:cubicBezTo>
                    <a:pt x="488" y="9095"/>
                    <a:pt x="714" y="9259"/>
                    <a:pt x="825" y="9339"/>
                  </a:cubicBezTo>
                  <a:cubicBezTo>
                    <a:pt x="1073" y="9524"/>
                    <a:pt x="1389" y="9620"/>
                    <a:pt x="1707" y="9620"/>
                  </a:cubicBezTo>
                  <a:cubicBezTo>
                    <a:pt x="1898" y="9620"/>
                    <a:pt x="2091" y="9587"/>
                    <a:pt x="2269" y="9507"/>
                  </a:cubicBezTo>
                  <a:cubicBezTo>
                    <a:pt x="2343" y="9479"/>
                    <a:pt x="2474" y="9425"/>
                    <a:pt x="2624" y="9325"/>
                  </a:cubicBezTo>
                  <a:lnTo>
                    <a:pt x="2698" y="9273"/>
                  </a:lnTo>
                  <a:cubicBezTo>
                    <a:pt x="2723" y="9257"/>
                    <a:pt x="2743" y="9241"/>
                    <a:pt x="2784" y="9216"/>
                  </a:cubicBezTo>
                  <a:cubicBezTo>
                    <a:pt x="2891" y="9146"/>
                    <a:pt x="3036" y="9054"/>
                    <a:pt x="3190" y="8910"/>
                  </a:cubicBezTo>
                  <a:cubicBezTo>
                    <a:pt x="3293" y="8816"/>
                    <a:pt x="3379" y="8717"/>
                    <a:pt x="3445" y="8635"/>
                  </a:cubicBezTo>
                  <a:cubicBezTo>
                    <a:pt x="3533" y="8531"/>
                    <a:pt x="3607" y="8430"/>
                    <a:pt x="3668" y="8334"/>
                  </a:cubicBezTo>
                  <a:cubicBezTo>
                    <a:pt x="3740" y="8221"/>
                    <a:pt x="3783" y="8120"/>
                    <a:pt x="3816" y="8040"/>
                  </a:cubicBezTo>
                  <a:cubicBezTo>
                    <a:pt x="3837" y="7989"/>
                    <a:pt x="3867" y="7921"/>
                    <a:pt x="3896" y="7835"/>
                  </a:cubicBezTo>
                  <a:cubicBezTo>
                    <a:pt x="3915" y="7823"/>
                    <a:pt x="3935" y="7807"/>
                    <a:pt x="3956" y="7794"/>
                  </a:cubicBezTo>
                  <a:cubicBezTo>
                    <a:pt x="4079" y="7710"/>
                    <a:pt x="4235" y="7605"/>
                    <a:pt x="4395" y="7462"/>
                  </a:cubicBezTo>
                  <a:cubicBezTo>
                    <a:pt x="4592" y="7287"/>
                    <a:pt x="4727" y="7093"/>
                    <a:pt x="4815" y="6963"/>
                  </a:cubicBezTo>
                  <a:cubicBezTo>
                    <a:pt x="4924" y="6799"/>
                    <a:pt x="5014" y="6625"/>
                    <a:pt x="5102" y="6409"/>
                  </a:cubicBezTo>
                  <a:cubicBezTo>
                    <a:pt x="5189" y="6194"/>
                    <a:pt x="5228" y="5997"/>
                    <a:pt x="5250" y="5847"/>
                  </a:cubicBezTo>
                  <a:cubicBezTo>
                    <a:pt x="5269" y="5726"/>
                    <a:pt x="5299" y="5537"/>
                    <a:pt x="5281" y="5312"/>
                  </a:cubicBezTo>
                  <a:cubicBezTo>
                    <a:pt x="5273" y="5215"/>
                    <a:pt x="5258" y="5103"/>
                    <a:pt x="5240" y="5012"/>
                  </a:cubicBezTo>
                  <a:cubicBezTo>
                    <a:pt x="5232" y="4969"/>
                    <a:pt x="5221" y="4924"/>
                    <a:pt x="5211" y="4881"/>
                  </a:cubicBezTo>
                  <a:cubicBezTo>
                    <a:pt x="5322" y="4805"/>
                    <a:pt x="5445" y="4707"/>
                    <a:pt x="5564" y="4588"/>
                  </a:cubicBezTo>
                  <a:cubicBezTo>
                    <a:pt x="5669" y="4479"/>
                    <a:pt x="5763" y="4356"/>
                    <a:pt x="5857" y="4206"/>
                  </a:cubicBezTo>
                  <a:cubicBezTo>
                    <a:pt x="6019" y="3950"/>
                    <a:pt x="6112" y="3656"/>
                    <a:pt x="6124" y="3361"/>
                  </a:cubicBezTo>
                  <a:cubicBezTo>
                    <a:pt x="6130" y="3250"/>
                    <a:pt x="6124" y="3117"/>
                    <a:pt x="6097" y="2973"/>
                  </a:cubicBezTo>
                  <a:lnTo>
                    <a:pt x="6299" y="2846"/>
                  </a:lnTo>
                  <a:lnTo>
                    <a:pt x="6030" y="2739"/>
                  </a:lnTo>
                  <a:cubicBezTo>
                    <a:pt x="5966" y="2565"/>
                    <a:pt x="5866" y="2378"/>
                    <a:pt x="5710" y="2191"/>
                  </a:cubicBezTo>
                  <a:cubicBezTo>
                    <a:pt x="5548" y="1998"/>
                    <a:pt x="5345" y="1832"/>
                    <a:pt x="5113" y="1699"/>
                  </a:cubicBezTo>
                  <a:cubicBezTo>
                    <a:pt x="5035" y="1658"/>
                    <a:pt x="4959" y="1619"/>
                    <a:pt x="4881" y="1580"/>
                  </a:cubicBezTo>
                  <a:lnTo>
                    <a:pt x="4821" y="1553"/>
                  </a:lnTo>
                  <a:cubicBezTo>
                    <a:pt x="4548" y="1414"/>
                    <a:pt x="4284" y="1321"/>
                    <a:pt x="4038" y="1241"/>
                  </a:cubicBezTo>
                  <a:lnTo>
                    <a:pt x="3984" y="1225"/>
                  </a:lnTo>
                  <a:cubicBezTo>
                    <a:pt x="3826" y="1174"/>
                    <a:pt x="3670" y="1122"/>
                    <a:pt x="3508" y="1083"/>
                  </a:cubicBezTo>
                  <a:lnTo>
                    <a:pt x="3402" y="1057"/>
                  </a:lnTo>
                  <a:cubicBezTo>
                    <a:pt x="3389" y="1055"/>
                    <a:pt x="3373" y="1051"/>
                    <a:pt x="3359" y="1047"/>
                  </a:cubicBezTo>
                  <a:cubicBezTo>
                    <a:pt x="3340" y="1022"/>
                    <a:pt x="3324" y="999"/>
                    <a:pt x="3318" y="989"/>
                  </a:cubicBezTo>
                  <a:cubicBezTo>
                    <a:pt x="3307" y="971"/>
                    <a:pt x="3297" y="950"/>
                    <a:pt x="3281" y="917"/>
                  </a:cubicBezTo>
                  <a:cubicBezTo>
                    <a:pt x="3186" y="716"/>
                    <a:pt x="3063" y="575"/>
                    <a:pt x="2979" y="486"/>
                  </a:cubicBezTo>
                  <a:cubicBezTo>
                    <a:pt x="2872" y="376"/>
                    <a:pt x="2770" y="304"/>
                    <a:pt x="2708" y="261"/>
                  </a:cubicBezTo>
                  <a:cubicBezTo>
                    <a:pt x="2419" y="60"/>
                    <a:pt x="2140" y="27"/>
                    <a:pt x="2009" y="10"/>
                  </a:cubicBezTo>
                  <a:lnTo>
                    <a:pt x="1842"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0"/>
            <p:cNvSpPr/>
            <p:nvPr/>
          </p:nvSpPr>
          <p:spPr>
            <a:xfrm>
              <a:off x="5600273" y="3326477"/>
              <a:ext cx="143615" cy="143622"/>
            </a:xfrm>
            <a:custGeom>
              <a:avLst/>
              <a:gdLst/>
              <a:ahLst/>
              <a:cxnLst/>
              <a:rect l="l" t="t" r="r" b="b"/>
              <a:pathLst>
                <a:path w="2900" h="2900" extrusionOk="0">
                  <a:moveTo>
                    <a:pt x="1451" y="500"/>
                  </a:moveTo>
                  <a:cubicBezTo>
                    <a:pt x="1976" y="500"/>
                    <a:pt x="2405" y="926"/>
                    <a:pt x="2405" y="1454"/>
                  </a:cubicBezTo>
                  <a:cubicBezTo>
                    <a:pt x="2405" y="1979"/>
                    <a:pt x="1976" y="2408"/>
                    <a:pt x="1451" y="2408"/>
                  </a:cubicBezTo>
                  <a:cubicBezTo>
                    <a:pt x="923" y="2408"/>
                    <a:pt x="497" y="1979"/>
                    <a:pt x="497" y="1454"/>
                  </a:cubicBezTo>
                  <a:cubicBezTo>
                    <a:pt x="497" y="926"/>
                    <a:pt x="923" y="500"/>
                    <a:pt x="1451" y="500"/>
                  </a:cubicBezTo>
                  <a:close/>
                  <a:moveTo>
                    <a:pt x="1451" y="1"/>
                  </a:moveTo>
                  <a:cubicBezTo>
                    <a:pt x="651" y="1"/>
                    <a:pt x="0" y="649"/>
                    <a:pt x="0" y="1449"/>
                  </a:cubicBezTo>
                  <a:cubicBezTo>
                    <a:pt x="0" y="2250"/>
                    <a:pt x="653" y="2900"/>
                    <a:pt x="1451" y="2900"/>
                  </a:cubicBezTo>
                  <a:cubicBezTo>
                    <a:pt x="2251" y="2900"/>
                    <a:pt x="2899" y="2250"/>
                    <a:pt x="2899" y="1449"/>
                  </a:cubicBezTo>
                  <a:cubicBezTo>
                    <a:pt x="2899" y="649"/>
                    <a:pt x="2251" y="1"/>
                    <a:pt x="145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0"/>
            <p:cNvSpPr/>
            <p:nvPr/>
          </p:nvSpPr>
          <p:spPr>
            <a:xfrm>
              <a:off x="5634194" y="3366145"/>
              <a:ext cx="143318" cy="143177"/>
            </a:xfrm>
            <a:custGeom>
              <a:avLst/>
              <a:gdLst/>
              <a:ahLst/>
              <a:cxnLst/>
              <a:rect l="l" t="t" r="r" b="b"/>
              <a:pathLst>
                <a:path w="2894" h="2891" extrusionOk="0">
                  <a:moveTo>
                    <a:pt x="1447" y="490"/>
                  </a:moveTo>
                  <a:cubicBezTo>
                    <a:pt x="1972" y="490"/>
                    <a:pt x="2403" y="919"/>
                    <a:pt x="2403" y="1446"/>
                  </a:cubicBezTo>
                  <a:cubicBezTo>
                    <a:pt x="2403" y="1976"/>
                    <a:pt x="1976" y="2403"/>
                    <a:pt x="1447" y="2403"/>
                  </a:cubicBezTo>
                  <a:cubicBezTo>
                    <a:pt x="918" y="2403"/>
                    <a:pt x="491" y="1976"/>
                    <a:pt x="491" y="1446"/>
                  </a:cubicBezTo>
                  <a:cubicBezTo>
                    <a:pt x="491" y="919"/>
                    <a:pt x="920" y="490"/>
                    <a:pt x="1447" y="490"/>
                  </a:cubicBezTo>
                  <a:close/>
                  <a:moveTo>
                    <a:pt x="1447" y="0"/>
                  </a:moveTo>
                  <a:cubicBezTo>
                    <a:pt x="649" y="0"/>
                    <a:pt x="0" y="646"/>
                    <a:pt x="0" y="1444"/>
                  </a:cubicBezTo>
                  <a:cubicBezTo>
                    <a:pt x="0" y="2243"/>
                    <a:pt x="649" y="2891"/>
                    <a:pt x="1447" y="2891"/>
                  </a:cubicBezTo>
                  <a:cubicBezTo>
                    <a:pt x="2245" y="2891"/>
                    <a:pt x="2893" y="2238"/>
                    <a:pt x="2893" y="1444"/>
                  </a:cubicBezTo>
                  <a:cubicBezTo>
                    <a:pt x="2893" y="648"/>
                    <a:pt x="2245" y="0"/>
                    <a:pt x="144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0"/>
            <p:cNvSpPr/>
            <p:nvPr/>
          </p:nvSpPr>
          <p:spPr>
            <a:xfrm>
              <a:off x="5576156" y="3413886"/>
              <a:ext cx="141486" cy="141592"/>
            </a:xfrm>
            <a:custGeom>
              <a:avLst/>
              <a:gdLst/>
              <a:ahLst/>
              <a:cxnLst/>
              <a:rect l="l" t="t" r="r" b="b"/>
              <a:pathLst>
                <a:path w="2857" h="2859" extrusionOk="0">
                  <a:moveTo>
                    <a:pt x="1429" y="458"/>
                  </a:moveTo>
                  <a:cubicBezTo>
                    <a:pt x="1964" y="458"/>
                    <a:pt x="2403" y="893"/>
                    <a:pt x="2403" y="1432"/>
                  </a:cubicBezTo>
                  <a:cubicBezTo>
                    <a:pt x="2403" y="1970"/>
                    <a:pt x="1968" y="2407"/>
                    <a:pt x="1429" y="2407"/>
                  </a:cubicBezTo>
                  <a:cubicBezTo>
                    <a:pt x="889" y="2407"/>
                    <a:pt x="454" y="1970"/>
                    <a:pt x="454" y="1432"/>
                  </a:cubicBezTo>
                  <a:cubicBezTo>
                    <a:pt x="454" y="893"/>
                    <a:pt x="889" y="458"/>
                    <a:pt x="1429" y="458"/>
                  </a:cubicBezTo>
                  <a:close/>
                  <a:moveTo>
                    <a:pt x="1429" y="0"/>
                  </a:moveTo>
                  <a:cubicBezTo>
                    <a:pt x="641" y="0"/>
                    <a:pt x="1" y="643"/>
                    <a:pt x="1" y="1428"/>
                  </a:cubicBezTo>
                  <a:cubicBezTo>
                    <a:pt x="1" y="2216"/>
                    <a:pt x="641" y="2858"/>
                    <a:pt x="1429" y="2858"/>
                  </a:cubicBezTo>
                  <a:cubicBezTo>
                    <a:pt x="2217" y="2858"/>
                    <a:pt x="2855" y="2218"/>
                    <a:pt x="2857" y="1428"/>
                  </a:cubicBezTo>
                  <a:cubicBezTo>
                    <a:pt x="2857" y="643"/>
                    <a:pt x="2217" y="0"/>
                    <a:pt x="142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0"/>
            <p:cNvSpPr/>
            <p:nvPr/>
          </p:nvSpPr>
          <p:spPr>
            <a:xfrm>
              <a:off x="5633253" y="3280866"/>
              <a:ext cx="142328" cy="142335"/>
            </a:xfrm>
            <a:custGeom>
              <a:avLst/>
              <a:gdLst/>
              <a:ahLst/>
              <a:cxnLst/>
              <a:rect l="l" t="t" r="r" b="b"/>
              <a:pathLst>
                <a:path w="2874" h="2874" extrusionOk="0">
                  <a:moveTo>
                    <a:pt x="1437" y="473"/>
                  </a:moveTo>
                  <a:cubicBezTo>
                    <a:pt x="1968" y="473"/>
                    <a:pt x="2401" y="904"/>
                    <a:pt x="2401" y="1437"/>
                  </a:cubicBezTo>
                  <a:cubicBezTo>
                    <a:pt x="2401" y="1968"/>
                    <a:pt x="1968" y="2401"/>
                    <a:pt x="1437" y="2401"/>
                  </a:cubicBezTo>
                  <a:cubicBezTo>
                    <a:pt x="908" y="2401"/>
                    <a:pt x="473" y="1968"/>
                    <a:pt x="473" y="1437"/>
                  </a:cubicBezTo>
                  <a:cubicBezTo>
                    <a:pt x="473" y="908"/>
                    <a:pt x="908" y="473"/>
                    <a:pt x="1437" y="473"/>
                  </a:cubicBezTo>
                  <a:close/>
                  <a:moveTo>
                    <a:pt x="1437" y="1"/>
                  </a:moveTo>
                  <a:cubicBezTo>
                    <a:pt x="645" y="1"/>
                    <a:pt x="1" y="645"/>
                    <a:pt x="1" y="1437"/>
                  </a:cubicBezTo>
                  <a:cubicBezTo>
                    <a:pt x="1" y="2229"/>
                    <a:pt x="645" y="2873"/>
                    <a:pt x="1437" y="2873"/>
                  </a:cubicBezTo>
                  <a:cubicBezTo>
                    <a:pt x="2231" y="2873"/>
                    <a:pt x="2873" y="2231"/>
                    <a:pt x="2873" y="1437"/>
                  </a:cubicBezTo>
                  <a:cubicBezTo>
                    <a:pt x="2873" y="645"/>
                    <a:pt x="2231" y="1"/>
                    <a:pt x="143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0"/>
            <p:cNvSpPr/>
            <p:nvPr/>
          </p:nvSpPr>
          <p:spPr>
            <a:xfrm>
              <a:off x="5599134" y="3246348"/>
              <a:ext cx="143615" cy="143622"/>
            </a:xfrm>
            <a:custGeom>
              <a:avLst/>
              <a:gdLst/>
              <a:ahLst/>
              <a:cxnLst/>
              <a:rect l="l" t="t" r="r" b="b"/>
              <a:pathLst>
                <a:path w="2900" h="2900" extrusionOk="0">
                  <a:moveTo>
                    <a:pt x="1449" y="497"/>
                  </a:moveTo>
                  <a:cubicBezTo>
                    <a:pt x="1976" y="497"/>
                    <a:pt x="2403" y="924"/>
                    <a:pt x="2403" y="1451"/>
                  </a:cubicBezTo>
                  <a:cubicBezTo>
                    <a:pt x="2403" y="1976"/>
                    <a:pt x="1976" y="2405"/>
                    <a:pt x="1449" y="2405"/>
                  </a:cubicBezTo>
                  <a:cubicBezTo>
                    <a:pt x="924" y="2405"/>
                    <a:pt x="495" y="1976"/>
                    <a:pt x="495" y="1451"/>
                  </a:cubicBezTo>
                  <a:cubicBezTo>
                    <a:pt x="495" y="924"/>
                    <a:pt x="924" y="497"/>
                    <a:pt x="1449" y="497"/>
                  </a:cubicBezTo>
                  <a:close/>
                  <a:moveTo>
                    <a:pt x="1449" y="0"/>
                  </a:moveTo>
                  <a:cubicBezTo>
                    <a:pt x="649" y="0"/>
                    <a:pt x="1" y="651"/>
                    <a:pt x="1" y="1451"/>
                  </a:cubicBezTo>
                  <a:cubicBezTo>
                    <a:pt x="1" y="2251"/>
                    <a:pt x="653" y="2899"/>
                    <a:pt x="1449" y="2899"/>
                  </a:cubicBezTo>
                  <a:cubicBezTo>
                    <a:pt x="2249" y="2899"/>
                    <a:pt x="2900" y="2251"/>
                    <a:pt x="2900" y="1451"/>
                  </a:cubicBezTo>
                  <a:cubicBezTo>
                    <a:pt x="2900" y="651"/>
                    <a:pt x="2247" y="0"/>
                    <a:pt x="144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0"/>
            <p:cNvSpPr/>
            <p:nvPr/>
          </p:nvSpPr>
          <p:spPr>
            <a:xfrm>
              <a:off x="5577790" y="3297555"/>
              <a:ext cx="133661" cy="133668"/>
            </a:xfrm>
            <a:custGeom>
              <a:avLst/>
              <a:gdLst/>
              <a:ahLst/>
              <a:cxnLst/>
              <a:rect l="l" t="t" r="r" b="b"/>
              <a:pathLst>
                <a:path w="2699" h="2699" extrusionOk="0">
                  <a:moveTo>
                    <a:pt x="1351" y="296"/>
                  </a:moveTo>
                  <a:cubicBezTo>
                    <a:pt x="1929" y="296"/>
                    <a:pt x="2403" y="768"/>
                    <a:pt x="2403" y="1350"/>
                  </a:cubicBezTo>
                  <a:cubicBezTo>
                    <a:pt x="2403" y="1931"/>
                    <a:pt x="1931" y="2403"/>
                    <a:pt x="1351" y="2403"/>
                  </a:cubicBezTo>
                  <a:cubicBezTo>
                    <a:pt x="768" y="2403"/>
                    <a:pt x="296" y="1931"/>
                    <a:pt x="296" y="1350"/>
                  </a:cubicBezTo>
                  <a:cubicBezTo>
                    <a:pt x="296" y="768"/>
                    <a:pt x="768" y="296"/>
                    <a:pt x="1351" y="296"/>
                  </a:cubicBezTo>
                  <a:close/>
                  <a:moveTo>
                    <a:pt x="1351" y="0"/>
                  </a:moveTo>
                  <a:cubicBezTo>
                    <a:pt x="606" y="0"/>
                    <a:pt x="1" y="606"/>
                    <a:pt x="1" y="1350"/>
                  </a:cubicBezTo>
                  <a:cubicBezTo>
                    <a:pt x="1" y="2093"/>
                    <a:pt x="606" y="2698"/>
                    <a:pt x="1351" y="2698"/>
                  </a:cubicBezTo>
                  <a:cubicBezTo>
                    <a:pt x="2093" y="2698"/>
                    <a:pt x="2699" y="2093"/>
                    <a:pt x="2699" y="1350"/>
                  </a:cubicBezTo>
                  <a:cubicBezTo>
                    <a:pt x="2699" y="606"/>
                    <a:pt x="2093" y="0"/>
                    <a:pt x="135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0"/>
            <p:cNvSpPr/>
            <p:nvPr/>
          </p:nvSpPr>
          <p:spPr>
            <a:xfrm>
              <a:off x="5618843" y="3390907"/>
              <a:ext cx="136187" cy="136194"/>
            </a:xfrm>
            <a:custGeom>
              <a:avLst/>
              <a:gdLst/>
              <a:ahLst/>
              <a:cxnLst/>
              <a:rect l="l" t="t" r="r" b="b"/>
              <a:pathLst>
                <a:path w="2750" h="2750" extrusionOk="0">
                  <a:moveTo>
                    <a:pt x="1375" y="349"/>
                  </a:moveTo>
                  <a:cubicBezTo>
                    <a:pt x="1941" y="349"/>
                    <a:pt x="2403" y="811"/>
                    <a:pt x="2403" y="1377"/>
                  </a:cubicBezTo>
                  <a:cubicBezTo>
                    <a:pt x="2403" y="1942"/>
                    <a:pt x="1941" y="2403"/>
                    <a:pt x="1375" y="2403"/>
                  </a:cubicBezTo>
                  <a:cubicBezTo>
                    <a:pt x="809" y="2403"/>
                    <a:pt x="347" y="1944"/>
                    <a:pt x="347" y="1377"/>
                  </a:cubicBezTo>
                  <a:cubicBezTo>
                    <a:pt x="347" y="811"/>
                    <a:pt x="809" y="349"/>
                    <a:pt x="1375" y="349"/>
                  </a:cubicBezTo>
                  <a:close/>
                  <a:moveTo>
                    <a:pt x="1375" y="1"/>
                  </a:moveTo>
                  <a:cubicBezTo>
                    <a:pt x="616" y="1"/>
                    <a:pt x="1" y="616"/>
                    <a:pt x="1" y="1375"/>
                  </a:cubicBezTo>
                  <a:cubicBezTo>
                    <a:pt x="1" y="2134"/>
                    <a:pt x="616" y="2750"/>
                    <a:pt x="1375" y="2750"/>
                  </a:cubicBezTo>
                  <a:cubicBezTo>
                    <a:pt x="2134" y="2750"/>
                    <a:pt x="2750" y="2134"/>
                    <a:pt x="2750" y="1375"/>
                  </a:cubicBezTo>
                  <a:cubicBezTo>
                    <a:pt x="2750" y="616"/>
                    <a:pt x="2134" y="1"/>
                    <a:pt x="137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0"/>
            <p:cNvSpPr/>
            <p:nvPr/>
          </p:nvSpPr>
          <p:spPr>
            <a:xfrm>
              <a:off x="6641092" y="3040777"/>
              <a:ext cx="408709" cy="431165"/>
            </a:xfrm>
            <a:custGeom>
              <a:avLst/>
              <a:gdLst/>
              <a:ahLst/>
              <a:cxnLst/>
              <a:rect l="l" t="t" r="r" b="b"/>
              <a:pathLst>
                <a:path w="8253" h="8706" extrusionOk="0">
                  <a:moveTo>
                    <a:pt x="4206" y="2479"/>
                  </a:moveTo>
                  <a:lnTo>
                    <a:pt x="4278" y="2629"/>
                  </a:lnTo>
                  <a:cubicBezTo>
                    <a:pt x="5376" y="4904"/>
                    <a:pt x="5483" y="5922"/>
                    <a:pt x="5464" y="6293"/>
                  </a:cubicBezTo>
                  <a:cubicBezTo>
                    <a:pt x="4674" y="6137"/>
                    <a:pt x="2914" y="4742"/>
                    <a:pt x="2750" y="3546"/>
                  </a:cubicBezTo>
                  <a:cubicBezTo>
                    <a:pt x="2672" y="2961"/>
                    <a:pt x="3413" y="2650"/>
                    <a:pt x="4206" y="2479"/>
                  </a:cubicBezTo>
                  <a:close/>
                  <a:moveTo>
                    <a:pt x="4543" y="1"/>
                  </a:moveTo>
                  <a:lnTo>
                    <a:pt x="4375" y="13"/>
                  </a:lnTo>
                  <a:cubicBezTo>
                    <a:pt x="1420" y="436"/>
                    <a:pt x="573" y="1819"/>
                    <a:pt x="384" y="2904"/>
                  </a:cubicBezTo>
                  <a:cubicBezTo>
                    <a:pt x="1" y="5091"/>
                    <a:pt x="2138" y="7305"/>
                    <a:pt x="3780" y="8179"/>
                  </a:cubicBezTo>
                  <a:cubicBezTo>
                    <a:pt x="4442" y="8529"/>
                    <a:pt x="5074" y="8706"/>
                    <a:pt x="5641" y="8706"/>
                  </a:cubicBezTo>
                  <a:cubicBezTo>
                    <a:pt x="6236" y="8706"/>
                    <a:pt x="6757" y="8511"/>
                    <a:pt x="7159" y="8121"/>
                  </a:cubicBezTo>
                  <a:cubicBezTo>
                    <a:pt x="8252" y="7073"/>
                    <a:pt x="8082" y="5116"/>
                    <a:pt x="6627" y="1981"/>
                  </a:cubicBezTo>
                  <a:cubicBezTo>
                    <a:pt x="6627" y="1952"/>
                    <a:pt x="6625" y="1925"/>
                    <a:pt x="6623" y="1899"/>
                  </a:cubicBezTo>
                  <a:cubicBezTo>
                    <a:pt x="6545" y="1105"/>
                    <a:pt x="5485" y="1"/>
                    <a:pt x="4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0"/>
            <p:cNvSpPr/>
            <p:nvPr/>
          </p:nvSpPr>
          <p:spPr>
            <a:xfrm>
              <a:off x="6760287" y="3218467"/>
              <a:ext cx="282476" cy="253469"/>
            </a:xfrm>
            <a:custGeom>
              <a:avLst/>
              <a:gdLst/>
              <a:ahLst/>
              <a:cxnLst/>
              <a:rect l="l" t="t" r="r" b="b"/>
              <a:pathLst>
                <a:path w="5704" h="5118" extrusionOk="0">
                  <a:moveTo>
                    <a:pt x="2474" y="3626"/>
                  </a:moveTo>
                  <a:lnTo>
                    <a:pt x="2585" y="3669"/>
                  </a:lnTo>
                  <a:cubicBezTo>
                    <a:pt x="2573" y="3702"/>
                    <a:pt x="2554" y="3723"/>
                    <a:pt x="2548" y="3727"/>
                  </a:cubicBezTo>
                  <a:lnTo>
                    <a:pt x="2474" y="3626"/>
                  </a:lnTo>
                  <a:close/>
                  <a:moveTo>
                    <a:pt x="1691" y="2902"/>
                  </a:moveTo>
                  <a:lnTo>
                    <a:pt x="1461" y="3241"/>
                  </a:lnTo>
                  <a:lnTo>
                    <a:pt x="1828" y="3380"/>
                  </a:lnTo>
                  <a:lnTo>
                    <a:pt x="1828" y="3893"/>
                  </a:lnTo>
                  <a:cubicBezTo>
                    <a:pt x="1697" y="3860"/>
                    <a:pt x="1553" y="3793"/>
                    <a:pt x="1418" y="3678"/>
                  </a:cubicBezTo>
                  <a:cubicBezTo>
                    <a:pt x="1182" y="3481"/>
                    <a:pt x="1040" y="3189"/>
                    <a:pt x="1040" y="2902"/>
                  </a:cubicBezTo>
                  <a:close/>
                  <a:moveTo>
                    <a:pt x="3983" y="0"/>
                  </a:moveTo>
                  <a:cubicBezTo>
                    <a:pt x="3376" y="0"/>
                    <a:pt x="2792" y="315"/>
                    <a:pt x="2433" y="838"/>
                  </a:cubicBezTo>
                  <a:cubicBezTo>
                    <a:pt x="1886" y="869"/>
                    <a:pt x="1529" y="1158"/>
                    <a:pt x="1301" y="1466"/>
                  </a:cubicBezTo>
                  <a:cubicBezTo>
                    <a:pt x="1205" y="1583"/>
                    <a:pt x="1139" y="1700"/>
                    <a:pt x="1090" y="1819"/>
                  </a:cubicBezTo>
                  <a:cubicBezTo>
                    <a:pt x="747" y="2079"/>
                    <a:pt x="486" y="2426"/>
                    <a:pt x="339" y="2816"/>
                  </a:cubicBezTo>
                  <a:lnTo>
                    <a:pt x="0" y="3706"/>
                  </a:lnTo>
                  <a:lnTo>
                    <a:pt x="790" y="4236"/>
                  </a:lnTo>
                  <a:cubicBezTo>
                    <a:pt x="1660" y="4820"/>
                    <a:pt x="2495" y="5118"/>
                    <a:pt x="3229" y="5118"/>
                  </a:cubicBezTo>
                  <a:cubicBezTo>
                    <a:pt x="3722" y="5118"/>
                    <a:pt x="4165" y="4984"/>
                    <a:pt x="4538" y="4716"/>
                  </a:cubicBezTo>
                  <a:cubicBezTo>
                    <a:pt x="5490" y="4026"/>
                    <a:pt x="5704" y="2734"/>
                    <a:pt x="5178" y="875"/>
                  </a:cubicBezTo>
                  <a:lnTo>
                    <a:pt x="4945" y="50"/>
                  </a:lnTo>
                  <a:lnTo>
                    <a:pt x="4089" y="3"/>
                  </a:lnTo>
                  <a:cubicBezTo>
                    <a:pt x="4054" y="1"/>
                    <a:pt x="4018" y="0"/>
                    <a:pt x="39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0"/>
            <p:cNvSpPr/>
            <p:nvPr/>
          </p:nvSpPr>
          <p:spPr>
            <a:xfrm>
              <a:off x="6799606" y="3259125"/>
              <a:ext cx="254249" cy="235194"/>
            </a:xfrm>
            <a:custGeom>
              <a:avLst/>
              <a:gdLst/>
              <a:ahLst/>
              <a:cxnLst/>
              <a:rect l="l" t="t" r="r" b="b"/>
              <a:pathLst>
                <a:path w="5134" h="4749" extrusionOk="0">
                  <a:moveTo>
                    <a:pt x="3450" y="1"/>
                  </a:moveTo>
                  <a:cubicBezTo>
                    <a:pt x="3240" y="1"/>
                    <a:pt x="3026" y="43"/>
                    <a:pt x="2829" y="124"/>
                  </a:cubicBezTo>
                  <a:cubicBezTo>
                    <a:pt x="2655" y="196"/>
                    <a:pt x="2499" y="296"/>
                    <a:pt x="2364" y="421"/>
                  </a:cubicBezTo>
                  <a:cubicBezTo>
                    <a:pt x="2315" y="417"/>
                    <a:pt x="2266" y="415"/>
                    <a:pt x="2217" y="415"/>
                  </a:cubicBezTo>
                  <a:cubicBezTo>
                    <a:pt x="2077" y="415"/>
                    <a:pt x="1938" y="433"/>
                    <a:pt x="1804" y="473"/>
                  </a:cubicBezTo>
                  <a:cubicBezTo>
                    <a:pt x="1424" y="588"/>
                    <a:pt x="1098" y="838"/>
                    <a:pt x="886" y="1180"/>
                  </a:cubicBezTo>
                  <a:cubicBezTo>
                    <a:pt x="845" y="1248"/>
                    <a:pt x="809" y="1318"/>
                    <a:pt x="778" y="1390"/>
                  </a:cubicBezTo>
                  <a:cubicBezTo>
                    <a:pt x="624" y="1482"/>
                    <a:pt x="482" y="1605"/>
                    <a:pt x="367" y="1749"/>
                  </a:cubicBezTo>
                  <a:cubicBezTo>
                    <a:pt x="201" y="1958"/>
                    <a:pt x="129" y="2161"/>
                    <a:pt x="101" y="2243"/>
                  </a:cubicBezTo>
                  <a:cubicBezTo>
                    <a:pt x="10" y="2502"/>
                    <a:pt x="0" y="2785"/>
                    <a:pt x="70" y="3082"/>
                  </a:cubicBezTo>
                  <a:cubicBezTo>
                    <a:pt x="109" y="3251"/>
                    <a:pt x="168" y="3378"/>
                    <a:pt x="201" y="3445"/>
                  </a:cubicBezTo>
                  <a:cubicBezTo>
                    <a:pt x="316" y="3692"/>
                    <a:pt x="472" y="3870"/>
                    <a:pt x="583" y="3981"/>
                  </a:cubicBezTo>
                  <a:cubicBezTo>
                    <a:pt x="811" y="4219"/>
                    <a:pt x="1071" y="4399"/>
                    <a:pt x="1352" y="4523"/>
                  </a:cubicBezTo>
                  <a:cubicBezTo>
                    <a:pt x="1504" y="4590"/>
                    <a:pt x="1637" y="4635"/>
                    <a:pt x="1775" y="4672"/>
                  </a:cubicBezTo>
                  <a:cubicBezTo>
                    <a:pt x="1927" y="4707"/>
                    <a:pt x="2062" y="4719"/>
                    <a:pt x="2169" y="4728"/>
                  </a:cubicBezTo>
                  <a:cubicBezTo>
                    <a:pt x="2247" y="4738"/>
                    <a:pt x="2327" y="4746"/>
                    <a:pt x="2405" y="4748"/>
                  </a:cubicBezTo>
                  <a:lnTo>
                    <a:pt x="2435" y="4748"/>
                  </a:lnTo>
                  <a:cubicBezTo>
                    <a:pt x="2503" y="4748"/>
                    <a:pt x="2575" y="4744"/>
                    <a:pt x="2647" y="4732"/>
                  </a:cubicBezTo>
                  <a:cubicBezTo>
                    <a:pt x="2675" y="4732"/>
                    <a:pt x="2704" y="4728"/>
                    <a:pt x="2731" y="4728"/>
                  </a:cubicBezTo>
                  <a:cubicBezTo>
                    <a:pt x="2920" y="4722"/>
                    <a:pt x="3104" y="4687"/>
                    <a:pt x="3281" y="4629"/>
                  </a:cubicBezTo>
                  <a:cubicBezTo>
                    <a:pt x="3355" y="4603"/>
                    <a:pt x="3428" y="4572"/>
                    <a:pt x="3504" y="4541"/>
                  </a:cubicBezTo>
                  <a:lnTo>
                    <a:pt x="3541" y="4527"/>
                  </a:lnTo>
                  <a:cubicBezTo>
                    <a:pt x="3652" y="4479"/>
                    <a:pt x="3804" y="4416"/>
                    <a:pt x="3962" y="4313"/>
                  </a:cubicBezTo>
                  <a:cubicBezTo>
                    <a:pt x="4062" y="4252"/>
                    <a:pt x="4155" y="4180"/>
                    <a:pt x="4255" y="4090"/>
                  </a:cubicBezTo>
                  <a:cubicBezTo>
                    <a:pt x="4325" y="4026"/>
                    <a:pt x="4395" y="3962"/>
                    <a:pt x="4458" y="3891"/>
                  </a:cubicBezTo>
                  <a:cubicBezTo>
                    <a:pt x="4590" y="3743"/>
                    <a:pt x="4692" y="3597"/>
                    <a:pt x="4776" y="3450"/>
                  </a:cubicBezTo>
                  <a:cubicBezTo>
                    <a:pt x="4879" y="3267"/>
                    <a:pt x="4936" y="3095"/>
                    <a:pt x="4984" y="2957"/>
                  </a:cubicBezTo>
                  <a:cubicBezTo>
                    <a:pt x="5035" y="2807"/>
                    <a:pt x="5070" y="2664"/>
                    <a:pt x="5090" y="2520"/>
                  </a:cubicBezTo>
                  <a:cubicBezTo>
                    <a:pt x="5115" y="2356"/>
                    <a:pt x="5123" y="2206"/>
                    <a:pt x="5125" y="2108"/>
                  </a:cubicBezTo>
                  <a:cubicBezTo>
                    <a:pt x="5133" y="1827"/>
                    <a:pt x="5103" y="1554"/>
                    <a:pt x="5033" y="1297"/>
                  </a:cubicBezTo>
                  <a:cubicBezTo>
                    <a:pt x="4996" y="1164"/>
                    <a:pt x="4942" y="1027"/>
                    <a:pt x="4871" y="891"/>
                  </a:cubicBezTo>
                  <a:cubicBezTo>
                    <a:pt x="4787" y="735"/>
                    <a:pt x="4694" y="620"/>
                    <a:pt x="4610" y="520"/>
                  </a:cubicBezTo>
                  <a:lnTo>
                    <a:pt x="4501" y="409"/>
                  </a:lnTo>
                  <a:cubicBezTo>
                    <a:pt x="4419" y="337"/>
                    <a:pt x="4329" y="272"/>
                    <a:pt x="4235" y="214"/>
                  </a:cubicBezTo>
                  <a:lnTo>
                    <a:pt x="4192" y="192"/>
                  </a:lnTo>
                  <a:cubicBezTo>
                    <a:pt x="4073" y="128"/>
                    <a:pt x="3947" y="81"/>
                    <a:pt x="3820" y="48"/>
                  </a:cubicBezTo>
                  <a:cubicBezTo>
                    <a:pt x="3701" y="16"/>
                    <a:pt x="3576" y="1"/>
                    <a:pt x="34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0"/>
            <p:cNvSpPr/>
            <p:nvPr/>
          </p:nvSpPr>
          <p:spPr>
            <a:xfrm>
              <a:off x="6899043" y="3310233"/>
              <a:ext cx="131235" cy="130102"/>
            </a:xfrm>
            <a:custGeom>
              <a:avLst/>
              <a:gdLst/>
              <a:ahLst/>
              <a:cxnLst/>
              <a:rect l="l" t="t" r="r" b="b"/>
              <a:pathLst>
                <a:path w="2650" h="2627" extrusionOk="0">
                  <a:moveTo>
                    <a:pt x="1330" y="226"/>
                  </a:moveTo>
                  <a:cubicBezTo>
                    <a:pt x="1915" y="226"/>
                    <a:pt x="2391" y="688"/>
                    <a:pt x="2411" y="1275"/>
                  </a:cubicBezTo>
                  <a:cubicBezTo>
                    <a:pt x="2422" y="1568"/>
                    <a:pt x="2311" y="1857"/>
                    <a:pt x="2110" y="2069"/>
                  </a:cubicBezTo>
                  <a:cubicBezTo>
                    <a:pt x="1905" y="2278"/>
                    <a:pt x="1617" y="2401"/>
                    <a:pt x="1320" y="2401"/>
                  </a:cubicBezTo>
                  <a:cubicBezTo>
                    <a:pt x="735" y="2401"/>
                    <a:pt x="257" y="1940"/>
                    <a:pt x="237" y="1355"/>
                  </a:cubicBezTo>
                  <a:lnTo>
                    <a:pt x="1211" y="1320"/>
                  </a:lnTo>
                  <a:lnTo>
                    <a:pt x="1211" y="1320"/>
                  </a:lnTo>
                  <a:lnTo>
                    <a:pt x="237" y="1353"/>
                  </a:lnTo>
                  <a:cubicBezTo>
                    <a:pt x="226" y="1059"/>
                    <a:pt x="337" y="770"/>
                    <a:pt x="540" y="561"/>
                  </a:cubicBezTo>
                  <a:cubicBezTo>
                    <a:pt x="745" y="350"/>
                    <a:pt x="1033" y="226"/>
                    <a:pt x="1330" y="226"/>
                  </a:cubicBezTo>
                  <a:close/>
                  <a:moveTo>
                    <a:pt x="1322" y="1"/>
                  </a:moveTo>
                  <a:cubicBezTo>
                    <a:pt x="971" y="1"/>
                    <a:pt x="626" y="151"/>
                    <a:pt x="380" y="403"/>
                  </a:cubicBezTo>
                  <a:cubicBezTo>
                    <a:pt x="134" y="659"/>
                    <a:pt x="1" y="1008"/>
                    <a:pt x="13" y="1363"/>
                  </a:cubicBezTo>
                  <a:cubicBezTo>
                    <a:pt x="40" y="2071"/>
                    <a:pt x="616" y="2627"/>
                    <a:pt x="1330" y="2627"/>
                  </a:cubicBezTo>
                  <a:cubicBezTo>
                    <a:pt x="1681" y="2627"/>
                    <a:pt x="2024" y="2481"/>
                    <a:pt x="2270" y="2227"/>
                  </a:cubicBezTo>
                  <a:cubicBezTo>
                    <a:pt x="2516" y="1970"/>
                    <a:pt x="2649" y="1619"/>
                    <a:pt x="2637" y="1269"/>
                  </a:cubicBezTo>
                  <a:cubicBezTo>
                    <a:pt x="2614" y="557"/>
                    <a:pt x="2034" y="1"/>
                    <a:pt x="1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0"/>
            <p:cNvSpPr/>
            <p:nvPr/>
          </p:nvSpPr>
          <p:spPr>
            <a:xfrm>
              <a:off x="6849275" y="3346930"/>
              <a:ext cx="131235" cy="130102"/>
            </a:xfrm>
            <a:custGeom>
              <a:avLst/>
              <a:gdLst/>
              <a:ahLst/>
              <a:cxnLst/>
              <a:rect l="l" t="t" r="r" b="b"/>
              <a:pathLst>
                <a:path w="2650" h="2627" extrusionOk="0">
                  <a:moveTo>
                    <a:pt x="1330" y="226"/>
                  </a:moveTo>
                  <a:cubicBezTo>
                    <a:pt x="1915" y="226"/>
                    <a:pt x="2391" y="688"/>
                    <a:pt x="2411" y="1276"/>
                  </a:cubicBezTo>
                  <a:cubicBezTo>
                    <a:pt x="2421" y="1568"/>
                    <a:pt x="2311" y="1857"/>
                    <a:pt x="2109" y="2068"/>
                  </a:cubicBezTo>
                  <a:cubicBezTo>
                    <a:pt x="1904" y="2278"/>
                    <a:pt x="1615" y="2401"/>
                    <a:pt x="1318" y="2401"/>
                  </a:cubicBezTo>
                  <a:cubicBezTo>
                    <a:pt x="735" y="2401"/>
                    <a:pt x="257" y="1939"/>
                    <a:pt x="236" y="1354"/>
                  </a:cubicBezTo>
                  <a:lnTo>
                    <a:pt x="1211" y="1320"/>
                  </a:lnTo>
                  <a:lnTo>
                    <a:pt x="236" y="1352"/>
                  </a:lnTo>
                  <a:cubicBezTo>
                    <a:pt x="226" y="1057"/>
                    <a:pt x="337" y="770"/>
                    <a:pt x="540" y="560"/>
                  </a:cubicBezTo>
                  <a:cubicBezTo>
                    <a:pt x="745" y="349"/>
                    <a:pt x="1032" y="226"/>
                    <a:pt x="1330" y="226"/>
                  </a:cubicBezTo>
                  <a:close/>
                  <a:moveTo>
                    <a:pt x="1322" y="0"/>
                  </a:moveTo>
                  <a:cubicBezTo>
                    <a:pt x="971" y="0"/>
                    <a:pt x="626" y="150"/>
                    <a:pt x="380" y="405"/>
                  </a:cubicBezTo>
                  <a:cubicBezTo>
                    <a:pt x="134" y="661"/>
                    <a:pt x="0" y="1010"/>
                    <a:pt x="13" y="1363"/>
                  </a:cubicBezTo>
                  <a:cubicBezTo>
                    <a:pt x="39" y="2070"/>
                    <a:pt x="616" y="2626"/>
                    <a:pt x="1330" y="2626"/>
                  </a:cubicBezTo>
                  <a:cubicBezTo>
                    <a:pt x="1681" y="2626"/>
                    <a:pt x="2023" y="2481"/>
                    <a:pt x="2269" y="2226"/>
                  </a:cubicBezTo>
                  <a:cubicBezTo>
                    <a:pt x="2516" y="1968"/>
                    <a:pt x="2649" y="1619"/>
                    <a:pt x="2637" y="1268"/>
                  </a:cubicBezTo>
                  <a:cubicBezTo>
                    <a:pt x="2614" y="558"/>
                    <a:pt x="2034" y="0"/>
                    <a:pt x="1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0"/>
            <p:cNvSpPr/>
            <p:nvPr/>
          </p:nvSpPr>
          <p:spPr>
            <a:xfrm>
              <a:off x="6875075" y="3327566"/>
              <a:ext cx="140892" cy="134213"/>
            </a:xfrm>
            <a:custGeom>
              <a:avLst/>
              <a:gdLst/>
              <a:ahLst/>
              <a:cxnLst/>
              <a:rect l="l" t="t" r="r" b="b"/>
              <a:pathLst>
                <a:path w="2845" h="2710" extrusionOk="0">
                  <a:moveTo>
                    <a:pt x="1269" y="303"/>
                  </a:moveTo>
                  <a:cubicBezTo>
                    <a:pt x="1558" y="303"/>
                    <a:pt x="1846" y="417"/>
                    <a:pt x="2054" y="621"/>
                  </a:cubicBezTo>
                  <a:cubicBezTo>
                    <a:pt x="2268" y="828"/>
                    <a:pt x="2393" y="1118"/>
                    <a:pt x="2399" y="1432"/>
                  </a:cubicBezTo>
                  <a:lnTo>
                    <a:pt x="1457" y="1372"/>
                  </a:lnTo>
                  <a:lnTo>
                    <a:pt x="1410" y="1354"/>
                  </a:lnTo>
                  <a:lnTo>
                    <a:pt x="1410" y="1333"/>
                  </a:lnTo>
                  <a:lnTo>
                    <a:pt x="1408" y="1352"/>
                  </a:lnTo>
                  <a:lnTo>
                    <a:pt x="1328" y="1294"/>
                  </a:lnTo>
                  <a:lnTo>
                    <a:pt x="536" y="734"/>
                  </a:lnTo>
                  <a:cubicBezTo>
                    <a:pt x="608" y="603"/>
                    <a:pt x="706" y="490"/>
                    <a:pt x="819" y="398"/>
                  </a:cubicBezTo>
                  <a:cubicBezTo>
                    <a:pt x="946" y="340"/>
                    <a:pt x="1086" y="307"/>
                    <a:pt x="1231" y="303"/>
                  </a:cubicBezTo>
                  <a:cubicBezTo>
                    <a:pt x="1244" y="303"/>
                    <a:pt x="1256" y="303"/>
                    <a:pt x="1269" y="303"/>
                  </a:cubicBezTo>
                  <a:close/>
                  <a:moveTo>
                    <a:pt x="1529" y="1390"/>
                  </a:moveTo>
                  <a:lnTo>
                    <a:pt x="2395" y="1507"/>
                  </a:lnTo>
                  <a:cubicBezTo>
                    <a:pt x="2391" y="1540"/>
                    <a:pt x="2382" y="1577"/>
                    <a:pt x="2374" y="1610"/>
                  </a:cubicBezTo>
                  <a:lnTo>
                    <a:pt x="1529" y="1390"/>
                  </a:lnTo>
                  <a:close/>
                  <a:moveTo>
                    <a:pt x="507" y="791"/>
                  </a:moveTo>
                  <a:lnTo>
                    <a:pt x="1346" y="1352"/>
                  </a:lnTo>
                  <a:lnTo>
                    <a:pt x="1350" y="1364"/>
                  </a:lnTo>
                  <a:lnTo>
                    <a:pt x="1334" y="1364"/>
                  </a:lnTo>
                  <a:lnTo>
                    <a:pt x="1350" y="1366"/>
                  </a:lnTo>
                  <a:lnTo>
                    <a:pt x="1377" y="1587"/>
                  </a:lnTo>
                  <a:lnTo>
                    <a:pt x="1275" y="2388"/>
                  </a:lnTo>
                  <a:cubicBezTo>
                    <a:pt x="998" y="2324"/>
                    <a:pt x="751" y="2154"/>
                    <a:pt x="589" y="1918"/>
                  </a:cubicBezTo>
                  <a:cubicBezTo>
                    <a:pt x="419" y="1661"/>
                    <a:pt x="358" y="1341"/>
                    <a:pt x="423" y="1034"/>
                  </a:cubicBezTo>
                  <a:cubicBezTo>
                    <a:pt x="444" y="949"/>
                    <a:pt x="472" y="869"/>
                    <a:pt x="507" y="791"/>
                  </a:cubicBezTo>
                  <a:close/>
                  <a:moveTo>
                    <a:pt x="1394" y="1694"/>
                  </a:moveTo>
                  <a:lnTo>
                    <a:pt x="1457" y="2396"/>
                  </a:lnTo>
                  <a:cubicBezTo>
                    <a:pt x="1414" y="2398"/>
                    <a:pt x="1379" y="2398"/>
                    <a:pt x="1346" y="2398"/>
                  </a:cubicBezTo>
                  <a:lnTo>
                    <a:pt x="1394" y="1694"/>
                  </a:lnTo>
                  <a:close/>
                  <a:moveTo>
                    <a:pt x="1396" y="1"/>
                  </a:moveTo>
                  <a:cubicBezTo>
                    <a:pt x="1221" y="1"/>
                    <a:pt x="1048" y="27"/>
                    <a:pt x="887" y="84"/>
                  </a:cubicBezTo>
                  <a:lnTo>
                    <a:pt x="885" y="84"/>
                  </a:lnTo>
                  <a:cubicBezTo>
                    <a:pt x="596" y="192"/>
                    <a:pt x="349" y="398"/>
                    <a:pt x="195" y="662"/>
                  </a:cubicBezTo>
                  <a:cubicBezTo>
                    <a:pt x="91" y="839"/>
                    <a:pt x="29" y="1031"/>
                    <a:pt x="11" y="1233"/>
                  </a:cubicBezTo>
                  <a:cubicBezTo>
                    <a:pt x="3" y="1302"/>
                    <a:pt x="1" y="1372"/>
                    <a:pt x="1" y="1442"/>
                  </a:cubicBezTo>
                  <a:cubicBezTo>
                    <a:pt x="1" y="1780"/>
                    <a:pt x="138" y="2113"/>
                    <a:pt x="384" y="2349"/>
                  </a:cubicBezTo>
                  <a:cubicBezTo>
                    <a:pt x="620" y="2576"/>
                    <a:pt x="942" y="2706"/>
                    <a:pt x="1275" y="2706"/>
                  </a:cubicBezTo>
                  <a:cubicBezTo>
                    <a:pt x="1287" y="2706"/>
                    <a:pt x="1303" y="2706"/>
                    <a:pt x="1316" y="2710"/>
                  </a:cubicBezTo>
                  <a:cubicBezTo>
                    <a:pt x="1584" y="2697"/>
                    <a:pt x="1835" y="2603"/>
                    <a:pt x="2036" y="2447"/>
                  </a:cubicBezTo>
                  <a:cubicBezTo>
                    <a:pt x="2395" y="2287"/>
                    <a:pt x="2676" y="1969"/>
                    <a:pt x="2768" y="1559"/>
                  </a:cubicBezTo>
                  <a:cubicBezTo>
                    <a:pt x="2844" y="1220"/>
                    <a:pt x="2772" y="859"/>
                    <a:pt x="2577" y="572"/>
                  </a:cubicBezTo>
                  <a:cubicBezTo>
                    <a:pt x="2382" y="285"/>
                    <a:pt x="2077" y="90"/>
                    <a:pt x="1728" y="32"/>
                  </a:cubicBezTo>
                  <a:cubicBezTo>
                    <a:pt x="1685" y="26"/>
                    <a:pt x="1640" y="18"/>
                    <a:pt x="1595" y="12"/>
                  </a:cubicBezTo>
                  <a:cubicBezTo>
                    <a:pt x="1529" y="5"/>
                    <a:pt x="1462" y="1"/>
                    <a:pt x="1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0"/>
            <p:cNvSpPr/>
            <p:nvPr/>
          </p:nvSpPr>
          <p:spPr>
            <a:xfrm>
              <a:off x="6430833" y="3132945"/>
              <a:ext cx="377361" cy="476876"/>
            </a:xfrm>
            <a:custGeom>
              <a:avLst/>
              <a:gdLst/>
              <a:ahLst/>
              <a:cxnLst/>
              <a:rect l="l" t="t" r="r" b="b"/>
              <a:pathLst>
                <a:path w="7620" h="9629" extrusionOk="0">
                  <a:moveTo>
                    <a:pt x="3682" y="2402"/>
                  </a:moveTo>
                  <a:cubicBezTo>
                    <a:pt x="3792" y="2402"/>
                    <a:pt x="3899" y="2418"/>
                    <a:pt x="3968" y="2467"/>
                  </a:cubicBezTo>
                  <a:cubicBezTo>
                    <a:pt x="4319" y="2723"/>
                    <a:pt x="4468" y="3819"/>
                    <a:pt x="4567" y="4545"/>
                  </a:cubicBezTo>
                  <a:cubicBezTo>
                    <a:pt x="4583" y="4662"/>
                    <a:pt x="4598" y="4783"/>
                    <a:pt x="4616" y="4898"/>
                  </a:cubicBezTo>
                  <a:cubicBezTo>
                    <a:pt x="4421" y="4949"/>
                    <a:pt x="4237" y="5037"/>
                    <a:pt x="4068" y="5156"/>
                  </a:cubicBezTo>
                  <a:cubicBezTo>
                    <a:pt x="4023" y="5191"/>
                    <a:pt x="3980" y="5224"/>
                    <a:pt x="3939" y="5259"/>
                  </a:cubicBezTo>
                  <a:cubicBezTo>
                    <a:pt x="3890" y="5267"/>
                    <a:pt x="3845" y="5277"/>
                    <a:pt x="3796" y="5290"/>
                  </a:cubicBezTo>
                  <a:cubicBezTo>
                    <a:pt x="2924" y="4227"/>
                    <a:pt x="2612" y="3392"/>
                    <a:pt x="2714" y="2980"/>
                  </a:cubicBezTo>
                  <a:cubicBezTo>
                    <a:pt x="2780" y="2709"/>
                    <a:pt x="3147" y="2528"/>
                    <a:pt x="3469" y="2417"/>
                  </a:cubicBezTo>
                  <a:cubicBezTo>
                    <a:pt x="3534" y="2409"/>
                    <a:pt x="3608" y="2402"/>
                    <a:pt x="3682" y="2402"/>
                  </a:cubicBezTo>
                  <a:close/>
                  <a:moveTo>
                    <a:pt x="3678" y="0"/>
                  </a:moveTo>
                  <a:cubicBezTo>
                    <a:pt x="3453" y="0"/>
                    <a:pt x="3220" y="22"/>
                    <a:pt x="2977" y="64"/>
                  </a:cubicBezTo>
                  <a:lnTo>
                    <a:pt x="2829" y="99"/>
                  </a:lnTo>
                  <a:cubicBezTo>
                    <a:pt x="1147" y="622"/>
                    <a:pt x="570" y="1638"/>
                    <a:pt x="380" y="2401"/>
                  </a:cubicBezTo>
                  <a:cubicBezTo>
                    <a:pt x="0" y="3932"/>
                    <a:pt x="845" y="5799"/>
                    <a:pt x="2829" y="7799"/>
                  </a:cubicBezTo>
                  <a:lnTo>
                    <a:pt x="4645" y="9629"/>
                  </a:lnTo>
                  <a:lnTo>
                    <a:pt x="4760" y="8316"/>
                  </a:lnTo>
                  <a:lnTo>
                    <a:pt x="5970" y="9301"/>
                  </a:lnTo>
                  <a:lnTo>
                    <a:pt x="5970" y="9301"/>
                  </a:lnTo>
                  <a:lnTo>
                    <a:pt x="5792" y="7253"/>
                  </a:lnTo>
                  <a:lnTo>
                    <a:pt x="6093" y="6956"/>
                  </a:lnTo>
                  <a:cubicBezTo>
                    <a:pt x="6122" y="6927"/>
                    <a:pt x="6145" y="6900"/>
                    <a:pt x="6167" y="6876"/>
                  </a:cubicBezTo>
                  <a:lnTo>
                    <a:pt x="7620" y="6845"/>
                  </a:lnTo>
                  <a:lnTo>
                    <a:pt x="7138" y="5316"/>
                  </a:lnTo>
                  <a:cubicBezTo>
                    <a:pt x="7058" y="5064"/>
                    <a:pt x="7002" y="4654"/>
                    <a:pt x="6943" y="4221"/>
                  </a:cubicBezTo>
                  <a:cubicBezTo>
                    <a:pt x="6768" y="2959"/>
                    <a:pt x="6553" y="1390"/>
                    <a:pt x="5377" y="530"/>
                  </a:cubicBezTo>
                  <a:cubicBezTo>
                    <a:pt x="4896" y="178"/>
                    <a:pt x="4326" y="0"/>
                    <a:pt x="3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0"/>
            <p:cNvSpPr/>
            <p:nvPr/>
          </p:nvSpPr>
          <p:spPr>
            <a:xfrm>
              <a:off x="6565821" y="3375356"/>
              <a:ext cx="257220" cy="240543"/>
            </a:xfrm>
            <a:custGeom>
              <a:avLst/>
              <a:gdLst/>
              <a:ahLst/>
              <a:cxnLst/>
              <a:rect l="l" t="t" r="r" b="b"/>
              <a:pathLst>
                <a:path w="5194" h="4857" extrusionOk="0">
                  <a:moveTo>
                    <a:pt x="3759" y="1394"/>
                  </a:moveTo>
                  <a:lnTo>
                    <a:pt x="3386" y="1732"/>
                  </a:lnTo>
                  <a:lnTo>
                    <a:pt x="3386" y="1732"/>
                  </a:lnTo>
                  <a:lnTo>
                    <a:pt x="3396" y="1708"/>
                  </a:lnTo>
                  <a:lnTo>
                    <a:pt x="3759" y="1394"/>
                  </a:lnTo>
                  <a:close/>
                  <a:moveTo>
                    <a:pt x="3209" y="1866"/>
                  </a:moveTo>
                  <a:lnTo>
                    <a:pt x="3178" y="1919"/>
                  </a:lnTo>
                  <a:lnTo>
                    <a:pt x="2986" y="2093"/>
                  </a:lnTo>
                  <a:lnTo>
                    <a:pt x="2953" y="2089"/>
                  </a:lnTo>
                  <a:lnTo>
                    <a:pt x="3209" y="1866"/>
                  </a:lnTo>
                  <a:close/>
                  <a:moveTo>
                    <a:pt x="2942" y="2100"/>
                  </a:moveTo>
                  <a:lnTo>
                    <a:pt x="2975" y="2108"/>
                  </a:lnTo>
                  <a:lnTo>
                    <a:pt x="2873" y="2200"/>
                  </a:lnTo>
                  <a:lnTo>
                    <a:pt x="2865" y="2192"/>
                  </a:lnTo>
                  <a:cubicBezTo>
                    <a:pt x="2860" y="2186"/>
                    <a:pt x="2858" y="2182"/>
                    <a:pt x="2852" y="2176"/>
                  </a:cubicBezTo>
                  <a:lnTo>
                    <a:pt x="2942" y="2100"/>
                  </a:lnTo>
                  <a:close/>
                  <a:moveTo>
                    <a:pt x="2360" y="2368"/>
                  </a:moveTo>
                  <a:cubicBezTo>
                    <a:pt x="2366" y="2368"/>
                    <a:pt x="2368" y="2370"/>
                    <a:pt x="2368" y="2375"/>
                  </a:cubicBezTo>
                  <a:lnTo>
                    <a:pt x="2360" y="2368"/>
                  </a:lnTo>
                  <a:close/>
                  <a:moveTo>
                    <a:pt x="3384" y="1"/>
                  </a:moveTo>
                  <a:cubicBezTo>
                    <a:pt x="3219" y="1"/>
                    <a:pt x="3047" y="30"/>
                    <a:pt x="2875" y="81"/>
                  </a:cubicBezTo>
                  <a:cubicBezTo>
                    <a:pt x="2596" y="167"/>
                    <a:pt x="2380" y="317"/>
                    <a:pt x="2245" y="428"/>
                  </a:cubicBezTo>
                  <a:cubicBezTo>
                    <a:pt x="2237" y="430"/>
                    <a:pt x="2226" y="432"/>
                    <a:pt x="2216" y="434"/>
                  </a:cubicBezTo>
                  <a:cubicBezTo>
                    <a:pt x="2060" y="471"/>
                    <a:pt x="1915" y="524"/>
                    <a:pt x="1761" y="604"/>
                  </a:cubicBezTo>
                  <a:cubicBezTo>
                    <a:pt x="1720" y="625"/>
                    <a:pt x="1681" y="645"/>
                    <a:pt x="1632" y="676"/>
                  </a:cubicBezTo>
                  <a:cubicBezTo>
                    <a:pt x="1570" y="717"/>
                    <a:pt x="1508" y="760"/>
                    <a:pt x="1455" y="807"/>
                  </a:cubicBezTo>
                  <a:cubicBezTo>
                    <a:pt x="1416" y="811"/>
                    <a:pt x="1387" y="817"/>
                    <a:pt x="1367" y="821"/>
                  </a:cubicBezTo>
                  <a:lnTo>
                    <a:pt x="1346" y="828"/>
                  </a:lnTo>
                  <a:cubicBezTo>
                    <a:pt x="1176" y="860"/>
                    <a:pt x="1045" y="922"/>
                    <a:pt x="957" y="969"/>
                  </a:cubicBezTo>
                  <a:cubicBezTo>
                    <a:pt x="790" y="1051"/>
                    <a:pt x="678" y="1148"/>
                    <a:pt x="628" y="1191"/>
                  </a:cubicBezTo>
                  <a:cubicBezTo>
                    <a:pt x="595" y="1219"/>
                    <a:pt x="567" y="1246"/>
                    <a:pt x="530" y="1281"/>
                  </a:cubicBezTo>
                  <a:cubicBezTo>
                    <a:pt x="483" y="1324"/>
                    <a:pt x="440" y="1375"/>
                    <a:pt x="399" y="1425"/>
                  </a:cubicBezTo>
                  <a:lnTo>
                    <a:pt x="390" y="1435"/>
                  </a:lnTo>
                  <a:cubicBezTo>
                    <a:pt x="327" y="1515"/>
                    <a:pt x="267" y="1599"/>
                    <a:pt x="212" y="1697"/>
                  </a:cubicBezTo>
                  <a:lnTo>
                    <a:pt x="124" y="1878"/>
                  </a:lnTo>
                  <a:cubicBezTo>
                    <a:pt x="101" y="1938"/>
                    <a:pt x="81" y="1995"/>
                    <a:pt x="64" y="2050"/>
                  </a:cubicBezTo>
                  <a:cubicBezTo>
                    <a:pt x="19" y="2204"/>
                    <a:pt x="9" y="2338"/>
                    <a:pt x="3" y="2450"/>
                  </a:cubicBezTo>
                  <a:cubicBezTo>
                    <a:pt x="1" y="2483"/>
                    <a:pt x="1" y="2512"/>
                    <a:pt x="1" y="2541"/>
                  </a:cubicBezTo>
                  <a:cubicBezTo>
                    <a:pt x="3" y="2684"/>
                    <a:pt x="21" y="2832"/>
                    <a:pt x="58" y="2982"/>
                  </a:cubicBezTo>
                  <a:cubicBezTo>
                    <a:pt x="126" y="3273"/>
                    <a:pt x="259" y="3499"/>
                    <a:pt x="355" y="3642"/>
                  </a:cubicBezTo>
                  <a:cubicBezTo>
                    <a:pt x="444" y="3782"/>
                    <a:pt x="550" y="3915"/>
                    <a:pt x="667" y="4042"/>
                  </a:cubicBezTo>
                  <a:cubicBezTo>
                    <a:pt x="790" y="4174"/>
                    <a:pt x="940" y="4299"/>
                    <a:pt x="1115" y="4416"/>
                  </a:cubicBezTo>
                  <a:cubicBezTo>
                    <a:pt x="1201" y="4473"/>
                    <a:pt x="1291" y="4520"/>
                    <a:pt x="1383" y="4562"/>
                  </a:cubicBezTo>
                  <a:lnTo>
                    <a:pt x="1515" y="4623"/>
                  </a:lnTo>
                  <a:cubicBezTo>
                    <a:pt x="1699" y="4705"/>
                    <a:pt x="1900" y="4769"/>
                    <a:pt x="2142" y="4818"/>
                  </a:cubicBezTo>
                  <a:cubicBezTo>
                    <a:pt x="2270" y="4843"/>
                    <a:pt x="2401" y="4857"/>
                    <a:pt x="2542" y="4857"/>
                  </a:cubicBezTo>
                  <a:cubicBezTo>
                    <a:pt x="2586" y="4857"/>
                    <a:pt x="2629" y="4853"/>
                    <a:pt x="2684" y="4853"/>
                  </a:cubicBezTo>
                  <a:cubicBezTo>
                    <a:pt x="2821" y="4847"/>
                    <a:pt x="2945" y="4828"/>
                    <a:pt x="3035" y="4812"/>
                  </a:cubicBezTo>
                  <a:cubicBezTo>
                    <a:pt x="3049" y="4810"/>
                    <a:pt x="3064" y="4808"/>
                    <a:pt x="3078" y="4806"/>
                  </a:cubicBezTo>
                  <a:cubicBezTo>
                    <a:pt x="3160" y="4791"/>
                    <a:pt x="3234" y="4781"/>
                    <a:pt x="3320" y="4765"/>
                  </a:cubicBezTo>
                  <a:cubicBezTo>
                    <a:pt x="3498" y="4726"/>
                    <a:pt x="3669" y="4666"/>
                    <a:pt x="3849" y="4574"/>
                  </a:cubicBezTo>
                  <a:cubicBezTo>
                    <a:pt x="4063" y="4469"/>
                    <a:pt x="4217" y="4338"/>
                    <a:pt x="4311" y="4256"/>
                  </a:cubicBezTo>
                  <a:cubicBezTo>
                    <a:pt x="4358" y="4215"/>
                    <a:pt x="4401" y="4174"/>
                    <a:pt x="4459" y="4118"/>
                  </a:cubicBezTo>
                  <a:cubicBezTo>
                    <a:pt x="4537" y="4036"/>
                    <a:pt x="4608" y="3948"/>
                    <a:pt x="4678" y="3846"/>
                  </a:cubicBezTo>
                  <a:cubicBezTo>
                    <a:pt x="4803" y="3667"/>
                    <a:pt x="4906" y="3462"/>
                    <a:pt x="4996" y="3226"/>
                  </a:cubicBezTo>
                  <a:cubicBezTo>
                    <a:pt x="5043" y="3105"/>
                    <a:pt x="5088" y="2969"/>
                    <a:pt x="5125" y="2801"/>
                  </a:cubicBezTo>
                  <a:cubicBezTo>
                    <a:pt x="5146" y="2705"/>
                    <a:pt x="5160" y="2604"/>
                    <a:pt x="5173" y="2494"/>
                  </a:cubicBezTo>
                  <a:lnTo>
                    <a:pt x="5179" y="2440"/>
                  </a:lnTo>
                  <a:lnTo>
                    <a:pt x="5179" y="2420"/>
                  </a:lnTo>
                  <a:cubicBezTo>
                    <a:pt x="5189" y="2303"/>
                    <a:pt x="5193" y="2192"/>
                    <a:pt x="5193" y="2087"/>
                  </a:cubicBezTo>
                  <a:cubicBezTo>
                    <a:pt x="5193" y="1915"/>
                    <a:pt x="5179" y="1745"/>
                    <a:pt x="5142" y="1566"/>
                  </a:cubicBezTo>
                  <a:cubicBezTo>
                    <a:pt x="5125" y="1482"/>
                    <a:pt x="5105" y="1400"/>
                    <a:pt x="5084" y="1332"/>
                  </a:cubicBezTo>
                  <a:cubicBezTo>
                    <a:pt x="5066" y="1269"/>
                    <a:pt x="5039" y="1201"/>
                    <a:pt x="5013" y="1139"/>
                  </a:cubicBezTo>
                  <a:cubicBezTo>
                    <a:pt x="4984" y="1076"/>
                    <a:pt x="4953" y="1016"/>
                    <a:pt x="4926" y="965"/>
                  </a:cubicBezTo>
                  <a:cubicBezTo>
                    <a:pt x="4838" y="795"/>
                    <a:pt x="4729" y="672"/>
                    <a:pt x="4664" y="594"/>
                  </a:cubicBezTo>
                  <a:cubicBezTo>
                    <a:pt x="4561" y="475"/>
                    <a:pt x="4459" y="395"/>
                    <a:pt x="4387" y="337"/>
                  </a:cubicBezTo>
                  <a:cubicBezTo>
                    <a:pt x="4331" y="296"/>
                    <a:pt x="4268" y="253"/>
                    <a:pt x="4188" y="206"/>
                  </a:cubicBezTo>
                  <a:lnTo>
                    <a:pt x="4093" y="153"/>
                  </a:lnTo>
                  <a:lnTo>
                    <a:pt x="3997" y="114"/>
                  </a:lnTo>
                  <a:cubicBezTo>
                    <a:pt x="3925" y="87"/>
                    <a:pt x="3849" y="62"/>
                    <a:pt x="3775" y="44"/>
                  </a:cubicBezTo>
                  <a:cubicBezTo>
                    <a:pt x="3644" y="13"/>
                    <a:pt x="3531" y="7"/>
                    <a:pt x="3449" y="3"/>
                  </a:cubicBezTo>
                  <a:lnTo>
                    <a:pt x="33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0"/>
            <p:cNvSpPr/>
            <p:nvPr/>
          </p:nvSpPr>
          <p:spPr>
            <a:xfrm>
              <a:off x="6656542" y="3429931"/>
              <a:ext cx="131334" cy="130102"/>
            </a:xfrm>
            <a:custGeom>
              <a:avLst/>
              <a:gdLst/>
              <a:ahLst/>
              <a:cxnLst/>
              <a:rect l="l" t="t" r="r" b="b"/>
              <a:pathLst>
                <a:path w="2652" h="2627" extrusionOk="0">
                  <a:moveTo>
                    <a:pt x="1330" y="226"/>
                  </a:moveTo>
                  <a:cubicBezTo>
                    <a:pt x="1915" y="226"/>
                    <a:pt x="2393" y="688"/>
                    <a:pt x="2413" y="1275"/>
                  </a:cubicBezTo>
                  <a:cubicBezTo>
                    <a:pt x="2424" y="1570"/>
                    <a:pt x="2313" y="1859"/>
                    <a:pt x="2110" y="2069"/>
                  </a:cubicBezTo>
                  <a:cubicBezTo>
                    <a:pt x="1904" y="2282"/>
                    <a:pt x="1617" y="2403"/>
                    <a:pt x="1320" y="2403"/>
                  </a:cubicBezTo>
                  <a:cubicBezTo>
                    <a:pt x="735" y="2403"/>
                    <a:pt x="259" y="1941"/>
                    <a:pt x="239" y="1355"/>
                  </a:cubicBezTo>
                  <a:cubicBezTo>
                    <a:pt x="226" y="1059"/>
                    <a:pt x="335" y="772"/>
                    <a:pt x="540" y="561"/>
                  </a:cubicBezTo>
                  <a:cubicBezTo>
                    <a:pt x="745" y="349"/>
                    <a:pt x="1033" y="226"/>
                    <a:pt x="1330" y="226"/>
                  </a:cubicBezTo>
                  <a:close/>
                  <a:moveTo>
                    <a:pt x="1324" y="1"/>
                  </a:moveTo>
                  <a:cubicBezTo>
                    <a:pt x="969" y="1"/>
                    <a:pt x="628" y="146"/>
                    <a:pt x="382" y="401"/>
                  </a:cubicBezTo>
                  <a:cubicBezTo>
                    <a:pt x="132" y="657"/>
                    <a:pt x="1" y="1006"/>
                    <a:pt x="13" y="1359"/>
                  </a:cubicBezTo>
                  <a:cubicBezTo>
                    <a:pt x="35" y="2069"/>
                    <a:pt x="616" y="2627"/>
                    <a:pt x="1328" y="2627"/>
                  </a:cubicBezTo>
                  <a:cubicBezTo>
                    <a:pt x="1683" y="2627"/>
                    <a:pt x="2023" y="2479"/>
                    <a:pt x="2272" y="2227"/>
                  </a:cubicBezTo>
                  <a:cubicBezTo>
                    <a:pt x="2518" y="1966"/>
                    <a:pt x="2651" y="1617"/>
                    <a:pt x="2639" y="1266"/>
                  </a:cubicBezTo>
                  <a:cubicBezTo>
                    <a:pt x="2616" y="557"/>
                    <a:pt x="2036" y="1"/>
                    <a:pt x="13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0"/>
            <p:cNvSpPr/>
            <p:nvPr/>
          </p:nvSpPr>
          <p:spPr>
            <a:xfrm>
              <a:off x="6605437" y="3456674"/>
              <a:ext cx="131433" cy="130102"/>
            </a:xfrm>
            <a:custGeom>
              <a:avLst/>
              <a:gdLst/>
              <a:ahLst/>
              <a:cxnLst/>
              <a:rect l="l" t="t" r="r" b="b"/>
              <a:pathLst>
                <a:path w="2654" h="2627" extrusionOk="0">
                  <a:moveTo>
                    <a:pt x="1330" y="224"/>
                  </a:moveTo>
                  <a:cubicBezTo>
                    <a:pt x="1915" y="224"/>
                    <a:pt x="2391" y="685"/>
                    <a:pt x="2411" y="1272"/>
                  </a:cubicBezTo>
                  <a:cubicBezTo>
                    <a:pt x="2422" y="1568"/>
                    <a:pt x="2311" y="1857"/>
                    <a:pt x="2110" y="2068"/>
                  </a:cubicBezTo>
                  <a:cubicBezTo>
                    <a:pt x="1905" y="2281"/>
                    <a:pt x="1615" y="2400"/>
                    <a:pt x="1318" y="2400"/>
                  </a:cubicBezTo>
                  <a:cubicBezTo>
                    <a:pt x="735" y="2400"/>
                    <a:pt x="257" y="1939"/>
                    <a:pt x="237" y="1352"/>
                  </a:cubicBezTo>
                  <a:cubicBezTo>
                    <a:pt x="226" y="1057"/>
                    <a:pt x="337" y="769"/>
                    <a:pt x="540" y="558"/>
                  </a:cubicBezTo>
                  <a:cubicBezTo>
                    <a:pt x="745" y="345"/>
                    <a:pt x="1033" y="224"/>
                    <a:pt x="1330" y="224"/>
                  </a:cubicBezTo>
                  <a:close/>
                  <a:moveTo>
                    <a:pt x="1324" y="0"/>
                  </a:moveTo>
                  <a:cubicBezTo>
                    <a:pt x="971" y="0"/>
                    <a:pt x="628" y="148"/>
                    <a:pt x="382" y="400"/>
                  </a:cubicBezTo>
                  <a:cubicBezTo>
                    <a:pt x="134" y="657"/>
                    <a:pt x="1" y="1009"/>
                    <a:pt x="13" y="1362"/>
                  </a:cubicBezTo>
                  <a:cubicBezTo>
                    <a:pt x="40" y="2070"/>
                    <a:pt x="616" y="2626"/>
                    <a:pt x="1330" y="2626"/>
                  </a:cubicBezTo>
                  <a:cubicBezTo>
                    <a:pt x="1681" y="2626"/>
                    <a:pt x="2023" y="2480"/>
                    <a:pt x="2270" y="2226"/>
                  </a:cubicBezTo>
                  <a:cubicBezTo>
                    <a:pt x="2520" y="1970"/>
                    <a:pt x="2653" y="1621"/>
                    <a:pt x="2639" y="1268"/>
                  </a:cubicBezTo>
                  <a:cubicBezTo>
                    <a:pt x="2616" y="556"/>
                    <a:pt x="2038" y="0"/>
                    <a:pt x="13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0"/>
            <p:cNvSpPr/>
            <p:nvPr/>
          </p:nvSpPr>
          <p:spPr>
            <a:xfrm>
              <a:off x="6629405" y="3442609"/>
              <a:ext cx="142427" cy="136739"/>
            </a:xfrm>
            <a:custGeom>
              <a:avLst/>
              <a:gdLst/>
              <a:ahLst/>
              <a:cxnLst/>
              <a:rect l="l" t="t" r="r" b="b"/>
              <a:pathLst>
                <a:path w="2876" h="2761" extrusionOk="0">
                  <a:moveTo>
                    <a:pt x="2549" y="1265"/>
                  </a:moveTo>
                  <a:cubicBezTo>
                    <a:pt x="2551" y="1267"/>
                    <a:pt x="2551" y="1269"/>
                    <a:pt x="2549" y="1273"/>
                  </a:cubicBezTo>
                  <a:lnTo>
                    <a:pt x="2549" y="1265"/>
                  </a:lnTo>
                  <a:close/>
                  <a:moveTo>
                    <a:pt x="1293" y="359"/>
                  </a:moveTo>
                  <a:cubicBezTo>
                    <a:pt x="1858" y="359"/>
                    <a:pt x="2331" y="773"/>
                    <a:pt x="2407" y="1326"/>
                  </a:cubicBezTo>
                  <a:cubicBezTo>
                    <a:pt x="2409" y="1347"/>
                    <a:pt x="2409" y="1367"/>
                    <a:pt x="2409" y="1388"/>
                  </a:cubicBezTo>
                  <a:lnTo>
                    <a:pt x="1425" y="1371"/>
                  </a:lnTo>
                  <a:lnTo>
                    <a:pt x="1423" y="1376"/>
                  </a:lnTo>
                  <a:lnTo>
                    <a:pt x="1423" y="1359"/>
                  </a:lnTo>
                  <a:lnTo>
                    <a:pt x="1421" y="1376"/>
                  </a:lnTo>
                  <a:lnTo>
                    <a:pt x="1310" y="1314"/>
                  </a:lnTo>
                  <a:lnTo>
                    <a:pt x="637" y="641"/>
                  </a:lnTo>
                  <a:cubicBezTo>
                    <a:pt x="676" y="588"/>
                    <a:pt x="719" y="536"/>
                    <a:pt x="768" y="489"/>
                  </a:cubicBezTo>
                  <a:cubicBezTo>
                    <a:pt x="858" y="442"/>
                    <a:pt x="955" y="405"/>
                    <a:pt x="1055" y="385"/>
                  </a:cubicBezTo>
                  <a:cubicBezTo>
                    <a:pt x="1119" y="370"/>
                    <a:pt x="1187" y="362"/>
                    <a:pt x="1252" y="360"/>
                  </a:cubicBezTo>
                  <a:cubicBezTo>
                    <a:pt x="1266" y="360"/>
                    <a:pt x="1280" y="359"/>
                    <a:pt x="1293" y="359"/>
                  </a:cubicBezTo>
                  <a:close/>
                  <a:moveTo>
                    <a:pt x="2411" y="1359"/>
                  </a:moveTo>
                  <a:cubicBezTo>
                    <a:pt x="2411" y="1367"/>
                    <a:pt x="2416" y="1378"/>
                    <a:pt x="2416" y="1388"/>
                  </a:cubicBezTo>
                  <a:cubicBezTo>
                    <a:pt x="2411" y="1378"/>
                    <a:pt x="2411" y="1367"/>
                    <a:pt x="2411" y="1359"/>
                  </a:cubicBezTo>
                  <a:close/>
                  <a:moveTo>
                    <a:pt x="594" y="703"/>
                  </a:moveTo>
                  <a:lnTo>
                    <a:pt x="1281" y="1293"/>
                  </a:lnTo>
                  <a:lnTo>
                    <a:pt x="1242" y="1269"/>
                  </a:lnTo>
                  <a:lnTo>
                    <a:pt x="1357" y="1357"/>
                  </a:lnTo>
                  <a:lnTo>
                    <a:pt x="1353" y="1351"/>
                  </a:lnTo>
                  <a:lnTo>
                    <a:pt x="1361" y="1357"/>
                  </a:lnTo>
                  <a:lnTo>
                    <a:pt x="1359" y="1357"/>
                  </a:lnTo>
                  <a:lnTo>
                    <a:pt x="1365" y="1369"/>
                  </a:lnTo>
                  <a:lnTo>
                    <a:pt x="1355" y="1369"/>
                  </a:lnTo>
                  <a:lnTo>
                    <a:pt x="1392" y="1614"/>
                  </a:lnTo>
                  <a:lnTo>
                    <a:pt x="1304" y="2393"/>
                  </a:lnTo>
                  <a:cubicBezTo>
                    <a:pt x="1022" y="2330"/>
                    <a:pt x="772" y="2157"/>
                    <a:pt x="614" y="1919"/>
                  </a:cubicBezTo>
                  <a:cubicBezTo>
                    <a:pt x="540" y="1808"/>
                    <a:pt x="489" y="1685"/>
                    <a:pt x="458" y="1556"/>
                  </a:cubicBezTo>
                  <a:lnTo>
                    <a:pt x="1217" y="1488"/>
                  </a:lnTo>
                  <a:lnTo>
                    <a:pt x="1217" y="1488"/>
                  </a:lnTo>
                  <a:lnTo>
                    <a:pt x="452" y="1540"/>
                  </a:lnTo>
                  <a:cubicBezTo>
                    <a:pt x="417" y="1380"/>
                    <a:pt x="417" y="1213"/>
                    <a:pt x="452" y="1051"/>
                  </a:cubicBezTo>
                  <a:cubicBezTo>
                    <a:pt x="475" y="955"/>
                    <a:pt x="505" y="865"/>
                    <a:pt x="551" y="783"/>
                  </a:cubicBezTo>
                  <a:lnTo>
                    <a:pt x="1242" y="1269"/>
                  </a:lnTo>
                  <a:lnTo>
                    <a:pt x="563" y="754"/>
                  </a:lnTo>
                  <a:cubicBezTo>
                    <a:pt x="573" y="735"/>
                    <a:pt x="583" y="721"/>
                    <a:pt x="594" y="703"/>
                  </a:cubicBezTo>
                  <a:close/>
                  <a:moveTo>
                    <a:pt x="1398" y="1726"/>
                  </a:moveTo>
                  <a:lnTo>
                    <a:pt x="1457" y="2403"/>
                  </a:lnTo>
                  <a:cubicBezTo>
                    <a:pt x="1442" y="2404"/>
                    <a:pt x="1429" y="2405"/>
                    <a:pt x="1414" y="2405"/>
                  </a:cubicBezTo>
                  <a:cubicBezTo>
                    <a:pt x="1400" y="2405"/>
                    <a:pt x="1385" y="2404"/>
                    <a:pt x="1365" y="2403"/>
                  </a:cubicBezTo>
                  <a:lnTo>
                    <a:pt x="1398" y="1726"/>
                  </a:lnTo>
                  <a:close/>
                  <a:moveTo>
                    <a:pt x="1417" y="1"/>
                  </a:moveTo>
                  <a:cubicBezTo>
                    <a:pt x="1262" y="1"/>
                    <a:pt x="1106" y="23"/>
                    <a:pt x="961" y="69"/>
                  </a:cubicBezTo>
                  <a:cubicBezTo>
                    <a:pt x="680" y="157"/>
                    <a:pt x="436" y="339"/>
                    <a:pt x="265" y="577"/>
                  </a:cubicBezTo>
                  <a:lnTo>
                    <a:pt x="202" y="674"/>
                  </a:lnTo>
                  <a:cubicBezTo>
                    <a:pt x="124" y="803"/>
                    <a:pt x="89" y="916"/>
                    <a:pt x="83" y="930"/>
                  </a:cubicBezTo>
                  <a:cubicBezTo>
                    <a:pt x="32" y="1078"/>
                    <a:pt x="19" y="1201"/>
                    <a:pt x="15" y="1275"/>
                  </a:cubicBezTo>
                  <a:cubicBezTo>
                    <a:pt x="1" y="1417"/>
                    <a:pt x="15" y="1529"/>
                    <a:pt x="21" y="1591"/>
                  </a:cubicBezTo>
                  <a:cubicBezTo>
                    <a:pt x="79" y="2258"/>
                    <a:pt x="627" y="2760"/>
                    <a:pt x="1293" y="2760"/>
                  </a:cubicBezTo>
                  <a:cubicBezTo>
                    <a:pt x="1310" y="2760"/>
                    <a:pt x="1324" y="2760"/>
                    <a:pt x="1345" y="2756"/>
                  </a:cubicBezTo>
                  <a:cubicBezTo>
                    <a:pt x="1650" y="2746"/>
                    <a:pt x="1940" y="2623"/>
                    <a:pt x="2163" y="2418"/>
                  </a:cubicBezTo>
                  <a:cubicBezTo>
                    <a:pt x="2475" y="2245"/>
                    <a:pt x="2717" y="1946"/>
                    <a:pt x="2801" y="1568"/>
                  </a:cubicBezTo>
                  <a:cubicBezTo>
                    <a:pt x="2875" y="1234"/>
                    <a:pt x="2809" y="871"/>
                    <a:pt x="2617" y="584"/>
                  </a:cubicBezTo>
                  <a:cubicBezTo>
                    <a:pt x="2424" y="296"/>
                    <a:pt x="2122" y="97"/>
                    <a:pt x="1771" y="36"/>
                  </a:cubicBezTo>
                  <a:cubicBezTo>
                    <a:pt x="1720" y="26"/>
                    <a:pt x="1669" y="17"/>
                    <a:pt x="1599" y="11"/>
                  </a:cubicBezTo>
                  <a:cubicBezTo>
                    <a:pt x="1539" y="4"/>
                    <a:pt x="1478" y="1"/>
                    <a:pt x="14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0"/>
            <p:cNvSpPr/>
            <p:nvPr/>
          </p:nvSpPr>
          <p:spPr>
            <a:xfrm>
              <a:off x="5470232" y="2573673"/>
              <a:ext cx="1585809" cy="930327"/>
            </a:xfrm>
            <a:custGeom>
              <a:avLst/>
              <a:gdLst/>
              <a:ahLst/>
              <a:cxnLst/>
              <a:rect l="l" t="t" r="r" b="b"/>
              <a:pathLst>
                <a:path w="32022" h="18785" extrusionOk="0">
                  <a:moveTo>
                    <a:pt x="24809" y="2406"/>
                  </a:moveTo>
                  <a:cubicBezTo>
                    <a:pt x="25322" y="2406"/>
                    <a:pt x="25824" y="2490"/>
                    <a:pt x="26295" y="2663"/>
                  </a:cubicBezTo>
                  <a:lnTo>
                    <a:pt x="26332" y="2675"/>
                  </a:lnTo>
                  <a:cubicBezTo>
                    <a:pt x="27953" y="3206"/>
                    <a:pt x="28080" y="3734"/>
                    <a:pt x="28411" y="5145"/>
                  </a:cubicBezTo>
                  <a:cubicBezTo>
                    <a:pt x="28450" y="5303"/>
                    <a:pt x="28486" y="5467"/>
                    <a:pt x="28528" y="5637"/>
                  </a:cubicBezTo>
                  <a:cubicBezTo>
                    <a:pt x="28659" y="6464"/>
                    <a:pt x="28975" y="7145"/>
                    <a:pt x="29252" y="7744"/>
                  </a:cubicBezTo>
                  <a:cubicBezTo>
                    <a:pt x="29377" y="8021"/>
                    <a:pt x="29500" y="8286"/>
                    <a:pt x="29584" y="8526"/>
                  </a:cubicBezTo>
                  <a:cubicBezTo>
                    <a:pt x="29010" y="11735"/>
                    <a:pt x="21224" y="15294"/>
                    <a:pt x="18069" y="15947"/>
                  </a:cubicBezTo>
                  <a:lnTo>
                    <a:pt x="17970" y="15969"/>
                  </a:lnTo>
                  <a:cubicBezTo>
                    <a:pt x="16980" y="16261"/>
                    <a:pt x="15967" y="16382"/>
                    <a:pt x="14948" y="16382"/>
                  </a:cubicBezTo>
                  <a:cubicBezTo>
                    <a:pt x="12491" y="16382"/>
                    <a:pt x="10007" y="15678"/>
                    <a:pt x="7770" y="14964"/>
                  </a:cubicBezTo>
                  <a:cubicBezTo>
                    <a:pt x="4585" y="13963"/>
                    <a:pt x="2571" y="12625"/>
                    <a:pt x="2462" y="11909"/>
                  </a:cubicBezTo>
                  <a:cubicBezTo>
                    <a:pt x="2448" y="11807"/>
                    <a:pt x="2511" y="11671"/>
                    <a:pt x="2651" y="11507"/>
                  </a:cubicBezTo>
                  <a:cubicBezTo>
                    <a:pt x="3028" y="11119"/>
                    <a:pt x="3642" y="10953"/>
                    <a:pt x="4345" y="10762"/>
                  </a:cubicBezTo>
                  <a:cubicBezTo>
                    <a:pt x="5102" y="10555"/>
                    <a:pt x="5958" y="10321"/>
                    <a:pt x="6678" y="9737"/>
                  </a:cubicBezTo>
                  <a:lnTo>
                    <a:pt x="6879" y="9577"/>
                  </a:lnTo>
                  <a:lnTo>
                    <a:pt x="6994" y="9347"/>
                  </a:lnTo>
                  <a:cubicBezTo>
                    <a:pt x="8663" y="6047"/>
                    <a:pt x="10273" y="4662"/>
                    <a:pt x="13074" y="4662"/>
                  </a:cubicBezTo>
                  <a:cubicBezTo>
                    <a:pt x="14099" y="4662"/>
                    <a:pt x="15283" y="4848"/>
                    <a:pt x="16688" y="5192"/>
                  </a:cubicBezTo>
                  <a:cubicBezTo>
                    <a:pt x="17185" y="5306"/>
                    <a:pt x="17614" y="5357"/>
                    <a:pt x="17993" y="5357"/>
                  </a:cubicBezTo>
                  <a:cubicBezTo>
                    <a:pt x="19141" y="5357"/>
                    <a:pt x="19832" y="4890"/>
                    <a:pt x="20561" y="4298"/>
                  </a:cubicBezTo>
                  <a:cubicBezTo>
                    <a:pt x="20688" y="4193"/>
                    <a:pt x="20828" y="4080"/>
                    <a:pt x="20978" y="3970"/>
                  </a:cubicBezTo>
                  <a:lnTo>
                    <a:pt x="21056" y="3908"/>
                  </a:lnTo>
                  <a:cubicBezTo>
                    <a:pt x="22186" y="2929"/>
                    <a:pt x="23532" y="2406"/>
                    <a:pt x="24809" y="2406"/>
                  </a:cubicBezTo>
                  <a:close/>
                  <a:moveTo>
                    <a:pt x="24815" y="0"/>
                  </a:moveTo>
                  <a:cubicBezTo>
                    <a:pt x="22978" y="0"/>
                    <a:pt x="21083" y="714"/>
                    <a:pt x="19517" y="2055"/>
                  </a:cubicBezTo>
                  <a:cubicBezTo>
                    <a:pt x="19347" y="2185"/>
                    <a:pt x="19191" y="2310"/>
                    <a:pt x="19041" y="2431"/>
                  </a:cubicBezTo>
                  <a:cubicBezTo>
                    <a:pt x="18607" y="2784"/>
                    <a:pt x="18391" y="2960"/>
                    <a:pt x="17970" y="2960"/>
                  </a:cubicBezTo>
                  <a:cubicBezTo>
                    <a:pt x="17781" y="2960"/>
                    <a:pt x="17550" y="2924"/>
                    <a:pt x="17240" y="2853"/>
                  </a:cubicBezTo>
                  <a:cubicBezTo>
                    <a:pt x="15751" y="2488"/>
                    <a:pt x="14372" y="2260"/>
                    <a:pt x="13087" y="2260"/>
                  </a:cubicBezTo>
                  <a:cubicBezTo>
                    <a:pt x="9860" y="2260"/>
                    <a:pt x="7233" y="3697"/>
                    <a:pt x="4988" y="7991"/>
                  </a:cubicBezTo>
                  <a:cubicBezTo>
                    <a:pt x="4661" y="8183"/>
                    <a:pt x="4200" y="8309"/>
                    <a:pt x="3714" y="8442"/>
                  </a:cubicBezTo>
                  <a:cubicBezTo>
                    <a:pt x="2831" y="8684"/>
                    <a:pt x="1732" y="8984"/>
                    <a:pt x="891" y="9868"/>
                  </a:cubicBezTo>
                  <a:lnTo>
                    <a:pt x="858" y="9907"/>
                  </a:lnTo>
                  <a:cubicBezTo>
                    <a:pt x="62" y="10816"/>
                    <a:pt x="0" y="11694"/>
                    <a:pt x="88" y="12268"/>
                  </a:cubicBezTo>
                  <a:cubicBezTo>
                    <a:pt x="476" y="14825"/>
                    <a:pt x="4616" y="16490"/>
                    <a:pt x="7045" y="17252"/>
                  </a:cubicBezTo>
                  <a:cubicBezTo>
                    <a:pt x="9472" y="18023"/>
                    <a:pt x="12170" y="18784"/>
                    <a:pt x="14940" y="18784"/>
                  </a:cubicBezTo>
                  <a:cubicBezTo>
                    <a:pt x="16152" y="18784"/>
                    <a:pt x="17381" y="18638"/>
                    <a:pt x="18602" y="18281"/>
                  </a:cubicBezTo>
                  <a:cubicBezTo>
                    <a:pt x="21281" y="17709"/>
                    <a:pt x="31133" y="14002"/>
                    <a:pt x="31962" y="8865"/>
                  </a:cubicBezTo>
                  <a:cubicBezTo>
                    <a:pt x="31980" y="8748"/>
                    <a:pt x="31995" y="8629"/>
                    <a:pt x="32005" y="8512"/>
                  </a:cubicBezTo>
                  <a:lnTo>
                    <a:pt x="32021" y="8307"/>
                  </a:lnTo>
                  <a:lnTo>
                    <a:pt x="31968" y="8108"/>
                  </a:lnTo>
                  <a:cubicBezTo>
                    <a:pt x="31837" y="7613"/>
                    <a:pt x="31630" y="7164"/>
                    <a:pt x="31428" y="6731"/>
                  </a:cubicBezTo>
                  <a:cubicBezTo>
                    <a:pt x="31193" y="6216"/>
                    <a:pt x="30967" y="5732"/>
                    <a:pt x="30893" y="5219"/>
                  </a:cubicBezTo>
                  <a:lnTo>
                    <a:pt x="30870" y="5100"/>
                  </a:lnTo>
                  <a:cubicBezTo>
                    <a:pt x="30825" y="4926"/>
                    <a:pt x="30784" y="4753"/>
                    <a:pt x="30745" y="4589"/>
                  </a:cubicBezTo>
                  <a:cubicBezTo>
                    <a:pt x="30372" y="2995"/>
                    <a:pt x="29984" y="1346"/>
                    <a:pt x="27098" y="394"/>
                  </a:cubicBezTo>
                  <a:cubicBezTo>
                    <a:pt x="26367" y="129"/>
                    <a:pt x="25596" y="0"/>
                    <a:pt x="24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0"/>
            <p:cNvSpPr/>
            <p:nvPr/>
          </p:nvSpPr>
          <p:spPr>
            <a:xfrm>
              <a:off x="6290983" y="3106593"/>
              <a:ext cx="177588" cy="151398"/>
            </a:xfrm>
            <a:custGeom>
              <a:avLst/>
              <a:gdLst/>
              <a:ahLst/>
              <a:cxnLst/>
              <a:rect l="l" t="t" r="r" b="b"/>
              <a:pathLst>
                <a:path w="3586" h="3057" extrusionOk="0">
                  <a:moveTo>
                    <a:pt x="1622" y="662"/>
                  </a:moveTo>
                  <a:cubicBezTo>
                    <a:pt x="1665" y="668"/>
                    <a:pt x="1714" y="682"/>
                    <a:pt x="1757" y="697"/>
                  </a:cubicBezTo>
                  <a:cubicBezTo>
                    <a:pt x="1952" y="769"/>
                    <a:pt x="2120" y="894"/>
                    <a:pt x="2239" y="1068"/>
                  </a:cubicBezTo>
                  <a:cubicBezTo>
                    <a:pt x="2358" y="1238"/>
                    <a:pt x="2414" y="1433"/>
                    <a:pt x="2414" y="1643"/>
                  </a:cubicBezTo>
                  <a:lnTo>
                    <a:pt x="2414" y="1657"/>
                  </a:lnTo>
                  <a:cubicBezTo>
                    <a:pt x="2391" y="1821"/>
                    <a:pt x="2327" y="1979"/>
                    <a:pt x="2225" y="2112"/>
                  </a:cubicBezTo>
                  <a:cubicBezTo>
                    <a:pt x="2124" y="2242"/>
                    <a:pt x="1999" y="2338"/>
                    <a:pt x="1864" y="2396"/>
                  </a:cubicBezTo>
                  <a:cubicBezTo>
                    <a:pt x="1825" y="2387"/>
                    <a:pt x="1784" y="2375"/>
                    <a:pt x="1751" y="2361"/>
                  </a:cubicBezTo>
                  <a:cubicBezTo>
                    <a:pt x="1466" y="2248"/>
                    <a:pt x="1341" y="2069"/>
                    <a:pt x="1300" y="2010"/>
                  </a:cubicBezTo>
                  <a:cubicBezTo>
                    <a:pt x="1261" y="1954"/>
                    <a:pt x="1207" y="1862"/>
                    <a:pt x="1170" y="1749"/>
                  </a:cubicBezTo>
                  <a:cubicBezTo>
                    <a:pt x="1150" y="1690"/>
                    <a:pt x="1140" y="1630"/>
                    <a:pt x="1131" y="1569"/>
                  </a:cubicBezTo>
                  <a:lnTo>
                    <a:pt x="1224" y="1550"/>
                  </a:lnTo>
                  <a:lnTo>
                    <a:pt x="1127" y="1517"/>
                  </a:lnTo>
                  <a:cubicBezTo>
                    <a:pt x="1117" y="1335"/>
                    <a:pt x="1158" y="1150"/>
                    <a:pt x="1250" y="986"/>
                  </a:cubicBezTo>
                  <a:cubicBezTo>
                    <a:pt x="1347" y="816"/>
                    <a:pt x="1484" y="715"/>
                    <a:pt x="1570" y="678"/>
                  </a:cubicBezTo>
                  <a:lnTo>
                    <a:pt x="1572" y="678"/>
                  </a:lnTo>
                  <a:cubicBezTo>
                    <a:pt x="1593" y="668"/>
                    <a:pt x="1616" y="662"/>
                    <a:pt x="1616" y="662"/>
                  </a:cubicBezTo>
                  <a:close/>
                  <a:moveTo>
                    <a:pt x="1930" y="0"/>
                  </a:moveTo>
                  <a:cubicBezTo>
                    <a:pt x="1761" y="0"/>
                    <a:pt x="1608" y="18"/>
                    <a:pt x="1476" y="38"/>
                  </a:cubicBezTo>
                  <a:cubicBezTo>
                    <a:pt x="1390" y="51"/>
                    <a:pt x="1308" y="69"/>
                    <a:pt x="1226" y="85"/>
                  </a:cubicBezTo>
                  <a:cubicBezTo>
                    <a:pt x="863" y="168"/>
                    <a:pt x="543" y="367"/>
                    <a:pt x="327" y="646"/>
                  </a:cubicBezTo>
                  <a:cubicBezTo>
                    <a:pt x="149" y="873"/>
                    <a:pt x="46" y="1148"/>
                    <a:pt x="30" y="1431"/>
                  </a:cubicBezTo>
                  <a:cubicBezTo>
                    <a:pt x="19" y="1497"/>
                    <a:pt x="15" y="1554"/>
                    <a:pt x="15" y="1591"/>
                  </a:cubicBezTo>
                  <a:cubicBezTo>
                    <a:pt x="1" y="1998"/>
                    <a:pt x="186" y="2313"/>
                    <a:pt x="268" y="2432"/>
                  </a:cubicBezTo>
                  <a:cubicBezTo>
                    <a:pt x="432" y="2673"/>
                    <a:pt x="674" y="2857"/>
                    <a:pt x="934" y="2952"/>
                  </a:cubicBezTo>
                  <a:cubicBezTo>
                    <a:pt x="1078" y="3005"/>
                    <a:pt x="1218" y="3036"/>
                    <a:pt x="1373" y="3046"/>
                  </a:cubicBezTo>
                  <a:cubicBezTo>
                    <a:pt x="1410" y="3052"/>
                    <a:pt x="1447" y="3052"/>
                    <a:pt x="1497" y="3054"/>
                  </a:cubicBezTo>
                  <a:lnTo>
                    <a:pt x="1568" y="3054"/>
                  </a:lnTo>
                  <a:cubicBezTo>
                    <a:pt x="1609" y="3056"/>
                    <a:pt x="1650" y="3056"/>
                    <a:pt x="1689" y="3056"/>
                  </a:cubicBezTo>
                  <a:lnTo>
                    <a:pt x="1749" y="3056"/>
                  </a:lnTo>
                  <a:cubicBezTo>
                    <a:pt x="1860" y="3056"/>
                    <a:pt x="1970" y="3044"/>
                    <a:pt x="2077" y="3023"/>
                  </a:cubicBezTo>
                  <a:cubicBezTo>
                    <a:pt x="2184" y="3003"/>
                    <a:pt x="2313" y="2974"/>
                    <a:pt x="2457" y="2919"/>
                  </a:cubicBezTo>
                  <a:cubicBezTo>
                    <a:pt x="2855" y="2761"/>
                    <a:pt x="3165" y="2500"/>
                    <a:pt x="3355" y="2162"/>
                  </a:cubicBezTo>
                  <a:cubicBezTo>
                    <a:pt x="3544" y="1817"/>
                    <a:pt x="3585" y="1405"/>
                    <a:pt x="3470" y="1035"/>
                  </a:cubicBezTo>
                  <a:cubicBezTo>
                    <a:pt x="3429" y="894"/>
                    <a:pt x="3364" y="760"/>
                    <a:pt x="3273" y="633"/>
                  </a:cubicBezTo>
                  <a:cubicBezTo>
                    <a:pt x="3199" y="529"/>
                    <a:pt x="2988" y="266"/>
                    <a:pt x="2645" y="131"/>
                  </a:cubicBezTo>
                  <a:cubicBezTo>
                    <a:pt x="2494" y="69"/>
                    <a:pt x="2342" y="32"/>
                    <a:pt x="2176" y="16"/>
                  </a:cubicBezTo>
                  <a:cubicBezTo>
                    <a:pt x="2112" y="8"/>
                    <a:pt x="2050" y="5"/>
                    <a:pt x="2001" y="1"/>
                  </a:cubicBezTo>
                  <a:cubicBezTo>
                    <a:pt x="1977" y="1"/>
                    <a:pt x="1953" y="0"/>
                    <a:pt x="193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0"/>
            <p:cNvSpPr/>
            <p:nvPr/>
          </p:nvSpPr>
          <p:spPr>
            <a:xfrm>
              <a:off x="6307671" y="3121153"/>
              <a:ext cx="158125" cy="176061"/>
            </a:xfrm>
            <a:custGeom>
              <a:avLst/>
              <a:gdLst/>
              <a:ahLst/>
              <a:cxnLst/>
              <a:rect l="l" t="t" r="r" b="b"/>
              <a:pathLst>
                <a:path w="3193" h="3555" extrusionOk="0">
                  <a:moveTo>
                    <a:pt x="1328" y="1974"/>
                  </a:moveTo>
                  <a:lnTo>
                    <a:pt x="1334" y="1993"/>
                  </a:lnTo>
                  <a:lnTo>
                    <a:pt x="788" y="2087"/>
                  </a:lnTo>
                  <a:cubicBezTo>
                    <a:pt x="778" y="2075"/>
                    <a:pt x="768" y="2065"/>
                    <a:pt x="760" y="2054"/>
                  </a:cubicBezTo>
                  <a:lnTo>
                    <a:pt x="1328" y="1974"/>
                  </a:lnTo>
                  <a:close/>
                  <a:moveTo>
                    <a:pt x="2272" y="1944"/>
                  </a:moveTo>
                  <a:lnTo>
                    <a:pt x="2272" y="1944"/>
                  </a:lnTo>
                  <a:cubicBezTo>
                    <a:pt x="2187" y="2093"/>
                    <a:pt x="2064" y="2218"/>
                    <a:pt x="1919" y="2303"/>
                  </a:cubicBezTo>
                  <a:cubicBezTo>
                    <a:pt x="1902" y="2313"/>
                    <a:pt x="1886" y="2323"/>
                    <a:pt x="1869" y="2331"/>
                  </a:cubicBezTo>
                  <a:cubicBezTo>
                    <a:pt x="1759" y="2376"/>
                    <a:pt x="1631" y="2397"/>
                    <a:pt x="1506" y="2397"/>
                  </a:cubicBezTo>
                  <a:cubicBezTo>
                    <a:pt x="1413" y="2397"/>
                    <a:pt x="1322" y="2385"/>
                    <a:pt x="1244" y="2362"/>
                  </a:cubicBezTo>
                  <a:cubicBezTo>
                    <a:pt x="1024" y="2301"/>
                    <a:pt x="876" y="2184"/>
                    <a:pt x="790" y="2091"/>
                  </a:cubicBezTo>
                  <a:lnTo>
                    <a:pt x="1336" y="2015"/>
                  </a:lnTo>
                  <a:lnTo>
                    <a:pt x="1346" y="2052"/>
                  </a:lnTo>
                  <a:lnTo>
                    <a:pt x="2272" y="1944"/>
                  </a:lnTo>
                  <a:close/>
                  <a:moveTo>
                    <a:pt x="1518" y="0"/>
                  </a:moveTo>
                  <a:cubicBezTo>
                    <a:pt x="1308" y="0"/>
                    <a:pt x="1097" y="46"/>
                    <a:pt x="897" y="138"/>
                  </a:cubicBezTo>
                  <a:lnTo>
                    <a:pt x="862" y="155"/>
                  </a:lnTo>
                  <a:cubicBezTo>
                    <a:pt x="798" y="183"/>
                    <a:pt x="739" y="214"/>
                    <a:pt x="690" y="241"/>
                  </a:cubicBezTo>
                  <a:cubicBezTo>
                    <a:pt x="277" y="483"/>
                    <a:pt x="23" y="916"/>
                    <a:pt x="9" y="1404"/>
                  </a:cubicBezTo>
                  <a:cubicBezTo>
                    <a:pt x="0" y="1681"/>
                    <a:pt x="82" y="1898"/>
                    <a:pt x="115" y="1991"/>
                  </a:cubicBezTo>
                  <a:cubicBezTo>
                    <a:pt x="133" y="2044"/>
                    <a:pt x="140" y="2073"/>
                    <a:pt x="142" y="2073"/>
                  </a:cubicBezTo>
                  <a:cubicBezTo>
                    <a:pt x="142" y="2073"/>
                    <a:pt x="142" y="2072"/>
                    <a:pt x="142" y="2071"/>
                  </a:cubicBezTo>
                  <a:lnTo>
                    <a:pt x="312" y="3554"/>
                  </a:lnTo>
                  <a:lnTo>
                    <a:pt x="1646" y="3220"/>
                  </a:lnTo>
                  <a:lnTo>
                    <a:pt x="1679" y="3211"/>
                  </a:lnTo>
                  <a:lnTo>
                    <a:pt x="1752" y="3193"/>
                  </a:lnTo>
                  <a:lnTo>
                    <a:pt x="3193" y="2893"/>
                  </a:lnTo>
                  <a:lnTo>
                    <a:pt x="3047" y="1743"/>
                  </a:lnTo>
                  <a:cubicBezTo>
                    <a:pt x="3031" y="1642"/>
                    <a:pt x="3018" y="1539"/>
                    <a:pt x="2996" y="1431"/>
                  </a:cubicBezTo>
                  <a:cubicBezTo>
                    <a:pt x="2983" y="1373"/>
                    <a:pt x="2969" y="1312"/>
                    <a:pt x="2955" y="1250"/>
                  </a:cubicBezTo>
                  <a:cubicBezTo>
                    <a:pt x="2942" y="1209"/>
                    <a:pt x="2932" y="1164"/>
                    <a:pt x="2912" y="1098"/>
                  </a:cubicBezTo>
                  <a:cubicBezTo>
                    <a:pt x="2864" y="932"/>
                    <a:pt x="2793" y="780"/>
                    <a:pt x="2698" y="641"/>
                  </a:cubicBezTo>
                  <a:cubicBezTo>
                    <a:pt x="2444" y="269"/>
                    <a:pt x="2126" y="116"/>
                    <a:pt x="1912" y="56"/>
                  </a:cubicBezTo>
                  <a:cubicBezTo>
                    <a:pt x="1784" y="19"/>
                    <a:pt x="1651" y="0"/>
                    <a:pt x="151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0"/>
            <p:cNvSpPr/>
            <p:nvPr/>
          </p:nvSpPr>
          <p:spPr>
            <a:xfrm>
              <a:off x="6278900" y="3154532"/>
              <a:ext cx="218790" cy="287740"/>
            </a:xfrm>
            <a:custGeom>
              <a:avLst/>
              <a:gdLst/>
              <a:ahLst/>
              <a:cxnLst/>
              <a:rect l="l" t="t" r="r" b="b"/>
              <a:pathLst>
                <a:path w="4418" h="5810" extrusionOk="0">
                  <a:moveTo>
                    <a:pt x="3392" y="3842"/>
                  </a:moveTo>
                  <a:cubicBezTo>
                    <a:pt x="3402" y="3859"/>
                    <a:pt x="3411" y="3871"/>
                    <a:pt x="3421" y="3885"/>
                  </a:cubicBezTo>
                  <a:lnTo>
                    <a:pt x="2559" y="4193"/>
                  </a:lnTo>
                  <a:lnTo>
                    <a:pt x="3392" y="3842"/>
                  </a:lnTo>
                  <a:close/>
                  <a:moveTo>
                    <a:pt x="3454" y="3945"/>
                  </a:moveTo>
                  <a:cubicBezTo>
                    <a:pt x="3462" y="3957"/>
                    <a:pt x="3464" y="3967"/>
                    <a:pt x="3466" y="3976"/>
                  </a:cubicBezTo>
                  <a:lnTo>
                    <a:pt x="2366" y="4456"/>
                  </a:lnTo>
                  <a:lnTo>
                    <a:pt x="2366" y="4456"/>
                  </a:lnTo>
                  <a:lnTo>
                    <a:pt x="3454" y="3945"/>
                  </a:lnTo>
                  <a:close/>
                  <a:moveTo>
                    <a:pt x="2899" y="0"/>
                  </a:moveTo>
                  <a:cubicBezTo>
                    <a:pt x="2820" y="0"/>
                    <a:pt x="2745" y="5"/>
                    <a:pt x="2678" y="14"/>
                  </a:cubicBezTo>
                  <a:cubicBezTo>
                    <a:pt x="2617" y="16"/>
                    <a:pt x="2553" y="24"/>
                    <a:pt x="2487" y="37"/>
                  </a:cubicBezTo>
                  <a:cubicBezTo>
                    <a:pt x="2391" y="55"/>
                    <a:pt x="2297" y="76"/>
                    <a:pt x="2206" y="94"/>
                  </a:cubicBezTo>
                  <a:lnTo>
                    <a:pt x="1872" y="160"/>
                  </a:lnTo>
                  <a:cubicBezTo>
                    <a:pt x="1802" y="176"/>
                    <a:pt x="1732" y="190"/>
                    <a:pt x="1663" y="209"/>
                  </a:cubicBezTo>
                  <a:lnTo>
                    <a:pt x="1615" y="221"/>
                  </a:lnTo>
                  <a:cubicBezTo>
                    <a:pt x="1576" y="231"/>
                    <a:pt x="1537" y="238"/>
                    <a:pt x="1474" y="250"/>
                  </a:cubicBezTo>
                  <a:cubicBezTo>
                    <a:pt x="1365" y="268"/>
                    <a:pt x="1260" y="291"/>
                    <a:pt x="1156" y="324"/>
                  </a:cubicBezTo>
                  <a:cubicBezTo>
                    <a:pt x="1014" y="367"/>
                    <a:pt x="889" y="424"/>
                    <a:pt x="776" y="490"/>
                  </a:cubicBezTo>
                  <a:cubicBezTo>
                    <a:pt x="707" y="531"/>
                    <a:pt x="604" y="601"/>
                    <a:pt x="499" y="701"/>
                  </a:cubicBezTo>
                  <a:cubicBezTo>
                    <a:pt x="407" y="787"/>
                    <a:pt x="348" y="870"/>
                    <a:pt x="325" y="900"/>
                  </a:cubicBezTo>
                  <a:cubicBezTo>
                    <a:pt x="253" y="999"/>
                    <a:pt x="194" y="1105"/>
                    <a:pt x="153" y="1222"/>
                  </a:cubicBezTo>
                  <a:cubicBezTo>
                    <a:pt x="15" y="1542"/>
                    <a:pt x="1" y="1912"/>
                    <a:pt x="122" y="2244"/>
                  </a:cubicBezTo>
                  <a:cubicBezTo>
                    <a:pt x="140" y="2291"/>
                    <a:pt x="159" y="2336"/>
                    <a:pt x="183" y="2396"/>
                  </a:cubicBezTo>
                  <a:cubicBezTo>
                    <a:pt x="204" y="2449"/>
                    <a:pt x="224" y="2505"/>
                    <a:pt x="245" y="2566"/>
                  </a:cubicBezTo>
                  <a:cubicBezTo>
                    <a:pt x="268" y="2634"/>
                    <a:pt x="296" y="2710"/>
                    <a:pt x="325" y="2782"/>
                  </a:cubicBezTo>
                  <a:cubicBezTo>
                    <a:pt x="345" y="2835"/>
                    <a:pt x="370" y="2890"/>
                    <a:pt x="395" y="2940"/>
                  </a:cubicBezTo>
                  <a:lnTo>
                    <a:pt x="448" y="3065"/>
                  </a:lnTo>
                  <a:cubicBezTo>
                    <a:pt x="481" y="3151"/>
                    <a:pt x="518" y="3233"/>
                    <a:pt x="542" y="3290"/>
                  </a:cubicBezTo>
                  <a:cubicBezTo>
                    <a:pt x="561" y="3336"/>
                    <a:pt x="575" y="3381"/>
                    <a:pt x="594" y="3430"/>
                  </a:cubicBezTo>
                  <a:cubicBezTo>
                    <a:pt x="625" y="3514"/>
                    <a:pt x="657" y="3604"/>
                    <a:pt x="694" y="3688"/>
                  </a:cubicBezTo>
                  <a:cubicBezTo>
                    <a:pt x="735" y="3785"/>
                    <a:pt x="780" y="3883"/>
                    <a:pt x="828" y="3982"/>
                  </a:cubicBezTo>
                  <a:cubicBezTo>
                    <a:pt x="848" y="4027"/>
                    <a:pt x="871" y="4076"/>
                    <a:pt x="887" y="4109"/>
                  </a:cubicBezTo>
                  <a:cubicBezTo>
                    <a:pt x="912" y="4171"/>
                    <a:pt x="942" y="4242"/>
                    <a:pt x="975" y="4312"/>
                  </a:cubicBezTo>
                  <a:cubicBezTo>
                    <a:pt x="1000" y="4357"/>
                    <a:pt x="1023" y="4404"/>
                    <a:pt x="1055" y="4468"/>
                  </a:cubicBezTo>
                  <a:lnTo>
                    <a:pt x="1074" y="4499"/>
                  </a:lnTo>
                  <a:cubicBezTo>
                    <a:pt x="1107" y="4564"/>
                    <a:pt x="1139" y="4634"/>
                    <a:pt x="1166" y="4696"/>
                  </a:cubicBezTo>
                  <a:lnTo>
                    <a:pt x="1252" y="4909"/>
                  </a:lnTo>
                  <a:cubicBezTo>
                    <a:pt x="1293" y="5001"/>
                    <a:pt x="1386" y="5219"/>
                    <a:pt x="1597" y="5422"/>
                  </a:cubicBezTo>
                  <a:cubicBezTo>
                    <a:pt x="1858" y="5670"/>
                    <a:pt x="2200" y="5810"/>
                    <a:pt x="2559" y="5810"/>
                  </a:cubicBezTo>
                  <a:cubicBezTo>
                    <a:pt x="2801" y="5810"/>
                    <a:pt x="3043" y="5746"/>
                    <a:pt x="3251" y="5623"/>
                  </a:cubicBezTo>
                  <a:cubicBezTo>
                    <a:pt x="3456" y="5502"/>
                    <a:pt x="3733" y="5266"/>
                    <a:pt x="3876" y="4848"/>
                  </a:cubicBezTo>
                  <a:cubicBezTo>
                    <a:pt x="3907" y="4757"/>
                    <a:pt x="3930" y="4669"/>
                    <a:pt x="3948" y="4577"/>
                  </a:cubicBezTo>
                  <a:cubicBezTo>
                    <a:pt x="3989" y="4384"/>
                    <a:pt x="4020" y="4189"/>
                    <a:pt x="4042" y="4039"/>
                  </a:cubicBezTo>
                  <a:cubicBezTo>
                    <a:pt x="4081" y="3797"/>
                    <a:pt x="4110" y="3545"/>
                    <a:pt x="4139" y="3295"/>
                  </a:cubicBezTo>
                  <a:cubicBezTo>
                    <a:pt x="4153" y="3173"/>
                    <a:pt x="4166" y="3050"/>
                    <a:pt x="4180" y="2948"/>
                  </a:cubicBezTo>
                  <a:cubicBezTo>
                    <a:pt x="4202" y="2798"/>
                    <a:pt x="4223" y="2652"/>
                    <a:pt x="4246" y="2507"/>
                  </a:cubicBezTo>
                  <a:cubicBezTo>
                    <a:pt x="4266" y="2377"/>
                    <a:pt x="4282" y="2248"/>
                    <a:pt x="4295" y="2119"/>
                  </a:cubicBezTo>
                  <a:lnTo>
                    <a:pt x="4336" y="1801"/>
                  </a:lnTo>
                  <a:cubicBezTo>
                    <a:pt x="4418" y="1233"/>
                    <a:pt x="4287" y="767"/>
                    <a:pt x="3940" y="422"/>
                  </a:cubicBezTo>
                  <a:cubicBezTo>
                    <a:pt x="3743" y="223"/>
                    <a:pt x="3489" y="88"/>
                    <a:pt x="3210" y="28"/>
                  </a:cubicBezTo>
                  <a:cubicBezTo>
                    <a:pt x="3108" y="9"/>
                    <a:pt x="3001" y="0"/>
                    <a:pt x="28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0"/>
            <p:cNvSpPr/>
            <p:nvPr/>
          </p:nvSpPr>
          <p:spPr>
            <a:xfrm>
              <a:off x="6150295" y="3143043"/>
              <a:ext cx="183134" cy="153131"/>
            </a:xfrm>
            <a:custGeom>
              <a:avLst/>
              <a:gdLst/>
              <a:ahLst/>
              <a:cxnLst/>
              <a:rect l="l" t="t" r="r" b="b"/>
              <a:pathLst>
                <a:path w="3698" h="3092" extrusionOk="0">
                  <a:moveTo>
                    <a:pt x="1709" y="689"/>
                  </a:moveTo>
                  <a:cubicBezTo>
                    <a:pt x="1730" y="691"/>
                    <a:pt x="1753" y="695"/>
                    <a:pt x="1773" y="697"/>
                  </a:cubicBezTo>
                  <a:cubicBezTo>
                    <a:pt x="1814" y="710"/>
                    <a:pt x="1863" y="728"/>
                    <a:pt x="1917" y="753"/>
                  </a:cubicBezTo>
                  <a:cubicBezTo>
                    <a:pt x="2044" y="814"/>
                    <a:pt x="2155" y="911"/>
                    <a:pt x="2243" y="1024"/>
                  </a:cubicBezTo>
                  <a:cubicBezTo>
                    <a:pt x="2247" y="1034"/>
                    <a:pt x="2255" y="1044"/>
                    <a:pt x="2263" y="1054"/>
                  </a:cubicBezTo>
                  <a:lnTo>
                    <a:pt x="2226" y="1225"/>
                  </a:lnTo>
                  <a:lnTo>
                    <a:pt x="2276" y="1075"/>
                  </a:lnTo>
                  <a:cubicBezTo>
                    <a:pt x="2306" y="1120"/>
                    <a:pt x="2329" y="1167"/>
                    <a:pt x="2350" y="1210"/>
                  </a:cubicBezTo>
                  <a:lnTo>
                    <a:pt x="2315" y="1266"/>
                  </a:lnTo>
                  <a:lnTo>
                    <a:pt x="2315" y="1266"/>
                  </a:lnTo>
                  <a:lnTo>
                    <a:pt x="2356" y="1221"/>
                  </a:lnTo>
                  <a:cubicBezTo>
                    <a:pt x="2401" y="1323"/>
                    <a:pt x="2417" y="1405"/>
                    <a:pt x="2421" y="1436"/>
                  </a:cubicBezTo>
                  <a:cubicBezTo>
                    <a:pt x="2460" y="1680"/>
                    <a:pt x="2417" y="1900"/>
                    <a:pt x="2296" y="2103"/>
                  </a:cubicBezTo>
                  <a:cubicBezTo>
                    <a:pt x="2278" y="2131"/>
                    <a:pt x="2214" y="2230"/>
                    <a:pt x="2101" y="2322"/>
                  </a:cubicBezTo>
                  <a:cubicBezTo>
                    <a:pt x="2073" y="2347"/>
                    <a:pt x="2044" y="2367"/>
                    <a:pt x="2017" y="2384"/>
                  </a:cubicBezTo>
                  <a:lnTo>
                    <a:pt x="2017" y="2402"/>
                  </a:lnTo>
                  <a:lnTo>
                    <a:pt x="2001" y="2402"/>
                  </a:lnTo>
                  <a:lnTo>
                    <a:pt x="2003" y="2392"/>
                  </a:lnTo>
                  <a:lnTo>
                    <a:pt x="2003" y="2392"/>
                  </a:lnTo>
                  <a:cubicBezTo>
                    <a:pt x="1999" y="2394"/>
                    <a:pt x="1997" y="2398"/>
                    <a:pt x="1991" y="2400"/>
                  </a:cubicBezTo>
                  <a:cubicBezTo>
                    <a:pt x="1972" y="2398"/>
                    <a:pt x="1947" y="2392"/>
                    <a:pt x="1917" y="2384"/>
                  </a:cubicBezTo>
                  <a:cubicBezTo>
                    <a:pt x="1806" y="2351"/>
                    <a:pt x="1701" y="2302"/>
                    <a:pt x="1609" y="2236"/>
                  </a:cubicBezTo>
                  <a:cubicBezTo>
                    <a:pt x="1549" y="2189"/>
                    <a:pt x="1500" y="2144"/>
                    <a:pt x="1459" y="2101"/>
                  </a:cubicBezTo>
                  <a:lnTo>
                    <a:pt x="1496" y="1861"/>
                  </a:lnTo>
                  <a:lnTo>
                    <a:pt x="1496" y="1861"/>
                  </a:lnTo>
                  <a:lnTo>
                    <a:pt x="1428" y="2064"/>
                  </a:lnTo>
                  <a:cubicBezTo>
                    <a:pt x="1322" y="1932"/>
                    <a:pt x="1281" y="1813"/>
                    <a:pt x="1262" y="1764"/>
                  </a:cubicBezTo>
                  <a:cubicBezTo>
                    <a:pt x="1156" y="1461"/>
                    <a:pt x="1209" y="1128"/>
                    <a:pt x="1406" y="890"/>
                  </a:cubicBezTo>
                  <a:cubicBezTo>
                    <a:pt x="1424" y="870"/>
                    <a:pt x="1494" y="790"/>
                    <a:pt x="1629" y="712"/>
                  </a:cubicBezTo>
                  <a:cubicBezTo>
                    <a:pt x="1660" y="699"/>
                    <a:pt x="1683" y="691"/>
                    <a:pt x="1709" y="689"/>
                  </a:cubicBezTo>
                  <a:close/>
                  <a:moveTo>
                    <a:pt x="2005" y="0"/>
                  </a:moveTo>
                  <a:cubicBezTo>
                    <a:pt x="1975" y="0"/>
                    <a:pt x="1946" y="1"/>
                    <a:pt x="1917" y="2"/>
                  </a:cubicBezTo>
                  <a:lnTo>
                    <a:pt x="1913" y="2"/>
                  </a:lnTo>
                  <a:cubicBezTo>
                    <a:pt x="1703" y="10"/>
                    <a:pt x="1523" y="53"/>
                    <a:pt x="1396" y="84"/>
                  </a:cubicBezTo>
                  <a:cubicBezTo>
                    <a:pt x="1266" y="113"/>
                    <a:pt x="1154" y="148"/>
                    <a:pt x="1049" y="191"/>
                  </a:cubicBezTo>
                  <a:cubicBezTo>
                    <a:pt x="952" y="234"/>
                    <a:pt x="856" y="279"/>
                    <a:pt x="776" y="328"/>
                  </a:cubicBezTo>
                  <a:cubicBezTo>
                    <a:pt x="717" y="363"/>
                    <a:pt x="659" y="402"/>
                    <a:pt x="600" y="447"/>
                  </a:cubicBezTo>
                  <a:cubicBezTo>
                    <a:pt x="401" y="607"/>
                    <a:pt x="290" y="773"/>
                    <a:pt x="228" y="880"/>
                  </a:cubicBezTo>
                  <a:cubicBezTo>
                    <a:pt x="68" y="1149"/>
                    <a:pt x="1" y="1491"/>
                    <a:pt x="46" y="1797"/>
                  </a:cubicBezTo>
                  <a:cubicBezTo>
                    <a:pt x="62" y="1891"/>
                    <a:pt x="105" y="2179"/>
                    <a:pt x="325" y="2470"/>
                  </a:cubicBezTo>
                  <a:cubicBezTo>
                    <a:pt x="464" y="2657"/>
                    <a:pt x="647" y="2804"/>
                    <a:pt x="860" y="2909"/>
                  </a:cubicBezTo>
                  <a:cubicBezTo>
                    <a:pt x="973" y="2966"/>
                    <a:pt x="1090" y="3005"/>
                    <a:pt x="1221" y="3034"/>
                  </a:cubicBezTo>
                  <a:cubicBezTo>
                    <a:pt x="1295" y="3055"/>
                    <a:pt x="1363" y="3063"/>
                    <a:pt x="1412" y="3071"/>
                  </a:cubicBezTo>
                  <a:cubicBezTo>
                    <a:pt x="1517" y="3090"/>
                    <a:pt x="1609" y="3092"/>
                    <a:pt x="1683" y="3092"/>
                  </a:cubicBezTo>
                  <a:cubicBezTo>
                    <a:pt x="1714" y="3092"/>
                    <a:pt x="1744" y="3092"/>
                    <a:pt x="1769" y="3087"/>
                  </a:cubicBezTo>
                  <a:cubicBezTo>
                    <a:pt x="1867" y="3087"/>
                    <a:pt x="1962" y="3077"/>
                    <a:pt x="2066" y="3061"/>
                  </a:cubicBezTo>
                  <a:cubicBezTo>
                    <a:pt x="2276" y="3028"/>
                    <a:pt x="2473" y="2968"/>
                    <a:pt x="2651" y="2884"/>
                  </a:cubicBezTo>
                  <a:cubicBezTo>
                    <a:pt x="2713" y="2854"/>
                    <a:pt x="2774" y="2821"/>
                    <a:pt x="2830" y="2790"/>
                  </a:cubicBezTo>
                  <a:cubicBezTo>
                    <a:pt x="2984" y="2700"/>
                    <a:pt x="3119" y="2583"/>
                    <a:pt x="3250" y="2425"/>
                  </a:cubicBezTo>
                  <a:cubicBezTo>
                    <a:pt x="3595" y="2008"/>
                    <a:pt x="3697" y="1461"/>
                    <a:pt x="3523" y="966"/>
                  </a:cubicBezTo>
                  <a:cubicBezTo>
                    <a:pt x="3478" y="839"/>
                    <a:pt x="3343" y="523"/>
                    <a:pt x="3025" y="297"/>
                  </a:cubicBezTo>
                  <a:cubicBezTo>
                    <a:pt x="2877" y="189"/>
                    <a:pt x="2713" y="111"/>
                    <a:pt x="2536" y="63"/>
                  </a:cubicBezTo>
                  <a:cubicBezTo>
                    <a:pt x="2415" y="31"/>
                    <a:pt x="2317" y="20"/>
                    <a:pt x="2268" y="14"/>
                  </a:cubicBezTo>
                  <a:cubicBezTo>
                    <a:pt x="2181" y="5"/>
                    <a:pt x="2093" y="0"/>
                    <a:pt x="2005"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0"/>
            <p:cNvSpPr/>
            <p:nvPr/>
          </p:nvSpPr>
          <p:spPr>
            <a:xfrm>
              <a:off x="6166340" y="3155919"/>
              <a:ext cx="162087" cy="167196"/>
            </a:xfrm>
            <a:custGeom>
              <a:avLst/>
              <a:gdLst/>
              <a:ahLst/>
              <a:cxnLst/>
              <a:rect l="l" t="t" r="r" b="b"/>
              <a:pathLst>
                <a:path w="3273" h="3376" extrusionOk="0">
                  <a:moveTo>
                    <a:pt x="1720" y="2179"/>
                  </a:moveTo>
                  <a:lnTo>
                    <a:pt x="1765" y="2181"/>
                  </a:lnTo>
                  <a:lnTo>
                    <a:pt x="1765" y="2181"/>
                  </a:lnTo>
                  <a:lnTo>
                    <a:pt x="1765" y="2181"/>
                  </a:lnTo>
                  <a:lnTo>
                    <a:pt x="2157" y="2200"/>
                  </a:lnTo>
                  <a:lnTo>
                    <a:pt x="2140" y="2214"/>
                  </a:lnTo>
                  <a:cubicBezTo>
                    <a:pt x="2067" y="2282"/>
                    <a:pt x="2001" y="2323"/>
                    <a:pt x="1964" y="2339"/>
                  </a:cubicBezTo>
                  <a:cubicBezTo>
                    <a:pt x="1950" y="2347"/>
                    <a:pt x="1933" y="2354"/>
                    <a:pt x="1915" y="2358"/>
                  </a:cubicBezTo>
                  <a:cubicBezTo>
                    <a:pt x="1864" y="2374"/>
                    <a:pt x="1814" y="2386"/>
                    <a:pt x="1761" y="2394"/>
                  </a:cubicBezTo>
                  <a:lnTo>
                    <a:pt x="1761" y="2394"/>
                  </a:lnTo>
                  <a:lnTo>
                    <a:pt x="1765" y="2181"/>
                  </a:lnTo>
                  <a:lnTo>
                    <a:pt x="1765" y="2181"/>
                  </a:lnTo>
                  <a:lnTo>
                    <a:pt x="1761" y="2181"/>
                  </a:lnTo>
                  <a:lnTo>
                    <a:pt x="1759" y="2395"/>
                  </a:lnTo>
                  <a:cubicBezTo>
                    <a:pt x="1760" y="2394"/>
                    <a:pt x="1760" y="2394"/>
                    <a:pt x="1761" y="2394"/>
                  </a:cubicBezTo>
                  <a:lnTo>
                    <a:pt x="1761" y="2394"/>
                  </a:lnTo>
                  <a:lnTo>
                    <a:pt x="1761" y="2395"/>
                  </a:lnTo>
                  <a:cubicBezTo>
                    <a:pt x="1710" y="2401"/>
                    <a:pt x="1658" y="2401"/>
                    <a:pt x="1601" y="2405"/>
                  </a:cubicBezTo>
                  <a:cubicBezTo>
                    <a:pt x="1494" y="2405"/>
                    <a:pt x="1392" y="2386"/>
                    <a:pt x="1287" y="2349"/>
                  </a:cubicBezTo>
                  <a:cubicBezTo>
                    <a:pt x="1207" y="2325"/>
                    <a:pt x="1131" y="2286"/>
                    <a:pt x="1061" y="2241"/>
                  </a:cubicBezTo>
                  <a:lnTo>
                    <a:pt x="1720" y="2179"/>
                  </a:lnTo>
                  <a:close/>
                  <a:moveTo>
                    <a:pt x="1613" y="0"/>
                  </a:moveTo>
                  <a:cubicBezTo>
                    <a:pt x="1474" y="0"/>
                    <a:pt x="1338" y="21"/>
                    <a:pt x="1207" y="62"/>
                  </a:cubicBezTo>
                  <a:cubicBezTo>
                    <a:pt x="1074" y="103"/>
                    <a:pt x="967" y="158"/>
                    <a:pt x="889" y="193"/>
                  </a:cubicBezTo>
                  <a:cubicBezTo>
                    <a:pt x="803" y="236"/>
                    <a:pt x="669" y="308"/>
                    <a:pt x="528" y="437"/>
                  </a:cubicBezTo>
                  <a:cubicBezTo>
                    <a:pt x="263" y="677"/>
                    <a:pt x="99" y="1014"/>
                    <a:pt x="72" y="1385"/>
                  </a:cubicBezTo>
                  <a:cubicBezTo>
                    <a:pt x="62" y="1516"/>
                    <a:pt x="72" y="1623"/>
                    <a:pt x="77" y="1691"/>
                  </a:cubicBezTo>
                  <a:cubicBezTo>
                    <a:pt x="75" y="1796"/>
                    <a:pt x="68" y="1990"/>
                    <a:pt x="64" y="2097"/>
                  </a:cubicBezTo>
                  <a:lnTo>
                    <a:pt x="1" y="3365"/>
                  </a:lnTo>
                  <a:lnTo>
                    <a:pt x="1402" y="3355"/>
                  </a:lnTo>
                  <a:cubicBezTo>
                    <a:pt x="1427" y="3354"/>
                    <a:pt x="1449" y="3353"/>
                    <a:pt x="1497" y="3353"/>
                  </a:cubicBezTo>
                  <a:cubicBezTo>
                    <a:pt x="1546" y="3353"/>
                    <a:pt x="1620" y="3354"/>
                    <a:pt x="1751" y="3355"/>
                  </a:cubicBezTo>
                  <a:lnTo>
                    <a:pt x="3273" y="3375"/>
                  </a:lnTo>
                  <a:lnTo>
                    <a:pt x="3152" y="2048"/>
                  </a:lnTo>
                  <a:cubicBezTo>
                    <a:pt x="3142" y="1929"/>
                    <a:pt x="3125" y="1810"/>
                    <a:pt x="3105" y="1701"/>
                  </a:cubicBezTo>
                  <a:lnTo>
                    <a:pt x="3094" y="1621"/>
                  </a:lnTo>
                  <a:cubicBezTo>
                    <a:pt x="3082" y="1508"/>
                    <a:pt x="3068" y="1381"/>
                    <a:pt x="3037" y="1256"/>
                  </a:cubicBezTo>
                  <a:cubicBezTo>
                    <a:pt x="3019" y="1184"/>
                    <a:pt x="2998" y="1114"/>
                    <a:pt x="2978" y="1047"/>
                  </a:cubicBezTo>
                  <a:cubicBezTo>
                    <a:pt x="2941" y="938"/>
                    <a:pt x="2846" y="643"/>
                    <a:pt x="2582" y="390"/>
                  </a:cubicBezTo>
                  <a:cubicBezTo>
                    <a:pt x="2428" y="245"/>
                    <a:pt x="2259" y="142"/>
                    <a:pt x="2058" y="72"/>
                  </a:cubicBezTo>
                  <a:cubicBezTo>
                    <a:pt x="1923" y="27"/>
                    <a:pt x="1777" y="4"/>
                    <a:pt x="161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0"/>
            <p:cNvSpPr/>
            <p:nvPr/>
          </p:nvSpPr>
          <p:spPr>
            <a:xfrm>
              <a:off x="6105182" y="3198013"/>
              <a:ext cx="274553" cy="314484"/>
            </a:xfrm>
            <a:custGeom>
              <a:avLst/>
              <a:gdLst/>
              <a:ahLst/>
              <a:cxnLst/>
              <a:rect l="l" t="t" r="r" b="b"/>
              <a:pathLst>
                <a:path w="5544" h="6350" extrusionOk="0">
                  <a:moveTo>
                    <a:pt x="3456" y="0"/>
                  </a:moveTo>
                  <a:cubicBezTo>
                    <a:pt x="3304" y="0"/>
                    <a:pt x="3145" y="3"/>
                    <a:pt x="2980" y="6"/>
                  </a:cubicBezTo>
                  <a:lnTo>
                    <a:pt x="2819" y="8"/>
                  </a:lnTo>
                  <a:lnTo>
                    <a:pt x="2760" y="26"/>
                  </a:lnTo>
                  <a:cubicBezTo>
                    <a:pt x="2692" y="26"/>
                    <a:pt x="2584" y="20"/>
                    <a:pt x="2504" y="18"/>
                  </a:cubicBezTo>
                  <a:cubicBezTo>
                    <a:pt x="2379" y="13"/>
                    <a:pt x="2240" y="8"/>
                    <a:pt x="2093" y="8"/>
                  </a:cubicBezTo>
                  <a:cubicBezTo>
                    <a:pt x="1415" y="8"/>
                    <a:pt x="567" y="123"/>
                    <a:pt x="220" y="946"/>
                  </a:cubicBezTo>
                  <a:cubicBezTo>
                    <a:pt x="1" y="1458"/>
                    <a:pt x="126" y="1928"/>
                    <a:pt x="339" y="2304"/>
                  </a:cubicBezTo>
                  <a:cubicBezTo>
                    <a:pt x="257" y="3077"/>
                    <a:pt x="756" y="3929"/>
                    <a:pt x="1273" y="4821"/>
                  </a:cubicBezTo>
                  <a:cubicBezTo>
                    <a:pt x="1351" y="4950"/>
                    <a:pt x="1418" y="5069"/>
                    <a:pt x="1478" y="5176"/>
                  </a:cubicBezTo>
                  <a:cubicBezTo>
                    <a:pt x="1884" y="6202"/>
                    <a:pt x="2620" y="6349"/>
                    <a:pt x="3012" y="6349"/>
                  </a:cubicBezTo>
                  <a:cubicBezTo>
                    <a:pt x="3115" y="6349"/>
                    <a:pt x="3191" y="6339"/>
                    <a:pt x="3240" y="6329"/>
                  </a:cubicBezTo>
                  <a:cubicBezTo>
                    <a:pt x="4894" y="6052"/>
                    <a:pt x="5538" y="2903"/>
                    <a:pt x="5544" y="2279"/>
                  </a:cubicBezTo>
                  <a:lnTo>
                    <a:pt x="5538" y="1998"/>
                  </a:lnTo>
                  <a:lnTo>
                    <a:pt x="5458" y="1828"/>
                  </a:lnTo>
                  <a:cubicBezTo>
                    <a:pt x="5540" y="1485"/>
                    <a:pt x="5538" y="1097"/>
                    <a:pt x="5298" y="710"/>
                  </a:cubicBezTo>
                  <a:cubicBezTo>
                    <a:pt x="4907" y="85"/>
                    <a:pt x="4289" y="0"/>
                    <a:pt x="34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0"/>
            <p:cNvSpPr/>
            <p:nvPr/>
          </p:nvSpPr>
          <p:spPr>
            <a:xfrm>
              <a:off x="6146334" y="3261700"/>
              <a:ext cx="210768" cy="200576"/>
            </a:xfrm>
            <a:custGeom>
              <a:avLst/>
              <a:gdLst/>
              <a:ahLst/>
              <a:cxnLst/>
              <a:rect l="l" t="t" r="r" b="b"/>
              <a:pathLst>
                <a:path w="4256" h="4050" extrusionOk="0">
                  <a:moveTo>
                    <a:pt x="1482" y="1124"/>
                  </a:moveTo>
                  <a:lnTo>
                    <a:pt x="1484" y="1145"/>
                  </a:lnTo>
                  <a:cubicBezTo>
                    <a:pt x="1484" y="1151"/>
                    <a:pt x="1482" y="1153"/>
                    <a:pt x="1478" y="1157"/>
                  </a:cubicBezTo>
                  <a:lnTo>
                    <a:pt x="1482" y="1124"/>
                  </a:lnTo>
                  <a:close/>
                  <a:moveTo>
                    <a:pt x="1683" y="1270"/>
                  </a:moveTo>
                  <a:lnTo>
                    <a:pt x="1689" y="1276"/>
                  </a:lnTo>
                  <a:cubicBezTo>
                    <a:pt x="1689" y="1278"/>
                    <a:pt x="1687" y="1280"/>
                    <a:pt x="1687" y="1284"/>
                  </a:cubicBezTo>
                  <a:lnTo>
                    <a:pt x="1683" y="1270"/>
                  </a:lnTo>
                  <a:close/>
                  <a:moveTo>
                    <a:pt x="1703" y="1356"/>
                  </a:moveTo>
                  <a:lnTo>
                    <a:pt x="1724" y="1360"/>
                  </a:lnTo>
                  <a:lnTo>
                    <a:pt x="1712" y="1389"/>
                  </a:lnTo>
                  <a:lnTo>
                    <a:pt x="1703" y="1356"/>
                  </a:lnTo>
                  <a:close/>
                  <a:moveTo>
                    <a:pt x="2001" y="1215"/>
                  </a:moveTo>
                  <a:lnTo>
                    <a:pt x="2222" y="1356"/>
                  </a:lnTo>
                  <a:lnTo>
                    <a:pt x="2081" y="1393"/>
                  </a:lnTo>
                  <a:lnTo>
                    <a:pt x="1898" y="1340"/>
                  </a:lnTo>
                  <a:lnTo>
                    <a:pt x="2001" y="1215"/>
                  </a:lnTo>
                  <a:close/>
                  <a:moveTo>
                    <a:pt x="1804" y="1455"/>
                  </a:moveTo>
                  <a:cubicBezTo>
                    <a:pt x="1802" y="1461"/>
                    <a:pt x="1802" y="1465"/>
                    <a:pt x="1800" y="1469"/>
                  </a:cubicBezTo>
                  <a:lnTo>
                    <a:pt x="1792" y="1471"/>
                  </a:lnTo>
                  <a:lnTo>
                    <a:pt x="1804" y="1455"/>
                  </a:lnTo>
                  <a:close/>
                  <a:moveTo>
                    <a:pt x="1658" y="1412"/>
                  </a:moveTo>
                  <a:lnTo>
                    <a:pt x="1683" y="1461"/>
                  </a:lnTo>
                  <a:lnTo>
                    <a:pt x="1677" y="1475"/>
                  </a:lnTo>
                  <a:lnTo>
                    <a:pt x="1650" y="1473"/>
                  </a:lnTo>
                  <a:lnTo>
                    <a:pt x="1658" y="1412"/>
                  </a:lnTo>
                  <a:close/>
                  <a:moveTo>
                    <a:pt x="437" y="1211"/>
                  </a:moveTo>
                  <a:lnTo>
                    <a:pt x="528" y="1241"/>
                  </a:lnTo>
                  <a:lnTo>
                    <a:pt x="487" y="1389"/>
                  </a:lnTo>
                  <a:cubicBezTo>
                    <a:pt x="483" y="1401"/>
                    <a:pt x="481" y="1412"/>
                    <a:pt x="479" y="1424"/>
                  </a:cubicBezTo>
                  <a:lnTo>
                    <a:pt x="480" y="1424"/>
                  </a:lnTo>
                  <a:lnTo>
                    <a:pt x="480" y="1424"/>
                  </a:lnTo>
                  <a:cubicBezTo>
                    <a:pt x="476" y="1444"/>
                    <a:pt x="472" y="1464"/>
                    <a:pt x="470" y="1483"/>
                  </a:cubicBezTo>
                  <a:lnTo>
                    <a:pt x="318" y="1442"/>
                  </a:lnTo>
                  <a:cubicBezTo>
                    <a:pt x="327" y="1420"/>
                    <a:pt x="337" y="1395"/>
                    <a:pt x="347" y="1373"/>
                  </a:cubicBezTo>
                  <a:cubicBezTo>
                    <a:pt x="374" y="1317"/>
                    <a:pt x="401" y="1262"/>
                    <a:pt x="437" y="1211"/>
                  </a:cubicBezTo>
                  <a:close/>
                  <a:moveTo>
                    <a:pt x="1492" y="1196"/>
                  </a:moveTo>
                  <a:lnTo>
                    <a:pt x="1525" y="1490"/>
                  </a:lnTo>
                  <a:lnTo>
                    <a:pt x="1463" y="1469"/>
                  </a:lnTo>
                  <a:lnTo>
                    <a:pt x="1476" y="1219"/>
                  </a:lnTo>
                  <a:lnTo>
                    <a:pt x="1492" y="1196"/>
                  </a:lnTo>
                  <a:close/>
                  <a:moveTo>
                    <a:pt x="1859" y="1393"/>
                  </a:moveTo>
                  <a:lnTo>
                    <a:pt x="1984" y="1422"/>
                  </a:lnTo>
                  <a:lnTo>
                    <a:pt x="1915" y="1440"/>
                  </a:lnTo>
                  <a:lnTo>
                    <a:pt x="1986" y="1492"/>
                  </a:lnTo>
                  <a:lnTo>
                    <a:pt x="1974" y="1500"/>
                  </a:lnTo>
                  <a:lnTo>
                    <a:pt x="1816" y="1485"/>
                  </a:lnTo>
                  <a:cubicBezTo>
                    <a:pt x="1816" y="1479"/>
                    <a:pt x="1816" y="1471"/>
                    <a:pt x="1824" y="1467"/>
                  </a:cubicBezTo>
                  <a:lnTo>
                    <a:pt x="1820" y="1467"/>
                  </a:lnTo>
                  <a:cubicBezTo>
                    <a:pt x="1822" y="1463"/>
                    <a:pt x="1822" y="1461"/>
                    <a:pt x="1824" y="1459"/>
                  </a:cubicBezTo>
                  <a:cubicBezTo>
                    <a:pt x="1824" y="1451"/>
                    <a:pt x="1826" y="1444"/>
                    <a:pt x="1826" y="1436"/>
                  </a:cubicBezTo>
                  <a:lnTo>
                    <a:pt x="1857" y="1399"/>
                  </a:lnTo>
                  <a:cubicBezTo>
                    <a:pt x="1857" y="1397"/>
                    <a:pt x="1859" y="1397"/>
                    <a:pt x="1859" y="1393"/>
                  </a:cubicBezTo>
                  <a:close/>
                  <a:moveTo>
                    <a:pt x="1568" y="1247"/>
                  </a:moveTo>
                  <a:lnTo>
                    <a:pt x="1648" y="1397"/>
                  </a:lnTo>
                  <a:cubicBezTo>
                    <a:pt x="1638" y="1424"/>
                    <a:pt x="1625" y="1455"/>
                    <a:pt x="1615" y="1483"/>
                  </a:cubicBezTo>
                  <a:lnTo>
                    <a:pt x="1605" y="1514"/>
                  </a:lnTo>
                  <a:lnTo>
                    <a:pt x="1568" y="1502"/>
                  </a:lnTo>
                  <a:lnTo>
                    <a:pt x="1568" y="1247"/>
                  </a:lnTo>
                  <a:close/>
                  <a:moveTo>
                    <a:pt x="587" y="1262"/>
                  </a:moveTo>
                  <a:lnTo>
                    <a:pt x="893" y="1368"/>
                  </a:lnTo>
                  <a:lnTo>
                    <a:pt x="928" y="1414"/>
                  </a:lnTo>
                  <a:lnTo>
                    <a:pt x="893" y="1580"/>
                  </a:lnTo>
                  <a:lnTo>
                    <a:pt x="896" y="1582"/>
                  </a:lnTo>
                  <a:lnTo>
                    <a:pt x="896" y="1582"/>
                  </a:lnTo>
                  <a:lnTo>
                    <a:pt x="893" y="1598"/>
                  </a:lnTo>
                  <a:lnTo>
                    <a:pt x="507" y="1492"/>
                  </a:lnTo>
                  <a:cubicBezTo>
                    <a:pt x="511" y="1475"/>
                    <a:pt x="517" y="1455"/>
                    <a:pt x="522" y="1436"/>
                  </a:cubicBezTo>
                  <a:lnTo>
                    <a:pt x="521" y="1436"/>
                  </a:lnTo>
                  <a:lnTo>
                    <a:pt x="521" y="1436"/>
                  </a:lnTo>
                  <a:cubicBezTo>
                    <a:pt x="535" y="1382"/>
                    <a:pt x="555" y="1330"/>
                    <a:pt x="583" y="1276"/>
                  </a:cubicBezTo>
                  <a:cubicBezTo>
                    <a:pt x="583" y="1270"/>
                    <a:pt x="585" y="1268"/>
                    <a:pt x="587" y="1262"/>
                  </a:cubicBezTo>
                  <a:close/>
                  <a:moveTo>
                    <a:pt x="936" y="1432"/>
                  </a:moveTo>
                  <a:lnTo>
                    <a:pt x="1098" y="1656"/>
                  </a:lnTo>
                  <a:lnTo>
                    <a:pt x="1094" y="1658"/>
                  </a:lnTo>
                  <a:lnTo>
                    <a:pt x="1092" y="1656"/>
                  </a:lnTo>
                  <a:lnTo>
                    <a:pt x="899" y="1602"/>
                  </a:lnTo>
                  <a:cubicBezTo>
                    <a:pt x="899" y="1596"/>
                    <a:pt x="901" y="1590"/>
                    <a:pt x="901" y="1586"/>
                  </a:cubicBezTo>
                  <a:lnTo>
                    <a:pt x="901" y="1582"/>
                  </a:lnTo>
                  <a:lnTo>
                    <a:pt x="900" y="1580"/>
                  </a:lnTo>
                  <a:lnTo>
                    <a:pt x="900" y="1580"/>
                  </a:lnTo>
                  <a:cubicBezTo>
                    <a:pt x="908" y="1530"/>
                    <a:pt x="920" y="1482"/>
                    <a:pt x="936" y="1432"/>
                  </a:cubicBezTo>
                  <a:close/>
                  <a:moveTo>
                    <a:pt x="491" y="1555"/>
                  </a:moveTo>
                  <a:lnTo>
                    <a:pt x="817" y="1643"/>
                  </a:lnTo>
                  <a:lnTo>
                    <a:pt x="717" y="1629"/>
                  </a:lnTo>
                  <a:cubicBezTo>
                    <a:pt x="712" y="1674"/>
                    <a:pt x="706" y="1715"/>
                    <a:pt x="706" y="1758"/>
                  </a:cubicBezTo>
                  <a:lnTo>
                    <a:pt x="476" y="1820"/>
                  </a:lnTo>
                  <a:cubicBezTo>
                    <a:pt x="472" y="1812"/>
                    <a:pt x="472" y="1801"/>
                    <a:pt x="472" y="1793"/>
                  </a:cubicBezTo>
                  <a:cubicBezTo>
                    <a:pt x="470" y="1748"/>
                    <a:pt x="470" y="1664"/>
                    <a:pt x="491" y="1555"/>
                  </a:cubicBezTo>
                  <a:close/>
                  <a:moveTo>
                    <a:pt x="298" y="1504"/>
                  </a:moveTo>
                  <a:lnTo>
                    <a:pt x="462" y="1547"/>
                  </a:lnTo>
                  <a:lnTo>
                    <a:pt x="429" y="1834"/>
                  </a:lnTo>
                  <a:lnTo>
                    <a:pt x="253" y="1883"/>
                  </a:lnTo>
                  <a:cubicBezTo>
                    <a:pt x="245" y="1756"/>
                    <a:pt x="261" y="1627"/>
                    <a:pt x="298" y="1504"/>
                  </a:cubicBezTo>
                  <a:close/>
                  <a:moveTo>
                    <a:pt x="1357" y="0"/>
                  </a:moveTo>
                  <a:lnTo>
                    <a:pt x="1223" y="181"/>
                  </a:lnTo>
                  <a:cubicBezTo>
                    <a:pt x="1137" y="213"/>
                    <a:pt x="1026" y="265"/>
                    <a:pt x="913" y="347"/>
                  </a:cubicBezTo>
                  <a:cubicBezTo>
                    <a:pt x="850" y="394"/>
                    <a:pt x="790" y="445"/>
                    <a:pt x="731" y="505"/>
                  </a:cubicBezTo>
                  <a:cubicBezTo>
                    <a:pt x="686" y="550"/>
                    <a:pt x="647" y="597"/>
                    <a:pt x="616" y="634"/>
                  </a:cubicBezTo>
                  <a:cubicBezTo>
                    <a:pt x="542" y="685"/>
                    <a:pt x="485" y="737"/>
                    <a:pt x="448" y="776"/>
                  </a:cubicBezTo>
                  <a:cubicBezTo>
                    <a:pt x="327" y="888"/>
                    <a:pt x="232" y="1022"/>
                    <a:pt x="161" y="1165"/>
                  </a:cubicBezTo>
                  <a:cubicBezTo>
                    <a:pt x="97" y="1288"/>
                    <a:pt x="66" y="1397"/>
                    <a:pt x="56" y="1444"/>
                  </a:cubicBezTo>
                  <a:cubicBezTo>
                    <a:pt x="0" y="1633"/>
                    <a:pt x="5" y="1789"/>
                    <a:pt x="9" y="1883"/>
                  </a:cubicBezTo>
                  <a:cubicBezTo>
                    <a:pt x="23" y="2261"/>
                    <a:pt x="204" y="2614"/>
                    <a:pt x="497" y="2848"/>
                  </a:cubicBezTo>
                  <a:cubicBezTo>
                    <a:pt x="734" y="3039"/>
                    <a:pt x="1031" y="3142"/>
                    <a:pt x="1337" y="3142"/>
                  </a:cubicBezTo>
                  <a:cubicBezTo>
                    <a:pt x="1388" y="3142"/>
                    <a:pt x="1440" y="3139"/>
                    <a:pt x="1492" y="3133"/>
                  </a:cubicBezTo>
                  <a:cubicBezTo>
                    <a:pt x="1508" y="3131"/>
                    <a:pt x="1529" y="3127"/>
                    <a:pt x="1547" y="3125"/>
                  </a:cubicBezTo>
                  <a:lnTo>
                    <a:pt x="1888" y="3732"/>
                  </a:lnTo>
                  <a:lnTo>
                    <a:pt x="2040" y="3525"/>
                  </a:lnTo>
                  <a:lnTo>
                    <a:pt x="2272" y="4050"/>
                  </a:lnTo>
                  <a:lnTo>
                    <a:pt x="2766" y="3279"/>
                  </a:lnTo>
                  <a:cubicBezTo>
                    <a:pt x="2782" y="3279"/>
                    <a:pt x="2799" y="3280"/>
                    <a:pt x="2815" y="3280"/>
                  </a:cubicBezTo>
                  <a:cubicBezTo>
                    <a:pt x="2976" y="3280"/>
                    <a:pt x="3143" y="3243"/>
                    <a:pt x="3295" y="3178"/>
                  </a:cubicBezTo>
                  <a:cubicBezTo>
                    <a:pt x="3619" y="3041"/>
                    <a:pt x="3876" y="2774"/>
                    <a:pt x="3997" y="2446"/>
                  </a:cubicBezTo>
                  <a:lnTo>
                    <a:pt x="4007" y="2417"/>
                  </a:lnTo>
                  <a:cubicBezTo>
                    <a:pt x="4044" y="2314"/>
                    <a:pt x="4081" y="2212"/>
                    <a:pt x="4116" y="2103"/>
                  </a:cubicBezTo>
                  <a:cubicBezTo>
                    <a:pt x="4157" y="1978"/>
                    <a:pt x="4255" y="1680"/>
                    <a:pt x="4192" y="1317"/>
                  </a:cubicBezTo>
                  <a:lnTo>
                    <a:pt x="4120" y="1053"/>
                  </a:lnTo>
                  <a:cubicBezTo>
                    <a:pt x="4091" y="979"/>
                    <a:pt x="4061" y="915"/>
                    <a:pt x="4028" y="856"/>
                  </a:cubicBezTo>
                  <a:cubicBezTo>
                    <a:pt x="3935" y="691"/>
                    <a:pt x="3827" y="587"/>
                    <a:pt x="3802" y="562"/>
                  </a:cubicBezTo>
                  <a:cubicBezTo>
                    <a:pt x="3712" y="474"/>
                    <a:pt x="3628" y="415"/>
                    <a:pt x="3576" y="382"/>
                  </a:cubicBezTo>
                  <a:cubicBezTo>
                    <a:pt x="3324" y="215"/>
                    <a:pt x="3041" y="131"/>
                    <a:pt x="2759" y="131"/>
                  </a:cubicBezTo>
                  <a:cubicBezTo>
                    <a:pt x="2743" y="131"/>
                    <a:pt x="2727" y="131"/>
                    <a:pt x="2711" y="131"/>
                  </a:cubicBezTo>
                  <a:cubicBezTo>
                    <a:pt x="2614" y="138"/>
                    <a:pt x="2516" y="150"/>
                    <a:pt x="2421" y="170"/>
                  </a:cubicBezTo>
                  <a:cubicBezTo>
                    <a:pt x="2370" y="165"/>
                    <a:pt x="2319" y="163"/>
                    <a:pt x="2268" y="163"/>
                  </a:cubicBezTo>
                  <a:cubicBezTo>
                    <a:pt x="2234" y="163"/>
                    <a:pt x="2200" y="164"/>
                    <a:pt x="2165" y="166"/>
                  </a:cubicBezTo>
                  <a:cubicBezTo>
                    <a:pt x="2019" y="115"/>
                    <a:pt x="1867" y="90"/>
                    <a:pt x="1713" y="90"/>
                  </a:cubicBezTo>
                  <a:cubicBezTo>
                    <a:pt x="1662" y="90"/>
                    <a:pt x="1611" y="93"/>
                    <a:pt x="1560" y="99"/>
                  </a:cubicBezTo>
                  <a:lnTo>
                    <a:pt x="1357"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0"/>
            <p:cNvSpPr/>
            <p:nvPr/>
          </p:nvSpPr>
          <p:spPr>
            <a:xfrm>
              <a:off x="6163913" y="3181324"/>
              <a:ext cx="186601" cy="198150"/>
            </a:xfrm>
            <a:custGeom>
              <a:avLst/>
              <a:gdLst/>
              <a:ahLst/>
              <a:cxnLst/>
              <a:rect l="l" t="t" r="r" b="b"/>
              <a:pathLst>
                <a:path w="3768" h="4001" extrusionOk="0">
                  <a:moveTo>
                    <a:pt x="846" y="1518"/>
                  </a:moveTo>
                  <a:cubicBezTo>
                    <a:pt x="844" y="1523"/>
                    <a:pt x="842" y="1527"/>
                    <a:pt x="842" y="1529"/>
                  </a:cubicBezTo>
                  <a:cubicBezTo>
                    <a:pt x="842" y="1525"/>
                    <a:pt x="844" y="1523"/>
                    <a:pt x="846" y="1518"/>
                  </a:cubicBezTo>
                  <a:close/>
                  <a:moveTo>
                    <a:pt x="1670" y="1933"/>
                  </a:moveTo>
                  <a:lnTo>
                    <a:pt x="1672" y="1935"/>
                  </a:lnTo>
                  <a:lnTo>
                    <a:pt x="1656" y="1976"/>
                  </a:lnTo>
                  <a:lnTo>
                    <a:pt x="1670" y="1933"/>
                  </a:lnTo>
                  <a:close/>
                  <a:moveTo>
                    <a:pt x="329" y="1964"/>
                  </a:moveTo>
                  <a:cubicBezTo>
                    <a:pt x="327" y="1971"/>
                    <a:pt x="325" y="1978"/>
                    <a:pt x="323" y="1984"/>
                  </a:cubicBezTo>
                  <a:cubicBezTo>
                    <a:pt x="325" y="1976"/>
                    <a:pt x="327" y="1970"/>
                    <a:pt x="329" y="1964"/>
                  </a:cubicBezTo>
                  <a:close/>
                  <a:moveTo>
                    <a:pt x="1816" y="1906"/>
                  </a:moveTo>
                  <a:lnTo>
                    <a:pt x="1815" y="1907"/>
                  </a:lnTo>
                  <a:lnTo>
                    <a:pt x="1815" y="1907"/>
                  </a:lnTo>
                  <a:lnTo>
                    <a:pt x="1840" y="1999"/>
                  </a:lnTo>
                  <a:lnTo>
                    <a:pt x="1840" y="1999"/>
                  </a:lnTo>
                  <a:lnTo>
                    <a:pt x="1816" y="1906"/>
                  </a:lnTo>
                  <a:close/>
                  <a:moveTo>
                    <a:pt x="1724" y="1996"/>
                  </a:moveTo>
                  <a:lnTo>
                    <a:pt x="1603" y="2154"/>
                  </a:lnTo>
                  <a:lnTo>
                    <a:pt x="1609" y="2142"/>
                  </a:lnTo>
                  <a:lnTo>
                    <a:pt x="1724" y="1996"/>
                  </a:lnTo>
                  <a:close/>
                  <a:moveTo>
                    <a:pt x="2349" y="1904"/>
                  </a:moveTo>
                  <a:cubicBezTo>
                    <a:pt x="2380" y="1986"/>
                    <a:pt x="2403" y="2070"/>
                    <a:pt x="2411" y="2152"/>
                  </a:cubicBezTo>
                  <a:lnTo>
                    <a:pt x="2317" y="2193"/>
                  </a:lnTo>
                  <a:lnTo>
                    <a:pt x="2317" y="2193"/>
                  </a:lnTo>
                  <a:lnTo>
                    <a:pt x="2349" y="1904"/>
                  </a:lnTo>
                  <a:close/>
                  <a:moveTo>
                    <a:pt x="1880" y="2161"/>
                  </a:moveTo>
                  <a:lnTo>
                    <a:pt x="1888" y="2193"/>
                  </a:lnTo>
                  <a:lnTo>
                    <a:pt x="1876" y="2183"/>
                  </a:lnTo>
                  <a:lnTo>
                    <a:pt x="1880" y="2161"/>
                  </a:lnTo>
                  <a:close/>
                  <a:moveTo>
                    <a:pt x="2419" y="2210"/>
                  </a:moveTo>
                  <a:lnTo>
                    <a:pt x="2419" y="2220"/>
                  </a:lnTo>
                  <a:lnTo>
                    <a:pt x="2313" y="2241"/>
                  </a:lnTo>
                  <a:lnTo>
                    <a:pt x="2313" y="2241"/>
                  </a:lnTo>
                  <a:lnTo>
                    <a:pt x="2419" y="2210"/>
                  </a:lnTo>
                  <a:close/>
                  <a:moveTo>
                    <a:pt x="1582" y="1836"/>
                  </a:moveTo>
                  <a:lnTo>
                    <a:pt x="1664" y="1927"/>
                  </a:lnTo>
                  <a:lnTo>
                    <a:pt x="1582" y="2181"/>
                  </a:lnTo>
                  <a:lnTo>
                    <a:pt x="1595" y="2165"/>
                  </a:lnTo>
                  <a:lnTo>
                    <a:pt x="1586" y="2185"/>
                  </a:lnTo>
                  <a:lnTo>
                    <a:pt x="1590" y="2181"/>
                  </a:lnTo>
                  <a:lnTo>
                    <a:pt x="1584" y="2191"/>
                  </a:lnTo>
                  <a:lnTo>
                    <a:pt x="1582" y="2189"/>
                  </a:lnTo>
                  <a:lnTo>
                    <a:pt x="1580" y="2183"/>
                  </a:lnTo>
                  <a:lnTo>
                    <a:pt x="1580" y="2181"/>
                  </a:lnTo>
                  <a:lnTo>
                    <a:pt x="1578" y="2183"/>
                  </a:lnTo>
                  <a:lnTo>
                    <a:pt x="1578" y="2181"/>
                  </a:lnTo>
                  <a:lnTo>
                    <a:pt x="1570" y="2191"/>
                  </a:lnTo>
                  <a:lnTo>
                    <a:pt x="1564" y="2183"/>
                  </a:lnTo>
                  <a:lnTo>
                    <a:pt x="1566" y="2193"/>
                  </a:lnTo>
                  <a:lnTo>
                    <a:pt x="1500" y="2253"/>
                  </a:lnTo>
                  <a:lnTo>
                    <a:pt x="1328" y="2134"/>
                  </a:lnTo>
                  <a:cubicBezTo>
                    <a:pt x="1346" y="2029"/>
                    <a:pt x="1379" y="1927"/>
                    <a:pt x="1430" y="1836"/>
                  </a:cubicBezTo>
                  <a:lnTo>
                    <a:pt x="1582" y="2181"/>
                  </a:lnTo>
                  <a:lnTo>
                    <a:pt x="1582" y="1836"/>
                  </a:lnTo>
                  <a:close/>
                  <a:moveTo>
                    <a:pt x="2220" y="1970"/>
                  </a:moveTo>
                  <a:lnTo>
                    <a:pt x="2226" y="2097"/>
                  </a:lnTo>
                  <a:lnTo>
                    <a:pt x="2167" y="2001"/>
                  </a:lnTo>
                  <a:lnTo>
                    <a:pt x="2226" y="2099"/>
                  </a:lnTo>
                  <a:lnTo>
                    <a:pt x="2226" y="2128"/>
                  </a:lnTo>
                  <a:lnTo>
                    <a:pt x="1964" y="2255"/>
                  </a:lnTo>
                  <a:lnTo>
                    <a:pt x="1896" y="2202"/>
                  </a:lnTo>
                  <a:lnTo>
                    <a:pt x="1884" y="2154"/>
                  </a:lnTo>
                  <a:lnTo>
                    <a:pt x="2167" y="2001"/>
                  </a:lnTo>
                  <a:lnTo>
                    <a:pt x="2220" y="1970"/>
                  </a:lnTo>
                  <a:close/>
                  <a:moveTo>
                    <a:pt x="1841" y="1865"/>
                  </a:moveTo>
                  <a:lnTo>
                    <a:pt x="2027" y="2040"/>
                  </a:lnTo>
                  <a:lnTo>
                    <a:pt x="1882" y="2150"/>
                  </a:lnTo>
                  <a:lnTo>
                    <a:pt x="1880" y="2138"/>
                  </a:lnTo>
                  <a:lnTo>
                    <a:pt x="1898" y="1939"/>
                  </a:lnTo>
                  <a:lnTo>
                    <a:pt x="1861" y="2079"/>
                  </a:lnTo>
                  <a:lnTo>
                    <a:pt x="1840" y="1999"/>
                  </a:lnTo>
                  <a:lnTo>
                    <a:pt x="1840" y="1999"/>
                  </a:lnTo>
                  <a:lnTo>
                    <a:pt x="1865" y="2099"/>
                  </a:lnTo>
                  <a:lnTo>
                    <a:pt x="1841" y="2183"/>
                  </a:lnTo>
                  <a:lnTo>
                    <a:pt x="1652" y="2273"/>
                  </a:lnTo>
                  <a:lnTo>
                    <a:pt x="1611" y="2234"/>
                  </a:lnTo>
                  <a:lnTo>
                    <a:pt x="1592" y="2204"/>
                  </a:lnTo>
                  <a:lnTo>
                    <a:pt x="1605" y="2161"/>
                  </a:lnTo>
                  <a:lnTo>
                    <a:pt x="1815" y="1907"/>
                  </a:lnTo>
                  <a:lnTo>
                    <a:pt x="1815" y="1907"/>
                  </a:lnTo>
                  <a:lnTo>
                    <a:pt x="1812" y="1896"/>
                  </a:lnTo>
                  <a:lnTo>
                    <a:pt x="1841" y="1865"/>
                  </a:lnTo>
                  <a:close/>
                  <a:moveTo>
                    <a:pt x="2323" y="2261"/>
                  </a:moveTo>
                  <a:lnTo>
                    <a:pt x="2331" y="2273"/>
                  </a:lnTo>
                  <a:lnTo>
                    <a:pt x="2323" y="2273"/>
                  </a:lnTo>
                  <a:lnTo>
                    <a:pt x="2319" y="2261"/>
                  </a:lnTo>
                  <a:close/>
                  <a:moveTo>
                    <a:pt x="2421" y="2247"/>
                  </a:moveTo>
                  <a:lnTo>
                    <a:pt x="2421" y="2273"/>
                  </a:lnTo>
                  <a:lnTo>
                    <a:pt x="2333" y="2273"/>
                  </a:lnTo>
                  <a:lnTo>
                    <a:pt x="2327" y="2261"/>
                  </a:lnTo>
                  <a:lnTo>
                    <a:pt x="2421" y="2247"/>
                  </a:lnTo>
                  <a:close/>
                  <a:moveTo>
                    <a:pt x="1328" y="2138"/>
                  </a:moveTo>
                  <a:lnTo>
                    <a:pt x="1492" y="2257"/>
                  </a:lnTo>
                  <a:lnTo>
                    <a:pt x="1430" y="2306"/>
                  </a:lnTo>
                  <a:lnTo>
                    <a:pt x="1313" y="2288"/>
                  </a:lnTo>
                  <a:cubicBezTo>
                    <a:pt x="1315" y="2237"/>
                    <a:pt x="1322" y="2185"/>
                    <a:pt x="1328" y="2138"/>
                  </a:cubicBezTo>
                  <a:close/>
                  <a:moveTo>
                    <a:pt x="1313" y="2298"/>
                  </a:moveTo>
                  <a:lnTo>
                    <a:pt x="1408" y="2325"/>
                  </a:lnTo>
                  <a:lnTo>
                    <a:pt x="1336" y="2380"/>
                  </a:lnTo>
                  <a:lnTo>
                    <a:pt x="1315" y="2386"/>
                  </a:lnTo>
                  <a:cubicBezTo>
                    <a:pt x="1313" y="2356"/>
                    <a:pt x="1313" y="2327"/>
                    <a:pt x="1313" y="2298"/>
                  </a:cubicBezTo>
                  <a:close/>
                  <a:moveTo>
                    <a:pt x="2036" y="0"/>
                  </a:moveTo>
                  <a:lnTo>
                    <a:pt x="1453" y="737"/>
                  </a:lnTo>
                  <a:cubicBezTo>
                    <a:pt x="1322" y="749"/>
                    <a:pt x="1219" y="778"/>
                    <a:pt x="1170" y="790"/>
                  </a:cubicBezTo>
                  <a:cubicBezTo>
                    <a:pt x="997" y="837"/>
                    <a:pt x="872" y="905"/>
                    <a:pt x="796" y="954"/>
                  </a:cubicBezTo>
                  <a:cubicBezTo>
                    <a:pt x="667" y="1034"/>
                    <a:pt x="577" y="1120"/>
                    <a:pt x="503" y="1196"/>
                  </a:cubicBezTo>
                  <a:cubicBezTo>
                    <a:pt x="464" y="1237"/>
                    <a:pt x="425" y="1278"/>
                    <a:pt x="384" y="1330"/>
                  </a:cubicBezTo>
                  <a:cubicBezTo>
                    <a:pt x="364" y="1354"/>
                    <a:pt x="347" y="1381"/>
                    <a:pt x="331" y="1402"/>
                  </a:cubicBezTo>
                  <a:cubicBezTo>
                    <a:pt x="308" y="1432"/>
                    <a:pt x="288" y="1463"/>
                    <a:pt x="269" y="1490"/>
                  </a:cubicBezTo>
                  <a:cubicBezTo>
                    <a:pt x="228" y="1555"/>
                    <a:pt x="189" y="1623"/>
                    <a:pt x="152" y="1703"/>
                  </a:cubicBezTo>
                  <a:cubicBezTo>
                    <a:pt x="101" y="1818"/>
                    <a:pt x="74" y="1916"/>
                    <a:pt x="64" y="1955"/>
                  </a:cubicBezTo>
                  <a:lnTo>
                    <a:pt x="33" y="2103"/>
                  </a:lnTo>
                  <a:cubicBezTo>
                    <a:pt x="0" y="2333"/>
                    <a:pt x="25" y="2569"/>
                    <a:pt x="113" y="2786"/>
                  </a:cubicBezTo>
                  <a:cubicBezTo>
                    <a:pt x="240" y="3108"/>
                    <a:pt x="487" y="3365"/>
                    <a:pt x="805" y="3506"/>
                  </a:cubicBezTo>
                  <a:cubicBezTo>
                    <a:pt x="978" y="3584"/>
                    <a:pt x="1164" y="3623"/>
                    <a:pt x="1349" y="3623"/>
                  </a:cubicBezTo>
                  <a:cubicBezTo>
                    <a:pt x="1433" y="3623"/>
                    <a:pt x="1517" y="3615"/>
                    <a:pt x="1599" y="3599"/>
                  </a:cubicBezTo>
                  <a:lnTo>
                    <a:pt x="1855" y="4001"/>
                  </a:lnTo>
                  <a:lnTo>
                    <a:pt x="2228" y="3601"/>
                  </a:lnTo>
                  <a:cubicBezTo>
                    <a:pt x="2293" y="3610"/>
                    <a:pt x="2358" y="3615"/>
                    <a:pt x="2424" y="3615"/>
                  </a:cubicBezTo>
                  <a:cubicBezTo>
                    <a:pt x="2474" y="3615"/>
                    <a:pt x="2524" y="3612"/>
                    <a:pt x="2575" y="3607"/>
                  </a:cubicBezTo>
                  <a:cubicBezTo>
                    <a:pt x="2916" y="3566"/>
                    <a:pt x="3221" y="3394"/>
                    <a:pt x="3427" y="3135"/>
                  </a:cubicBezTo>
                  <a:cubicBezTo>
                    <a:pt x="3669" y="2831"/>
                    <a:pt x="3767" y="2442"/>
                    <a:pt x="3685" y="2040"/>
                  </a:cubicBezTo>
                  <a:cubicBezTo>
                    <a:pt x="3667" y="1953"/>
                    <a:pt x="3638" y="1822"/>
                    <a:pt x="3580" y="1668"/>
                  </a:cubicBezTo>
                  <a:cubicBezTo>
                    <a:pt x="3529" y="1535"/>
                    <a:pt x="3459" y="1408"/>
                    <a:pt x="3381" y="1301"/>
                  </a:cubicBezTo>
                  <a:cubicBezTo>
                    <a:pt x="3297" y="1180"/>
                    <a:pt x="3195" y="1073"/>
                    <a:pt x="3082" y="987"/>
                  </a:cubicBezTo>
                  <a:cubicBezTo>
                    <a:pt x="3059" y="971"/>
                    <a:pt x="3037" y="954"/>
                    <a:pt x="3014" y="940"/>
                  </a:cubicBezTo>
                  <a:lnTo>
                    <a:pt x="2823" y="546"/>
                  </a:lnTo>
                  <a:lnTo>
                    <a:pt x="2432" y="718"/>
                  </a:lnTo>
                  <a:lnTo>
                    <a:pt x="2036"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0"/>
            <p:cNvSpPr/>
            <p:nvPr/>
          </p:nvSpPr>
          <p:spPr>
            <a:xfrm>
              <a:off x="5852727" y="2938264"/>
              <a:ext cx="169912" cy="148426"/>
            </a:xfrm>
            <a:custGeom>
              <a:avLst/>
              <a:gdLst/>
              <a:ahLst/>
              <a:cxnLst/>
              <a:rect l="l" t="t" r="r" b="b"/>
              <a:pathLst>
                <a:path w="3431" h="2997" extrusionOk="0">
                  <a:moveTo>
                    <a:pt x="1461" y="596"/>
                  </a:moveTo>
                  <a:cubicBezTo>
                    <a:pt x="1508" y="596"/>
                    <a:pt x="1584" y="598"/>
                    <a:pt x="1668" y="618"/>
                  </a:cubicBezTo>
                  <a:cubicBezTo>
                    <a:pt x="1722" y="629"/>
                    <a:pt x="1773" y="647"/>
                    <a:pt x="1820" y="664"/>
                  </a:cubicBezTo>
                  <a:lnTo>
                    <a:pt x="1822" y="692"/>
                  </a:lnTo>
                  <a:lnTo>
                    <a:pt x="1445" y="1509"/>
                  </a:lnTo>
                  <a:lnTo>
                    <a:pt x="1026" y="1574"/>
                  </a:lnTo>
                  <a:cubicBezTo>
                    <a:pt x="1002" y="1414"/>
                    <a:pt x="1016" y="1244"/>
                    <a:pt x="1065" y="1088"/>
                  </a:cubicBezTo>
                  <a:cubicBezTo>
                    <a:pt x="1077" y="1047"/>
                    <a:pt x="1131" y="897"/>
                    <a:pt x="1272" y="744"/>
                  </a:cubicBezTo>
                  <a:cubicBezTo>
                    <a:pt x="1309" y="707"/>
                    <a:pt x="1369" y="649"/>
                    <a:pt x="1461" y="596"/>
                  </a:cubicBezTo>
                  <a:close/>
                  <a:moveTo>
                    <a:pt x="1283" y="1810"/>
                  </a:moveTo>
                  <a:lnTo>
                    <a:pt x="1174" y="1952"/>
                  </a:lnTo>
                  <a:cubicBezTo>
                    <a:pt x="1160" y="1931"/>
                    <a:pt x="1147" y="1911"/>
                    <a:pt x="1135" y="1888"/>
                  </a:cubicBezTo>
                  <a:lnTo>
                    <a:pt x="1283" y="1810"/>
                  </a:lnTo>
                  <a:close/>
                  <a:moveTo>
                    <a:pt x="2062" y="805"/>
                  </a:moveTo>
                  <a:cubicBezTo>
                    <a:pt x="2091" y="830"/>
                    <a:pt x="2118" y="854"/>
                    <a:pt x="2142" y="881"/>
                  </a:cubicBezTo>
                  <a:cubicBezTo>
                    <a:pt x="2296" y="1039"/>
                    <a:pt x="2395" y="1252"/>
                    <a:pt x="2415" y="1478"/>
                  </a:cubicBezTo>
                  <a:cubicBezTo>
                    <a:pt x="2432" y="1656"/>
                    <a:pt x="2399" y="1831"/>
                    <a:pt x="2317" y="2001"/>
                  </a:cubicBezTo>
                  <a:cubicBezTo>
                    <a:pt x="2241" y="2159"/>
                    <a:pt x="2134" y="2258"/>
                    <a:pt x="2089" y="2297"/>
                  </a:cubicBezTo>
                  <a:cubicBezTo>
                    <a:pt x="2060" y="2319"/>
                    <a:pt x="2036" y="2340"/>
                    <a:pt x="2011" y="2354"/>
                  </a:cubicBezTo>
                  <a:lnTo>
                    <a:pt x="1929" y="1482"/>
                  </a:lnTo>
                  <a:lnTo>
                    <a:pt x="2066" y="1408"/>
                  </a:lnTo>
                  <a:lnTo>
                    <a:pt x="2214" y="1375"/>
                  </a:lnTo>
                  <a:lnTo>
                    <a:pt x="2089" y="1396"/>
                  </a:lnTo>
                  <a:lnTo>
                    <a:pt x="2204" y="1336"/>
                  </a:lnTo>
                  <a:lnTo>
                    <a:pt x="2204" y="1336"/>
                  </a:lnTo>
                  <a:lnTo>
                    <a:pt x="1923" y="1408"/>
                  </a:lnTo>
                  <a:lnTo>
                    <a:pt x="1902" y="1195"/>
                  </a:lnTo>
                  <a:lnTo>
                    <a:pt x="1898" y="1416"/>
                  </a:lnTo>
                  <a:lnTo>
                    <a:pt x="1535" y="1488"/>
                  </a:lnTo>
                  <a:lnTo>
                    <a:pt x="1865" y="1062"/>
                  </a:lnTo>
                  <a:lnTo>
                    <a:pt x="1882" y="1199"/>
                  </a:lnTo>
                  <a:lnTo>
                    <a:pt x="1882" y="1199"/>
                  </a:lnTo>
                  <a:lnTo>
                    <a:pt x="1867" y="1057"/>
                  </a:lnTo>
                  <a:lnTo>
                    <a:pt x="2062" y="805"/>
                  </a:lnTo>
                  <a:close/>
                  <a:moveTo>
                    <a:pt x="1898" y="1501"/>
                  </a:moveTo>
                  <a:lnTo>
                    <a:pt x="1884" y="2401"/>
                  </a:lnTo>
                  <a:cubicBezTo>
                    <a:pt x="1835" y="2395"/>
                    <a:pt x="1785" y="2389"/>
                    <a:pt x="1742" y="2379"/>
                  </a:cubicBezTo>
                  <a:cubicBezTo>
                    <a:pt x="1730" y="2375"/>
                    <a:pt x="1666" y="2358"/>
                    <a:pt x="1590" y="2321"/>
                  </a:cubicBezTo>
                  <a:cubicBezTo>
                    <a:pt x="1441" y="2247"/>
                    <a:pt x="1311" y="2143"/>
                    <a:pt x="1211" y="2005"/>
                  </a:cubicBezTo>
                  <a:lnTo>
                    <a:pt x="1309" y="1800"/>
                  </a:lnTo>
                  <a:lnTo>
                    <a:pt x="1898" y="1501"/>
                  </a:lnTo>
                  <a:close/>
                  <a:moveTo>
                    <a:pt x="1925" y="1"/>
                  </a:moveTo>
                  <a:lnTo>
                    <a:pt x="1755" y="7"/>
                  </a:lnTo>
                  <a:cubicBezTo>
                    <a:pt x="1683" y="13"/>
                    <a:pt x="1609" y="23"/>
                    <a:pt x="1514" y="42"/>
                  </a:cubicBezTo>
                  <a:cubicBezTo>
                    <a:pt x="1414" y="58"/>
                    <a:pt x="1262" y="87"/>
                    <a:pt x="1096" y="149"/>
                  </a:cubicBezTo>
                  <a:cubicBezTo>
                    <a:pt x="1034" y="171"/>
                    <a:pt x="971" y="198"/>
                    <a:pt x="901" y="231"/>
                  </a:cubicBezTo>
                  <a:cubicBezTo>
                    <a:pt x="837" y="261"/>
                    <a:pt x="698" y="329"/>
                    <a:pt x="550" y="452"/>
                  </a:cubicBezTo>
                  <a:cubicBezTo>
                    <a:pt x="380" y="592"/>
                    <a:pt x="255" y="752"/>
                    <a:pt x="160" y="945"/>
                  </a:cubicBezTo>
                  <a:cubicBezTo>
                    <a:pt x="48" y="1174"/>
                    <a:pt x="0" y="1443"/>
                    <a:pt x="25" y="1704"/>
                  </a:cubicBezTo>
                  <a:cubicBezTo>
                    <a:pt x="54" y="2026"/>
                    <a:pt x="193" y="2323"/>
                    <a:pt x="427" y="2561"/>
                  </a:cubicBezTo>
                  <a:cubicBezTo>
                    <a:pt x="499" y="2637"/>
                    <a:pt x="581" y="2701"/>
                    <a:pt x="667" y="2758"/>
                  </a:cubicBezTo>
                  <a:lnTo>
                    <a:pt x="737" y="2809"/>
                  </a:lnTo>
                  <a:lnTo>
                    <a:pt x="872" y="2867"/>
                  </a:lnTo>
                  <a:cubicBezTo>
                    <a:pt x="969" y="2912"/>
                    <a:pt x="1067" y="2943"/>
                    <a:pt x="1176" y="2965"/>
                  </a:cubicBezTo>
                  <a:cubicBezTo>
                    <a:pt x="1283" y="2988"/>
                    <a:pt x="1383" y="2996"/>
                    <a:pt x="1471" y="2996"/>
                  </a:cubicBezTo>
                  <a:cubicBezTo>
                    <a:pt x="1588" y="2996"/>
                    <a:pt x="1689" y="2984"/>
                    <a:pt x="1759" y="2972"/>
                  </a:cubicBezTo>
                  <a:cubicBezTo>
                    <a:pt x="1912" y="2951"/>
                    <a:pt x="2066" y="2918"/>
                    <a:pt x="2222" y="2867"/>
                  </a:cubicBezTo>
                  <a:cubicBezTo>
                    <a:pt x="2391" y="2814"/>
                    <a:pt x="2532" y="2752"/>
                    <a:pt x="2667" y="2672"/>
                  </a:cubicBezTo>
                  <a:cubicBezTo>
                    <a:pt x="2799" y="2596"/>
                    <a:pt x="2922" y="2496"/>
                    <a:pt x="3037" y="2372"/>
                  </a:cubicBezTo>
                  <a:cubicBezTo>
                    <a:pt x="3228" y="2161"/>
                    <a:pt x="3310" y="1950"/>
                    <a:pt x="3353" y="1810"/>
                  </a:cubicBezTo>
                  <a:cubicBezTo>
                    <a:pt x="3416" y="1613"/>
                    <a:pt x="3431" y="1406"/>
                    <a:pt x="3396" y="1193"/>
                  </a:cubicBezTo>
                  <a:lnTo>
                    <a:pt x="3342" y="936"/>
                  </a:lnTo>
                  <a:lnTo>
                    <a:pt x="3242" y="741"/>
                  </a:lnTo>
                  <a:cubicBezTo>
                    <a:pt x="3057" y="393"/>
                    <a:pt x="2756" y="218"/>
                    <a:pt x="2643" y="165"/>
                  </a:cubicBezTo>
                  <a:cubicBezTo>
                    <a:pt x="2501" y="93"/>
                    <a:pt x="2374" y="58"/>
                    <a:pt x="2286" y="38"/>
                  </a:cubicBezTo>
                  <a:cubicBezTo>
                    <a:pt x="2144" y="5"/>
                    <a:pt x="2027" y="3"/>
                    <a:pt x="197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0"/>
            <p:cNvSpPr/>
            <p:nvPr/>
          </p:nvSpPr>
          <p:spPr>
            <a:xfrm>
              <a:off x="5865108" y="2952923"/>
              <a:ext cx="155996" cy="167295"/>
            </a:xfrm>
            <a:custGeom>
              <a:avLst/>
              <a:gdLst/>
              <a:ahLst/>
              <a:cxnLst/>
              <a:rect l="l" t="t" r="r" b="b"/>
              <a:pathLst>
                <a:path w="3150" h="3378" extrusionOk="0">
                  <a:moveTo>
                    <a:pt x="1637" y="975"/>
                  </a:moveTo>
                  <a:cubicBezTo>
                    <a:pt x="1814" y="975"/>
                    <a:pt x="1988" y="1024"/>
                    <a:pt x="2138" y="1120"/>
                  </a:cubicBezTo>
                  <a:cubicBezTo>
                    <a:pt x="2272" y="1203"/>
                    <a:pt x="2383" y="1317"/>
                    <a:pt x="2456" y="1451"/>
                  </a:cubicBezTo>
                  <a:cubicBezTo>
                    <a:pt x="2459" y="1625"/>
                    <a:pt x="2413" y="1795"/>
                    <a:pt x="2321" y="1945"/>
                  </a:cubicBezTo>
                  <a:cubicBezTo>
                    <a:pt x="2186" y="2165"/>
                    <a:pt x="1962" y="2323"/>
                    <a:pt x="1708" y="2380"/>
                  </a:cubicBezTo>
                  <a:cubicBezTo>
                    <a:pt x="1639" y="2395"/>
                    <a:pt x="1570" y="2403"/>
                    <a:pt x="1502" y="2403"/>
                  </a:cubicBezTo>
                  <a:cubicBezTo>
                    <a:pt x="1173" y="2403"/>
                    <a:pt x="861" y="2232"/>
                    <a:pt x="698" y="1953"/>
                  </a:cubicBezTo>
                  <a:cubicBezTo>
                    <a:pt x="690" y="1769"/>
                    <a:pt x="735" y="1584"/>
                    <a:pt x="832" y="1426"/>
                  </a:cubicBezTo>
                  <a:cubicBezTo>
                    <a:pt x="965" y="1207"/>
                    <a:pt x="1174" y="1053"/>
                    <a:pt x="1431" y="997"/>
                  </a:cubicBezTo>
                  <a:cubicBezTo>
                    <a:pt x="1499" y="982"/>
                    <a:pt x="1569" y="975"/>
                    <a:pt x="1637" y="975"/>
                  </a:cubicBezTo>
                  <a:close/>
                  <a:moveTo>
                    <a:pt x="1494" y="0"/>
                  </a:moveTo>
                  <a:cubicBezTo>
                    <a:pt x="1390" y="0"/>
                    <a:pt x="1285" y="11"/>
                    <a:pt x="1182" y="33"/>
                  </a:cubicBezTo>
                  <a:cubicBezTo>
                    <a:pt x="805" y="117"/>
                    <a:pt x="485" y="349"/>
                    <a:pt x="280" y="679"/>
                  </a:cubicBezTo>
                  <a:cubicBezTo>
                    <a:pt x="66" y="1020"/>
                    <a:pt x="1" y="1438"/>
                    <a:pt x="97" y="1832"/>
                  </a:cubicBezTo>
                  <a:cubicBezTo>
                    <a:pt x="109" y="1888"/>
                    <a:pt x="126" y="1939"/>
                    <a:pt x="150" y="2017"/>
                  </a:cubicBezTo>
                  <a:cubicBezTo>
                    <a:pt x="167" y="2068"/>
                    <a:pt x="179" y="2124"/>
                    <a:pt x="191" y="2175"/>
                  </a:cubicBezTo>
                  <a:lnTo>
                    <a:pt x="220" y="2282"/>
                  </a:lnTo>
                  <a:cubicBezTo>
                    <a:pt x="319" y="2647"/>
                    <a:pt x="544" y="2955"/>
                    <a:pt x="854" y="3152"/>
                  </a:cubicBezTo>
                  <a:cubicBezTo>
                    <a:pt x="1090" y="3299"/>
                    <a:pt x="1361" y="3377"/>
                    <a:pt x="1638" y="3377"/>
                  </a:cubicBezTo>
                  <a:cubicBezTo>
                    <a:pt x="1747" y="3377"/>
                    <a:pt x="1851" y="3365"/>
                    <a:pt x="1960" y="3338"/>
                  </a:cubicBezTo>
                  <a:cubicBezTo>
                    <a:pt x="2344" y="3252"/>
                    <a:pt x="2684" y="3006"/>
                    <a:pt x="2889" y="2663"/>
                  </a:cubicBezTo>
                  <a:cubicBezTo>
                    <a:pt x="3092" y="2329"/>
                    <a:pt x="3150" y="1921"/>
                    <a:pt x="3049" y="1545"/>
                  </a:cubicBezTo>
                  <a:lnTo>
                    <a:pt x="2969" y="1248"/>
                  </a:lnTo>
                  <a:cubicBezTo>
                    <a:pt x="2941" y="1151"/>
                    <a:pt x="2910" y="1051"/>
                    <a:pt x="2873" y="954"/>
                  </a:cubicBezTo>
                  <a:cubicBezTo>
                    <a:pt x="2651" y="384"/>
                    <a:pt x="2099" y="0"/>
                    <a:pt x="149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0"/>
            <p:cNvSpPr/>
            <p:nvPr/>
          </p:nvSpPr>
          <p:spPr>
            <a:xfrm>
              <a:off x="5824055" y="2965452"/>
              <a:ext cx="255288" cy="346477"/>
            </a:xfrm>
            <a:custGeom>
              <a:avLst/>
              <a:gdLst/>
              <a:ahLst/>
              <a:cxnLst/>
              <a:rect l="l" t="t" r="r" b="b"/>
              <a:pathLst>
                <a:path w="5155" h="6996" extrusionOk="0">
                  <a:moveTo>
                    <a:pt x="3269" y="1"/>
                  </a:moveTo>
                  <a:cubicBezTo>
                    <a:pt x="3180" y="1"/>
                    <a:pt x="3090" y="6"/>
                    <a:pt x="3000" y="16"/>
                  </a:cubicBezTo>
                  <a:lnTo>
                    <a:pt x="2970" y="18"/>
                  </a:lnTo>
                  <a:cubicBezTo>
                    <a:pt x="2898" y="26"/>
                    <a:pt x="2826" y="37"/>
                    <a:pt x="2738" y="51"/>
                  </a:cubicBezTo>
                  <a:cubicBezTo>
                    <a:pt x="2625" y="71"/>
                    <a:pt x="2512" y="90"/>
                    <a:pt x="2393" y="117"/>
                  </a:cubicBezTo>
                  <a:lnTo>
                    <a:pt x="2342" y="127"/>
                  </a:lnTo>
                  <a:cubicBezTo>
                    <a:pt x="2221" y="149"/>
                    <a:pt x="2098" y="178"/>
                    <a:pt x="1979" y="215"/>
                  </a:cubicBezTo>
                  <a:cubicBezTo>
                    <a:pt x="1866" y="252"/>
                    <a:pt x="1753" y="291"/>
                    <a:pt x="1642" y="332"/>
                  </a:cubicBezTo>
                  <a:cubicBezTo>
                    <a:pt x="1537" y="369"/>
                    <a:pt x="1431" y="406"/>
                    <a:pt x="1326" y="441"/>
                  </a:cubicBezTo>
                  <a:lnTo>
                    <a:pt x="1273" y="459"/>
                  </a:lnTo>
                  <a:cubicBezTo>
                    <a:pt x="1162" y="496"/>
                    <a:pt x="1051" y="537"/>
                    <a:pt x="945" y="588"/>
                  </a:cubicBezTo>
                  <a:cubicBezTo>
                    <a:pt x="573" y="763"/>
                    <a:pt x="292" y="1064"/>
                    <a:pt x="157" y="1440"/>
                  </a:cubicBezTo>
                  <a:cubicBezTo>
                    <a:pt x="67" y="1688"/>
                    <a:pt x="1" y="2082"/>
                    <a:pt x="196" y="2554"/>
                  </a:cubicBezTo>
                  <a:cubicBezTo>
                    <a:pt x="175" y="2708"/>
                    <a:pt x="179" y="2866"/>
                    <a:pt x="206" y="3022"/>
                  </a:cubicBezTo>
                  <a:cubicBezTo>
                    <a:pt x="216" y="3081"/>
                    <a:pt x="229" y="3147"/>
                    <a:pt x="247" y="3210"/>
                  </a:cubicBezTo>
                  <a:cubicBezTo>
                    <a:pt x="292" y="3379"/>
                    <a:pt x="354" y="3547"/>
                    <a:pt x="432" y="3709"/>
                  </a:cubicBezTo>
                  <a:cubicBezTo>
                    <a:pt x="625" y="4119"/>
                    <a:pt x="842" y="4491"/>
                    <a:pt x="1062" y="4866"/>
                  </a:cubicBezTo>
                  <a:lnTo>
                    <a:pt x="1168" y="5047"/>
                  </a:lnTo>
                  <a:cubicBezTo>
                    <a:pt x="1343" y="5348"/>
                    <a:pt x="1523" y="5660"/>
                    <a:pt x="1734" y="5970"/>
                  </a:cubicBezTo>
                  <a:cubicBezTo>
                    <a:pt x="1778" y="6035"/>
                    <a:pt x="1825" y="6103"/>
                    <a:pt x="1892" y="6202"/>
                  </a:cubicBezTo>
                  <a:lnTo>
                    <a:pt x="1942" y="6273"/>
                  </a:lnTo>
                  <a:cubicBezTo>
                    <a:pt x="1974" y="6325"/>
                    <a:pt x="2011" y="6376"/>
                    <a:pt x="2044" y="6421"/>
                  </a:cubicBezTo>
                  <a:cubicBezTo>
                    <a:pt x="2217" y="6651"/>
                    <a:pt x="2444" y="6819"/>
                    <a:pt x="2709" y="6914"/>
                  </a:cubicBezTo>
                  <a:cubicBezTo>
                    <a:pt x="2861" y="6969"/>
                    <a:pt x="3021" y="6996"/>
                    <a:pt x="3185" y="6996"/>
                  </a:cubicBezTo>
                  <a:cubicBezTo>
                    <a:pt x="3456" y="6996"/>
                    <a:pt x="3712" y="6920"/>
                    <a:pt x="3938" y="6774"/>
                  </a:cubicBezTo>
                  <a:cubicBezTo>
                    <a:pt x="4153" y="6630"/>
                    <a:pt x="4311" y="6458"/>
                    <a:pt x="4422" y="6251"/>
                  </a:cubicBezTo>
                  <a:cubicBezTo>
                    <a:pt x="4486" y="6130"/>
                    <a:pt x="4533" y="6011"/>
                    <a:pt x="4564" y="5884"/>
                  </a:cubicBezTo>
                  <a:cubicBezTo>
                    <a:pt x="4590" y="5779"/>
                    <a:pt x="4607" y="5668"/>
                    <a:pt x="4619" y="5559"/>
                  </a:cubicBezTo>
                  <a:lnTo>
                    <a:pt x="4627" y="5506"/>
                  </a:lnTo>
                  <a:cubicBezTo>
                    <a:pt x="4635" y="5440"/>
                    <a:pt x="4646" y="5375"/>
                    <a:pt x="4652" y="5330"/>
                  </a:cubicBezTo>
                  <a:lnTo>
                    <a:pt x="4724" y="4940"/>
                  </a:lnTo>
                  <a:cubicBezTo>
                    <a:pt x="4754" y="4776"/>
                    <a:pt x="4785" y="4612"/>
                    <a:pt x="4814" y="4456"/>
                  </a:cubicBezTo>
                  <a:cubicBezTo>
                    <a:pt x="4845" y="4294"/>
                    <a:pt x="4882" y="4101"/>
                    <a:pt x="4912" y="3914"/>
                  </a:cubicBezTo>
                  <a:cubicBezTo>
                    <a:pt x="4939" y="3750"/>
                    <a:pt x="4966" y="3569"/>
                    <a:pt x="4988" y="3348"/>
                  </a:cubicBezTo>
                  <a:cubicBezTo>
                    <a:pt x="5009" y="3147"/>
                    <a:pt x="5021" y="2942"/>
                    <a:pt x="5035" y="2743"/>
                  </a:cubicBezTo>
                  <a:cubicBezTo>
                    <a:pt x="5040" y="2675"/>
                    <a:pt x="5042" y="2611"/>
                    <a:pt x="5048" y="2544"/>
                  </a:cubicBezTo>
                  <a:cubicBezTo>
                    <a:pt x="5154" y="2119"/>
                    <a:pt x="5079" y="1682"/>
                    <a:pt x="4836" y="1339"/>
                  </a:cubicBezTo>
                  <a:lnTo>
                    <a:pt x="4834" y="1337"/>
                  </a:lnTo>
                  <a:cubicBezTo>
                    <a:pt x="4806" y="1296"/>
                    <a:pt x="4771" y="1249"/>
                    <a:pt x="4730" y="1200"/>
                  </a:cubicBezTo>
                  <a:cubicBezTo>
                    <a:pt x="4724" y="1163"/>
                    <a:pt x="4717" y="1124"/>
                    <a:pt x="4707" y="1085"/>
                  </a:cubicBezTo>
                  <a:cubicBezTo>
                    <a:pt x="4652" y="855"/>
                    <a:pt x="4533" y="629"/>
                    <a:pt x="4365" y="451"/>
                  </a:cubicBezTo>
                  <a:cubicBezTo>
                    <a:pt x="4145" y="215"/>
                    <a:pt x="3850" y="65"/>
                    <a:pt x="3511" y="16"/>
                  </a:cubicBezTo>
                  <a:cubicBezTo>
                    <a:pt x="3431" y="5"/>
                    <a:pt x="3350" y="1"/>
                    <a:pt x="3269"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0"/>
            <p:cNvSpPr/>
            <p:nvPr/>
          </p:nvSpPr>
          <p:spPr>
            <a:xfrm>
              <a:off x="5719518" y="2978823"/>
              <a:ext cx="168822" cy="148080"/>
            </a:xfrm>
            <a:custGeom>
              <a:avLst/>
              <a:gdLst/>
              <a:ahLst/>
              <a:cxnLst/>
              <a:rect l="l" t="t" r="r" b="b"/>
              <a:pathLst>
                <a:path w="3409" h="2990" extrusionOk="0">
                  <a:moveTo>
                    <a:pt x="1880" y="1174"/>
                  </a:moveTo>
                  <a:lnTo>
                    <a:pt x="1872" y="1199"/>
                  </a:lnTo>
                  <a:lnTo>
                    <a:pt x="1880" y="1176"/>
                  </a:lnTo>
                  <a:lnTo>
                    <a:pt x="1880" y="1174"/>
                  </a:lnTo>
                  <a:close/>
                  <a:moveTo>
                    <a:pt x="1568" y="585"/>
                  </a:moveTo>
                  <a:cubicBezTo>
                    <a:pt x="1585" y="585"/>
                    <a:pt x="1601" y="587"/>
                    <a:pt x="1619" y="589"/>
                  </a:cubicBezTo>
                  <a:lnTo>
                    <a:pt x="1794" y="1203"/>
                  </a:lnTo>
                  <a:lnTo>
                    <a:pt x="1743" y="616"/>
                  </a:lnTo>
                  <a:lnTo>
                    <a:pt x="1743" y="616"/>
                  </a:lnTo>
                  <a:cubicBezTo>
                    <a:pt x="1800" y="632"/>
                    <a:pt x="1860" y="657"/>
                    <a:pt x="1913" y="684"/>
                  </a:cubicBezTo>
                  <a:lnTo>
                    <a:pt x="1882" y="1170"/>
                  </a:lnTo>
                  <a:lnTo>
                    <a:pt x="1880" y="1176"/>
                  </a:lnTo>
                  <a:lnTo>
                    <a:pt x="1878" y="1203"/>
                  </a:lnTo>
                  <a:lnTo>
                    <a:pt x="1878" y="1203"/>
                  </a:lnTo>
                  <a:lnTo>
                    <a:pt x="2042" y="764"/>
                  </a:lnTo>
                  <a:cubicBezTo>
                    <a:pt x="2196" y="876"/>
                    <a:pt x="2319" y="1036"/>
                    <a:pt x="2389" y="1221"/>
                  </a:cubicBezTo>
                  <a:cubicBezTo>
                    <a:pt x="2491" y="1490"/>
                    <a:pt x="2473" y="1787"/>
                    <a:pt x="2338" y="2044"/>
                  </a:cubicBezTo>
                  <a:cubicBezTo>
                    <a:pt x="2272" y="2167"/>
                    <a:pt x="2175" y="2274"/>
                    <a:pt x="2065" y="2345"/>
                  </a:cubicBezTo>
                  <a:cubicBezTo>
                    <a:pt x="2024" y="2370"/>
                    <a:pt x="1987" y="2384"/>
                    <a:pt x="1948" y="2395"/>
                  </a:cubicBezTo>
                  <a:cubicBezTo>
                    <a:pt x="1912" y="2399"/>
                    <a:pt x="1875" y="2401"/>
                    <a:pt x="1838" y="2401"/>
                  </a:cubicBezTo>
                  <a:cubicBezTo>
                    <a:pt x="1802" y="2401"/>
                    <a:pt x="1764" y="2399"/>
                    <a:pt x="1726" y="2395"/>
                  </a:cubicBezTo>
                  <a:cubicBezTo>
                    <a:pt x="1704" y="2393"/>
                    <a:pt x="1681" y="2386"/>
                    <a:pt x="1663" y="2376"/>
                  </a:cubicBezTo>
                  <a:lnTo>
                    <a:pt x="1866" y="1264"/>
                  </a:lnTo>
                  <a:lnTo>
                    <a:pt x="1882" y="1205"/>
                  </a:lnTo>
                  <a:lnTo>
                    <a:pt x="1868" y="1244"/>
                  </a:lnTo>
                  <a:lnTo>
                    <a:pt x="1876" y="1203"/>
                  </a:lnTo>
                  <a:lnTo>
                    <a:pt x="1472" y="2298"/>
                  </a:lnTo>
                  <a:cubicBezTo>
                    <a:pt x="1425" y="2270"/>
                    <a:pt x="1379" y="2239"/>
                    <a:pt x="1336" y="2202"/>
                  </a:cubicBezTo>
                  <a:cubicBezTo>
                    <a:pt x="1150" y="2044"/>
                    <a:pt x="1020" y="1822"/>
                    <a:pt x="990" y="1595"/>
                  </a:cubicBezTo>
                  <a:cubicBezTo>
                    <a:pt x="955" y="1354"/>
                    <a:pt x="1008" y="1172"/>
                    <a:pt x="1037" y="1098"/>
                  </a:cubicBezTo>
                  <a:cubicBezTo>
                    <a:pt x="1076" y="991"/>
                    <a:pt x="1123" y="913"/>
                    <a:pt x="1162" y="862"/>
                  </a:cubicBezTo>
                  <a:lnTo>
                    <a:pt x="1457" y="1309"/>
                  </a:lnTo>
                  <a:lnTo>
                    <a:pt x="1457" y="1309"/>
                  </a:lnTo>
                  <a:lnTo>
                    <a:pt x="1195" y="817"/>
                  </a:lnTo>
                  <a:cubicBezTo>
                    <a:pt x="1287" y="708"/>
                    <a:pt x="1408" y="622"/>
                    <a:pt x="1529" y="585"/>
                  </a:cubicBezTo>
                  <a:cubicBezTo>
                    <a:pt x="1539" y="585"/>
                    <a:pt x="1547" y="586"/>
                    <a:pt x="1555" y="586"/>
                  </a:cubicBezTo>
                  <a:cubicBezTo>
                    <a:pt x="1559" y="586"/>
                    <a:pt x="1563" y="586"/>
                    <a:pt x="1568" y="585"/>
                  </a:cubicBezTo>
                  <a:close/>
                  <a:moveTo>
                    <a:pt x="1837" y="0"/>
                  </a:moveTo>
                  <a:cubicBezTo>
                    <a:pt x="1759" y="0"/>
                    <a:pt x="1680" y="7"/>
                    <a:pt x="1603" y="21"/>
                  </a:cubicBezTo>
                  <a:cubicBezTo>
                    <a:pt x="1507" y="33"/>
                    <a:pt x="1406" y="54"/>
                    <a:pt x="1299" y="85"/>
                  </a:cubicBezTo>
                  <a:cubicBezTo>
                    <a:pt x="1137" y="128"/>
                    <a:pt x="986" y="195"/>
                    <a:pt x="842" y="282"/>
                  </a:cubicBezTo>
                  <a:cubicBezTo>
                    <a:pt x="573" y="435"/>
                    <a:pt x="356" y="659"/>
                    <a:pt x="214" y="926"/>
                  </a:cubicBezTo>
                  <a:cubicBezTo>
                    <a:pt x="27" y="1283"/>
                    <a:pt x="1" y="1705"/>
                    <a:pt x="144" y="2079"/>
                  </a:cubicBezTo>
                  <a:cubicBezTo>
                    <a:pt x="306" y="2507"/>
                    <a:pt x="674" y="2832"/>
                    <a:pt x="1125" y="2944"/>
                  </a:cubicBezTo>
                  <a:cubicBezTo>
                    <a:pt x="1273" y="2979"/>
                    <a:pt x="1398" y="2986"/>
                    <a:pt x="1449" y="2988"/>
                  </a:cubicBezTo>
                  <a:cubicBezTo>
                    <a:pt x="1488" y="2990"/>
                    <a:pt x="1527" y="2990"/>
                    <a:pt x="1562" y="2990"/>
                  </a:cubicBezTo>
                  <a:cubicBezTo>
                    <a:pt x="1599" y="2990"/>
                    <a:pt x="1634" y="2988"/>
                    <a:pt x="1669" y="2986"/>
                  </a:cubicBezTo>
                  <a:cubicBezTo>
                    <a:pt x="1829" y="2973"/>
                    <a:pt x="1999" y="2947"/>
                    <a:pt x="2173" y="2899"/>
                  </a:cubicBezTo>
                  <a:cubicBezTo>
                    <a:pt x="2547" y="2801"/>
                    <a:pt x="2861" y="2596"/>
                    <a:pt x="3080" y="2304"/>
                  </a:cubicBezTo>
                  <a:cubicBezTo>
                    <a:pt x="3168" y="2189"/>
                    <a:pt x="3232" y="2073"/>
                    <a:pt x="3283" y="1935"/>
                  </a:cubicBezTo>
                  <a:cubicBezTo>
                    <a:pt x="3314" y="1851"/>
                    <a:pt x="3408" y="1592"/>
                    <a:pt x="3363" y="1262"/>
                  </a:cubicBezTo>
                  <a:cubicBezTo>
                    <a:pt x="3300" y="807"/>
                    <a:pt x="3064" y="526"/>
                    <a:pt x="2879" y="370"/>
                  </a:cubicBezTo>
                  <a:cubicBezTo>
                    <a:pt x="2647" y="177"/>
                    <a:pt x="2366" y="56"/>
                    <a:pt x="2052" y="17"/>
                  </a:cubicBezTo>
                  <a:cubicBezTo>
                    <a:pt x="1982" y="6"/>
                    <a:pt x="1909" y="0"/>
                    <a:pt x="183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0"/>
            <p:cNvSpPr/>
            <p:nvPr/>
          </p:nvSpPr>
          <p:spPr>
            <a:xfrm>
              <a:off x="5734572" y="2994076"/>
              <a:ext cx="151440" cy="161402"/>
            </a:xfrm>
            <a:custGeom>
              <a:avLst/>
              <a:gdLst/>
              <a:ahLst/>
              <a:cxnLst/>
              <a:rect l="l" t="t" r="r" b="b"/>
              <a:pathLst>
                <a:path w="3058" h="3259" extrusionOk="0">
                  <a:moveTo>
                    <a:pt x="638" y="2068"/>
                  </a:moveTo>
                  <a:lnTo>
                    <a:pt x="640" y="2074"/>
                  </a:lnTo>
                  <a:lnTo>
                    <a:pt x="640" y="2074"/>
                  </a:lnTo>
                  <a:cubicBezTo>
                    <a:pt x="639" y="2073"/>
                    <a:pt x="638" y="2071"/>
                    <a:pt x="638" y="2068"/>
                  </a:cubicBezTo>
                  <a:close/>
                  <a:moveTo>
                    <a:pt x="1564" y="858"/>
                  </a:moveTo>
                  <a:cubicBezTo>
                    <a:pt x="1742" y="858"/>
                    <a:pt x="1917" y="908"/>
                    <a:pt x="2066" y="1005"/>
                  </a:cubicBezTo>
                  <a:cubicBezTo>
                    <a:pt x="2210" y="1094"/>
                    <a:pt x="2329" y="1223"/>
                    <a:pt x="2405" y="1369"/>
                  </a:cubicBezTo>
                  <a:cubicBezTo>
                    <a:pt x="2411" y="1416"/>
                    <a:pt x="2413" y="1467"/>
                    <a:pt x="2407" y="1520"/>
                  </a:cubicBezTo>
                  <a:cubicBezTo>
                    <a:pt x="2376" y="1933"/>
                    <a:pt x="2068" y="2288"/>
                    <a:pt x="1662" y="2380"/>
                  </a:cubicBezTo>
                  <a:cubicBezTo>
                    <a:pt x="1593" y="2395"/>
                    <a:pt x="1523" y="2403"/>
                    <a:pt x="1453" y="2403"/>
                  </a:cubicBezTo>
                  <a:cubicBezTo>
                    <a:pt x="1169" y="2403"/>
                    <a:pt x="894" y="2278"/>
                    <a:pt x="704" y="2056"/>
                  </a:cubicBezTo>
                  <a:cubicBezTo>
                    <a:pt x="690" y="2042"/>
                    <a:pt x="651" y="1990"/>
                    <a:pt x="608" y="1908"/>
                  </a:cubicBezTo>
                  <a:cubicBezTo>
                    <a:pt x="589" y="1699"/>
                    <a:pt x="636" y="1492"/>
                    <a:pt x="739" y="1315"/>
                  </a:cubicBezTo>
                  <a:cubicBezTo>
                    <a:pt x="866" y="1102"/>
                    <a:pt x="1071" y="948"/>
                    <a:pt x="1318" y="886"/>
                  </a:cubicBezTo>
                  <a:lnTo>
                    <a:pt x="1391" y="1207"/>
                  </a:lnTo>
                  <a:lnTo>
                    <a:pt x="1320" y="886"/>
                  </a:lnTo>
                  <a:cubicBezTo>
                    <a:pt x="1328" y="884"/>
                    <a:pt x="1338" y="884"/>
                    <a:pt x="1346" y="882"/>
                  </a:cubicBezTo>
                  <a:cubicBezTo>
                    <a:pt x="1418" y="866"/>
                    <a:pt x="1491" y="858"/>
                    <a:pt x="1564" y="858"/>
                  </a:cubicBezTo>
                  <a:close/>
                  <a:moveTo>
                    <a:pt x="1438" y="1"/>
                  </a:moveTo>
                  <a:cubicBezTo>
                    <a:pt x="1334" y="1"/>
                    <a:pt x="1230" y="12"/>
                    <a:pt x="1129" y="35"/>
                  </a:cubicBezTo>
                  <a:cubicBezTo>
                    <a:pt x="513" y="177"/>
                    <a:pt x="64" y="696"/>
                    <a:pt x="15" y="1332"/>
                  </a:cubicBezTo>
                  <a:cubicBezTo>
                    <a:pt x="0" y="1545"/>
                    <a:pt x="25" y="1750"/>
                    <a:pt x="99" y="1968"/>
                  </a:cubicBezTo>
                  <a:lnTo>
                    <a:pt x="117" y="2023"/>
                  </a:lnTo>
                  <a:cubicBezTo>
                    <a:pt x="132" y="2066"/>
                    <a:pt x="144" y="2113"/>
                    <a:pt x="156" y="2156"/>
                  </a:cubicBezTo>
                  <a:lnTo>
                    <a:pt x="165" y="2185"/>
                  </a:lnTo>
                  <a:cubicBezTo>
                    <a:pt x="261" y="2540"/>
                    <a:pt x="485" y="2844"/>
                    <a:pt x="784" y="3032"/>
                  </a:cubicBezTo>
                  <a:cubicBezTo>
                    <a:pt x="1018" y="3182"/>
                    <a:pt x="1289" y="3258"/>
                    <a:pt x="1564" y="3258"/>
                  </a:cubicBezTo>
                  <a:cubicBezTo>
                    <a:pt x="1668" y="3258"/>
                    <a:pt x="1775" y="3246"/>
                    <a:pt x="1874" y="3221"/>
                  </a:cubicBezTo>
                  <a:cubicBezTo>
                    <a:pt x="2257" y="3135"/>
                    <a:pt x="2592" y="2891"/>
                    <a:pt x="2797" y="2554"/>
                  </a:cubicBezTo>
                  <a:cubicBezTo>
                    <a:pt x="3000" y="2220"/>
                    <a:pt x="3057" y="1818"/>
                    <a:pt x="2957" y="1449"/>
                  </a:cubicBezTo>
                  <a:lnTo>
                    <a:pt x="2940" y="1393"/>
                  </a:lnTo>
                  <a:cubicBezTo>
                    <a:pt x="2924" y="1336"/>
                    <a:pt x="2908" y="1276"/>
                    <a:pt x="2893" y="1219"/>
                  </a:cubicBezTo>
                  <a:lnTo>
                    <a:pt x="2864" y="1124"/>
                  </a:lnTo>
                  <a:cubicBezTo>
                    <a:pt x="2846" y="1061"/>
                    <a:pt x="2825" y="1003"/>
                    <a:pt x="2797" y="930"/>
                  </a:cubicBezTo>
                  <a:cubicBezTo>
                    <a:pt x="2719" y="724"/>
                    <a:pt x="2608" y="583"/>
                    <a:pt x="2534" y="497"/>
                  </a:cubicBezTo>
                  <a:cubicBezTo>
                    <a:pt x="2263" y="180"/>
                    <a:pt x="1852" y="1"/>
                    <a:pt x="143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0"/>
            <p:cNvSpPr/>
            <p:nvPr/>
          </p:nvSpPr>
          <p:spPr>
            <a:xfrm>
              <a:off x="5718527" y="3006358"/>
              <a:ext cx="202200" cy="269416"/>
            </a:xfrm>
            <a:custGeom>
              <a:avLst/>
              <a:gdLst/>
              <a:ahLst/>
              <a:cxnLst/>
              <a:rect l="l" t="t" r="r" b="b"/>
              <a:pathLst>
                <a:path w="4083" h="5440" extrusionOk="0">
                  <a:moveTo>
                    <a:pt x="2452" y="0"/>
                  </a:moveTo>
                  <a:lnTo>
                    <a:pt x="2300" y="2"/>
                  </a:lnTo>
                  <a:cubicBezTo>
                    <a:pt x="2218" y="2"/>
                    <a:pt x="2132" y="7"/>
                    <a:pt x="2031" y="17"/>
                  </a:cubicBezTo>
                  <a:cubicBezTo>
                    <a:pt x="1898" y="31"/>
                    <a:pt x="1761" y="54"/>
                    <a:pt x="1617" y="87"/>
                  </a:cubicBezTo>
                  <a:cubicBezTo>
                    <a:pt x="1477" y="117"/>
                    <a:pt x="1293" y="165"/>
                    <a:pt x="1104" y="230"/>
                  </a:cubicBezTo>
                  <a:cubicBezTo>
                    <a:pt x="985" y="271"/>
                    <a:pt x="710" y="366"/>
                    <a:pt x="464" y="610"/>
                  </a:cubicBezTo>
                  <a:cubicBezTo>
                    <a:pt x="294" y="780"/>
                    <a:pt x="164" y="991"/>
                    <a:pt x="91" y="1223"/>
                  </a:cubicBezTo>
                  <a:cubicBezTo>
                    <a:pt x="11" y="1467"/>
                    <a:pt x="0" y="1724"/>
                    <a:pt x="54" y="1986"/>
                  </a:cubicBezTo>
                  <a:cubicBezTo>
                    <a:pt x="74" y="2089"/>
                    <a:pt x="103" y="2171"/>
                    <a:pt x="130" y="2243"/>
                  </a:cubicBezTo>
                  <a:lnTo>
                    <a:pt x="187" y="2401"/>
                  </a:lnTo>
                  <a:cubicBezTo>
                    <a:pt x="257" y="2590"/>
                    <a:pt x="335" y="2776"/>
                    <a:pt x="413" y="2957"/>
                  </a:cubicBezTo>
                  <a:lnTo>
                    <a:pt x="489" y="3127"/>
                  </a:lnTo>
                  <a:cubicBezTo>
                    <a:pt x="534" y="3236"/>
                    <a:pt x="583" y="3347"/>
                    <a:pt x="634" y="3457"/>
                  </a:cubicBezTo>
                  <a:cubicBezTo>
                    <a:pt x="679" y="3554"/>
                    <a:pt x="731" y="3656"/>
                    <a:pt x="782" y="3755"/>
                  </a:cubicBezTo>
                  <a:cubicBezTo>
                    <a:pt x="821" y="3827"/>
                    <a:pt x="860" y="3896"/>
                    <a:pt x="905" y="3974"/>
                  </a:cubicBezTo>
                  <a:lnTo>
                    <a:pt x="1190" y="4477"/>
                  </a:lnTo>
                  <a:cubicBezTo>
                    <a:pt x="1274" y="4625"/>
                    <a:pt x="1360" y="4752"/>
                    <a:pt x="1453" y="4865"/>
                  </a:cubicBezTo>
                  <a:cubicBezTo>
                    <a:pt x="1537" y="4969"/>
                    <a:pt x="1761" y="5246"/>
                    <a:pt x="2161" y="5376"/>
                  </a:cubicBezTo>
                  <a:cubicBezTo>
                    <a:pt x="2294" y="5419"/>
                    <a:pt x="2433" y="5439"/>
                    <a:pt x="2575" y="5439"/>
                  </a:cubicBezTo>
                  <a:cubicBezTo>
                    <a:pt x="2926" y="5439"/>
                    <a:pt x="3258" y="5308"/>
                    <a:pt x="3515" y="5072"/>
                  </a:cubicBezTo>
                  <a:cubicBezTo>
                    <a:pt x="3859" y="4750"/>
                    <a:pt x="3925" y="4356"/>
                    <a:pt x="3945" y="4229"/>
                  </a:cubicBezTo>
                  <a:cubicBezTo>
                    <a:pt x="3970" y="4058"/>
                    <a:pt x="4001" y="3859"/>
                    <a:pt x="4023" y="3658"/>
                  </a:cubicBezTo>
                  <a:cubicBezTo>
                    <a:pt x="4073" y="3228"/>
                    <a:pt x="4083" y="2797"/>
                    <a:pt x="4054" y="2374"/>
                  </a:cubicBezTo>
                  <a:cubicBezTo>
                    <a:pt x="4034" y="2056"/>
                    <a:pt x="4003" y="1728"/>
                    <a:pt x="3962" y="1379"/>
                  </a:cubicBezTo>
                  <a:cubicBezTo>
                    <a:pt x="3950" y="1192"/>
                    <a:pt x="3906" y="1012"/>
                    <a:pt x="3824" y="835"/>
                  </a:cubicBezTo>
                  <a:cubicBezTo>
                    <a:pt x="3701" y="567"/>
                    <a:pt x="3486" y="333"/>
                    <a:pt x="3240" y="195"/>
                  </a:cubicBezTo>
                  <a:cubicBezTo>
                    <a:pt x="3043" y="82"/>
                    <a:pt x="2838" y="21"/>
                    <a:pt x="2632" y="7"/>
                  </a:cubicBezTo>
                  <a:cubicBezTo>
                    <a:pt x="2567" y="2"/>
                    <a:pt x="2501" y="0"/>
                    <a:pt x="245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0"/>
            <p:cNvSpPr/>
            <p:nvPr/>
          </p:nvSpPr>
          <p:spPr>
            <a:xfrm>
              <a:off x="6596424" y="2733138"/>
              <a:ext cx="177736" cy="154072"/>
            </a:xfrm>
            <a:custGeom>
              <a:avLst/>
              <a:gdLst/>
              <a:ahLst/>
              <a:cxnLst/>
              <a:rect l="l" t="t" r="r" b="b"/>
              <a:pathLst>
                <a:path w="3589" h="3111" extrusionOk="0">
                  <a:moveTo>
                    <a:pt x="1602" y="713"/>
                  </a:moveTo>
                  <a:cubicBezTo>
                    <a:pt x="1608" y="713"/>
                    <a:pt x="1616" y="713"/>
                    <a:pt x="1625" y="715"/>
                  </a:cubicBezTo>
                  <a:cubicBezTo>
                    <a:pt x="1660" y="719"/>
                    <a:pt x="1697" y="725"/>
                    <a:pt x="1744" y="735"/>
                  </a:cubicBezTo>
                  <a:cubicBezTo>
                    <a:pt x="1771" y="739"/>
                    <a:pt x="1805" y="750"/>
                    <a:pt x="1853" y="766"/>
                  </a:cubicBezTo>
                  <a:lnTo>
                    <a:pt x="1852" y="762"/>
                  </a:lnTo>
                  <a:lnTo>
                    <a:pt x="1852" y="762"/>
                  </a:lnTo>
                  <a:cubicBezTo>
                    <a:pt x="1900" y="780"/>
                    <a:pt x="1955" y="802"/>
                    <a:pt x="2015" y="838"/>
                  </a:cubicBezTo>
                  <a:cubicBezTo>
                    <a:pt x="2072" y="875"/>
                    <a:pt x="2128" y="920"/>
                    <a:pt x="2175" y="971"/>
                  </a:cubicBezTo>
                  <a:lnTo>
                    <a:pt x="1937" y="1236"/>
                  </a:lnTo>
                  <a:lnTo>
                    <a:pt x="1937" y="1238"/>
                  </a:lnTo>
                  <a:lnTo>
                    <a:pt x="1937" y="1238"/>
                  </a:lnTo>
                  <a:lnTo>
                    <a:pt x="1385" y="1855"/>
                  </a:lnTo>
                  <a:lnTo>
                    <a:pt x="1949" y="1291"/>
                  </a:lnTo>
                  <a:lnTo>
                    <a:pt x="1949" y="1289"/>
                  </a:lnTo>
                  <a:lnTo>
                    <a:pt x="1949" y="1289"/>
                  </a:lnTo>
                  <a:lnTo>
                    <a:pt x="2220" y="1018"/>
                  </a:lnTo>
                  <a:cubicBezTo>
                    <a:pt x="2298" y="1111"/>
                    <a:pt x="2359" y="1215"/>
                    <a:pt x="2400" y="1332"/>
                  </a:cubicBezTo>
                  <a:cubicBezTo>
                    <a:pt x="2501" y="1611"/>
                    <a:pt x="2470" y="1917"/>
                    <a:pt x="2314" y="2169"/>
                  </a:cubicBezTo>
                  <a:cubicBezTo>
                    <a:pt x="2302" y="2190"/>
                    <a:pt x="2253" y="2266"/>
                    <a:pt x="2181" y="2331"/>
                  </a:cubicBezTo>
                  <a:cubicBezTo>
                    <a:pt x="2175" y="2337"/>
                    <a:pt x="2169" y="2344"/>
                    <a:pt x="2158" y="2352"/>
                  </a:cubicBezTo>
                  <a:lnTo>
                    <a:pt x="2169" y="2399"/>
                  </a:lnTo>
                  <a:cubicBezTo>
                    <a:pt x="2162" y="2399"/>
                    <a:pt x="2154" y="2401"/>
                    <a:pt x="2150" y="2401"/>
                  </a:cubicBezTo>
                  <a:lnTo>
                    <a:pt x="2142" y="2366"/>
                  </a:lnTo>
                  <a:cubicBezTo>
                    <a:pt x="2128" y="2376"/>
                    <a:pt x="2107" y="2391"/>
                    <a:pt x="2082" y="2407"/>
                  </a:cubicBezTo>
                  <a:lnTo>
                    <a:pt x="2045" y="2407"/>
                  </a:lnTo>
                  <a:cubicBezTo>
                    <a:pt x="1968" y="2401"/>
                    <a:pt x="1881" y="2383"/>
                    <a:pt x="1805" y="2356"/>
                  </a:cubicBezTo>
                  <a:cubicBezTo>
                    <a:pt x="1611" y="2280"/>
                    <a:pt x="1446" y="2143"/>
                    <a:pt x="1336" y="1966"/>
                  </a:cubicBezTo>
                  <a:lnTo>
                    <a:pt x="1385" y="1859"/>
                  </a:lnTo>
                  <a:lnTo>
                    <a:pt x="1317" y="1929"/>
                  </a:lnTo>
                  <a:cubicBezTo>
                    <a:pt x="1272" y="1855"/>
                    <a:pt x="1239" y="1775"/>
                    <a:pt x="1217" y="1691"/>
                  </a:cubicBezTo>
                  <a:cubicBezTo>
                    <a:pt x="1206" y="1652"/>
                    <a:pt x="1180" y="1543"/>
                    <a:pt x="1186" y="1406"/>
                  </a:cubicBezTo>
                  <a:cubicBezTo>
                    <a:pt x="1188" y="1330"/>
                    <a:pt x="1206" y="1223"/>
                    <a:pt x="1231" y="1150"/>
                  </a:cubicBezTo>
                  <a:cubicBezTo>
                    <a:pt x="1276" y="1029"/>
                    <a:pt x="1342" y="920"/>
                    <a:pt x="1430" y="825"/>
                  </a:cubicBezTo>
                  <a:cubicBezTo>
                    <a:pt x="1485" y="768"/>
                    <a:pt x="1539" y="731"/>
                    <a:pt x="1565" y="715"/>
                  </a:cubicBezTo>
                  <a:cubicBezTo>
                    <a:pt x="1578" y="715"/>
                    <a:pt x="1588" y="713"/>
                    <a:pt x="1602" y="713"/>
                  </a:cubicBezTo>
                  <a:close/>
                  <a:moveTo>
                    <a:pt x="2035" y="2432"/>
                  </a:moveTo>
                  <a:cubicBezTo>
                    <a:pt x="2029" y="2438"/>
                    <a:pt x="2025" y="2440"/>
                    <a:pt x="2017" y="2442"/>
                  </a:cubicBezTo>
                  <a:lnTo>
                    <a:pt x="2025" y="2434"/>
                  </a:lnTo>
                  <a:cubicBezTo>
                    <a:pt x="2027" y="2434"/>
                    <a:pt x="2031" y="2432"/>
                    <a:pt x="2035" y="2432"/>
                  </a:cubicBezTo>
                  <a:close/>
                  <a:moveTo>
                    <a:pt x="2041" y="1"/>
                  </a:moveTo>
                  <a:cubicBezTo>
                    <a:pt x="1896" y="1"/>
                    <a:pt x="1781" y="23"/>
                    <a:pt x="1717" y="34"/>
                  </a:cubicBezTo>
                  <a:lnTo>
                    <a:pt x="1718" y="40"/>
                  </a:lnTo>
                  <a:lnTo>
                    <a:pt x="1718" y="40"/>
                  </a:lnTo>
                  <a:cubicBezTo>
                    <a:pt x="1618" y="56"/>
                    <a:pt x="1522" y="81"/>
                    <a:pt x="1420" y="111"/>
                  </a:cubicBezTo>
                  <a:cubicBezTo>
                    <a:pt x="1352" y="132"/>
                    <a:pt x="1282" y="155"/>
                    <a:pt x="1219" y="177"/>
                  </a:cubicBezTo>
                  <a:cubicBezTo>
                    <a:pt x="1083" y="226"/>
                    <a:pt x="972" y="284"/>
                    <a:pt x="886" y="329"/>
                  </a:cubicBezTo>
                  <a:cubicBezTo>
                    <a:pt x="714" y="421"/>
                    <a:pt x="599" y="530"/>
                    <a:pt x="548" y="575"/>
                  </a:cubicBezTo>
                  <a:cubicBezTo>
                    <a:pt x="410" y="698"/>
                    <a:pt x="328" y="821"/>
                    <a:pt x="271" y="916"/>
                  </a:cubicBezTo>
                  <a:cubicBezTo>
                    <a:pt x="47" y="1281"/>
                    <a:pt x="0" y="1742"/>
                    <a:pt x="148" y="2147"/>
                  </a:cubicBezTo>
                  <a:cubicBezTo>
                    <a:pt x="252" y="2442"/>
                    <a:pt x="460" y="2696"/>
                    <a:pt x="728" y="2863"/>
                  </a:cubicBezTo>
                  <a:cubicBezTo>
                    <a:pt x="878" y="2965"/>
                    <a:pt x="1053" y="3037"/>
                    <a:pt x="1256" y="3080"/>
                  </a:cubicBezTo>
                  <a:cubicBezTo>
                    <a:pt x="1319" y="3094"/>
                    <a:pt x="1385" y="3101"/>
                    <a:pt x="1455" y="3107"/>
                  </a:cubicBezTo>
                  <a:cubicBezTo>
                    <a:pt x="1504" y="3109"/>
                    <a:pt x="1549" y="3111"/>
                    <a:pt x="1598" y="3111"/>
                  </a:cubicBezTo>
                  <a:cubicBezTo>
                    <a:pt x="1629" y="3111"/>
                    <a:pt x="1658" y="3109"/>
                    <a:pt x="1686" y="3109"/>
                  </a:cubicBezTo>
                  <a:cubicBezTo>
                    <a:pt x="1764" y="3105"/>
                    <a:pt x="1842" y="3097"/>
                    <a:pt x="1926" y="3082"/>
                  </a:cubicBezTo>
                  <a:cubicBezTo>
                    <a:pt x="2089" y="3058"/>
                    <a:pt x="2253" y="3014"/>
                    <a:pt x="2425" y="2951"/>
                  </a:cubicBezTo>
                  <a:cubicBezTo>
                    <a:pt x="2503" y="2918"/>
                    <a:pt x="2581" y="2883"/>
                    <a:pt x="2657" y="2844"/>
                  </a:cubicBezTo>
                  <a:cubicBezTo>
                    <a:pt x="2757" y="2793"/>
                    <a:pt x="2965" y="2686"/>
                    <a:pt x="3164" y="2481"/>
                  </a:cubicBezTo>
                  <a:cubicBezTo>
                    <a:pt x="3313" y="2325"/>
                    <a:pt x="3426" y="2145"/>
                    <a:pt x="3496" y="1946"/>
                  </a:cubicBezTo>
                  <a:cubicBezTo>
                    <a:pt x="3553" y="1777"/>
                    <a:pt x="3578" y="1642"/>
                    <a:pt x="3584" y="1470"/>
                  </a:cubicBezTo>
                  <a:cubicBezTo>
                    <a:pt x="3588" y="1271"/>
                    <a:pt x="3547" y="1115"/>
                    <a:pt x="3529" y="1047"/>
                  </a:cubicBezTo>
                  <a:cubicBezTo>
                    <a:pt x="3414" y="620"/>
                    <a:pt x="3086" y="267"/>
                    <a:pt x="2651" y="103"/>
                  </a:cubicBezTo>
                  <a:cubicBezTo>
                    <a:pt x="2503" y="48"/>
                    <a:pt x="2363" y="15"/>
                    <a:pt x="2201" y="5"/>
                  </a:cubicBezTo>
                  <a:cubicBezTo>
                    <a:pt x="2152" y="3"/>
                    <a:pt x="2107" y="1"/>
                    <a:pt x="204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0"/>
            <p:cNvSpPr/>
            <p:nvPr/>
          </p:nvSpPr>
          <p:spPr>
            <a:xfrm>
              <a:off x="6615391" y="2748490"/>
              <a:ext cx="155303" cy="163333"/>
            </a:xfrm>
            <a:custGeom>
              <a:avLst/>
              <a:gdLst/>
              <a:ahLst/>
              <a:cxnLst/>
              <a:rect l="l" t="t" r="r" b="b"/>
              <a:pathLst>
                <a:path w="3136" h="3298" extrusionOk="0">
                  <a:moveTo>
                    <a:pt x="2444" y="1599"/>
                  </a:moveTo>
                  <a:lnTo>
                    <a:pt x="2444" y="1599"/>
                  </a:lnTo>
                  <a:cubicBezTo>
                    <a:pt x="2436" y="1638"/>
                    <a:pt x="2428" y="1677"/>
                    <a:pt x="2415" y="1714"/>
                  </a:cubicBezTo>
                  <a:cubicBezTo>
                    <a:pt x="2339" y="1960"/>
                    <a:pt x="2169" y="2163"/>
                    <a:pt x="1941" y="2286"/>
                  </a:cubicBezTo>
                  <a:lnTo>
                    <a:pt x="1726" y="1884"/>
                  </a:lnTo>
                  <a:lnTo>
                    <a:pt x="2444" y="1599"/>
                  </a:lnTo>
                  <a:close/>
                  <a:moveTo>
                    <a:pt x="1658" y="899"/>
                  </a:moveTo>
                  <a:cubicBezTo>
                    <a:pt x="1843" y="899"/>
                    <a:pt x="2026" y="950"/>
                    <a:pt x="2186" y="1051"/>
                  </a:cubicBezTo>
                  <a:cubicBezTo>
                    <a:pt x="2292" y="1117"/>
                    <a:pt x="2385" y="1205"/>
                    <a:pt x="2458" y="1307"/>
                  </a:cubicBezTo>
                  <a:cubicBezTo>
                    <a:pt x="2465" y="1352"/>
                    <a:pt x="2467" y="1402"/>
                    <a:pt x="2465" y="1447"/>
                  </a:cubicBezTo>
                  <a:lnTo>
                    <a:pt x="1710" y="1855"/>
                  </a:lnTo>
                  <a:lnTo>
                    <a:pt x="1375" y="1229"/>
                  </a:lnTo>
                  <a:lnTo>
                    <a:pt x="1708" y="1855"/>
                  </a:lnTo>
                  <a:lnTo>
                    <a:pt x="1470" y="1982"/>
                  </a:lnTo>
                  <a:lnTo>
                    <a:pt x="1724" y="1884"/>
                  </a:lnTo>
                  <a:lnTo>
                    <a:pt x="1939" y="2288"/>
                  </a:lnTo>
                  <a:cubicBezTo>
                    <a:pt x="1798" y="2362"/>
                    <a:pt x="1636" y="2405"/>
                    <a:pt x="1474" y="2405"/>
                  </a:cubicBezTo>
                  <a:cubicBezTo>
                    <a:pt x="1160" y="2405"/>
                    <a:pt x="869" y="2255"/>
                    <a:pt x="684" y="2009"/>
                  </a:cubicBezTo>
                  <a:cubicBezTo>
                    <a:pt x="657" y="1779"/>
                    <a:pt x="704" y="1547"/>
                    <a:pt x="827" y="1359"/>
                  </a:cubicBezTo>
                  <a:cubicBezTo>
                    <a:pt x="967" y="1135"/>
                    <a:pt x="1187" y="981"/>
                    <a:pt x="1443" y="922"/>
                  </a:cubicBezTo>
                  <a:cubicBezTo>
                    <a:pt x="1514" y="906"/>
                    <a:pt x="1586" y="899"/>
                    <a:pt x="1658" y="899"/>
                  </a:cubicBezTo>
                  <a:close/>
                  <a:moveTo>
                    <a:pt x="1468" y="0"/>
                  </a:moveTo>
                  <a:cubicBezTo>
                    <a:pt x="1238" y="0"/>
                    <a:pt x="1008" y="58"/>
                    <a:pt x="805" y="165"/>
                  </a:cubicBezTo>
                  <a:lnTo>
                    <a:pt x="803" y="169"/>
                  </a:lnTo>
                  <a:cubicBezTo>
                    <a:pt x="477" y="341"/>
                    <a:pt x="237" y="632"/>
                    <a:pt x="124" y="985"/>
                  </a:cubicBezTo>
                  <a:cubicBezTo>
                    <a:pt x="48" y="1219"/>
                    <a:pt x="1" y="1586"/>
                    <a:pt x="187" y="2003"/>
                  </a:cubicBezTo>
                  <a:cubicBezTo>
                    <a:pt x="220" y="2077"/>
                    <a:pt x="249" y="2151"/>
                    <a:pt x="271" y="2208"/>
                  </a:cubicBezTo>
                  <a:lnTo>
                    <a:pt x="310" y="2319"/>
                  </a:lnTo>
                  <a:lnTo>
                    <a:pt x="411" y="2553"/>
                  </a:lnTo>
                  <a:cubicBezTo>
                    <a:pt x="528" y="2766"/>
                    <a:pt x="698" y="2949"/>
                    <a:pt x="899" y="3076"/>
                  </a:cubicBezTo>
                  <a:cubicBezTo>
                    <a:pt x="1129" y="3221"/>
                    <a:pt x="1396" y="3297"/>
                    <a:pt x="1662" y="3297"/>
                  </a:cubicBezTo>
                  <a:cubicBezTo>
                    <a:pt x="1767" y="3297"/>
                    <a:pt x="1872" y="3287"/>
                    <a:pt x="1968" y="3263"/>
                  </a:cubicBezTo>
                  <a:cubicBezTo>
                    <a:pt x="2333" y="3180"/>
                    <a:pt x="2655" y="2953"/>
                    <a:pt x="2850" y="2643"/>
                  </a:cubicBezTo>
                  <a:cubicBezTo>
                    <a:pt x="3080" y="2282"/>
                    <a:pt x="3136" y="1833"/>
                    <a:pt x="3000" y="1441"/>
                  </a:cubicBezTo>
                  <a:cubicBezTo>
                    <a:pt x="2934" y="1250"/>
                    <a:pt x="2852" y="1014"/>
                    <a:pt x="2729" y="774"/>
                  </a:cubicBezTo>
                  <a:cubicBezTo>
                    <a:pt x="2487" y="296"/>
                    <a:pt x="2003" y="0"/>
                    <a:pt x="146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0"/>
            <p:cNvSpPr/>
            <p:nvPr/>
          </p:nvSpPr>
          <p:spPr>
            <a:xfrm>
              <a:off x="6587659" y="2762010"/>
              <a:ext cx="229685" cy="289820"/>
            </a:xfrm>
            <a:custGeom>
              <a:avLst/>
              <a:gdLst/>
              <a:ahLst/>
              <a:cxnLst/>
              <a:rect l="l" t="t" r="r" b="b"/>
              <a:pathLst>
                <a:path w="4638" h="5852" extrusionOk="0">
                  <a:moveTo>
                    <a:pt x="3765" y="3619"/>
                  </a:moveTo>
                  <a:cubicBezTo>
                    <a:pt x="3765" y="3619"/>
                    <a:pt x="3767" y="3619"/>
                    <a:pt x="3767" y="3621"/>
                  </a:cubicBezTo>
                  <a:lnTo>
                    <a:pt x="3765" y="3619"/>
                  </a:lnTo>
                  <a:close/>
                  <a:moveTo>
                    <a:pt x="2910" y="0"/>
                  </a:moveTo>
                  <a:cubicBezTo>
                    <a:pt x="2807" y="0"/>
                    <a:pt x="2700" y="11"/>
                    <a:pt x="2614" y="21"/>
                  </a:cubicBezTo>
                  <a:cubicBezTo>
                    <a:pt x="2387" y="45"/>
                    <a:pt x="2198" y="107"/>
                    <a:pt x="2044" y="167"/>
                  </a:cubicBezTo>
                  <a:lnTo>
                    <a:pt x="1868" y="236"/>
                  </a:lnTo>
                  <a:cubicBezTo>
                    <a:pt x="1632" y="331"/>
                    <a:pt x="1435" y="421"/>
                    <a:pt x="1244" y="523"/>
                  </a:cubicBezTo>
                  <a:cubicBezTo>
                    <a:pt x="1147" y="575"/>
                    <a:pt x="1053" y="630"/>
                    <a:pt x="975" y="673"/>
                  </a:cubicBezTo>
                  <a:lnTo>
                    <a:pt x="936" y="694"/>
                  </a:lnTo>
                  <a:cubicBezTo>
                    <a:pt x="844" y="745"/>
                    <a:pt x="688" y="835"/>
                    <a:pt x="522" y="985"/>
                  </a:cubicBezTo>
                  <a:cubicBezTo>
                    <a:pt x="452" y="1049"/>
                    <a:pt x="351" y="1153"/>
                    <a:pt x="267" y="1283"/>
                  </a:cubicBezTo>
                  <a:cubicBezTo>
                    <a:pt x="83" y="1562"/>
                    <a:pt x="44" y="1830"/>
                    <a:pt x="29" y="1929"/>
                  </a:cubicBezTo>
                  <a:cubicBezTo>
                    <a:pt x="1" y="2109"/>
                    <a:pt x="17" y="2267"/>
                    <a:pt x="31" y="2382"/>
                  </a:cubicBezTo>
                  <a:cubicBezTo>
                    <a:pt x="44" y="2475"/>
                    <a:pt x="60" y="2548"/>
                    <a:pt x="85" y="2637"/>
                  </a:cubicBezTo>
                  <a:cubicBezTo>
                    <a:pt x="95" y="2672"/>
                    <a:pt x="105" y="2704"/>
                    <a:pt x="122" y="2749"/>
                  </a:cubicBezTo>
                  <a:cubicBezTo>
                    <a:pt x="144" y="2823"/>
                    <a:pt x="173" y="2895"/>
                    <a:pt x="195" y="2955"/>
                  </a:cubicBezTo>
                  <a:cubicBezTo>
                    <a:pt x="253" y="3094"/>
                    <a:pt x="317" y="3207"/>
                    <a:pt x="351" y="3269"/>
                  </a:cubicBezTo>
                  <a:lnTo>
                    <a:pt x="368" y="3297"/>
                  </a:lnTo>
                  <a:cubicBezTo>
                    <a:pt x="499" y="3525"/>
                    <a:pt x="645" y="3726"/>
                    <a:pt x="782" y="3911"/>
                  </a:cubicBezTo>
                  <a:cubicBezTo>
                    <a:pt x="903" y="4069"/>
                    <a:pt x="1028" y="4208"/>
                    <a:pt x="1141" y="4335"/>
                  </a:cubicBezTo>
                  <a:lnTo>
                    <a:pt x="1211" y="4413"/>
                  </a:lnTo>
                  <a:cubicBezTo>
                    <a:pt x="1264" y="4475"/>
                    <a:pt x="1316" y="4536"/>
                    <a:pt x="1371" y="4600"/>
                  </a:cubicBezTo>
                  <a:cubicBezTo>
                    <a:pt x="1429" y="4672"/>
                    <a:pt x="1490" y="4746"/>
                    <a:pt x="1556" y="4817"/>
                  </a:cubicBezTo>
                  <a:cubicBezTo>
                    <a:pt x="1630" y="4904"/>
                    <a:pt x="1710" y="4984"/>
                    <a:pt x="1794" y="5064"/>
                  </a:cubicBezTo>
                  <a:lnTo>
                    <a:pt x="1859" y="5131"/>
                  </a:lnTo>
                  <a:cubicBezTo>
                    <a:pt x="1917" y="5191"/>
                    <a:pt x="1966" y="5240"/>
                    <a:pt x="2019" y="5287"/>
                  </a:cubicBezTo>
                  <a:cubicBezTo>
                    <a:pt x="2075" y="5339"/>
                    <a:pt x="2136" y="5390"/>
                    <a:pt x="2208" y="5447"/>
                  </a:cubicBezTo>
                  <a:lnTo>
                    <a:pt x="2243" y="5472"/>
                  </a:lnTo>
                  <a:cubicBezTo>
                    <a:pt x="2300" y="5521"/>
                    <a:pt x="2391" y="5593"/>
                    <a:pt x="2524" y="5665"/>
                  </a:cubicBezTo>
                  <a:cubicBezTo>
                    <a:pt x="2633" y="5724"/>
                    <a:pt x="2725" y="5755"/>
                    <a:pt x="2783" y="5776"/>
                  </a:cubicBezTo>
                  <a:cubicBezTo>
                    <a:pt x="2934" y="5827"/>
                    <a:pt x="3088" y="5851"/>
                    <a:pt x="3240" y="5851"/>
                  </a:cubicBezTo>
                  <a:cubicBezTo>
                    <a:pt x="3365" y="5851"/>
                    <a:pt x="3490" y="5835"/>
                    <a:pt x="3611" y="5796"/>
                  </a:cubicBezTo>
                  <a:cubicBezTo>
                    <a:pt x="3763" y="5753"/>
                    <a:pt x="3907" y="5683"/>
                    <a:pt x="4034" y="5591"/>
                  </a:cubicBezTo>
                  <a:cubicBezTo>
                    <a:pt x="4414" y="5334"/>
                    <a:pt x="4637" y="4906"/>
                    <a:pt x="4627" y="4448"/>
                  </a:cubicBezTo>
                  <a:cubicBezTo>
                    <a:pt x="4623" y="4198"/>
                    <a:pt x="4615" y="3950"/>
                    <a:pt x="4606" y="3689"/>
                  </a:cubicBezTo>
                  <a:lnTo>
                    <a:pt x="4588" y="3092"/>
                  </a:lnTo>
                  <a:cubicBezTo>
                    <a:pt x="4586" y="2938"/>
                    <a:pt x="4582" y="2780"/>
                    <a:pt x="4574" y="2626"/>
                  </a:cubicBezTo>
                  <a:lnTo>
                    <a:pt x="4543" y="2027"/>
                  </a:lnTo>
                  <a:cubicBezTo>
                    <a:pt x="4533" y="1781"/>
                    <a:pt x="4516" y="1539"/>
                    <a:pt x="4461" y="1272"/>
                  </a:cubicBezTo>
                  <a:cubicBezTo>
                    <a:pt x="4453" y="1233"/>
                    <a:pt x="4442" y="1194"/>
                    <a:pt x="4434" y="1159"/>
                  </a:cubicBezTo>
                  <a:cubicBezTo>
                    <a:pt x="4346" y="800"/>
                    <a:pt x="4132" y="489"/>
                    <a:pt x="3835" y="279"/>
                  </a:cubicBezTo>
                  <a:cubicBezTo>
                    <a:pt x="3570" y="95"/>
                    <a:pt x="3259" y="0"/>
                    <a:pt x="291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0"/>
            <p:cNvSpPr/>
            <p:nvPr/>
          </p:nvSpPr>
          <p:spPr>
            <a:xfrm>
              <a:off x="6613657" y="2733633"/>
              <a:ext cx="191454" cy="261690"/>
            </a:xfrm>
            <a:custGeom>
              <a:avLst/>
              <a:gdLst/>
              <a:ahLst/>
              <a:cxnLst/>
              <a:rect l="l" t="t" r="r" b="b"/>
              <a:pathLst>
                <a:path w="3866" h="5284" extrusionOk="0">
                  <a:moveTo>
                    <a:pt x="2520" y="2941"/>
                  </a:moveTo>
                  <a:cubicBezTo>
                    <a:pt x="2569" y="2988"/>
                    <a:pt x="2612" y="3043"/>
                    <a:pt x="2654" y="3101"/>
                  </a:cubicBezTo>
                  <a:lnTo>
                    <a:pt x="2563" y="3169"/>
                  </a:lnTo>
                  <a:lnTo>
                    <a:pt x="2512" y="2951"/>
                  </a:lnTo>
                  <a:lnTo>
                    <a:pt x="2520" y="2941"/>
                  </a:lnTo>
                  <a:close/>
                  <a:moveTo>
                    <a:pt x="2221" y="3156"/>
                  </a:moveTo>
                  <a:lnTo>
                    <a:pt x="2221" y="3158"/>
                  </a:lnTo>
                  <a:lnTo>
                    <a:pt x="2163" y="3249"/>
                  </a:lnTo>
                  <a:lnTo>
                    <a:pt x="2155" y="3245"/>
                  </a:lnTo>
                  <a:lnTo>
                    <a:pt x="2221" y="3156"/>
                  </a:lnTo>
                  <a:close/>
                  <a:moveTo>
                    <a:pt x="2775" y="3333"/>
                  </a:moveTo>
                  <a:lnTo>
                    <a:pt x="2777" y="3337"/>
                  </a:lnTo>
                  <a:lnTo>
                    <a:pt x="2746" y="3341"/>
                  </a:lnTo>
                  <a:lnTo>
                    <a:pt x="2775" y="3333"/>
                  </a:lnTo>
                  <a:close/>
                  <a:moveTo>
                    <a:pt x="2245" y="3275"/>
                  </a:moveTo>
                  <a:lnTo>
                    <a:pt x="2237" y="3364"/>
                  </a:lnTo>
                  <a:lnTo>
                    <a:pt x="2110" y="3439"/>
                  </a:lnTo>
                  <a:lnTo>
                    <a:pt x="2110" y="3439"/>
                  </a:lnTo>
                  <a:lnTo>
                    <a:pt x="2245" y="3275"/>
                  </a:lnTo>
                  <a:close/>
                  <a:moveTo>
                    <a:pt x="1800" y="3201"/>
                  </a:moveTo>
                  <a:lnTo>
                    <a:pt x="2139" y="3269"/>
                  </a:lnTo>
                  <a:lnTo>
                    <a:pt x="2153" y="3245"/>
                  </a:lnTo>
                  <a:lnTo>
                    <a:pt x="2161" y="3249"/>
                  </a:lnTo>
                  <a:lnTo>
                    <a:pt x="2048" y="3429"/>
                  </a:lnTo>
                  <a:lnTo>
                    <a:pt x="2040" y="3427"/>
                  </a:lnTo>
                  <a:lnTo>
                    <a:pt x="2048" y="3394"/>
                  </a:lnTo>
                  <a:lnTo>
                    <a:pt x="2036" y="3419"/>
                  </a:lnTo>
                  <a:lnTo>
                    <a:pt x="2038" y="3392"/>
                  </a:lnTo>
                  <a:lnTo>
                    <a:pt x="2030" y="3423"/>
                  </a:lnTo>
                  <a:lnTo>
                    <a:pt x="2009" y="3392"/>
                  </a:lnTo>
                  <a:lnTo>
                    <a:pt x="2009" y="3409"/>
                  </a:lnTo>
                  <a:lnTo>
                    <a:pt x="1991" y="3394"/>
                  </a:lnTo>
                  <a:lnTo>
                    <a:pt x="1991" y="3396"/>
                  </a:lnTo>
                  <a:lnTo>
                    <a:pt x="1995" y="3402"/>
                  </a:lnTo>
                  <a:lnTo>
                    <a:pt x="1991" y="3398"/>
                  </a:lnTo>
                  <a:lnTo>
                    <a:pt x="1991" y="3398"/>
                  </a:lnTo>
                  <a:lnTo>
                    <a:pt x="1999" y="3415"/>
                  </a:lnTo>
                  <a:lnTo>
                    <a:pt x="1999" y="3415"/>
                  </a:lnTo>
                  <a:lnTo>
                    <a:pt x="1987" y="3409"/>
                  </a:lnTo>
                  <a:lnTo>
                    <a:pt x="2007" y="3448"/>
                  </a:lnTo>
                  <a:lnTo>
                    <a:pt x="1974" y="3444"/>
                  </a:lnTo>
                  <a:lnTo>
                    <a:pt x="2007" y="3450"/>
                  </a:lnTo>
                  <a:lnTo>
                    <a:pt x="2011" y="3468"/>
                  </a:lnTo>
                  <a:lnTo>
                    <a:pt x="1974" y="3487"/>
                  </a:lnTo>
                  <a:lnTo>
                    <a:pt x="1987" y="3487"/>
                  </a:lnTo>
                  <a:lnTo>
                    <a:pt x="1455" y="3675"/>
                  </a:lnTo>
                  <a:lnTo>
                    <a:pt x="1421" y="3686"/>
                  </a:lnTo>
                  <a:cubicBezTo>
                    <a:pt x="1414" y="3591"/>
                    <a:pt x="1421" y="3499"/>
                    <a:pt x="1437" y="3407"/>
                  </a:cubicBezTo>
                  <a:lnTo>
                    <a:pt x="1800" y="3456"/>
                  </a:lnTo>
                  <a:lnTo>
                    <a:pt x="1800" y="3201"/>
                  </a:lnTo>
                  <a:close/>
                  <a:moveTo>
                    <a:pt x="1" y="1"/>
                  </a:moveTo>
                  <a:lnTo>
                    <a:pt x="522" y="3121"/>
                  </a:lnTo>
                  <a:cubicBezTo>
                    <a:pt x="483" y="3228"/>
                    <a:pt x="456" y="3337"/>
                    <a:pt x="438" y="3454"/>
                  </a:cubicBezTo>
                  <a:cubicBezTo>
                    <a:pt x="411" y="3624"/>
                    <a:pt x="421" y="3798"/>
                    <a:pt x="462" y="3983"/>
                  </a:cubicBezTo>
                  <a:cubicBezTo>
                    <a:pt x="497" y="4125"/>
                    <a:pt x="544" y="4233"/>
                    <a:pt x="571" y="4287"/>
                  </a:cubicBezTo>
                  <a:cubicBezTo>
                    <a:pt x="787" y="4743"/>
                    <a:pt x="1253" y="5027"/>
                    <a:pt x="1747" y="5027"/>
                  </a:cubicBezTo>
                  <a:cubicBezTo>
                    <a:pt x="1839" y="5027"/>
                    <a:pt x="1933" y="5017"/>
                    <a:pt x="2026" y="4997"/>
                  </a:cubicBezTo>
                  <a:cubicBezTo>
                    <a:pt x="2134" y="4974"/>
                    <a:pt x="2241" y="4935"/>
                    <a:pt x="2338" y="4884"/>
                  </a:cubicBezTo>
                  <a:cubicBezTo>
                    <a:pt x="2354" y="4886"/>
                    <a:pt x="2366" y="4886"/>
                    <a:pt x="2381" y="4890"/>
                  </a:cubicBezTo>
                  <a:lnTo>
                    <a:pt x="2961" y="5284"/>
                  </a:lnTo>
                  <a:lnTo>
                    <a:pt x="3062" y="4787"/>
                  </a:lnTo>
                  <a:cubicBezTo>
                    <a:pt x="3304" y="4677"/>
                    <a:pt x="3509" y="4492"/>
                    <a:pt x="3646" y="4258"/>
                  </a:cubicBezTo>
                  <a:cubicBezTo>
                    <a:pt x="3823" y="3952"/>
                    <a:pt x="3866" y="3583"/>
                    <a:pt x="3763" y="3253"/>
                  </a:cubicBezTo>
                  <a:lnTo>
                    <a:pt x="3749" y="3199"/>
                  </a:lnTo>
                  <a:cubicBezTo>
                    <a:pt x="3731" y="3142"/>
                    <a:pt x="3712" y="3084"/>
                    <a:pt x="3690" y="3009"/>
                  </a:cubicBezTo>
                  <a:cubicBezTo>
                    <a:pt x="3671" y="2953"/>
                    <a:pt x="3653" y="2900"/>
                    <a:pt x="3626" y="2830"/>
                  </a:cubicBezTo>
                  <a:cubicBezTo>
                    <a:pt x="3601" y="2771"/>
                    <a:pt x="3577" y="2711"/>
                    <a:pt x="3548" y="2660"/>
                  </a:cubicBezTo>
                  <a:cubicBezTo>
                    <a:pt x="3433" y="2448"/>
                    <a:pt x="3261" y="2264"/>
                    <a:pt x="3058" y="2133"/>
                  </a:cubicBezTo>
                  <a:cubicBezTo>
                    <a:pt x="2839" y="1989"/>
                    <a:pt x="2574" y="1913"/>
                    <a:pt x="2310" y="1913"/>
                  </a:cubicBezTo>
                  <a:cubicBezTo>
                    <a:pt x="2220" y="1913"/>
                    <a:pt x="2130" y="1922"/>
                    <a:pt x="2042" y="1940"/>
                  </a:cubicBezTo>
                  <a:cubicBezTo>
                    <a:pt x="1999" y="1948"/>
                    <a:pt x="1956" y="1958"/>
                    <a:pt x="1915" y="1970"/>
                  </a:cubicBezTo>
                  <a:lnTo>
                    <a:pt x="1909" y="1970"/>
                  </a:lnTo>
                  <a:lnTo>
                    <a:pt x="1905" y="1977"/>
                  </a:lnTo>
                  <a:cubicBezTo>
                    <a:pt x="1892" y="1979"/>
                    <a:pt x="1882" y="1981"/>
                    <a:pt x="1868" y="1987"/>
                  </a:cubicBezTo>
                  <a:lnTo>
                    <a:pt x="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0"/>
            <p:cNvSpPr/>
            <p:nvPr/>
          </p:nvSpPr>
          <p:spPr>
            <a:xfrm>
              <a:off x="6619352" y="2788555"/>
              <a:ext cx="182936" cy="153825"/>
            </a:xfrm>
            <a:custGeom>
              <a:avLst/>
              <a:gdLst/>
              <a:ahLst/>
              <a:cxnLst/>
              <a:rect l="l" t="t" r="r" b="b"/>
              <a:pathLst>
                <a:path w="3694" h="3106" extrusionOk="0">
                  <a:moveTo>
                    <a:pt x="2071" y="935"/>
                  </a:moveTo>
                  <a:cubicBezTo>
                    <a:pt x="2087" y="950"/>
                    <a:pt x="2106" y="964"/>
                    <a:pt x="2120" y="983"/>
                  </a:cubicBezTo>
                  <a:lnTo>
                    <a:pt x="2038" y="1188"/>
                  </a:lnTo>
                  <a:lnTo>
                    <a:pt x="2071" y="935"/>
                  </a:lnTo>
                  <a:close/>
                  <a:moveTo>
                    <a:pt x="2235" y="1114"/>
                  </a:moveTo>
                  <a:cubicBezTo>
                    <a:pt x="2243" y="1124"/>
                    <a:pt x="2251" y="1134"/>
                    <a:pt x="2255" y="1145"/>
                  </a:cubicBezTo>
                  <a:lnTo>
                    <a:pt x="2143" y="1288"/>
                  </a:lnTo>
                  <a:lnTo>
                    <a:pt x="2235" y="1114"/>
                  </a:lnTo>
                  <a:close/>
                  <a:moveTo>
                    <a:pt x="2768" y="513"/>
                  </a:moveTo>
                  <a:lnTo>
                    <a:pt x="2264" y="1149"/>
                  </a:lnTo>
                  <a:lnTo>
                    <a:pt x="2303" y="1210"/>
                  </a:lnTo>
                  <a:lnTo>
                    <a:pt x="2112" y="1350"/>
                  </a:lnTo>
                  <a:lnTo>
                    <a:pt x="2132" y="1309"/>
                  </a:lnTo>
                  <a:lnTo>
                    <a:pt x="2132" y="1309"/>
                  </a:lnTo>
                  <a:lnTo>
                    <a:pt x="2102" y="1346"/>
                  </a:lnTo>
                  <a:lnTo>
                    <a:pt x="2257" y="1145"/>
                  </a:lnTo>
                  <a:cubicBezTo>
                    <a:pt x="2262" y="1145"/>
                    <a:pt x="2262" y="1147"/>
                    <a:pt x="2262" y="1147"/>
                  </a:cubicBezTo>
                  <a:lnTo>
                    <a:pt x="2768" y="513"/>
                  </a:lnTo>
                  <a:close/>
                  <a:moveTo>
                    <a:pt x="1361" y="1415"/>
                  </a:moveTo>
                  <a:lnTo>
                    <a:pt x="1429" y="1434"/>
                  </a:lnTo>
                  <a:lnTo>
                    <a:pt x="1439" y="1516"/>
                  </a:lnTo>
                  <a:lnTo>
                    <a:pt x="1435" y="1526"/>
                  </a:lnTo>
                  <a:lnTo>
                    <a:pt x="1361" y="1415"/>
                  </a:lnTo>
                  <a:close/>
                  <a:moveTo>
                    <a:pt x="2321" y="1251"/>
                  </a:moveTo>
                  <a:cubicBezTo>
                    <a:pt x="2366" y="1335"/>
                    <a:pt x="2399" y="1428"/>
                    <a:pt x="2420" y="1524"/>
                  </a:cubicBezTo>
                  <a:cubicBezTo>
                    <a:pt x="2434" y="1569"/>
                    <a:pt x="2438" y="1619"/>
                    <a:pt x="2444" y="1668"/>
                  </a:cubicBezTo>
                  <a:lnTo>
                    <a:pt x="2116" y="1619"/>
                  </a:lnTo>
                  <a:lnTo>
                    <a:pt x="2026" y="1588"/>
                  </a:lnTo>
                  <a:lnTo>
                    <a:pt x="2005" y="1547"/>
                  </a:lnTo>
                  <a:lnTo>
                    <a:pt x="2050" y="1458"/>
                  </a:lnTo>
                  <a:lnTo>
                    <a:pt x="2221" y="1342"/>
                  </a:lnTo>
                  <a:lnTo>
                    <a:pt x="2221" y="1342"/>
                  </a:lnTo>
                  <a:lnTo>
                    <a:pt x="2065" y="1436"/>
                  </a:lnTo>
                  <a:lnTo>
                    <a:pt x="2065" y="1436"/>
                  </a:lnTo>
                  <a:lnTo>
                    <a:pt x="2321" y="1251"/>
                  </a:lnTo>
                  <a:close/>
                  <a:moveTo>
                    <a:pt x="1541" y="1690"/>
                  </a:moveTo>
                  <a:lnTo>
                    <a:pt x="1566" y="1725"/>
                  </a:lnTo>
                  <a:lnTo>
                    <a:pt x="1543" y="1719"/>
                  </a:lnTo>
                  <a:lnTo>
                    <a:pt x="1541" y="1690"/>
                  </a:lnTo>
                  <a:close/>
                  <a:moveTo>
                    <a:pt x="1948" y="841"/>
                  </a:moveTo>
                  <a:lnTo>
                    <a:pt x="2001" y="880"/>
                  </a:lnTo>
                  <a:lnTo>
                    <a:pt x="2001" y="1270"/>
                  </a:lnTo>
                  <a:lnTo>
                    <a:pt x="1923" y="1467"/>
                  </a:lnTo>
                  <a:lnTo>
                    <a:pt x="1884" y="1514"/>
                  </a:lnTo>
                  <a:lnTo>
                    <a:pt x="1872" y="1506"/>
                  </a:lnTo>
                  <a:lnTo>
                    <a:pt x="1882" y="1516"/>
                  </a:lnTo>
                  <a:lnTo>
                    <a:pt x="1866" y="1526"/>
                  </a:lnTo>
                  <a:lnTo>
                    <a:pt x="1857" y="1524"/>
                  </a:lnTo>
                  <a:lnTo>
                    <a:pt x="1857" y="1524"/>
                  </a:lnTo>
                  <a:lnTo>
                    <a:pt x="1866" y="1528"/>
                  </a:lnTo>
                  <a:lnTo>
                    <a:pt x="1572" y="1729"/>
                  </a:lnTo>
                  <a:lnTo>
                    <a:pt x="1539" y="1682"/>
                  </a:lnTo>
                  <a:lnTo>
                    <a:pt x="1535" y="1487"/>
                  </a:lnTo>
                  <a:lnTo>
                    <a:pt x="1548" y="1467"/>
                  </a:lnTo>
                  <a:lnTo>
                    <a:pt x="1628" y="1489"/>
                  </a:lnTo>
                  <a:lnTo>
                    <a:pt x="1786" y="1097"/>
                  </a:lnTo>
                  <a:lnTo>
                    <a:pt x="1861" y="983"/>
                  </a:lnTo>
                  <a:lnTo>
                    <a:pt x="1909" y="1210"/>
                  </a:lnTo>
                  <a:lnTo>
                    <a:pt x="1861" y="980"/>
                  </a:lnTo>
                  <a:lnTo>
                    <a:pt x="1948" y="841"/>
                  </a:lnTo>
                  <a:close/>
                  <a:moveTo>
                    <a:pt x="2301" y="1684"/>
                  </a:moveTo>
                  <a:lnTo>
                    <a:pt x="2448" y="1721"/>
                  </a:lnTo>
                  <a:lnTo>
                    <a:pt x="2448" y="1740"/>
                  </a:lnTo>
                  <a:lnTo>
                    <a:pt x="2301" y="1684"/>
                  </a:lnTo>
                  <a:close/>
                  <a:moveTo>
                    <a:pt x="1127" y="1344"/>
                  </a:moveTo>
                  <a:lnTo>
                    <a:pt x="1342" y="1403"/>
                  </a:lnTo>
                  <a:lnTo>
                    <a:pt x="1433" y="1530"/>
                  </a:lnTo>
                  <a:lnTo>
                    <a:pt x="1301" y="1848"/>
                  </a:lnTo>
                  <a:lnTo>
                    <a:pt x="1301" y="1848"/>
                  </a:lnTo>
                  <a:lnTo>
                    <a:pt x="1361" y="1756"/>
                  </a:lnTo>
                  <a:lnTo>
                    <a:pt x="1328" y="1863"/>
                  </a:lnTo>
                  <a:lnTo>
                    <a:pt x="1424" y="1660"/>
                  </a:lnTo>
                  <a:lnTo>
                    <a:pt x="1453" y="1616"/>
                  </a:lnTo>
                  <a:lnTo>
                    <a:pt x="1476" y="1787"/>
                  </a:lnTo>
                  <a:lnTo>
                    <a:pt x="1197" y="1955"/>
                  </a:lnTo>
                  <a:cubicBezTo>
                    <a:pt x="1145" y="1838"/>
                    <a:pt x="1121" y="1719"/>
                    <a:pt x="1113" y="1600"/>
                  </a:cubicBezTo>
                  <a:lnTo>
                    <a:pt x="1113" y="1600"/>
                  </a:lnTo>
                  <a:lnTo>
                    <a:pt x="1299" y="1660"/>
                  </a:lnTo>
                  <a:lnTo>
                    <a:pt x="1125" y="1364"/>
                  </a:lnTo>
                  <a:cubicBezTo>
                    <a:pt x="1125" y="1356"/>
                    <a:pt x="1127" y="1352"/>
                    <a:pt x="1127" y="1344"/>
                  </a:cubicBezTo>
                  <a:close/>
                  <a:moveTo>
                    <a:pt x="2165" y="1865"/>
                  </a:moveTo>
                  <a:lnTo>
                    <a:pt x="2239" y="1982"/>
                  </a:lnTo>
                  <a:lnTo>
                    <a:pt x="2221" y="1975"/>
                  </a:lnTo>
                  <a:lnTo>
                    <a:pt x="2165" y="1865"/>
                  </a:lnTo>
                  <a:close/>
                  <a:moveTo>
                    <a:pt x="2245" y="1875"/>
                  </a:moveTo>
                  <a:lnTo>
                    <a:pt x="2411" y="2039"/>
                  </a:lnTo>
                  <a:cubicBezTo>
                    <a:pt x="2409" y="2041"/>
                    <a:pt x="2409" y="2043"/>
                    <a:pt x="2409" y="2047"/>
                  </a:cubicBezTo>
                  <a:lnTo>
                    <a:pt x="2366" y="2031"/>
                  </a:lnTo>
                  <a:lnTo>
                    <a:pt x="2245" y="1875"/>
                  </a:lnTo>
                  <a:close/>
                  <a:moveTo>
                    <a:pt x="1977" y="0"/>
                  </a:moveTo>
                  <a:cubicBezTo>
                    <a:pt x="1872" y="0"/>
                    <a:pt x="1767" y="11"/>
                    <a:pt x="1662" y="33"/>
                  </a:cubicBezTo>
                  <a:cubicBezTo>
                    <a:pt x="1383" y="92"/>
                    <a:pt x="1170" y="225"/>
                    <a:pt x="1043" y="326"/>
                  </a:cubicBezTo>
                  <a:lnTo>
                    <a:pt x="795" y="254"/>
                  </a:lnTo>
                  <a:lnTo>
                    <a:pt x="688" y="533"/>
                  </a:lnTo>
                  <a:cubicBezTo>
                    <a:pt x="569" y="621"/>
                    <a:pt x="460" y="728"/>
                    <a:pt x="370" y="853"/>
                  </a:cubicBezTo>
                  <a:cubicBezTo>
                    <a:pt x="327" y="919"/>
                    <a:pt x="288" y="983"/>
                    <a:pt x="261" y="1038"/>
                  </a:cubicBezTo>
                  <a:cubicBezTo>
                    <a:pt x="73" y="1325"/>
                    <a:pt x="1" y="1688"/>
                    <a:pt x="81" y="2043"/>
                  </a:cubicBezTo>
                  <a:cubicBezTo>
                    <a:pt x="155" y="2382"/>
                    <a:pt x="360" y="2675"/>
                    <a:pt x="653" y="2862"/>
                  </a:cubicBezTo>
                  <a:lnTo>
                    <a:pt x="727" y="2911"/>
                  </a:lnTo>
                  <a:lnTo>
                    <a:pt x="965" y="3007"/>
                  </a:lnTo>
                  <a:cubicBezTo>
                    <a:pt x="1097" y="3048"/>
                    <a:pt x="1232" y="3069"/>
                    <a:pt x="1368" y="3069"/>
                  </a:cubicBezTo>
                  <a:cubicBezTo>
                    <a:pt x="1437" y="3069"/>
                    <a:pt x="1507" y="3064"/>
                    <a:pt x="1576" y="3053"/>
                  </a:cubicBezTo>
                  <a:cubicBezTo>
                    <a:pt x="1605" y="3048"/>
                    <a:pt x="1634" y="3044"/>
                    <a:pt x="1660" y="3036"/>
                  </a:cubicBezTo>
                  <a:cubicBezTo>
                    <a:pt x="1682" y="3037"/>
                    <a:pt x="1703" y="3038"/>
                    <a:pt x="1724" y="3038"/>
                  </a:cubicBezTo>
                  <a:cubicBezTo>
                    <a:pt x="1817" y="3038"/>
                    <a:pt x="1911" y="3027"/>
                    <a:pt x="2003" y="3005"/>
                  </a:cubicBezTo>
                  <a:cubicBezTo>
                    <a:pt x="2036" y="2997"/>
                    <a:pt x="2071" y="2991"/>
                    <a:pt x="2108" y="2977"/>
                  </a:cubicBezTo>
                  <a:lnTo>
                    <a:pt x="2424" y="3106"/>
                  </a:lnTo>
                  <a:lnTo>
                    <a:pt x="2504" y="2823"/>
                  </a:lnTo>
                  <a:cubicBezTo>
                    <a:pt x="2612" y="2798"/>
                    <a:pt x="2717" y="2759"/>
                    <a:pt x="2818" y="2706"/>
                  </a:cubicBezTo>
                  <a:cubicBezTo>
                    <a:pt x="3447" y="2367"/>
                    <a:pt x="3694" y="1598"/>
                    <a:pt x="3371" y="944"/>
                  </a:cubicBezTo>
                  <a:cubicBezTo>
                    <a:pt x="3335" y="870"/>
                    <a:pt x="3298" y="796"/>
                    <a:pt x="3259" y="730"/>
                  </a:cubicBezTo>
                  <a:cubicBezTo>
                    <a:pt x="3232" y="693"/>
                    <a:pt x="3209" y="654"/>
                    <a:pt x="3185" y="621"/>
                  </a:cubicBezTo>
                  <a:lnTo>
                    <a:pt x="3150" y="572"/>
                  </a:lnTo>
                  <a:cubicBezTo>
                    <a:pt x="3037" y="418"/>
                    <a:pt x="2918" y="326"/>
                    <a:pt x="2846" y="275"/>
                  </a:cubicBezTo>
                  <a:lnTo>
                    <a:pt x="2684" y="174"/>
                  </a:lnTo>
                  <a:cubicBezTo>
                    <a:pt x="2651" y="156"/>
                    <a:pt x="2614" y="139"/>
                    <a:pt x="2580" y="123"/>
                  </a:cubicBezTo>
                  <a:lnTo>
                    <a:pt x="2458" y="78"/>
                  </a:lnTo>
                  <a:cubicBezTo>
                    <a:pt x="2374" y="49"/>
                    <a:pt x="2286" y="29"/>
                    <a:pt x="2210" y="18"/>
                  </a:cubicBezTo>
                  <a:cubicBezTo>
                    <a:pt x="2132" y="6"/>
                    <a:pt x="2055" y="0"/>
                    <a:pt x="197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0"/>
            <p:cNvSpPr/>
            <p:nvPr/>
          </p:nvSpPr>
          <p:spPr>
            <a:xfrm>
              <a:off x="6469801" y="2799796"/>
              <a:ext cx="171249" cy="151943"/>
            </a:xfrm>
            <a:custGeom>
              <a:avLst/>
              <a:gdLst/>
              <a:ahLst/>
              <a:cxnLst/>
              <a:rect l="l" t="t" r="r" b="b"/>
              <a:pathLst>
                <a:path w="3458" h="3068" extrusionOk="0">
                  <a:moveTo>
                    <a:pt x="1509" y="670"/>
                  </a:moveTo>
                  <a:cubicBezTo>
                    <a:pt x="1655" y="670"/>
                    <a:pt x="1880" y="722"/>
                    <a:pt x="2071" y="887"/>
                  </a:cubicBezTo>
                  <a:cubicBezTo>
                    <a:pt x="2284" y="1071"/>
                    <a:pt x="2407" y="1328"/>
                    <a:pt x="2411" y="1615"/>
                  </a:cubicBezTo>
                  <a:cubicBezTo>
                    <a:pt x="2415" y="1876"/>
                    <a:pt x="2303" y="2138"/>
                    <a:pt x="2106" y="2327"/>
                  </a:cubicBezTo>
                  <a:cubicBezTo>
                    <a:pt x="2100" y="2335"/>
                    <a:pt x="2075" y="2356"/>
                    <a:pt x="2038" y="2384"/>
                  </a:cubicBezTo>
                  <a:lnTo>
                    <a:pt x="2020" y="2356"/>
                  </a:lnTo>
                  <a:lnTo>
                    <a:pt x="1847" y="1209"/>
                  </a:lnTo>
                  <a:lnTo>
                    <a:pt x="2003" y="2343"/>
                  </a:lnTo>
                  <a:lnTo>
                    <a:pt x="1369" y="1389"/>
                  </a:lnTo>
                  <a:lnTo>
                    <a:pt x="1671" y="2364"/>
                  </a:lnTo>
                  <a:cubicBezTo>
                    <a:pt x="1660" y="2358"/>
                    <a:pt x="1650" y="2356"/>
                    <a:pt x="1640" y="2350"/>
                  </a:cubicBezTo>
                  <a:cubicBezTo>
                    <a:pt x="1435" y="2272"/>
                    <a:pt x="1260" y="2120"/>
                    <a:pt x="1143" y="1919"/>
                  </a:cubicBezTo>
                  <a:cubicBezTo>
                    <a:pt x="1031" y="1724"/>
                    <a:pt x="990" y="1486"/>
                    <a:pt x="1029" y="1262"/>
                  </a:cubicBezTo>
                  <a:cubicBezTo>
                    <a:pt x="1047" y="1168"/>
                    <a:pt x="1078" y="1082"/>
                    <a:pt x="1113" y="1004"/>
                  </a:cubicBezTo>
                  <a:lnTo>
                    <a:pt x="1369" y="1389"/>
                  </a:lnTo>
                  <a:lnTo>
                    <a:pt x="1353" y="1355"/>
                  </a:lnTo>
                  <a:lnTo>
                    <a:pt x="1373" y="1385"/>
                  </a:lnTo>
                  <a:lnTo>
                    <a:pt x="1209" y="850"/>
                  </a:lnTo>
                  <a:cubicBezTo>
                    <a:pt x="1254" y="790"/>
                    <a:pt x="1301" y="745"/>
                    <a:pt x="1345" y="712"/>
                  </a:cubicBezTo>
                  <a:cubicBezTo>
                    <a:pt x="1355" y="704"/>
                    <a:pt x="1365" y="696"/>
                    <a:pt x="1373" y="692"/>
                  </a:cubicBezTo>
                  <a:cubicBezTo>
                    <a:pt x="1388" y="686"/>
                    <a:pt x="1404" y="682"/>
                    <a:pt x="1420" y="678"/>
                  </a:cubicBezTo>
                  <a:cubicBezTo>
                    <a:pt x="1445" y="672"/>
                    <a:pt x="1475" y="670"/>
                    <a:pt x="1509" y="670"/>
                  </a:cubicBezTo>
                  <a:close/>
                  <a:moveTo>
                    <a:pt x="1921" y="1"/>
                  </a:moveTo>
                  <a:cubicBezTo>
                    <a:pt x="1842" y="1"/>
                    <a:pt x="1763" y="6"/>
                    <a:pt x="1685" y="17"/>
                  </a:cubicBezTo>
                  <a:lnTo>
                    <a:pt x="1679" y="17"/>
                  </a:lnTo>
                  <a:cubicBezTo>
                    <a:pt x="1476" y="44"/>
                    <a:pt x="1275" y="103"/>
                    <a:pt x="1074" y="191"/>
                  </a:cubicBezTo>
                  <a:cubicBezTo>
                    <a:pt x="1027" y="212"/>
                    <a:pt x="965" y="239"/>
                    <a:pt x="899" y="273"/>
                  </a:cubicBezTo>
                  <a:lnTo>
                    <a:pt x="737" y="362"/>
                  </a:lnTo>
                  <a:cubicBezTo>
                    <a:pt x="602" y="444"/>
                    <a:pt x="503" y="532"/>
                    <a:pt x="440" y="593"/>
                  </a:cubicBezTo>
                  <a:cubicBezTo>
                    <a:pt x="157" y="864"/>
                    <a:pt x="1" y="1252"/>
                    <a:pt x="9" y="1660"/>
                  </a:cubicBezTo>
                  <a:cubicBezTo>
                    <a:pt x="19" y="2060"/>
                    <a:pt x="198" y="2440"/>
                    <a:pt x="501" y="2702"/>
                  </a:cubicBezTo>
                  <a:cubicBezTo>
                    <a:pt x="676" y="2852"/>
                    <a:pt x="1012" y="3068"/>
                    <a:pt x="1517" y="3068"/>
                  </a:cubicBezTo>
                  <a:cubicBezTo>
                    <a:pt x="1648" y="3068"/>
                    <a:pt x="1794" y="3055"/>
                    <a:pt x="1952" y="3018"/>
                  </a:cubicBezTo>
                  <a:cubicBezTo>
                    <a:pt x="2184" y="2967"/>
                    <a:pt x="2368" y="2879"/>
                    <a:pt x="2512" y="2803"/>
                  </a:cubicBezTo>
                  <a:cubicBezTo>
                    <a:pt x="2578" y="2768"/>
                    <a:pt x="2684" y="2711"/>
                    <a:pt x="2799" y="2625"/>
                  </a:cubicBezTo>
                  <a:cubicBezTo>
                    <a:pt x="3211" y="2309"/>
                    <a:pt x="3353" y="1937"/>
                    <a:pt x="3398" y="1681"/>
                  </a:cubicBezTo>
                  <a:cubicBezTo>
                    <a:pt x="3458" y="1344"/>
                    <a:pt x="3398" y="1012"/>
                    <a:pt x="3228" y="714"/>
                  </a:cubicBezTo>
                  <a:cubicBezTo>
                    <a:pt x="3068" y="442"/>
                    <a:pt x="2818" y="226"/>
                    <a:pt x="2524" y="113"/>
                  </a:cubicBezTo>
                  <a:cubicBezTo>
                    <a:pt x="2336" y="38"/>
                    <a:pt x="2128" y="1"/>
                    <a:pt x="192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0"/>
            <p:cNvSpPr/>
            <p:nvPr/>
          </p:nvSpPr>
          <p:spPr>
            <a:xfrm>
              <a:off x="6482726" y="2811187"/>
              <a:ext cx="164613" cy="175319"/>
            </a:xfrm>
            <a:custGeom>
              <a:avLst/>
              <a:gdLst/>
              <a:ahLst/>
              <a:cxnLst/>
              <a:rect l="l" t="t" r="r" b="b"/>
              <a:pathLst>
                <a:path w="3324" h="3540" extrusionOk="0">
                  <a:moveTo>
                    <a:pt x="2392" y="1131"/>
                  </a:moveTo>
                  <a:lnTo>
                    <a:pt x="2392" y="1131"/>
                  </a:lnTo>
                  <a:cubicBezTo>
                    <a:pt x="2395" y="1135"/>
                    <a:pt x="2397" y="1141"/>
                    <a:pt x="2397" y="1145"/>
                  </a:cubicBezTo>
                  <a:lnTo>
                    <a:pt x="2392" y="1131"/>
                  </a:lnTo>
                  <a:close/>
                  <a:moveTo>
                    <a:pt x="1531" y="1200"/>
                  </a:moveTo>
                  <a:lnTo>
                    <a:pt x="1531" y="1200"/>
                  </a:lnTo>
                  <a:lnTo>
                    <a:pt x="1531" y="1200"/>
                  </a:lnTo>
                  <a:close/>
                  <a:moveTo>
                    <a:pt x="1791" y="1132"/>
                  </a:moveTo>
                  <a:cubicBezTo>
                    <a:pt x="1885" y="1132"/>
                    <a:pt x="1981" y="1146"/>
                    <a:pt x="2077" y="1176"/>
                  </a:cubicBezTo>
                  <a:cubicBezTo>
                    <a:pt x="2245" y="1231"/>
                    <a:pt x="2368" y="1324"/>
                    <a:pt x="2458" y="1418"/>
                  </a:cubicBezTo>
                  <a:cubicBezTo>
                    <a:pt x="2464" y="1514"/>
                    <a:pt x="2454" y="1623"/>
                    <a:pt x="2419" y="1730"/>
                  </a:cubicBezTo>
                  <a:cubicBezTo>
                    <a:pt x="2345" y="1972"/>
                    <a:pt x="2181" y="2169"/>
                    <a:pt x="1962" y="2288"/>
                  </a:cubicBezTo>
                  <a:lnTo>
                    <a:pt x="1527" y="1473"/>
                  </a:lnTo>
                  <a:lnTo>
                    <a:pt x="1531" y="1200"/>
                  </a:lnTo>
                  <a:lnTo>
                    <a:pt x="1496" y="1418"/>
                  </a:lnTo>
                  <a:lnTo>
                    <a:pt x="1397" y="1231"/>
                  </a:lnTo>
                  <a:lnTo>
                    <a:pt x="1496" y="1420"/>
                  </a:lnTo>
                  <a:lnTo>
                    <a:pt x="1348" y="2386"/>
                  </a:lnTo>
                  <a:cubicBezTo>
                    <a:pt x="1143" y="2343"/>
                    <a:pt x="987" y="2241"/>
                    <a:pt x="885" y="2146"/>
                  </a:cubicBezTo>
                  <a:cubicBezTo>
                    <a:pt x="874" y="2023"/>
                    <a:pt x="887" y="1894"/>
                    <a:pt x="921" y="1767"/>
                  </a:cubicBezTo>
                  <a:cubicBezTo>
                    <a:pt x="993" y="1539"/>
                    <a:pt x="1151" y="1350"/>
                    <a:pt x="1363" y="1237"/>
                  </a:cubicBezTo>
                  <a:cubicBezTo>
                    <a:pt x="1498" y="1167"/>
                    <a:pt x="1643" y="1132"/>
                    <a:pt x="1791" y="1132"/>
                  </a:cubicBezTo>
                  <a:close/>
                  <a:moveTo>
                    <a:pt x="1531" y="1482"/>
                  </a:moveTo>
                  <a:lnTo>
                    <a:pt x="1962" y="2298"/>
                  </a:lnTo>
                  <a:cubicBezTo>
                    <a:pt x="1824" y="2366"/>
                    <a:pt x="1674" y="2405"/>
                    <a:pt x="1523" y="2405"/>
                  </a:cubicBezTo>
                  <a:lnTo>
                    <a:pt x="1531" y="1482"/>
                  </a:lnTo>
                  <a:close/>
                  <a:moveTo>
                    <a:pt x="1518" y="0"/>
                  </a:moveTo>
                  <a:cubicBezTo>
                    <a:pt x="1283" y="0"/>
                    <a:pt x="1047" y="58"/>
                    <a:pt x="837" y="169"/>
                  </a:cubicBezTo>
                  <a:lnTo>
                    <a:pt x="833" y="171"/>
                  </a:lnTo>
                  <a:cubicBezTo>
                    <a:pt x="497" y="351"/>
                    <a:pt x="240" y="661"/>
                    <a:pt x="128" y="1026"/>
                  </a:cubicBezTo>
                  <a:cubicBezTo>
                    <a:pt x="50" y="1274"/>
                    <a:pt x="0" y="1666"/>
                    <a:pt x="201" y="2113"/>
                  </a:cubicBezTo>
                  <a:lnTo>
                    <a:pt x="285" y="2315"/>
                  </a:lnTo>
                  <a:cubicBezTo>
                    <a:pt x="337" y="2442"/>
                    <a:pt x="394" y="2565"/>
                    <a:pt x="450" y="2684"/>
                  </a:cubicBezTo>
                  <a:cubicBezTo>
                    <a:pt x="620" y="3053"/>
                    <a:pt x="942" y="3338"/>
                    <a:pt x="1346" y="3470"/>
                  </a:cubicBezTo>
                  <a:cubicBezTo>
                    <a:pt x="1492" y="3515"/>
                    <a:pt x="1644" y="3539"/>
                    <a:pt x="1793" y="3539"/>
                  </a:cubicBezTo>
                  <a:cubicBezTo>
                    <a:pt x="2035" y="3539"/>
                    <a:pt x="2280" y="3480"/>
                    <a:pt x="2491" y="3365"/>
                  </a:cubicBezTo>
                  <a:cubicBezTo>
                    <a:pt x="2836" y="3180"/>
                    <a:pt x="3092" y="2875"/>
                    <a:pt x="3209" y="2503"/>
                  </a:cubicBezTo>
                  <a:cubicBezTo>
                    <a:pt x="3324" y="2144"/>
                    <a:pt x="3297" y="1756"/>
                    <a:pt x="3135" y="1408"/>
                  </a:cubicBezTo>
                  <a:lnTo>
                    <a:pt x="3106" y="1346"/>
                  </a:lnTo>
                  <a:cubicBezTo>
                    <a:pt x="3063" y="1256"/>
                    <a:pt x="3022" y="1164"/>
                    <a:pt x="2979" y="1073"/>
                  </a:cubicBezTo>
                  <a:cubicBezTo>
                    <a:pt x="2950" y="1016"/>
                    <a:pt x="2924" y="958"/>
                    <a:pt x="2893" y="899"/>
                  </a:cubicBezTo>
                  <a:cubicBezTo>
                    <a:pt x="2651" y="415"/>
                    <a:pt x="2292" y="123"/>
                    <a:pt x="1826" y="33"/>
                  </a:cubicBezTo>
                  <a:lnTo>
                    <a:pt x="1518"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0"/>
            <p:cNvSpPr/>
            <p:nvPr/>
          </p:nvSpPr>
          <p:spPr>
            <a:xfrm>
              <a:off x="6449695" y="2823171"/>
              <a:ext cx="257715" cy="324042"/>
            </a:xfrm>
            <a:custGeom>
              <a:avLst/>
              <a:gdLst/>
              <a:ahLst/>
              <a:cxnLst/>
              <a:rect l="l" t="t" r="r" b="b"/>
              <a:pathLst>
                <a:path w="5204" h="6543" extrusionOk="0">
                  <a:moveTo>
                    <a:pt x="3127" y="1217"/>
                  </a:moveTo>
                  <a:lnTo>
                    <a:pt x="3341" y="2399"/>
                  </a:lnTo>
                  <a:cubicBezTo>
                    <a:pt x="3328" y="2401"/>
                    <a:pt x="3318" y="2405"/>
                    <a:pt x="3306" y="2405"/>
                  </a:cubicBezTo>
                  <a:lnTo>
                    <a:pt x="3127" y="1217"/>
                  </a:lnTo>
                  <a:close/>
                  <a:moveTo>
                    <a:pt x="3253" y="0"/>
                  </a:moveTo>
                  <a:cubicBezTo>
                    <a:pt x="3119" y="0"/>
                    <a:pt x="2997" y="16"/>
                    <a:pt x="2922" y="29"/>
                  </a:cubicBezTo>
                  <a:cubicBezTo>
                    <a:pt x="2840" y="46"/>
                    <a:pt x="2754" y="62"/>
                    <a:pt x="2661" y="89"/>
                  </a:cubicBezTo>
                  <a:cubicBezTo>
                    <a:pt x="2510" y="130"/>
                    <a:pt x="2382" y="183"/>
                    <a:pt x="2292" y="222"/>
                  </a:cubicBezTo>
                  <a:lnTo>
                    <a:pt x="2243" y="242"/>
                  </a:lnTo>
                  <a:cubicBezTo>
                    <a:pt x="2110" y="298"/>
                    <a:pt x="1993" y="359"/>
                    <a:pt x="1894" y="415"/>
                  </a:cubicBezTo>
                  <a:cubicBezTo>
                    <a:pt x="1835" y="446"/>
                    <a:pt x="1779" y="476"/>
                    <a:pt x="1718" y="507"/>
                  </a:cubicBezTo>
                  <a:lnTo>
                    <a:pt x="1492" y="614"/>
                  </a:lnTo>
                  <a:cubicBezTo>
                    <a:pt x="1430" y="643"/>
                    <a:pt x="1373" y="673"/>
                    <a:pt x="1305" y="712"/>
                  </a:cubicBezTo>
                  <a:lnTo>
                    <a:pt x="1266" y="733"/>
                  </a:lnTo>
                  <a:cubicBezTo>
                    <a:pt x="1240" y="745"/>
                    <a:pt x="1215" y="757"/>
                    <a:pt x="1195" y="766"/>
                  </a:cubicBezTo>
                  <a:lnTo>
                    <a:pt x="1090" y="815"/>
                  </a:lnTo>
                  <a:cubicBezTo>
                    <a:pt x="1012" y="850"/>
                    <a:pt x="930" y="891"/>
                    <a:pt x="848" y="934"/>
                  </a:cubicBezTo>
                  <a:cubicBezTo>
                    <a:pt x="710" y="1010"/>
                    <a:pt x="284" y="1238"/>
                    <a:pt x="111" y="1771"/>
                  </a:cubicBezTo>
                  <a:cubicBezTo>
                    <a:pt x="1" y="2118"/>
                    <a:pt x="27" y="2489"/>
                    <a:pt x="189" y="2825"/>
                  </a:cubicBezTo>
                  <a:cubicBezTo>
                    <a:pt x="243" y="2932"/>
                    <a:pt x="302" y="3022"/>
                    <a:pt x="360" y="3096"/>
                  </a:cubicBezTo>
                  <a:cubicBezTo>
                    <a:pt x="374" y="3281"/>
                    <a:pt x="423" y="3468"/>
                    <a:pt x="511" y="3656"/>
                  </a:cubicBezTo>
                  <a:cubicBezTo>
                    <a:pt x="536" y="3704"/>
                    <a:pt x="561" y="3753"/>
                    <a:pt x="591" y="3802"/>
                  </a:cubicBezTo>
                  <a:cubicBezTo>
                    <a:pt x="708" y="3999"/>
                    <a:pt x="842" y="4143"/>
                    <a:pt x="965" y="4268"/>
                  </a:cubicBezTo>
                  <a:lnTo>
                    <a:pt x="1141" y="4442"/>
                  </a:lnTo>
                  <a:cubicBezTo>
                    <a:pt x="1184" y="4487"/>
                    <a:pt x="1225" y="4532"/>
                    <a:pt x="1266" y="4575"/>
                  </a:cubicBezTo>
                  <a:lnTo>
                    <a:pt x="1404" y="4725"/>
                  </a:lnTo>
                  <a:lnTo>
                    <a:pt x="2282" y="3905"/>
                  </a:lnTo>
                  <a:lnTo>
                    <a:pt x="1435" y="4756"/>
                  </a:lnTo>
                  <a:cubicBezTo>
                    <a:pt x="1502" y="4828"/>
                    <a:pt x="1572" y="4900"/>
                    <a:pt x="1638" y="4976"/>
                  </a:cubicBezTo>
                  <a:cubicBezTo>
                    <a:pt x="1685" y="5031"/>
                    <a:pt x="1730" y="5086"/>
                    <a:pt x="1763" y="5127"/>
                  </a:cubicBezTo>
                  <a:lnTo>
                    <a:pt x="1783" y="5150"/>
                  </a:lnTo>
                  <a:cubicBezTo>
                    <a:pt x="1859" y="5240"/>
                    <a:pt x="1933" y="5330"/>
                    <a:pt x="2013" y="5421"/>
                  </a:cubicBezTo>
                  <a:cubicBezTo>
                    <a:pt x="2171" y="5599"/>
                    <a:pt x="2317" y="5753"/>
                    <a:pt x="2460" y="5893"/>
                  </a:cubicBezTo>
                  <a:cubicBezTo>
                    <a:pt x="2579" y="6005"/>
                    <a:pt x="2682" y="6094"/>
                    <a:pt x="2809" y="6196"/>
                  </a:cubicBezTo>
                  <a:cubicBezTo>
                    <a:pt x="2871" y="6245"/>
                    <a:pt x="2936" y="6295"/>
                    <a:pt x="3004" y="6336"/>
                  </a:cubicBezTo>
                  <a:cubicBezTo>
                    <a:pt x="3228" y="6471"/>
                    <a:pt x="3484" y="6543"/>
                    <a:pt x="3743" y="6543"/>
                  </a:cubicBezTo>
                  <a:cubicBezTo>
                    <a:pt x="3802" y="6543"/>
                    <a:pt x="3864" y="6539"/>
                    <a:pt x="3942" y="6524"/>
                  </a:cubicBezTo>
                  <a:cubicBezTo>
                    <a:pt x="4098" y="6504"/>
                    <a:pt x="4219" y="6459"/>
                    <a:pt x="4297" y="6426"/>
                  </a:cubicBezTo>
                  <a:cubicBezTo>
                    <a:pt x="4610" y="6295"/>
                    <a:pt x="4787" y="6073"/>
                    <a:pt x="4840" y="6005"/>
                  </a:cubicBezTo>
                  <a:cubicBezTo>
                    <a:pt x="4959" y="5862"/>
                    <a:pt x="5019" y="5728"/>
                    <a:pt x="5054" y="5638"/>
                  </a:cubicBezTo>
                  <a:lnTo>
                    <a:pt x="5054" y="5638"/>
                  </a:lnTo>
                  <a:cubicBezTo>
                    <a:pt x="5045" y="5657"/>
                    <a:pt x="5039" y="5673"/>
                    <a:pt x="5033" y="5683"/>
                  </a:cubicBezTo>
                  <a:lnTo>
                    <a:pt x="5101" y="5509"/>
                  </a:lnTo>
                  <a:cubicBezTo>
                    <a:pt x="5138" y="5390"/>
                    <a:pt x="5156" y="5289"/>
                    <a:pt x="5164" y="5228"/>
                  </a:cubicBezTo>
                  <a:cubicBezTo>
                    <a:pt x="5177" y="5127"/>
                    <a:pt x="5183" y="5027"/>
                    <a:pt x="5185" y="4934"/>
                  </a:cubicBezTo>
                  <a:lnTo>
                    <a:pt x="5189" y="4569"/>
                  </a:lnTo>
                  <a:lnTo>
                    <a:pt x="3989" y="4524"/>
                  </a:lnTo>
                  <a:lnTo>
                    <a:pt x="5189" y="4539"/>
                  </a:lnTo>
                  <a:lnTo>
                    <a:pt x="5195" y="4397"/>
                  </a:lnTo>
                  <a:cubicBezTo>
                    <a:pt x="5197" y="4294"/>
                    <a:pt x="5195" y="4186"/>
                    <a:pt x="5195" y="4083"/>
                  </a:cubicBezTo>
                  <a:lnTo>
                    <a:pt x="5193" y="3886"/>
                  </a:lnTo>
                  <a:cubicBezTo>
                    <a:pt x="5189" y="3784"/>
                    <a:pt x="5187" y="3681"/>
                    <a:pt x="5189" y="3570"/>
                  </a:cubicBezTo>
                  <a:lnTo>
                    <a:pt x="5199" y="3260"/>
                  </a:lnTo>
                  <a:cubicBezTo>
                    <a:pt x="5203" y="3145"/>
                    <a:pt x="5199" y="3026"/>
                    <a:pt x="5197" y="2920"/>
                  </a:cubicBezTo>
                  <a:lnTo>
                    <a:pt x="5195" y="2852"/>
                  </a:lnTo>
                  <a:cubicBezTo>
                    <a:pt x="5189" y="2678"/>
                    <a:pt x="5183" y="2532"/>
                    <a:pt x="5166" y="2399"/>
                  </a:cubicBezTo>
                  <a:cubicBezTo>
                    <a:pt x="5156" y="2288"/>
                    <a:pt x="5136" y="2175"/>
                    <a:pt x="5117" y="2062"/>
                  </a:cubicBezTo>
                  <a:lnTo>
                    <a:pt x="5105" y="1984"/>
                  </a:lnTo>
                  <a:cubicBezTo>
                    <a:pt x="5070" y="1761"/>
                    <a:pt x="4978" y="1547"/>
                    <a:pt x="4838" y="1371"/>
                  </a:cubicBezTo>
                  <a:cubicBezTo>
                    <a:pt x="4787" y="1299"/>
                    <a:pt x="4727" y="1231"/>
                    <a:pt x="4664" y="1170"/>
                  </a:cubicBezTo>
                  <a:cubicBezTo>
                    <a:pt x="4633" y="1022"/>
                    <a:pt x="4582" y="887"/>
                    <a:pt x="4516" y="757"/>
                  </a:cubicBezTo>
                  <a:cubicBezTo>
                    <a:pt x="4446" y="630"/>
                    <a:pt x="4295" y="394"/>
                    <a:pt x="3999" y="212"/>
                  </a:cubicBezTo>
                  <a:cubicBezTo>
                    <a:pt x="3825" y="101"/>
                    <a:pt x="3630" y="35"/>
                    <a:pt x="3429" y="11"/>
                  </a:cubicBezTo>
                  <a:cubicBezTo>
                    <a:pt x="3370" y="3"/>
                    <a:pt x="3311" y="0"/>
                    <a:pt x="325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0"/>
            <p:cNvSpPr/>
            <p:nvPr/>
          </p:nvSpPr>
          <p:spPr>
            <a:xfrm>
              <a:off x="6500206" y="2815743"/>
              <a:ext cx="194079" cy="237324"/>
            </a:xfrm>
            <a:custGeom>
              <a:avLst/>
              <a:gdLst/>
              <a:ahLst/>
              <a:cxnLst/>
              <a:rect l="l" t="t" r="r" b="b"/>
              <a:pathLst>
                <a:path w="3919" h="4792" extrusionOk="0">
                  <a:moveTo>
                    <a:pt x="3372" y="2710"/>
                  </a:moveTo>
                  <a:cubicBezTo>
                    <a:pt x="3373" y="2710"/>
                    <a:pt x="3373" y="2710"/>
                    <a:pt x="3373" y="2711"/>
                  </a:cubicBezTo>
                  <a:lnTo>
                    <a:pt x="3372" y="2710"/>
                  </a:lnTo>
                  <a:close/>
                  <a:moveTo>
                    <a:pt x="2206" y="2772"/>
                  </a:moveTo>
                  <a:cubicBezTo>
                    <a:pt x="2208" y="2774"/>
                    <a:pt x="2210" y="2781"/>
                    <a:pt x="2216" y="2783"/>
                  </a:cubicBezTo>
                  <a:lnTo>
                    <a:pt x="2206" y="2803"/>
                  </a:lnTo>
                  <a:lnTo>
                    <a:pt x="2206" y="2772"/>
                  </a:lnTo>
                  <a:close/>
                  <a:moveTo>
                    <a:pt x="2226" y="2795"/>
                  </a:moveTo>
                  <a:cubicBezTo>
                    <a:pt x="2228" y="2801"/>
                    <a:pt x="2230" y="2803"/>
                    <a:pt x="2236" y="2807"/>
                  </a:cubicBezTo>
                  <a:lnTo>
                    <a:pt x="2220" y="2826"/>
                  </a:lnTo>
                  <a:lnTo>
                    <a:pt x="2226" y="2795"/>
                  </a:lnTo>
                  <a:close/>
                  <a:moveTo>
                    <a:pt x="2247" y="2826"/>
                  </a:moveTo>
                  <a:cubicBezTo>
                    <a:pt x="2249" y="2828"/>
                    <a:pt x="2251" y="2832"/>
                    <a:pt x="2251" y="2834"/>
                  </a:cubicBezTo>
                  <a:lnTo>
                    <a:pt x="2228" y="2865"/>
                  </a:lnTo>
                  <a:lnTo>
                    <a:pt x="2228" y="2865"/>
                  </a:lnTo>
                  <a:lnTo>
                    <a:pt x="2247" y="2826"/>
                  </a:lnTo>
                  <a:close/>
                  <a:moveTo>
                    <a:pt x="2279" y="2869"/>
                  </a:moveTo>
                  <a:cubicBezTo>
                    <a:pt x="2308" y="2914"/>
                    <a:pt x="2331" y="2957"/>
                    <a:pt x="2353" y="3002"/>
                  </a:cubicBezTo>
                  <a:lnTo>
                    <a:pt x="2275" y="3027"/>
                  </a:lnTo>
                  <a:lnTo>
                    <a:pt x="2199" y="3006"/>
                  </a:lnTo>
                  <a:lnTo>
                    <a:pt x="2199" y="2971"/>
                  </a:lnTo>
                  <a:lnTo>
                    <a:pt x="2279" y="2869"/>
                  </a:lnTo>
                  <a:close/>
                  <a:moveTo>
                    <a:pt x="1785" y="3160"/>
                  </a:moveTo>
                  <a:lnTo>
                    <a:pt x="1787" y="3170"/>
                  </a:lnTo>
                  <a:lnTo>
                    <a:pt x="1787" y="3170"/>
                  </a:lnTo>
                  <a:lnTo>
                    <a:pt x="1787" y="3170"/>
                  </a:lnTo>
                  <a:lnTo>
                    <a:pt x="1785" y="3160"/>
                  </a:lnTo>
                  <a:close/>
                  <a:moveTo>
                    <a:pt x="2025" y="2608"/>
                  </a:moveTo>
                  <a:cubicBezTo>
                    <a:pt x="2068" y="2641"/>
                    <a:pt x="2109" y="2676"/>
                    <a:pt x="2148" y="2715"/>
                  </a:cubicBezTo>
                  <a:lnTo>
                    <a:pt x="2150" y="2721"/>
                  </a:lnTo>
                  <a:lnTo>
                    <a:pt x="2150" y="2715"/>
                  </a:lnTo>
                  <a:cubicBezTo>
                    <a:pt x="2167" y="2731"/>
                    <a:pt x="2179" y="2748"/>
                    <a:pt x="2195" y="2764"/>
                  </a:cubicBezTo>
                  <a:lnTo>
                    <a:pt x="2165" y="2895"/>
                  </a:lnTo>
                  <a:lnTo>
                    <a:pt x="2085" y="3000"/>
                  </a:lnTo>
                  <a:lnTo>
                    <a:pt x="1951" y="3123"/>
                  </a:lnTo>
                  <a:lnTo>
                    <a:pt x="1869" y="3170"/>
                  </a:lnTo>
                  <a:lnTo>
                    <a:pt x="1869" y="3164"/>
                  </a:lnTo>
                  <a:lnTo>
                    <a:pt x="1832" y="3191"/>
                  </a:lnTo>
                  <a:lnTo>
                    <a:pt x="1789" y="3172"/>
                  </a:lnTo>
                  <a:lnTo>
                    <a:pt x="1787" y="3160"/>
                  </a:lnTo>
                  <a:lnTo>
                    <a:pt x="1787" y="3172"/>
                  </a:lnTo>
                  <a:lnTo>
                    <a:pt x="1787" y="3170"/>
                  </a:lnTo>
                  <a:lnTo>
                    <a:pt x="1787" y="3170"/>
                  </a:lnTo>
                  <a:lnTo>
                    <a:pt x="1769" y="3162"/>
                  </a:lnTo>
                  <a:lnTo>
                    <a:pt x="1783" y="3218"/>
                  </a:lnTo>
                  <a:lnTo>
                    <a:pt x="1557" y="3347"/>
                  </a:lnTo>
                  <a:lnTo>
                    <a:pt x="1539" y="3298"/>
                  </a:lnTo>
                  <a:lnTo>
                    <a:pt x="1535" y="3298"/>
                  </a:lnTo>
                  <a:lnTo>
                    <a:pt x="1535" y="2811"/>
                  </a:lnTo>
                  <a:lnTo>
                    <a:pt x="1943" y="2924"/>
                  </a:lnTo>
                  <a:lnTo>
                    <a:pt x="2025" y="2608"/>
                  </a:lnTo>
                  <a:close/>
                  <a:moveTo>
                    <a:pt x="1338" y="3088"/>
                  </a:moveTo>
                  <a:lnTo>
                    <a:pt x="1399" y="3105"/>
                  </a:lnTo>
                  <a:lnTo>
                    <a:pt x="1508" y="3371"/>
                  </a:lnTo>
                  <a:lnTo>
                    <a:pt x="1364" y="3453"/>
                  </a:lnTo>
                  <a:cubicBezTo>
                    <a:pt x="1336" y="3330"/>
                    <a:pt x="1326" y="3207"/>
                    <a:pt x="1338" y="3088"/>
                  </a:cubicBezTo>
                  <a:close/>
                  <a:moveTo>
                    <a:pt x="1857" y="1"/>
                  </a:moveTo>
                  <a:lnTo>
                    <a:pt x="1297" y="1777"/>
                  </a:lnTo>
                  <a:cubicBezTo>
                    <a:pt x="1190" y="1816"/>
                    <a:pt x="1090" y="1861"/>
                    <a:pt x="999" y="1921"/>
                  </a:cubicBezTo>
                  <a:cubicBezTo>
                    <a:pt x="891" y="1991"/>
                    <a:pt x="794" y="2069"/>
                    <a:pt x="708" y="2165"/>
                  </a:cubicBezTo>
                  <a:cubicBezTo>
                    <a:pt x="679" y="2192"/>
                    <a:pt x="655" y="2223"/>
                    <a:pt x="630" y="2253"/>
                  </a:cubicBezTo>
                  <a:cubicBezTo>
                    <a:pt x="607" y="2272"/>
                    <a:pt x="587" y="2292"/>
                    <a:pt x="564" y="2313"/>
                  </a:cubicBezTo>
                  <a:cubicBezTo>
                    <a:pt x="476" y="2395"/>
                    <a:pt x="400" y="2487"/>
                    <a:pt x="328" y="2598"/>
                  </a:cubicBezTo>
                  <a:cubicBezTo>
                    <a:pt x="240" y="2731"/>
                    <a:pt x="173" y="2883"/>
                    <a:pt x="127" y="3039"/>
                  </a:cubicBezTo>
                  <a:cubicBezTo>
                    <a:pt x="95" y="3156"/>
                    <a:pt x="80" y="3257"/>
                    <a:pt x="72" y="3330"/>
                  </a:cubicBezTo>
                  <a:cubicBezTo>
                    <a:pt x="0" y="3952"/>
                    <a:pt x="384" y="4539"/>
                    <a:pt x="979" y="4730"/>
                  </a:cubicBezTo>
                  <a:cubicBezTo>
                    <a:pt x="1108" y="4771"/>
                    <a:pt x="1241" y="4791"/>
                    <a:pt x="1377" y="4791"/>
                  </a:cubicBezTo>
                  <a:cubicBezTo>
                    <a:pt x="1592" y="4791"/>
                    <a:pt x="1808" y="4740"/>
                    <a:pt x="2009" y="4633"/>
                  </a:cubicBezTo>
                  <a:cubicBezTo>
                    <a:pt x="2076" y="4594"/>
                    <a:pt x="2144" y="4551"/>
                    <a:pt x="2206" y="4502"/>
                  </a:cubicBezTo>
                  <a:cubicBezTo>
                    <a:pt x="2276" y="4514"/>
                    <a:pt x="2348" y="4519"/>
                    <a:pt x="2419" y="4519"/>
                  </a:cubicBezTo>
                  <a:cubicBezTo>
                    <a:pt x="2634" y="4519"/>
                    <a:pt x="2847" y="4466"/>
                    <a:pt x="3039" y="4364"/>
                  </a:cubicBezTo>
                  <a:cubicBezTo>
                    <a:pt x="3670" y="4030"/>
                    <a:pt x="3919" y="3238"/>
                    <a:pt x="3599" y="2598"/>
                  </a:cubicBezTo>
                  <a:lnTo>
                    <a:pt x="3510" y="2426"/>
                  </a:lnTo>
                  <a:cubicBezTo>
                    <a:pt x="3478" y="2354"/>
                    <a:pt x="3424" y="2247"/>
                    <a:pt x="3342" y="2128"/>
                  </a:cubicBezTo>
                  <a:cubicBezTo>
                    <a:pt x="3301" y="2067"/>
                    <a:pt x="3254" y="2007"/>
                    <a:pt x="3203" y="1954"/>
                  </a:cubicBezTo>
                  <a:lnTo>
                    <a:pt x="3106" y="1861"/>
                  </a:lnTo>
                  <a:cubicBezTo>
                    <a:pt x="3082" y="1841"/>
                    <a:pt x="3057" y="1820"/>
                    <a:pt x="3030" y="1800"/>
                  </a:cubicBezTo>
                  <a:lnTo>
                    <a:pt x="2897" y="1701"/>
                  </a:lnTo>
                  <a:lnTo>
                    <a:pt x="2794" y="1654"/>
                  </a:lnTo>
                  <a:lnTo>
                    <a:pt x="1857"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0"/>
            <p:cNvSpPr/>
            <p:nvPr/>
          </p:nvSpPr>
          <p:spPr>
            <a:xfrm>
              <a:off x="6491540" y="2855560"/>
              <a:ext cx="172289" cy="152785"/>
            </a:xfrm>
            <a:custGeom>
              <a:avLst/>
              <a:gdLst/>
              <a:ahLst/>
              <a:cxnLst/>
              <a:rect l="l" t="t" r="r" b="b"/>
              <a:pathLst>
                <a:path w="3479" h="3085" extrusionOk="0">
                  <a:moveTo>
                    <a:pt x="1537" y="1049"/>
                  </a:moveTo>
                  <a:lnTo>
                    <a:pt x="1691" y="1336"/>
                  </a:lnTo>
                  <a:lnTo>
                    <a:pt x="1529" y="1199"/>
                  </a:lnTo>
                  <a:lnTo>
                    <a:pt x="1537" y="1049"/>
                  </a:lnTo>
                  <a:close/>
                  <a:moveTo>
                    <a:pt x="1521" y="1324"/>
                  </a:moveTo>
                  <a:lnTo>
                    <a:pt x="1589" y="1375"/>
                  </a:lnTo>
                  <a:lnTo>
                    <a:pt x="1521" y="1336"/>
                  </a:lnTo>
                  <a:lnTo>
                    <a:pt x="1521" y="1324"/>
                  </a:lnTo>
                  <a:close/>
                  <a:moveTo>
                    <a:pt x="1480" y="1509"/>
                  </a:moveTo>
                  <a:lnTo>
                    <a:pt x="1509" y="1511"/>
                  </a:lnTo>
                  <a:lnTo>
                    <a:pt x="1503" y="1609"/>
                  </a:lnTo>
                  <a:lnTo>
                    <a:pt x="1472" y="1509"/>
                  </a:lnTo>
                  <a:lnTo>
                    <a:pt x="1480" y="1513"/>
                  </a:lnTo>
                  <a:lnTo>
                    <a:pt x="1480" y="1509"/>
                  </a:lnTo>
                  <a:close/>
                  <a:moveTo>
                    <a:pt x="1560" y="705"/>
                  </a:moveTo>
                  <a:cubicBezTo>
                    <a:pt x="1583" y="707"/>
                    <a:pt x="1605" y="711"/>
                    <a:pt x="1630" y="719"/>
                  </a:cubicBezTo>
                  <a:lnTo>
                    <a:pt x="1767" y="1211"/>
                  </a:lnTo>
                  <a:lnTo>
                    <a:pt x="1767" y="1211"/>
                  </a:lnTo>
                  <a:lnTo>
                    <a:pt x="1634" y="721"/>
                  </a:lnTo>
                  <a:lnTo>
                    <a:pt x="1634" y="721"/>
                  </a:lnTo>
                  <a:cubicBezTo>
                    <a:pt x="1646" y="727"/>
                    <a:pt x="1663" y="729"/>
                    <a:pt x="1675" y="735"/>
                  </a:cubicBezTo>
                  <a:cubicBezTo>
                    <a:pt x="1950" y="821"/>
                    <a:pt x="2175" y="1012"/>
                    <a:pt x="2311" y="1265"/>
                  </a:cubicBezTo>
                  <a:cubicBezTo>
                    <a:pt x="2372" y="1382"/>
                    <a:pt x="2411" y="1509"/>
                    <a:pt x="2430" y="1640"/>
                  </a:cubicBezTo>
                  <a:lnTo>
                    <a:pt x="2022" y="1581"/>
                  </a:lnTo>
                  <a:lnTo>
                    <a:pt x="1942" y="1548"/>
                  </a:lnTo>
                  <a:lnTo>
                    <a:pt x="1878" y="1490"/>
                  </a:lnTo>
                  <a:lnTo>
                    <a:pt x="1890" y="1468"/>
                  </a:lnTo>
                  <a:lnTo>
                    <a:pt x="1880" y="1480"/>
                  </a:lnTo>
                  <a:lnTo>
                    <a:pt x="1880" y="1480"/>
                  </a:lnTo>
                  <a:lnTo>
                    <a:pt x="1888" y="1199"/>
                  </a:lnTo>
                  <a:lnTo>
                    <a:pt x="1845" y="1464"/>
                  </a:lnTo>
                  <a:lnTo>
                    <a:pt x="1560" y="711"/>
                  </a:lnTo>
                  <a:lnTo>
                    <a:pt x="1560" y="705"/>
                  </a:lnTo>
                  <a:close/>
                  <a:moveTo>
                    <a:pt x="2175" y="1644"/>
                  </a:moveTo>
                  <a:lnTo>
                    <a:pt x="2436" y="1710"/>
                  </a:lnTo>
                  <a:cubicBezTo>
                    <a:pt x="2440" y="1722"/>
                    <a:pt x="2440" y="1737"/>
                    <a:pt x="2440" y="1753"/>
                  </a:cubicBezTo>
                  <a:lnTo>
                    <a:pt x="2175" y="1644"/>
                  </a:lnTo>
                  <a:close/>
                  <a:moveTo>
                    <a:pt x="1521" y="1345"/>
                  </a:moveTo>
                  <a:lnTo>
                    <a:pt x="1622" y="1398"/>
                  </a:lnTo>
                  <a:lnTo>
                    <a:pt x="1769" y="1511"/>
                  </a:lnTo>
                  <a:lnTo>
                    <a:pt x="1784" y="1546"/>
                  </a:lnTo>
                  <a:lnTo>
                    <a:pt x="1745" y="1540"/>
                  </a:lnTo>
                  <a:lnTo>
                    <a:pt x="1745" y="1540"/>
                  </a:lnTo>
                  <a:lnTo>
                    <a:pt x="1784" y="1550"/>
                  </a:lnTo>
                  <a:lnTo>
                    <a:pt x="1790" y="1572"/>
                  </a:lnTo>
                  <a:lnTo>
                    <a:pt x="1585" y="1796"/>
                  </a:lnTo>
                  <a:lnTo>
                    <a:pt x="1552" y="1767"/>
                  </a:lnTo>
                  <a:lnTo>
                    <a:pt x="1527" y="1681"/>
                  </a:lnTo>
                  <a:lnTo>
                    <a:pt x="1511" y="1511"/>
                  </a:lnTo>
                  <a:lnTo>
                    <a:pt x="1521" y="1345"/>
                  </a:lnTo>
                  <a:close/>
                  <a:moveTo>
                    <a:pt x="1704" y="1714"/>
                  </a:moveTo>
                  <a:lnTo>
                    <a:pt x="1634" y="1829"/>
                  </a:lnTo>
                  <a:lnTo>
                    <a:pt x="1622" y="1825"/>
                  </a:lnTo>
                  <a:lnTo>
                    <a:pt x="1704" y="1714"/>
                  </a:lnTo>
                  <a:close/>
                  <a:moveTo>
                    <a:pt x="938" y="1445"/>
                  </a:moveTo>
                  <a:lnTo>
                    <a:pt x="1041" y="1457"/>
                  </a:lnTo>
                  <a:lnTo>
                    <a:pt x="1396" y="1732"/>
                  </a:lnTo>
                  <a:lnTo>
                    <a:pt x="1437" y="1866"/>
                  </a:lnTo>
                  <a:lnTo>
                    <a:pt x="1326" y="2075"/>
                  </a:lnTo>
                  <a:lnTo>
                    <a:pt x="1244" y="2163"/>
                  </a:lnTo>
                  <a:cubicBezTo>
                    <a:pt x="1236" y="2155"/>
                    <a:pt x="1226" y="2147"/>
                    <a:pt x="1219" y="2137"/>
                  </a:cubicBezTo>
                  <a:cubicBezTo>
                    <a:pt x="1039" y="1940"/>
                    <a:pt x="947" y="1693"/>
                    <a:pt x="938" y="1445"/>
                  </a:cubicBezTo>
                  <a:close/>
                  <a:moveTo>
                    <a:pt x="1855" y="1"/>
                  </a:moveTo>
                  <a:cubicBezTo>
                    <a:pt x="1718" y="1"/>
                    <a:pt x="1585" y="19"/>
                    <a:pt x="1447" y="58"/>
                  </a:cubicBezTo>
                  <a:cubicBezTo>
                    <a:pt x="1273" y="103"/>
                    <a:pt x="1123" y="171"/>
                    <a:pt x="994" y="253"/>
                  </a:cubicBezTo>
                  <a:cubicBezTo>
                    <a:pt x="836" y="352"/>
                    <a:pt x="702" y="481"/>
                    <a:pt x="596" y="629"/>
                  </a:cubicBezTo>
                  <a:cubicBezTo>
                    <a:pt x="335" y="838"/>
                    <a:pt x="157" y="1127"/>
                    <a:pt x="75" y="1470"/>
                  </a:cubicBezTo>
                  <a:cubicBezTo>
                    <a:pt x="1" y="1784"/>
                    <a:pt x="42" y="2112"/>
                    <a:pt x="190" y="2391"/>
                  </a:cubicBezTo>
                  <a:cubicBezTo>
                    <a:pt x="350" y="2695"/>
                    <a:pt x="618" y="2916"/>
                    <a:pt x="947" y="3023"/>
                  </a:cubicBezTo>
                  <a:cubicBezTo>
                    <a:pt x="1072" y="3064"/>
                    <a:pt x="1205" y="3084"/>
                    <a:pt x="1338" y="3084"/>
                  </a:cubicBezTo>
                  <a:cubicBezTo>
                    <a:pt x="1552" y="3084"/>
                    <a:pt x="1763" y="3033"/>
                    <a:pt x="1954" y="2935"/>
                  </a:cubicBezTo>
                  <a:cubicBezTo>
                    <a:pt x="1974" y="2922"/>
                    <a:pt x="1995" y="2912"/>
                    <a:pt x="2015" y="2898"/>
                  </a:cubicBezTo>
                  <a:cubicBezTo>
                    <a:pt x="2116" y="2865"/>
                    <a:pt x="2210" y="2822"/>
                    <a:pt x="2301" y="2764"/>
                  </a:cubicBezTo>
                  <a:lnTo>
                    <a:pt x="2569" y="2781"/>
                  </a:lnTo>
                  <a:lnTo>
                    <a:pt x="2590" y="2608"/>
                  </a:lnTo>
                  <a:cubicBezTo>
                    <a:pt x="2711" y="2553"/>
                    <a:pt x="2822" y="2479"/>
                    <a:pt x="2918" y="2385"/>
                  </a:cubicBezTo>
                  <a:cubicBezTo>
                    <a:pt x="3447" y="1890"/>
                    <a:pt x="3478" y="1051"/>
                    <a:pt x="2994" y="522"/>
                  </a:cubicBezTo>
                  <a:cubicBezTo>
                    <a:pt x="2908" y="432"/>
                    <a:pt x="2816" y="348"/>
                    <a:pt x="2711" y="274"/>
                  </a:cubicBezTo>
                  <a:cubicBezTo>
                    <a:pt x="2436" y="79"/>
                    <a:pt x="2165" y="34"/>
                    <a:pt x="2073" y="19"/>
                  </a:cubicBezTo>
                  <a:lnTo>
                    <a:pt x="1950"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0"/>
            <p:cNvSpPr/>
            <p:nvPr/>
          </p:nvSpPr>
          <p:spPr>
            <a:xfrm>
              <a:off x="6085374" y="2801728"/>
              <a:ext cx="179271" cy="152042"/>
            </a:xfrm>
            <a:custGeom>
              <a:avLst/>
              <a:gdLst/>
              <a:ahLst/>
              <a:cxnLst/>
              <a:rect l="l" t="t" r="r" b="b"/>
              <a:pathLst>
                <a:path w="3620" h="3070" extrusionOk="0">
                  <a:moveTo>
                    <a:pt x="2204" y="920"/>
                  </a:moveTo>
                  <a:lnTo>
                    <a:pt x="2222" y="936"/>
                  </a:lnTo>
                  <a:cubicBezTo>
                    <a:pt x="2216" y="930"/>
                    <a:pt x="2212" y="924"/>
                    <a:pt x="2204" y="920"/>
                  </a:cubicBezTo>
                  <a:close/>
                  <a:moveTo>
                    <a:pt x="2366" y="1125"/>
                  </a:moveTo>
                  <a:cubicBezTo>
                    <a:pt x="2380" y="1149"/>
                    <a:pt x="2395" y="1176"/>
                    <a:pt x="2407" y="1199"/>
                  </a:cubicBezTo>
                  <a:lnTo>
                    <a:pt x="2202" y="1404"/>
                  </a:lnTo>
                  <a:lnTo>
                    <a:pt x="2202" y="1404"/>
                  </a:lnTo>
                  <a:lnTo>
                    <a:pt x="2366" y="1125"/>
                  </a:lnTo>
                  <a:close/>
                  <a:moveTo>
                    <a:pt x="1646" y="665"/>
                  </a:moveTo>
                  <a:cubicBezTo>
                    <a:pt x="1662" y="667"/>
                    <a:pt x="1710" y="667"/>
                    <a:pt x="1767" y="678"/>
                  </a:cubicBezTo>
                  <a:cubicBezTo>
                    <a:pt x="1806" y="686"/>
                    <a:pt x="1847" y="698"/>
                    <a:pt x="1882" y="710"/>
                  </a:cubicBezTo>
                  <a:cubicBezTo>
                    <a:pt x="1888" y="714"/>
                    <a:pt x="1896" y="719"/>
                    <a:pt x="1906" y="721"/>
                  </a:cubicBezTo>
                  <a:lnTo>
                    <a:pt x="1911" y="1201"/>
                  </a:lnTo>
                  <a:lnTo>
                    <a:pt x="1909" y="725"/>
                  </a:lnTo>
                  <a:lnTo>
                    <a:pt x="1909" y="725"/>
                  </a:lnTo>
                  <a:cubicBezTo>
                    <a:pt x="1970" y="749"/>
                    <a:pt x="2081" y="801"/>
                    <a:pt x="2204" y="913"/>
                  </a:cubicBezTo>
                  <a:cubicBezTo>
                    <a:pt x="2229" y="940"/>
                    <a:pt x="2253" y="965"/>
                    <a:pt x="2278" y="996"/>
                  </a:cubicBezTo>
                  <a:lnTo>
                    <a:pt x="1927" y="1681"/>
                  </a:lnTo>
                  <a:lnTo>
                    <a:pt x="1917" y="1691"/>
                  </a:lnTo>
                  <a:lnTo>
                    <a:pt x="1913" y="1201"/>
                  </a:lnTo>
                  <a:lnTo>
                    <a:pt x="1915" y="1691"/>
                  </a:lnTo>
                  <a:lnTo>
                    <a:pt x="1445" y="2163"/>
                  </a:lnTo>
                  <a:cubicBezTo>
                    <a:pt x="1441" y="2157"/>
                    <a:pt x="1433" y="2153"/>
                    <a:pt x="1426" y="2144"/>
                  </a:cubicBezTo>
                  <a:cubicBezTo>
                    <a:pt x="1283" y="1997"/>
                    <a:pt x="1190" y="1808"/>
                    <a:pt x="1164" y="1619"/>
                  </a:cubicBezTo>
                  <a:cubicBezTo>
                    <a:pt x="1113" y="1258"/>
                    <a:pt x="1268" y="909"/>
                    <a:pt x="1560" y="714"/>
                  </a:cubicBezTo>
                  <a:cubicBezTo>
                    <a:pt x="1588" y="696"/>
                    <a:pt x="1617" y="678"/>
                    <a:pt x="1646" y="665"/>
                  </a:cubicBezTo>
                  <a:close/>
                  <a:moveTo>
                    <a:pt x="2411" y="1219"/>
                  </a:moveTo>
                  <a:cubicBezTo>
                    <a:pt x="2415" y="1223"/>
                    <a:pt x="2415" y="1227"/>
                    <a:pt x="2417" y="1231"/>
                  </a:cubicBezTo>
                  <a:cubicBezTo>
                    <a:pt x="2545" y="1539"/>
                    <a:pt x="2508" y="1874"/>
                    <a:pt x="2315" y="2126"/>
                  </a:cubicBezTo>
                  <a:cubicBezTo>
                    <a:pt x="2268" y="2188"/>
                    <a:pt x="2212" y="2243"/>
                    <a:pt x="2151" y="2286"/>
                  </a:cubicBezTo>
                  <a:lnTo>
                    <a:pt x="1929" y="1876"/>
                  </a:lnTo>
                  <a:lnTo>
                    <a:pt x="1925" y="1867"/>
                  </a:lnTo>
                  <a:lnTo>
                    <a:pt x="2165" y="1459"/>
                  </a:lnTo>
                  <a:lnTo>
                    <a:pt x="2411" y="1219"/>
                  </a:lnTo>
                  <a:close/>
                  <a:moveTo>
                    <a:pt x="1906" y="1716"/>
                  </a:moveTo>
                  <a:lnTo>
                    <a:pt x="1658" y="2198"/>
                  </a:lnTo>
                  <a:lnTo>
                    <a:pt x="1611" y="2290"/>
                  </a:lnTo>
                  <a:cubicBezTo>
                    <a:pt x="1609" y="2288"/>
                    <a:pt x="1607" y="2288"/>
                    <a:pt x="1605" y="2286"/>
                  </a:cubicBezTo>
                  <a:cubicBezTo>
                    <a:pt x="1547" y="2253"/>
                    <a:pt x="1494" y="2212"/>
                    <a:pt x="1445" y="2167"/>
                  </a:cubicBezTo>
                  <a:lnTo>
                    <a:pt x="1906" y="1716"/>
                  </a:lnTo>
                  <a:close/>
                  <a:moveTo>
                    <a:pt x="1751" y="2167"/>
                  </a:moveTo>
                  <a:lnTo>
                    <a:pt x="1677" y="2325"/>
                  </a:lnTo>
                  <a:cubicBezTo>
                    <a:pt x="1673" y="2321"/>
                    <a:pt x="1668" y="2319"/>
                    <a:pt x="1662" y="2317"/>
                  </a:cubicBezTo>
                  <a:lnTo>
                    <a:pt x="1751" y="2167"/>
                  </a:lnTo>
                  <a:close/>
                  <a:moveTo>
                    <a:pt x="1919" y="2019"/>
                  </a:moveTo>
                  <a:lnTo>
                    <a:pt x="1966" y="2387"/>
                  </a:lnTo>
                  <a:cubicBezTo>
                    <a:pt x="1950" y="2389"/>
                    <a:pt x="1937" y="2393"/>
                    <a:pt x="1927" y="2397"/>
                  </a:cubicBezTo>
                  <a:lnTo>
                    <a:pt x="1923" y="2397"/>
                  </a:lnTo>
                  <a:lnTo>
                    <a:pt x="1919" y="2019"/>
                  </a:lnTo>
                  <a:close/>
                  <a:moveTo>
                    <a:pt x="1904" y="1911"/>
                  </a:moveTo>
                  <a:lnTo>
                    <a:pt x="1919" y="2399"/>
                  </a:lnTo>
                  <a:cubicBezTo>
                    <a:pt x="1882" y="2393"/>
                    <a:pt x="1826" y="2380"/>
                    <a:pt x="1763" y="2360"/>
                  </a:cubicBezTo>
                  <a:cubicBezTo>
                    <a:pt x="1734" y="2350"/>
                    <a:pt x="1707" y="2339"/>
                    <a:pt x="1681" y="2327"/>
                  </a:cubicBezTo>
                  <a:lnTo>
                    <a:pt x="1804" y="2081"/>
                  </a:lnTo>
                  <a:lnTo>
                    <a:pt x="1904" y="1911"/>
                  </a:lnTo>
                  <a:close/>
                  <a:moveTo>
                    <a:pt x="1902" y="1"/>
                  </a:moveTo>
                  <a:cubicBezTo>
                    <a:pt x="1833" y="1"/>
                    <a:pt x="1763" y="7"/>
                    <a:pt x="1697" y="11"/>
                  </a:cubicBezTo>
                  <a:cubicBezTo>
                    <a:pt x="1494" y="29"/>
                    <a:pt x="1301" y="70"/>
                    <a:pt x="1127" y="136"/>
                  </a:cubicBezTo>
                  <a:cubicBezTo>
                    <a:pt x="840" y="245"/>
                    <a:pt x="591" y="429"/>
                    <a:pt x="405" y="675"/>
                  </a:cubicBezTo>
                  <a:cubicBezTo>
                    <a:pt x="79" y="1106"/>
                    <a:pt x="1" y="1673"/>
                    <a:pt x="204" y="2157"/>
                  </a:cubicBezTo>
                  <a:cubicBezTo>
                    <a:pt x="251" y="2268"/>
                    <a:pt x="306" y="2370"/>
                    <a:pt x="378" y="2469"/>
                  </a:cubicBezTo>
                  <a:cubicBezTo>
                    <a:pt x="452" y="2571"/>
                    <a:pt x="528" y="2639"/>
                    <a:pt x="550" y="2659"/>
                  </a:cubicBezTo>
                  <a:cubicBezTo>
                    <a:pt x="729" y="2832"/>
                    <a:pt x="934" y="2924"/>
                    <a:pt x="1010" y="2953"/>
                  </a:cubicBezTo>
                  <a:cubicBezTo>
                    <a:pt x="1102" y="2988"/>
                    <a:pt x="1197" y="3016"/>
                    <a:pt x="1289" y="3035"/>
                  </a:cubicBezTo>
                  <a:cubicBezTo>
                    <a:pt x="1424" y="3064"/>
                    <a:pt x="1543" y="3068"/>
                    <a:pt x="1638" y="3068"/>
                  </a:cubicBezTo>
                  <a:cubicBezTo>
                    <a:pt x="1652" y="3068"/>
                    <a:pt x="1671" y="3068"/>
                    <a:pt x="1683" y="3070"/>
                  </a:cubicBezTo>
                  <a:cubicBezTo>
                    <a:pt x="1904" y="3066"/>
                    <a:pt x="2081" y="3012"/>
                    <a:pt x="2165" y="2986"/>
                  </a:cubicBezTo>
                  <a:cubicBezTo>
                    <a:pt x="2177" y="2981"/>
                    <a:pt x="2192" y="2977"/>
                    <a:pt x="2204" y="2973"/>
                  </a:cubicBezTo>
                  <a:cubicBezTo>
                    <a:pt x="2214" y="2971"/>
                    <a:pt x="2227" y="2971"/>
                    <a:pt x="2237" y="2967"/>
                  </a:cubicBezTo>
                  <a:cubicBezTo>
                    <a:pt x="2280" y="2961"/>
                    <a:pt x="2327" y="2951"/>
                    <a:pt x="2382" y="2936"/>
                  </a:cubicBezTo>
                  <a:cubicBezTo>
                    <a:pt x="2452" y="2920"/>
                    <a:pt x="2545" y="2893"/>
                    <a:pt x="2637" y="2852"/>
                  </a:cubicBezTo>
                  <a:cubicBezTo>
                    <a:pt x="2760" y="2799"/>
                    <a:pt x="2852" y="2739"/>
                    <a:pt x="2901" y="2707"/>
                  </a:cubicBezTo>
                  <a:cubicBezTo>
                    <a:pt x="3369" y="2393"/>
                    <a:pt x="3620" y="1833"/>
                    <a:pt x="3537" y="1275"/>
                  </a:cubicBezTo>
                  <a:cubicBezTo>
                    <a:pt x="3494" y="971"/>
                    <a:pt x="3363" y="696"/>
                    <a:pt x="3156" y="481"/>
                  </a:cubicBezTo>
                  <a:cubicBezTo>
                    <a:pt x="2982" y="300"/>
                    <a:pt x="2778" y="167"/>
                    <a:pt x="2545" y="89"/>
                  </a:cubicBezTo>
                  <a:cubicBezTo>
                    <a:pt x="2315" y="11"/>
                    <a:pt x="2112" y="1"/>
                    <a:pt x="197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0"/>
            <p:cNvSpPr/>
            <p:nvPr/>
          </p:nvSpPr>
          <p:spPr>
            <a:xfrm>
              <a:off x="6105182" y="2816436"/>
              <a:ext cx="150846" cy="161006"/>
            </a:xfrm>
            <a:custGeom>
              <a:avLst/>
              <a:gdLst/>
              <a:ahLst/>
              <a:cxnLst/>
              <a:rect l="l" t="t" r="r" b="b"/>
              <a:pathLst>
                <a:path w="3046" h="3251" extrusionOk="0">
                  <a:moveTo>
                    <a:pt x="1489" y="844"/>
                  </a:moveTo>
                  <a:cubicBezTo>
                    <a:pt x="1695" y="844"/>
                    <a:pt x="1899" y="909"/>
                    <a:pt x="2062" y="1035"/>
                  </a:cubicBezTo>
                  <a:cubicBezTo>
                    <a:pt x="2227" y="1158"/>
                    <a:pt x="2346" y="1332"/>
                    <a:pt x="2401" y="1529"/>
                  </a:cubicBezTo>
                  <a:cubicBezTo>
                    <a:pt x="2401" y="1558"/>
                    <a:pt x="2397" y="1591"/>
                    <a:pt x="2391" y="1628"/>
                  </a:cubicBezTo>
                  <a:cubicBezTo>
                    <a:pt x="2387" y="1653"/>
                    <a:pt x="2374" y="1724"/>
                    <a:pt x="2333" y="1823"/>
                  </a:cubicBezTo>
                  <a:cubicBezTo>
                    <a:pt x="2309" y="1876"/>
                    <a:pt x="2282" y="1929"/>
                    <a:pt x="2255" y="1968"/>
                  </a:cubicBezTo>
                  <a:cubicBezTo>
                    <a:pt x="2097" y="2202"/>
                    <a:pt x="1857" y="2352"/>
                    <a:pt x="1580" y="2391"/>
                  </a:cubicBezTo>
                  <a:lnTo>
                    <a:pt x="1523" y="1964"/>
                  </a:lnTo>
                  <a:lnTo>
                    <a:pt x="1443" y="1201"/>
                  </a:lnTo>
                  <a:lnTo>
                    <a:pt x="1443" y="1400"/>
                  </a:lnTo>
                  <a:lnTo>
                    <a:pt x="1414" y="1203"/>
                  </a:lnTo>
                  <a:lnTo>
                    <a:pt x="1443" y="1423"/>
                  </a:lnTo>
                  <a:lnTo>
                    <a:pt x="1443" y="2403"/>
                  </a:lnTo>
                  <a:cubicBezTo>
                    <a:pt x="1215" y="2403"/>
                    <a:pt x="992" y="2325"/>
                    <a:pt x="817" y="2176"/>
                  </a:cubicBezTo>
                  <a:cubicBezTo>
                    <a:pt x="702" y="2081"/>
                    <a:pt x="606" y="1940"/>
                    <a:pt x="550" y="1786"/>
                  </a:cubicBezTo>
                  <a:cubicBezTo>
                    <a:pt x="552" y="1324"/>
                    <a:pt x="897" y="922"/>
                    <a:pt x="1361" y="852"/>
                  </a:cubicBezTo>
                  <a:cubicBezTo>
                    <a:pt x="1403" y="847"/>
                    <a:pt x="1446" y="844"/>
                    <a:pt x="1489" y="844"/>
                  </a:cubicBezTo>
                  <a:close/>
                  <a:moveTo>
                    <a:pt x="1443" y="1"/>
                  </a:moveTo>
                  <a:lnTo>
                    <a:pt x="1248" y="13"/>
                  </a:lnTo>
                  <a:cubicBezTo>
                    <a:pt x="850" y="71"/>
                    <a:pt x="493" y="294"/>
                    <a:pt x="273" y="619"/>
                  </a:cubicBezTo>
                  <a:cubicBezTo>
                    <a:pt x="243" y="664"/>
                    <a:pt x="175" y="758"/>
                    <a:pt x="115" y="902"/>
                  </a:cubicBezTo>
                  <a:cubicBezTo>
                    <a:pt x="54" y="1049"/>
                    <a:pt x="33" y="1177"/>
                    <a:pt x="23" y="1234"/>
                  </a:cubicBezTo>
                  <a:cubicBezTo>
                    <a:pt x="1" y="1378"/>
                    <a:pt x="5" y="1501"/>
                    <a:pt x="9" y="1611"/>
                  </a:cubicBezTo>
                  <a:cubicBezTo>
                    <a:pt x="11" y="1648"/>
                    <a:pt x="15" y="1683"/>
                    <a:pt x="17" y="1714"/>
                  </a:cubicBezTo>
                  <a:cubicBezTo>
                    <a:pt x="23" y="1786"/>
                    <a:pt x="33" y="1858"/>
                    <a:pt x="46" y="1929"/>
                  </a:cubicBezTo>
                  <a:lnTo>
                    <a:pt x="52" y="1991"/>
                  </a:lnTo>
                  <a:cubicBezTo>
                    <a:pt x="103" y="2375"/>
                    <a:pt x="306" y="2717"/>
                    <a:pt x="616" y="2953"/>
                  </a:cubicBezTo>
                  <a:cubicBezTo>
                    <a:pt x="873" y="3148"/>
                    <a:pt x="1178" y="3251"/>
                    <a:pt x="1492" y="3251"/>
                  </a:cubicBezTo>
                  <a:cubicBezTo>
                    <a:pt x="1558" y="3251"/>
                    <a:pt x="1628" y="3249"/>
                    <a:pt x="1693" y="3238"/>
                  </a:cubicBezTo>
                  <a:cubicBezTo>
                    <a:pt x="2485" y="3128"/>
                    <a:pt x="3045" y="2393"/>
                    <a:pt x="2936" y="1599"/>
                  </a:cubicBezTo>
                  <a:lnTo>
                    <a:pt x="2930" y="1546"/>
                  </a:lnTo>
                  <a:cubicBezTo>
                    <a:pt x="2922" y="1484"/>
                    <a:pt x="2914" y="1419"/>
                    <a:pt x="2904" y="1353"/>
                  </a:cubicBezTo>
                  <a:cubicBezTo>
                    <a:pt x="2889" y="1250"/>
                    <a:pt x="2863" y="1148"/>
                    <a:pt x="2832" y="1041"/>
                  </a:cubicBezTo>
                  <a:cubicBezTo>
                    <a:pt x="2756" y="776"/>
                    <a:pt x="2594" y="532"/>
                    <a:pt x="2366" y="340"/>
                  </a:cubicBezTo>
                  <a:cubicBezTo>
                    <a:pt x="2110" y="122"/>
                    <a:pt x="1781" y="1"/>
                    <a:pt x="1443"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0"/>
            <p:cNvSpPr/>
            <p:nvPr/>
          </p:nvSpPr>
          <p:spPr>
            <a:xfrm>
              <a:off x="6082304" y="2835354"/>
              <a:ext cx="222059" cy="289523"/>
            </a:xfrm>
            <a:custGeom>
              <a:avLst/>
              <a:gdLst/>
              <a:ahLst/>
              <a:cxnLst/>
              <a:rect l="l" t="t" r="r" b="b"/>
              <a:pathLst>
                <a:path w="4484" h="5846" extrusionOk="0">
                  <a:moveTo>
                    <a:pt x="2688" y="0"/>
                  </a:moveTo>
                  <a:cubicBezTo>
                    <a:pt x="2621" y="0"/>
                    <a:pt x="2554" y="3"/>
                    <a:pt x="2490" y="7"/>
                  </a:cubicBezTo>
                  <a:lnTo>
                    <a:pt x="2459" y="9"/>
                  </a:lnTo>
                  <a:cubicBezTo>
                    <a:pt x="2414" y="11"/>
                    <a:pt x="2371" y="15"/>
                    <a:pt x="2327" y="15"/>
                  </a:cubicBezTo>
                  <a:cubicBezTo>
                    <a:pt x="2174" y="19"/>
                    <a:pt x="1962" y="21"/>
                    <a:pt x="1733" y="70"/>
                  </a:cubicBezTo>
                  <a:cubicBezTo>
                    <a:pt x="1581" y="101"/>
                    <a:pt x="1433" y="140"/>
                    <a:pt x="1289" y="181"/>
                  </a:cubicBezTo>
                  <a:cubicBezTo>
                    <a:pt x="1213" y="202"/>
                    <a:pt x="1142" y="222"/>
                    <a:pt x="1076" y="247"/>
                  </a:cubicBezTo>
                  <a:cubicBezTo>
                    <a:pt x="934" y="298"/>
                    <a:pt x="502" y="452"/>
                    <a:pt x="229" y="914"/>
                  </a:cubicBezTo>
                  <a:cubicBezTo>
                    <a:pt x="141" y="1065"/>
                    <a:pt x="91" y="1186"/>
                    <a:pt x="48" y="1359"/>
                  </a:cubicBezTo>
                  <a:cubicBezTo>
                    <a:pt x="1" y="1543"/>
                    <a:pt x="3" y="1697"/>
                    <a:pt x="7" y="1765"/>
                  </a:cubicBezTo>
                  <a:cubicBezTo>
                    <a:pt x="9" y="1923"/>
                    <a:pt x="38" y="2077"/>
                    <a:pt x="93" y="2237"/>
                  </a:cubicBezTo>
                  <a:cubicBezTo>
                    <a:pt x="48" y="2497"/>
                    <a:pt x="58" y="2832"/>
                    <a:pt x="243" y="3209"/>
                  </a:cubicBezTo>
                  <a:cubicBezTo>
                    <a:pt x="286" y="3297"/>
                    <a:pt x="327" y="3384"/>
                    <a:pt x="370" y="3472"/>
                  </a:cubicBezTo>
                  <a:cubicBezTo>
                    <a:pt x="424" y="3581"/>
                    <a:pt x="485" y="3689"/>
                    <a:pt x="547" y="3796"/>
                  </a:cubicBezTo>
                  <a:lnTo>
                    <a:pt x="647" y="3975"/>
                  </a:lnTo>
                  <a:cubicBezTo>
                    <a:pt x="705" y="4073"/>
                    <a:pt x="758" y="4171"/>
                    <a:pt x="809" y="4268"/>
                  </a:cubicBezTo>
                  <a:cubicBezTo>
                    <a:pt x="871" y="4387"/>
                    <a:pt x="928" y="4506"/>
                    <a:pt x="986" y="4625"/>
                  </a:cubicBezTo>
                  <a:lnTo>
                    <a:pt x="1002" y="4656"/>
                  </a:lnTo>
                  <a:cubicBezTo>
                    <a:pt x="1084" y="4820"/>
                    <a:pt x="1175" y="4963"/>
                    <a:pt x="1246" y="5078"/>
                  </a:cubicBezTo>
                  <a:lnTo>
                    <a:pt x="1310" y="5181"/>
                  </a:lnTo>
                  <a:cubicBezTo>
                    <a:pt x="1472" y="5429"/>
                    <a:pt x="1689" y="5616"/>
                    <a:pt x="1948" y="5729"/>
                  </a:cubicBezTo>
                  <a:cubicBezTo>
                    <a:pt x="2128" y="5807"/>
                    <a:pt x="2317" y="5846"/>
                    <a:pt x="2508" y="5846"/>
                  </a:cubicBezTo>
                  <a:cubicBezTo>
                    <a:pt x="2586" y="5846"/>
                    <a:pt x="2664" y="5837"/>
                    <a:pt x="2746" y="5823"/>
                  </a:cubicBezTo>
                  <a:cubicBezTo>
                    <a:pt x="2912" y="5796"/>
                    <a:pt x="3230" y="5712"/>
                    <a:pt x="3501" y="5446"/>
                  </a:cubicBezTo>
                  <a:cubicBezTo>
                    <a:pt x="3593" y="5353"/>
                    <a:pt x="3714" y="5220"/>
                    <a:pt x="3815" y="5015"/>
                  </a:cubicBezTo>
                  <a:cubicBezTo>
                    <a:pt x="3844" y="4959"/>
                    <a:pt x="3866" y="4902"/>
                    <a:pt x="3887" y="4849"/>
                  </a:cubicBezTo>
                  <a:cubicBezTo>
                    <a:pt x="3946" y="4695"/>
                    <a:pt x="3979" y="4555"/>
                    <a:pt x="4004" y="4442"/>
                  </a:cubicBezTo>
                  <a:lnTo>
                    <a:pt x="4012" y="4407"/>
                  </a:lnTo>
                  <a:cubicBezTo>
                    <a:pt x="4051" y="4245"/>
                    <a:pt x="4080" y="4083"/>
                    <a:pt x="4106" y="3919"/>
                  </a:cubicBezTo>
                  <a:lnTo>
                    <a:pt x="4131" y="3782"/>
                  </a:lnTo>
                  <a:cubicBezTo>
                    <a:pt x="4166" y="3585"/>
                    <a:pt x="4203" y="3384"/>
                    <a:pt x="4240" y="3187"/>
                  </a:cubicBezTo>
                  <a:cubicBezTo>
                    <a:pt x="4266" y="3045"/>
                    <a:pt x="4291" y="2902"/>
                    <a:pt x="4315" y="2758"/>
                  </a:cubicBezTo>
                  <a:lnTo>
                    <a:pt x="4322" y="2735"/>
                  </a:lnTo>
                  <a:lnTo>
                    <a:pt x="4348" y="2655"/>
                  </a:lnTo>
                  <a:cubicBezTo>
                    <a:pt x="4371" y="2592"/>
                    <a:pt x="4389" y="2532"/>
                    <a:pt x="4404" y="2460"/>
                  </a:cubicBezTo>
                  <a:cubicBezTo>
                    <a:pt x="4484" y="2112"/>
                    <a:pt x="4404" y="1827"/>
                    <a:pt x="4379" y="1732"/>
                  </a:cubicBezTo>
                  <a:cubicBezTo>
                    <a:pt x="4338" y="1589"/>
                    <a:pt x="4277" y="1455"/>
                    <a:pt x="4192" y="1334"/>
                  </a:cubicBezTo>
                  <a:cubicBezTo>
                    <a:pt x="4192" y="1324"/>
                    <a:pt x="4188" y="1318"/>
                    <a:pt x="4188" y="1310"/>
                  </a:cubicBezTo>
                  <a:cubicBezTo>
                    <a:pt x="4155" y="1010"/>
                    <a:pt x="4039" y="797"/>
                    <a:pt x="3952" y="663"/>
                  </a:cubicBezTo>
                  <a:cubicBezTo>
                    <a:pt x="3723" y="298"/>
                    <a:pt x="3323" y="56"/>
                    <a:pt x="2886" y="9"/>
                  </a:cubicBezTo>
                  <a:cubicBezTo>
                    <a:pt x="2821" y="3"/>
                    <a:pt x="2754" y="0"/>
                    <a:pt x="268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0"/>
            <p:cNvSpPr/>
            <p:nvPr/>
          </p:nvSpPr>
          <p:spPr>
            <a:xfrm>
              <a:off x="6200608" y="2763001"/>
              <a:ext cx="172041" cy="146049"/>
            </a:xfrm>
            <a:custGeom>
              <a:avLst/>
              <a:gdLst/>
              <a:ahLst/>
              <a:cxnLst/>
              <a:rect l="l" t="t" r="r" b="b"/>
              <a:pathLst>
                <a:path w="3474" h="2949" extrusionOk="0">
                  <a:moveTo>
                    <a:pt x="1198" y="860"/>
                  </a:moveTo>
                  <a:lnTo>
                    <a:pt x="2027" y="1400"/>
                  </a:lnTo>
                  <a:lnTo>
                    <a:pt x="1637" y="1521"/>
                  </a:lnTo>
                  <a:lnTo>
                    <a:pt x="1541" y="1263"/>
                  </a:lnTo>
                  <a:lnTo>
                    <a:pt x="1637" y="1523"/>
                  </a:lnTo>
                  <a:lnTo>
                    <a:pt x="1075" y="1698"/>
                  </a:lnTo>
                  <a:cubicBezTo>
                    <a:pt x="1007" y="1445"/>
                    <a:pt x="1032" y="1195"/>
                    <a:pt x="1135" y="977"/>
                  </a:cubicBezTo>
                  <a:cubicBezTo>
                    <a:pt x="1151" y="936"/>
                    <a:pt x="1172" y="897"/>
                    <a:pt x="1198" y="860"/>
                  </a:cubicBezTo>
                  <a:close/>
                  <a:moveTo>
                    <a:pt x="1623" y="546"/>
                  </a:moveTo>
                  <a:cubicBezTo>
                    <a:pt x="1970" y="546"/>
                    <a:pt x="2282" y="741"/>
                    <a:pt x="2441" y="1062"/>
                  </a:cubicBezTo>
                  <a:lnTo>
                    <a:pt x="2193" y="1297"/>
                  </a:lnTo>
                  <a:lnTo>
                    <a:pt x="2193" y="1297"/>
                  </a:lnTo>
                  <a:lnTo>
                    <a:pt x="2450" y="1080"/>
                  </a:lnTo>
                  <a:cubicBezTo>
                    <a:pt x="2454" y="1088"/>
                    <a:pt x="2460" y="1098"/>
                    <a:pt x="2462" y="1107"/>
                  </a:cubicBezTo>
                  <a:cubicBezTo>
                    <a:pt x="2587" y="1394"/>
                    <a:pt x="2569" y="1714"/>
                    <a:pt x="2427" y="1972"/>
                  </a:cubicBezTo>
                  <a:lnTo>
                    <a:pt x="1805" y="1640"/>
                  </a:lnTo>
                  <a:lnTo>
                    <a:pt x="1803" y="1981"/>
                  </a:lnTo>
                  <a:lnTo>
                    <a:pt x="1662" y="1593"/>
                  </a:lnTo>
                  <a:lnTo>
                    <a:pt x="2050" y="1419"/>
                  </a:lnTo>
                  <a:lnTo>
                    <a:pt x="2199" y="1519"/>
                  </a:lnTo>
                  <a:lnTo>
                    <a:pt x="2199" y="1519"/>
                  </a:lnTo>
                  <a:lnTo>
                    <a:pt x="2066" y="1414"/>
                  </a:lnTo>
                  <a:lnTo>
                    <a:pt x="2220" y="1345"/>
                  </a:lnTo>
                  <a:lnTo>
                    <a:pt x="2045" y="1398"/>
                  </a:lnTo>
                  <a:lnTo>
                    <a:pt x="1260" y="772"/>
                  </a:lnTo>
                  <a:cubicBezTo>
                    <a:pt x="1297" y="727"/>
                    <a:pt x="1377" y="637"/>
                    <a:pt x="1510" y="553"/>
                  </a:cubicBezTo>
                  <a:cubicBezTo>
                    <a:pt x="1548" y="548"/>
                    <a:pt x="1586" y="546"/>
                    <a:pt x="1623" y="546"/>
                  </a:cubicBezTo>
                  <a:close/>
                  <a:moveTo>
                    <a:pt x="1660" y="1593"/>
                  </a:moveTo>
                  <a:lnTo>
                    <a:pt x="1803" y="1989"/>
                  </a:lnTo>
                  <a:lnTo>
                    <a:pt x="1801" y="2395"/>
                  </a:lnTo>
                  <a:cubicBezTo>
                    <a:pt x="1791" y="2393"/>
                    <a:pt x="1777" y="2391"/>
                    <a:pt x="1764" y="2389"/>
                  </a:cubicBezTo>
                  <a:cubicBezTo>
                    <a:pt x="1703" y="2372"/>
                    <a:pt x="1487" y="2309"/>
                    <a:pt x="1301" y="2102"/>
                  </a:cubicBezTo>
                  <a:cubicBezTo>
                    <a:pt x="1229" y="2022"/>
                    <a:pt x="1169" y="1931"/>
                    <a:pt x="1126" y="1831"/>
                  </a:cubicBezTo>
                  <a:lnTo>
                    <a:pt x="1660" y="1593"/>
                  </a:lnTo>
                  <a:close/>
                  <a:moveTo>
                    <a:pt x="1870" y="0"/>
                  </a:moveTo>
                  <a:cubicBezTo>
                    <a:pt x="1626" y="0"/>
                    <a:pt x="1381" y="47"/>
                    <a:pt x="1137" y="134"/>
                  </a:cubicBezTo>
                  <a:lnTo>
                    <a:pt x="1130" y="136"/>
                  </a:lnTo>
                  <a:cubicBezTo>
                    <a:pt x="987" y="190"/>
                    <a:pt x="847" y="266"/>
                    <a:pt x="718" y="362"/>
                  </a:cubicBezTo>
                  <a:cubicBezTo>
                    <a:pt x="193" y="752"/>
                    <a:pt x="0" y="1470"/>
                    <a:pt x="263" y="2067"/>
                  </a:cubicBezTo>
                  <a:cubicBezTo>
                    <a:pt x="494" y="2606"/>
                    <a:pt x="1042" y="2949"/>
                    <a:pt x="1619" y="2949"/>
                  </a:cubicBezTo>
                  <a:cubicBezTo>
                    <a:pt x="1703" y="2949"/>
                    <a:pt x="1787" y="2943"/>
                    <a:pt x="1869" y="2928"/>
                  </a:cubicBezTo>
                  <a:cubicBezTo>
                    <a:pt x="1992" y="2906"/>
                    <a:pt x="2113" y="2867"/>
                    <a:pt x="2224" y="2816"/>
                  </a:cubicBezTo>
                  <a:cubicBezTo>
                    <a:pt x="2497" y="2762"/>
                    <a:pt x="2698" y="2641"/>
                    <a:pt x="2774" y="2596"/>
                  </a:cubicBezTo>
                  <a:cubicBezTo>
                    <a:pt x="2913" y="2508"/>
                    <a:pt x="3034" y="2401"/>
                    <a:pt x="3141" y="2266"/>
                  </a:cubicBezTo>
                  <a:lnTo>
                    <a:pt x="3207" y="2178"/>
                  </a:lnTo>
                  <a:cubicBezTo>
                    <a:pt x="3248" y="2114"/>
                    <a:pt x="3285" y="2046"/>
                    <a:pt x="3309" y="1995"/>
                  </a:cubicBezTo>
                  <a:cubicBezTo>
                    <a:pt x="3439" y="1716"/>
                    <a:pt x="3473" y="1377"/>
                    <a:pt x="3395" y="1086"/>
                  </a:cubicBezTo>
                  <a:lnTo>
                    <a:pt x="3320" y="854"/>
                  </a:lnTo>
                  <a:cubicBezTo>
                    <a:pt x="3260" y="723"/>
                    <a:pt x="3182" y="604"/>
                    <a:pt x="3088" y="497"/>
                  </a:cubicBezTo>
                  <a:cubicBezTo>
                    <a:pt x="2893" y="278"/>
                    <a:pt x="2638" y="128"/>
                    <a:pt x="2329" y="54"/>
                  </a:cubicBezTo>
                  <a:cubicBezTo>
                    <a:pt x="2195" y="21"/>
                    <a:pt x="2078" y="11"/>
                    <a:pt x="2002" y="5"/>
                  </a:cubicBezTo>
                  <a:cubicBezTo>
                    <a:pt x="1958" y="2"/>
                    <a:pt x="1914" y="0"/>
                    <a:pt x="187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0"/>
            <p:cNvSpPr/>
            <p:nvPr/>
          </p:nvSpPr>
          <p:spPr>
            <a:xfrm>
              <a:off x="6219673" y="2773896"/>
              <a:ext cx="144556" cy="163135"/>
            </a:xfrm>
            <a:custGeom>
              <a:avLst/>
              <a:gdLst/>
              <a:ahLst/>
              <a:cxnLst/>
              <a:rect l="l" t="t" r="r" b="b"/>
              <a:pathLst>
                <a:path w="2919" h="3294" extrusionOk="0">
                  <a:moveTo>
                    <a:pt x="1457" y="1482"/>
                  </a:moveTo>
                  <a:lnTo>
                    <a:pt x="1642" y="1917"/>
                  </a:lnTo>
                  <a:lnTo>
                    <a:pt x="1449" y="1806"/>
                  </a:lnTo>
                  <a:lnTo>
                    <a:pt x="1457" y="1482"/>
                  </a:lnTo>
                  <a:close/>
                  <a:moveTo>
                    <a:pt x="1463" y="889"/>
                  </a:moveTo>
                  <a:cubicBezTo>
                    <a:pt x="1668" y="889"/>
                    <a:pt x="1865" y="957"/>
                    <a:pt x="2034" y="1084"/>
                  </a:cubicBezTo>
                  <a:cubicBezTo>
                    <a:pt x="2212" y="1219"/>
                    <a:pt x="2340" y="1420"/>
                    <a:pt x="2387" y="1642"/>
                  </a:cubicBezTo>
                  <a:cubicBezTo>
                    <a:pt x="2385" y="1658"/>
                    <a:pt x="2383" y="1670"/>
                    <a:pt x="2381" y="1683"/>
                  </a:cubicBezTo>
                  <a:cubicBezTo>
                    <a:pt x="2376" y="1697"/>
                    <a:pt x="2374" y="1707"/>
                    <a:pt x="2370" y="1720"/>
                  </a:cubicBezTo>
                  <a:lnTo>
                    <a:pt x="1704" y="1812"/>
                  </a:lnTo>
                  <a:lnTo>
                    <a:pt x="2344" y="1791"/>
                  </a:lnTo>
                  <a:lnTo>
                    <a:pt x="2344" y="1791"/>
                  </a:lnTo>
                  <a:cubicBezTo>
                    <a:pt x="2272" y="1960"/>
                    <a:pt x="2124" y="2194"/>
                    <a:pt x="1829" y="2323"/>
                  </a:cubicBezTo>
                  <a:lnTo>
                    <a:pt x="1656" y="1929"/>
                  </a:lnTo>
                  <a:lnTo>
                    <a:pt x="1683" y="1939"/>
                  </a:lnTo>
                  <a:lnTo>
                    <a:pt x="1683" y="1939"/>
                  </a:lnTo>
                  <a:lnTo>
                    <a:pt x="1652" y="1921"/>
                  </a:lnTo>
                  <a:lnTo>
                    <a:pt x="1457" y="1473"/>
                  </a:lnTo>
                  <a:lnTo>
                    <a:pt x="1464" y="1203"/>
                  </a:lnTo>
                  <a:lnTo>
                    <a:pt x="1437" y="1422"/>
                  </a:lnTo>
                  <a:lnTo>
                    <a:pt x="1349" y="1219"/>
                  </a:lnTo>
                  <a:lnTo>
                    <a:pt x="1349" y="1219"/>
                  </a:lnTo>
                  <a:lnTo>
                    <a:pt x="1437" y="1424"/>
                  </a:lnTo>
                  <a:lnTo>
                    <a:pt x="1390" y="1771"/>
                  </a:lnTo>
                  <a:lnTo>
                    <a:pt x="1269" y="1701"/>
                  </a:lnTo>
                  <a:lnTo>
                    <a:pt x="694" y="1268"/>
                  </a:lnTo>
                  <a:cubicBezTo>
                    <a:pt x="852" y="1065"/>
                    <a:pt x="1074" y="932"/>
                    <a:pt x="1328" y="899"/>
                  </a:cubicBezTo>
                  <a:cubicBezTo>
                    <a:pt x="1373" y="892"/>
                    <a:pt x="1418" y="889"/>
                    <a:pt x="1463" y="889"/>
                  </a:cubicBezTo>
                  <a:close/>
                  <a:moveTo>
                    <a:pt x="571" y="1486"/>
                  </a:moveTo>
                  <a:lnTo>
                    <a:pt x="1244" y="1761"/>
                  </a:lnTo>
                  <a:lnTo>
                    <a:pt x="1379" y="1837"/>
                  </a:lnTo>
                  <a:lnTo>
                    <a:pt x="1306" y="2395"/>
                  </a:lnTo>
                  <a:cubicBezTo>
                    <a:pt x="981" y="2349"/>
                    <a:pt x="698" y="2144"/>
                    <a:pt x="557" y="1857"/>
                  </a:cubicBezTo>
                  <a:cubicBezTo>
                    <a:pt x="534" y="1810"/>
                    <a:pt x="518" y="1763"/>
                    <a:pt x="507" y="1730"/>
                  </a:cubicBezTo>
                  <a:cubicBezTo>
                    <a:pt x="518" y="1648"/>
                    <a:pt x="540" y="1566"/>
                    <a:pt x="571" y="1486"/>
                  </a:cubicBezTo>
                  <a:close/>
                  <a:moveTo>
                    <a:pt x="1464" y="1851"/>
                  </a:moveTo>
                  <a:lnTo>
                    <a:pt x="1648" y="1925"/>
                  </a:lnTo>
                  <a:lnTo>
                    <a:pt x="1818" y="2327"/>
                  </a:lnTo>
                  <a:cubicBezTo>
                    <a:pt x="1697" y="2378"/>
                    <a:pt x="1566" y="2405"/>
                    <a:pt x="1437" y="2405"/>
                  </a:cubicBezTo>
                  <a:lnTo>
                    <a:pt x="1449" y="1878"/>
                  </a:lnTo>
                  <a:lnTo>
                    <a:pt x="1656" y="1997"/>
                  </a:lnTo>
                  <a:lnTo>
                    <a:pt x="1656" y="1997"/>
                  </a:lnTo>
                  <a:lnTo>
                    <a:pt x="1464" y="1851"/>
                  </a:lnTo>
                  <a:close/>
                  <a:moveTo>
                    <a:pt x="1433" y="0"/>
                  </a:moveTo>
                  <a:cubicBezTo>
                    <a:pt x="1240" y="0"/>
                    <a:pt x="1053" y="39"/>
                    <a:pt x="877" y="113"/>
                  </a:cubicBezTo>
                  <a:lnTo>
                    <a:pt x="867" y="119"/>
                  </a:lnTo>
                  <a:cubicBezTo>
                    <a:pt x="475" y="292"/>
                    <a:pt x="173" y="630"/>
                    <a:pt x="66" y="1032"/>
                  </a:cubicBezTo>
                  <a:cubicBezTo>
                    <a:pt x="54" y="1082"/>
                    <a:pt x="25" y="1180"/>
                    <a:pt x="11" y="1307"/>
                  </a:cubicBezTo>
                  <a:cubicBezTo>
                    <a:pt x="3" y="1385"/>
                    <a:pt x="1" y="1461"/>
                    <a:pt x="1" y="1549"/>
                  </a:cubicBezTo>
                  <a:cubicBezTo>
                    <a:pt x="1" y="1597"/>
                    <a:pt x="1" y="1642"/>
                    <a:pt x="3" y="1691"/>
                  </a:cubicBezTo>
                  <a:lnTo>
                    <a:pt x="11" y="1923"/>
                  </a:lnTo>
                  <a:cubicBezTo>
                    <a:pt x="25" y="2337"/>
                    <a:pt x="239" y="2739"/>
                    <a:pt x="581" y="3002"/>
                  </a:cubicBezTo>
                  <a:cubicBezTo>
                    <a:pt x="834" y="3191"/>
                    <a:pt x="1146" y="3293"/>
                    <a:pt x="1459" y="3293"/>
                  </a:cubicBezTo>
                  <a:cubicBezTo>
                    <a:pt x="1523" y="3293"/>
                    <a:pt x="1587" y="3289"/>
                    <a:pt x="1654" y="3283"/>
                  </a:cubicBezTo>
                  <a:cubicBezTo>
                    <a:pt x="2034" y="3230"/>
                    <a:pt x="2383" y="3026"/>
                    <a:pt x="2612" y="2723"/>
                  </a:cubicBezTo>
                  <a:lnTo>
                    <a:pt x="2670" y="2643"/>
                  </a:lnTo>
                  <a:lnTo>
                    <a:pt x="2797" y="2397"/>
                  </a:lnTo>
                  <a:cubicBezTo>
                    <a:pt x="2881" y="2185"/>
                    <a:pt x="2918" y="1960"/>
                    <a:pt x="2900" y="1738"/>
                  </a:cubicBezTo>
                  <a:cubicBezTo>
                    <a:pt x="2898" y="1666"/>
                    <a:pt x="2896" y="1594"/>
                    <a:pt x="2889" y="1523"/>
                  </a:cubicBezTo>
                  <a:cubicBezTo>
                    <a:pt x="2877" y="1320"/>
                    <a:pt x="2846" y="1077"/>
                    <a:pt x="2717" y="811"/>
                  </a:cubicBezTo>
                  <a:cubicBezTo>
                    <a:pt x="2506" y="376"/>
                    <a:pt x="2095" y="76"/>
                    <a:pt x="1605" y="11"/>
                  </a:cubicBezTo>
                  <a:lnTo>
                    <a:pt x="1433"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0"/>
            <p:cNvSpPr/>
            <p:nvPr/>
          </p:nvSpPr>
          <p:spPr>
            <a:xfrm>
              <a:off x="6195210" y="2792467"/>
              <a:ext cx="205172" cy="291752"/>
            </a:xfrm>
            <a:custGeom>
              <a:avLst/>
              <a:gdLst/>
              <a:ahLst/>
              <a:cxnLst/>
              <a:rect l="l" t="t" r="r" b="b"/>
              <a:pathLst>
                <a:path w="4143" h="5891" extrusionOk="0">
                  <a:moveTo>
                    <a:pt x="2425" y="1205"/>
                  </a:moveTo>
                  <a:lnTo>
                    <a:pt x="2501" y="2180"/>
                  </a:lnTo>
                  <a:cubicBezTo>
                    <a:pt x="2499" y="2173"/>
                    <a:pt x="2497" y="2165"/>
                    <a:pt x="2495" y="2155"/>
                  </a:cubicBezTo>
                  <a:lnTo>
                    <a:pt x="2425" y="1205"/>
                  </a:lnTo>
                  <a:close/>
                  <a:moveTo>
                    <a:pt x="2520" y="1"/>
                  </a:moveTo>
                  <a:cubicBezTo>
                    <a:pt x="2458" y="1"/>
                    <a:pt x="2397" y="3"/>
                    <a:pt x="2335" y="9"/>
                  </a:cubicBezTo>
                  <a:cubicBezTo>
                    <a:pt x="2271" y="13"/>
                    <a:pt x="2206" y="21"/>
                    <a:pt x="2134" y="30"/>
                  </a:cubicBezTo>
                  <a:cubicBezTo>
                    <a:pt x="2017" y="44"/>
                    <a:pt x="1898" y="62"/>
                    <a:pt x="1783" y="85"/>
                  </a:cubicBezTo>
                  <a:cubicBezTo>
                    <a:pt x="1676" y="107"/>
                    <a:pt x="1568" y="132"/>
                    <a:pt x="1463" y="159"/>
                  </a:cubicBezTo>
                  <a:cubicBezTo>
                    <a:pt x="1301" y="204"/>
                    <a:pt x="1125" y="255"/>
                    <a:pt x="932" y="350"/>
                  </a:cubicBezTo>
                  <a:cubicBezTo>
                    <a:pt x="796" y="415"/>
                    <a:pt x="681" y="491"/>
                    <a:pt x="579" y="573"/>
                  </a:cubicBezTo>
                  <a:cubicBezTo>
                    <a:pt x="335" y="770"/>
                    <a:pt x="160" y="1027"/>
                    <a:pt x="72" y="1320"/>
                  </a:cubicBezTo>
                  <a:cubicBezTo>
                    <a:pt x="6" y="1552"/>
                    <a:pt x="0" y="1747"/>
                    <a:pt x="6" y="1907"/>
                  </a:cubicBezTo>
                  <a:cubicBezTo>
                    <a:pt x="11" y="2044"/>
                    <a:pt x="27" y="2180"/>
                    <a:pt x="56" y="2321"/>
                  </a:cubicBezTo>
                  <a:cubicBezTo>
                    <a:pt x="70" y="2387"/>
                    <a:pt x="86" y="2452"/>
                    <a:pt x="101" y="2518"/>
                  </a:cubicBezTo>
                  <a:cubicBezTo>
                    <a:pt x="158" y="2744"/>
                    <a:pt x="232" y="3008"/>
                    <a:pt x="353" y="3279"/>
                  </a:cubicBezTo>
                  <a:lnTo>
                    <a:pt x="456" y="3503"/>
                  </a:lnTo>
                  <a:cubicBezTo>
                    <a:pt x="468" y="3534"/>
                    <a:pt x="478" y="3571"/>
                    <a:pt x="491" y="3603"/>
                  </a:cubicBezTo>
                  <a:lnTo>
                    <a:pt x="519" y="3683"/>
                  </a:lnTo>
                  <a:cubicBezTo>
                    <a:pt x="564" y="3811"/>
                    <a:pt x="616" y="3934"/>
                    <a:pt x="677" y="4063"/>
                  </a:cubicBezTo>
                  <a:cubicBezTo>
                    <a:pt x="700" y="4100"/>
                    <a:pt x="714" y="4141"/>
                    <a:pt x="729" y="4188"/>
                  </a:cubicBezTo>
                  <a:lnTo>
                    <a:pt x="745" y="4231"/>
                  </a:lnTo>
                  <a:cubicBezTo>
                    <a:pt x="776" y="4319"/>
                    <a:pt x="809" y="4406"/>
                    <a:pt x="844" y="4490"/>
                  </a:cubicBezTo>
                  <a:cubicBezTo>
                    <a:pt x="864" y="4539"/>
                    <a:pt x="882" y="4586"/>
                    <a:pt x="907" y="4633"/>
                  </a:cubicBezTo>
                  <a:lnTo>
                    <a:pt x="917" y="4650"/>
                  </a:lnTo>
                  <a:cubicBezTo>
                    <a:pt x="969" y="4799"/>
                    <a:pt x="1043" y="4998"/>
                    <a:pt x="1182" y="5210"/>
                  </a:cubicBezTo>
                  <a:cubicBezTo>
                    <a:pt x="1340" y="5450"/>
                    <a:pt x="1533" y="5624"/>
                    <a:pt x="1769" y="5743"/>
                  </a:cubicBezTo>
                  <a:cubicBezTo>
                    <a:pt x="1966" y="5842"/>
                    <a:pt x="2183" y="5891"/>
                    <a:pt x="2397" y="5891"/>
                  </a:cubicBezTo>
                  <a:cubicBezTo>
                    <a:pt x="2721" y="5891"/>
                    <a:pt x="3041" y="5778"/>
                    <a:pt x="3279" y="5561"/>
                  </a:cubicBezTo>
                  <a:cubicBezTo>
                    <a:pt x="3359" y="5491"/>
                    <a:pt x="3431" y="5411"/>
                    <a:pt x="3492" y="5327"/>
                  </a:cubicBezTo>
                  <a:cubicBezTo>
                    <a:pt x="3658" y="5128"/>
                    <a:pt x="3769" y="4882"/>
                    <a:pt x="3800" y="4619"/>
                  </a:cubicBezTo>
                  <a:lnTo>
                    <a:pt x="3816" y="4467"/>
                  </a:lnTo>
                  <a:cubicBezTo>
                    <a:pt x="3863" y="4088"/>
                    <a:pt x="3913" y="3706"/>
                    <a:pt x="3956" y="3326"/>
                  </a:cubicBezTo>
                  <a:cubicBezTo>
                    <a:pt x="3964" y="3257"/>
                    <a:pt x="3968" y="3185"/>
                    <a:pt x="3976" y="3113"/>
                  </a:cubicBezTo>
                  <a:lnTo>
                    <a:pt x="3987" y="2998"/>
                  </a:lnTo>
                  <a:cubicBezTo>
                    <a:pt x="3997" y="2904"/>
                    <a:pt x="4009" y="2805"/>
                    <a:pt x="4019" y="2711"/>
                  </a:cubicBezTo>
                  <a:cubicBezTo>
                    <a:pt x="4032" y="2610"/>
                    <a:pt x="4046" y="2514"/>
                    <a:pt x="4060" y="2413"/>
                  </a:cubicBezTo>
                  <a:lnTo>
                    <a:pt x="4099" y="2145"/>
                  </a:lnTo>
                  <a:cubicBezTo>
                    <a:pt x="4112" y="2032"/>
                    <a:pt x="4128" y="1917"/>
                    <a:pt x="4134" y="1804"/>
                  </a:cubicBezTo>
                  <a:cubicBezTo>
                    <a:pt x="4142" y="1702"/>
                    <a:pt x="4142" y="1593"/>
                    <a:pt x="4138" y="1490"/>
                  </a:cubicBezTo>
                  <a:cubicBezTo>
                    <a:pt x="4128" y="1236"/>
                    <a:pt x="4040" y="1016"/>
                    <a:pt x="4011" y="953"/>
                  </a:cubicBezTo>
                  <a:cubicBezTo>
                    <a:pt x="3960" y="832"/>
                    <a:pt x="3902" y="739"/>
                    <a:pt x="3853" y="668"/>
                  </a:cubicBezTo>
                  <a:cubicBezTo>
                    <a:pt x="3666" y="393"/>
                    <a:pt x="3379" y="183"/>
                    <a:pt x="3037" y="77"/>
                  </a:cubicBezTo>
                  <a:cubicBezTo>
                    <a:pt x="2938" y="46"/>
                    <a:pt x="2778" y="5"/>
                    <a:pt x="2583"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0"/>
            <p:cNvSpPr/>
            <p:nvPr/>
          </p:nvSpPr>
          <p:spPr>
            <a:xfrm>
              <a:off x="6218782" y="2855461"/>
              <a:ext cx="162681" cy="150556"/>
            </a:xfrm>
            <a:custGeom>
              <a:avLst/>
              <a:gdLst/>
              <a:ahLst/>
              <a:cxnLst/>
              <a:rect l="l" t="t" r="r" b="b"/>
              <a:pathLst>
                <a:path w="3285" h="3040" extrusionOk="0">
                  <a:moveTo>
                    <a:pt x="1896" y="702"/>
                  </a:moveTo>
                  <a:cubicBezTo>
                    <a:pt x="1919" y="715"/>
                    <a:pt x="1941" y="729"/>
                    <a:pt x="1962" y="743"/>
                  </a:cubicBezTo>
                  <a:lnTo>
                    <a:pt x="1728" y="1222"/>
                  </a:lnTo>
                  <a:lnTo>
                    <a:pt x="1703" y="1129"/>
                  </a:lnTo>
                  <a:lnTo>
                    <a:pt x="1896" y="702"/>
                  </a:lnTo>
                  <a:close/>
                  <a:moveTo>
                    <a:pt x="2994" y="1447"/>
                  </a:moveTo>
                  <a:cubicBezTo>
                    <a:pt x="2995" y="1451"/>
                    <a:pt x="2995" y="1455"/>
                    <a:pt x="2996" y="1458"/>
                  </a:cubicBezTo>
                  <a:lnTo>
                    <a:pt x="2996" y="1458"/>
                  </a:lnTo>
                  <a:lnTo>
                    <a:pt x="2994" y="1447"/>
                  </a:lnTo>
                  <a:close/>
                  <a:moveTo>
                    <a:pt x="521" y="1457"/>
                  </a:moveTo>
                  <a:cubicBezTo>
                    <a:pt x="521" y="1466"/>
                    <a:pt x="521" y="1472"/>
                    <a:pt x="517" y="1480"/>
                  </a:cubicBezTo>
                  <a:cubicBezTo>
                    <a:pt x="517" y="1472"/>
                    <a:pt x="521" y="1466"/>
                    <a:pt x="521" y="1457"/>
                  </a:cubicBezTo>
                  <a:close/>
                  <a:moveTo>
                    <a:pt x="1652" y="1441"/>
                  </a:moveTo>
                  <a:lnTo>
                    <a:pt x="1687" y="1503"/>
                  </a:lnTo>
                  <a:lnTo>
                    <a:pt x="1687" y="1503"/>
                  </a:lnTo>
                  <a:lnTo>
                    <a:pt x="1629" y="1482"/>
                  </a:lnTo>
                  <a:lnTo>
                    <a:pt x="1652" y="1441"/>
                  </a:lnTo>
                  <a:close/>
                  <a:moveTo>
                    <a:pt x="1623" y="1492"/>
                  </a:moveTo>
                  <a:lnTo>
                    <a:pt x="1713" y="1542"/>
                  </a:lnTo>
                  <a:lnTo>
                    <a:pt x="1717" y="1550"/>
                  </a:lnTo>
                  <a:lnTo>
                    <a:pt x="1713" y="1578"/>
                  </a:lnTo>
                  <a:lnTo>
                    <a:pt x="1523" y="1677"/>
                  </a:lnTo>
                  <a:lnTo>
                    <a:pt x="1523" y="1677"/>
                  </a:lnTo>
                  <a:lnTo>
                    <a:pt x="1539" y="1644"/>
                  </a:lnTo>
                  <a:lnTo>
                    <a:pt x="1623" y="1492"/>
                  </a:lnTo>
                  <a:close/>
                  <a:moveTo>
                    <a:pt x="1601" y="1357"/>
                  </a:moveTo>
                  <a:lnTo>
                    <a:pt x="1633" y="1414"/>
                  </a:lnTo>
                  <a:lnTo>
                    <a:pt x="1603" y="1478"/>
                  </a:lnTo>
                  <a:lnTo>
                    <a:pt x="1553" y="1462"/>
                  </a:lnTo>
                  <a:lnTo>
                    <a:pt x="1601" y="1486"/>
                  </a:lnTo>
                  <a:lnTo>
                    <a:pt x="1506" y="1675"/>
                  </a:lnTo>
                  <a:lnTo>
                    <a:pt x="1494" y="1691"/>
                  </a:lnTo>
                  <a:lnTo>
                    <a:pt x="1492" y="1687"/>
                  </a:lnTo>
                  <a:lnTo>
                    <a:pt x="1494" y="1675"/>
                  </a:lnTo>
                  <a:lnTo>
                    <a:pt x="1490" y="1685"/>
                  </a:lnTo>
                  <a:lnTo>
                    <a:pt x="1488" y="1683"/>
                  </a:lnTo>
                  <a:lnTo>
                    <a:pt x="1551" y="1462"/>
                  </a:lnTo>
                  <a:lnTo>
                    <a:pt x="1553" y="1459"/>
                  </a:lnTo>
                  <a:lnTo>
                    <a:pt x="1601" y="1357"/>
                  </a:lnTo>
                  <a:close/>
                  <a:moveTo>
                    <a:pt x="2025" y="793"/>
                  </a:moveTo>
                  <a:cubicBezTo>
                    <a:pt x="2167" y="906"/>
                    <a:pt x="2278" y="1049"/>
                    <a:pt x="2349" y="1215"/>
                  </a:cubicBezTo>
                  <a:cubicBezTo>
                    <a:pt x="2413" y="1367"/>
                    <a:pt x="2444" y="1537"/>
                    <a:pt x="2436" y="1702"/>
                  </a:cubicBezTo>
                  <a:lnTo>
                    <a:pt x="2040" y="1622"/>
                  </a:lnTo>
                  <a:lnTo>
                    <a:pt x="1830" y="1552"/>
                  </a:lnTo>
                  <a:lnTo>
                    <a:pt x="1746" y="1285"/>
                  </a:lnTo>
                  <a:lnTo>
                    <a:pt x="2025" y="793"/>
                  </a:lnTo>
                  <a:close/>
                  <a:moveTo>
                    <a:pt x="938" y="1254"/>
                  </a:moveTo>
                  <a:lnTo>
                    <a:pt x="1551" y="1459"/>
                  </a:lnTo>
                  <a:lnTo>
                    <a:pt x="1434" y="1724"/>
                  </a:lnTo>
                  <a:lnTo>
                    <a:pt x="1266" y="1810"/>
                  </a:lnTo>
                  <a:lnTo>
                    <a:pt x="843" y="1917"/>
                  </a:lnTo>
                  <a:cubicBezTo>
                    <a:pt x="805" y="1685"/>
                    <a:pt x="841" y="1455"/>
                    <a:pt x="938" y="1254"/>
                  </a:cubicBezTo>
                  <a:close/>
                  <a:moveTo>
                    <a:pt x="1149" y="1870"/>
                  </a:moveTo>
                  <a:lnTo>
                    <a:pt x="874" y="2013"/>
                  </a:lnTo>
                  <a:cubicBezTo>
                    <a:pt x="866" y="1999"/>
                    <a:pt x="860" y="1981"/>
                    <a:pt x="852" y="1960"/>
                  </a:cubicBezTo>
                  <a:lnTo>
                    <a:pt x="1149" y="1870"/>
                  </a:lnTo>
                  <a:close/>
                  <a:moveTo>
                    <a:pt x="1410" y="2282"/>
                  </a:moveTo>
                  <a:lnTo>
                    <a:pt x="1399" y="2395"/>
                  </a:lnTo>
                  <a:lnTo>
                    <a:pt x="1373" y="2467"/>
                  </a:lnTo>
                  <a:cubicBezTo>
                    <a:pt x="1363" y="2465"/>
                    <a:pt x="1348" y="2461"/>
                    <a:pt x="1338" y="2455"/>
                  </a:cubicBezTo>
                  <a:lnTo>
                    <a:pt x="1410" y="2282"/>
                  </a:lnTo>
                  <a:close/>
                  <a:moveTo>
                    <a:pt x="1102" y="1"/>
                  </a:moveTo>
                  <a:lnTo>
                    <a:pt x="954" y="333"/>
                  </a:lnTo>
                  <a:cubicBezTo>
                    <a:pt x="784" y="397"/>
                    <a:pt x="630" y="493"/>
                    <a:pt x="497" y="618"/>
                  </a:cubicBezTo>
                  <a:cubicBezTo>
                    <a:pt x="320" y="782"/>
                    <a:pt x="187" y="990"/>
                    <a:pt x="111" y="1213"/>
                  </a:cubicBezTo>
                  <a:cubicBezTo>
                    <a:pt x="0" y="1529"/>
                    <a:pt x="13" y="1868"/>
                    <a:pt x="140" y="2165"/>
                  </a:cubicBezTo>
                  <a:cubicBezTo>
                    <a:pt x="277" y="2483"/>
                    <a:pt x="532" y="2731"/>
                    <a:pt x="843" y="2861"/>
                  </a:cubicBezTo>
                  <a:cubicBezTo>
                    <a:pt x="1009" y="2928"/>
                    <a:pt x="1182" y="2960"/>
                    <a:pt x="1357" y="2960"/>
                  </a:cubicBezTo>
                  <a:cubicBezTo>
                    <a:pt x="1395" y="2960"/>
                    <a:pt x="1433" y="2958"/>
                    <a:pt x="1471" y="2955"/>
                  </a:cubicBezTo>
                  <a:cubicBezTo>
                    <a:pt x="1621" y="3010"/>
                    <a:pt x="1775" y="3039"/>
                    <a:pt x="1929" y="3039"/>
                  </a:cubicBezTo>
                  <a:cubicBezTo>
                    <a:pt x="1988" y="3039"/>
                    <a:pt x="2046" y="3035"/>
                    <a:pt x="2105" y="3027"/>
                  </a:cubicBezTo>
                  <a:cubicBezTo>
                    <a:pt x="2446" y="2980"/>
                    <a:pt x="2762" y="2795"/>
                    <a:pt x="2965" y="2526"/>
                  </a:cubicBezTo>
                  <a:cubicBezTo>
                    <a:pt x="3201" y="2217"/>
                    <a:pt x="3285" y="1821"/>
                    <a:pt x="3195" y="1447"/>
                  </a:cubicBezTo>
                  <a:cubicBezTo>
                    <a:pt x="3178" y="1371"/>
                    <a:pt x="3158" y="1297"/>
                    <a:pt x="3137" y="1228"/>
                  </a:cubicBezTo>
                  <a:cubicBezTo>
                    <a:pt x="3092" y="1080"/>
                    <a:pt x="3030" y="940"/>
                    <a:pt x="2944" y="803"/>
                  </a:cubicBezTo>
                  <a:cubicBezTo>
                    <a:pt x="2811" y="588"/>
                    <a:pt x="2620" y="415"/>
                    <a:pt x="2370" y="284"/>
                  </a:cubicBezTo>
                  <a:cubicBezTo>
                    <a:pt x="2204" y="200"/>
                    <a:pt x="2054" y="167"/>
                    <a:pt x="1957" y="151"/>
                  </a:cubicBezTo>
                  <a:lnTo>
                    <a:pt x="1830" y="130"/>
                  </a:lnTo>
                  <a:lnTo>
                    <a:pt x="1728" y="130"/>
                  </a:lnTo>
                  <a:cubicBezTo>
                    <a:pt x="1652" y="130"/>
                    <a:pt x="1578" y="138"/>
                    <a:pt x="1500" y="151"/>
                  </a:cubicBezTo>
                  <a:lnTo>
                    <a:pt x="110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0"/>
            <p:cNvSpPr/>
            <p:nvPr/>
          </p:nvSpPr>
          <p:spPr>
            <a:xfrm>
              <a:off x="6217643" y="2804353"/>
              <a:ext cx="169516" cy="164671"/>
            </a:xfrm>
            <a:custGeom>
              <a:avLst/>
              <a:gdLst/>
              <a:ahLst/>
              <a:cxnLst/>
              <a:rect l="l" t="t" r="r" b="b"/>
              <a:pathLst>
                <a:path w="3423" h="3325" extrusionOk="0">
                  <a:moveTo>
                    <a:pt x="2067" y="1199"/>
                  </a:moveTo>
                  <a:cubicBezTo>
                    <a:pt x="2075" y="1207"/>
                    <a:pt x="2083" y="1211"/>
                    <a:pt x="2089" y="1219"/>
                  </a:cubicBezTo>
                  <a:lnTo>
                    <a:pt x="2007" y="1371"/>
                  </a:lnTo>
                  <a:lnTo>
                    <a:pt x="2067" y="1199"/>
                  </a:lnTo>
                  <a:close/>
                  <a:moveTo>
                    <a:pt x="2200" y="1341"/>
                  </a:moveTo>
                  <a:cubicBezTo>
                    <a:pt x="2216" y="1361"/>
                    <a:pt x="2231" y="1382"/>
                    <a:pt x="2247" y="1404"/>
                  </a:cubicBezTo>
                  <a:lnTo>
                    <a:pt x="2022" y="1640"/>
                  </a:lnTo>
                  <a:lnTo>
                    <a:pt x="2200" y="1341"/>
                  </a:lnTo>
                  <a:close/>
                  <a:moveTo>
                    <a:pt x="2303" y="1499"/>
                  </a:moveTo>
                  <a:cubicBezTo>
                    <a:pt x="2352" y="1591"/>
                    <a:pt x="2385" y="1693"/>
                    <a:pt x="2405" y="1802"/>
                  </a:cubicBezTo>
                  <a:lnTo>
                    <a:pt x="1985" y="1917"/>
                  </a:lnTo>
                  <a:lnTo>
                    <a:pt x="1921" y="1862"/>
                  </a:lnTo>
                  <a:lnTo>
                    <a:pt x="2303" y="1499"/>
                  </a:lnTo>
                  <a:close/>
                  <a:moveTo>
                    <a:pt x="1775" y="1012"/>
                  </a:moveTo>
                  <a:cubicBezTo>
                    <a:pt x="1853" y="1045"/>
                    <a:pt x="1931" y="1092"/>
                    <a:pt x="2001" y="1146"/>
                  </a:cubicBezTo>
                  <a:cubicBezTo>
                    <a:pt x="2015" y="1156"/>
                    <a:pt x="2032" y="1168"/>
                    <a:pt x="2046" y="1181"/>
                  </a:cubicBezTo>
                  <a:lnTo>
                    <a:pt x="1980" y="1431"/>
                  </a:lnTo>
                  <a:lnTo>
                    <a:pt x="1862" y="1652"/>
                  </a:lnTo>
                  <a:lnTo>
                    <a:pt x="1859" y="1566"/>
                  </a:lnTo>
                  <a:lnTo>
                    <a:pt x="1859" y="1652"/>
                  </a:lnTo>
                  <a:lnTo>
                    <a:pt x="1734" y="1888"/>
                  </a:lnTo>
                  <a:lnTo>
                    <a:pt x="1706" y="1919"/>
                  </a:lnTo>
                  <a:lnTo>
                    <a:pt x="1775" y="1012"/>
                  </a:lnTo>
                  <a:close/>
                  <a:moveTo>
                    <a:pt x="1111" y="1386"/>
                  </a:moveTo>
                  <a:lnTo>
                    <a:pt x="1593" y="1679"/>
                  </a:lnTo>
                  <a:lnTo>
                    <a:pt x="1605" y="1946"/>
                  </a:lnTo>
                  <a:lnTo>
                    <a:pt x="1603" y="1995"/>
                  </a:lnTo>
                  <a:lnTo>
                    <a:pt x="1593" y="1948"/>
                  </a:lnTo>
                  <a:lnTo>
                    <a:pt x="1593" y="1958"/>
                  </a:lnTo>
                  <a:lnTo>
                    <a:pt x="1589" y="1948"/>
                  </a:lnTo>
                  <a:lnTo>
                    <a:pt x="1593" y="1964"/>
                  </a:lnTo>
                  <a:lnTo>
                    <a:pt x="1589" y="1997"/>
                  </a:lnTo>
                  <a:lnTo>
                    <a:pt x="1574" y="1999"/>
                  </a:lnTo>
                  <a:lnTo>
                    <a:pt x="1552" y="1966"/>
                  </a:lnTo>
                  <a:lnTo>
                    <a:pt x="1568" y="2001"/>
                  </a:lnTo>
                  <a:lnTo>
                    <a:pt x="1515" y="2011"/>
                  </a:lnTo>
                  <a:lnTo>
                    <a:pt x="1502" y="2001"/>
                  </a:lnTo>
                  <a:lnTo>
                    <a:pt x="1502" y="2001"/>
                  </a:lnTo>
                  <a:lnTo>
                    <a:pt x="1511" y="2011"/>
                  </a:lnTo>
                  <a:lnTo>
                    <a:pt x="1429" y="2028"/>
                  </a:lnTo>
                  <a:lnTo>
                    <a:pt x="1232" y="1946"/>
                  </a:lnTo>
                  <a:lnTo>
                    <a:pt x="1232" y="1946"/>
                  </a:lnTo>
                  <a:lnTo>
                    <a:pt x="1396" y="2032"/>
                  </a:lnTo>
                  <a:lnTo>
                    <a:pt x="985" y="2110"/>
                  </a:lnTo>
                  <a:cubicBezTo>
                    <a:pt x="944" y="1862"/>
                    <a:pt x="988" y="1607"/>
                    <a:pt x="1111" y="1386"/>
                  </a:cubicBezTo>
                  <a:close/>
                  <a:moveTo>
                    <a:pt x="2413" y="1843"/>
                  </a:moveTo>
                  <a:lnTo>
                    <a:pt x="2413" y="1853"/>
                  </a:lnTo>
                  <a:cubicBezTo>
                    <a:pt x="2426" y="1954"/>
                    <a:pt x="2426" y="2052"/>
                    <a:pt x="2411" y="2153"/>
                  </a:cubicBezTo>
                  <a:lnTo>
                    <a:pt x="2007" y="1940"/>
                  </a:lnTo>
                  <a:lnTo>
                    <a:pt x="1991" y="1923"/>
                  </a:lnTo>
                  <a:lnTo>
                    <a:pt x="2413" y="1843"/>
                  </a:lnTo>
                  <a:close/>
                  <a:moveTo>
                    <a:pt x="2120" y="2040"/>
                  </a:moveTo>
                  <a:lnTo>
                    <a:pt x="2397" y="2225"/>
                  </a:lnTo>
                  <a:cubicBezTo>
                    <a:pt x="2393" y="2243"/>
                    <a:pt x="2391" y="2258"/>
                    <a:pt x="2385" y="2276"/>
                  </a:cubicBezTo>
                  <a:lnTo>
                    <a:pt x="2120" y="2040"/>
                  </a:lnTo>
                  <a:close/>
                  <a:moveTo>
                    <a:pt x="1453" y="2087"/>
                  </a:moveTo>
                  <a:lnTo>
                    <a:pt x="1045" y="2299"/>
                  </a:lnTo>
                  <a:cubicBezTo>
                    <a:pt x="1039" y="2278"/>
                    <a:pt x="1029" y="2258"/>
                    <a:pt x="1018" y="2233"/>
                  </a:cubicBezTo>
                  <a:cubicBezTo>
                    <a:pt x="1016" y="2233"/>
                    <a:pt x="1016" y="2233"/>
                    <a:pt x="1016" y="2231"/>
                  </a:cubicBezTo>
                  <a:lnTo>
                    <a:pt x="1453" y="2087"/>
                  </a:lnTo>
                  <a:close/>
                  <a:moveTo>
                    <a:pt x="1316" y="2241"/>
                  </a:moveTo>
                  <a:lnTo>
                    <a:pt x="1111" y="2405"/>
                  </a:lnTo>
                  <a:cubicBezTo>
                    <a:pt x="1104" y="2399"/>
                    <a:pt x="1102" y="2391"/>
                    <a:pt x="1098" y="2387"/>
                  </a:cubicBezTo>
                  <a:lnTo>
                    <a:pt x="1316" y="2241"/>
                  </a:lnTo>
                  <a:close/>
                  <a:moveTo>
                    <a:pt x="1958" y="1"/>
                  </a:moveTo>
                  <a:lnTo>
                    <a:pt x="1574" y="387"/>
                  </a:lnTo>
                  <a:cubicBezTo>
                    <a:pt x="1443" y="411"/>
                    <a:pt x="1318" y="458"/>
                    <a:pt x="1199" y="520"/>
                  </a:cubicBezTo>
                  <a:cubicBezTo>
                    <a:pt x="1162" y="540"/>
                    <a:pt x="1125" y="563"/>
                    <a:pt x="1092" y="584"/>
                  </a:cubicBezTo>
                  <a:cubicBezTo>
                    <a:pt x="1010" y="612"/>
                    <a:pt x="930" y="647"/>
                    <a:pt x="852" y="692"/>
                  </a:cubicBezTo>
                  <a:cubicBezTo>
                    <a:pt x="682" y="787"/>
                    <a:pt x="534" y="901"/>
                    <a:pt x="411" y="1033"/>
                  </a:cubicBezTo>
                  <a:cubicBezTo>
                    <a:pt x="284" y="1168"/>
                    <a:pt x="212" y="1300"/>
                    <a:pt x="177" y="1365"/>
                  </a:cubicBezTo>
                  <a:lnTo>
                    <a:pt x="120" y="1486"/>
                  </a:lnTo>
                  <a:cubicBezTo>
                    <a:pt x="31" y="1704"/>
                    <a:pt x="1" y="1944"/>
                    <a:pt x="34" y="2180"/>
                  </a:cubicBezTo>
                  <a:cubicBezTo>
                    <a:pt x="83" y="2528"/>
                    <a:pt x="263" y="2840"/>
                    <a:pt x="548" y="3056"/>
                  </a:cubicBezTo>
                  <a:cubicBezTo>
                    <a:pt x="780" y="3232"/>
                    <a:pt x="1063" y="3324"/>
                    <a:pt x="1355" y="3324"/>
                  </a:cubicBezTo>
                  <a:cubicBezTo>
                    <a:pt x="1431" y="3324"/>
                    <a:pt x="1509" y="3320"/>
                    <a:pt x="1582" y="3302"/>
                  </a:cubicBezTo>
                  <a:cubicBezTo>
                    <a:pt x="1677" y="3288"/>
                    <a:pt x="1769" y="3259"/>
                    <a:pt x="1855" y="3222"/>
                  </a:cubicBezTo>
                  <a:cubicBezTo>
                    <a:pt x="1922" y="3232"/>
                    <a:pt x="1990" y="3237"/>
                    <a:pt x="2059" y="3237"/>
                  </a:cubicBezTo>
                  <a:cubicBezTo>
                    <a:pt x="2116" y="3237"/>
                    <a:pt x="2173" y="3233"/>
                    <a:pt x="2229" y="3226"/>
                  </a:cubicBezTo>
                  <a:cubicBezTo>
                    <a:pt x="2578" y="3177"/>
                    <a:pt x="2887" y="2994"/>
                    <a:pt x="3103" y="2709"/>
                  </a:cubicBezTo>
                  <a:cubicBezTo>
                    <a:pt x="3339" y="2395"/>
                    <a:pt x="3423" y="1979"/>
                    <a:pt x="3328" y="1605"/>
                  </a:cubicBezTo>
                  <a:cubicBezTo>
                    <a:pt x="3306" y="1515"/>
                    <a:pt x="3279" y="1431"/>
                    <a:pt x="3246" y="1345"/>
                  </a:cubicBezTo>
                  <a:cubicBezTo>
                    <a:pt x="3179" y="1178"/>
                    <a:pt x="3095" y="1057"/>
                    <a:pt x="3053" y="996"/>
                  </a:cubicBezTo>
                  <a:cubicBezTo>
                    <a:pt x="2971" y="879"/>
                    <a:pt x="2885" y="791"/>
                    <a:pt x="2820" y="729"/>
                  </a:cubicBezTo>
                  <a:lnTo>
                    <a:pt x="2705" y="625"/>
                  </a:lnTo>
                  <a:lnTo>
                    <a:pt x="2612" y="571"/>
                  </a:lnTo>
                  <a:cubicBezTo>
                    <a:pt x="2512" y="510"/>
                    <a:pt x="2407" y="460"/>
                    <a:pt x="2294" y="426"/>
                  </a:cubicBezTo>
                  <a:lnTo>
                    <a:pt x="1958"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0"/>
            <p:cNvSpPr/>
            <p:nvPr/>
          </p:nvSpPr>
          <p:spPr>
            <a:xfrm>
              <a:off x="6096021" y="3133336"/>
              <a:ext cx="137128" cy="143722"/>
            </a:xfrm>
            <a:custGeom>
              <a:avLst/>
              <a:gdLst/>
              <a:ahLst/>
              <a:cxnLst/>
              <a:rect l="l" t="t" r="r" b="b"/>
              <a:pathLst>
                <a:path w="2769" h="2902" extrusionOk="0">
                  <a:moveTo>
                    <a:pt x="345" y="1088"/>
                  </a:moveTo>
                  <a:lnTo>
                    <a:pt x="344" y="1096"/>
                  </a:lnTo>
                  <a:cubicBezTo>
                    <a:pt x="344" y="1093"/>
                    <a:pt x="344" y="1091"/>
                    <a:pt x="345" y="1088"/>
                  </a:cubicBezTo>
                  <a:close/>
                  <a:moveTo>
                    <a:pt x="1351" y="499"/>
                  </a:moveTo>
                  <a:cubicBezTo>
                    <a:pt x="1419" y="499"/>
                    <a:pt x="1487" y="505"/>
                    <a:pt x="1554" y="518"/>
                  </a:cubicBezTo>
                  <a:cubicBezTo>
                    <a:pt x="1837" y="575"/>
                    <a:pt x="2083" y="737"/>
                    <a:pt x="2252" y="980"/>
                  </a:cubicBezTo>
                  <a:cubicBezTo>
                    <a:pt x="2385" y="1179"/>
                    <a:pt x="2451" y="1421"/>
                    <a:pt x="2432" y="1671"/>
                  </a:cubicBezTo>
                  <a:cubicBezTo>
                    <a:pt x="2284" y="2104"/>
                    <a:pt x="1878" y="2399"/>
                    <a:pt x="1406" y="2399"/>
                  </a:cubicBezTo>
                  <a:lnTo>
                    <a:pt x="1427" y="1201"/>
                  </a:lnTo>
                  <a:lnTo>
                    <a:pt x="1205" y="2379"/>
                  </a:lnTo>
                  <a:cubicBezTo>
                    <a:pt x="918" y="2323"/>
                    <a:pt x="662" y="2155"/>
                    <a:pt x="502" y="1911"/>
                  </a:cubicBezTo>
                  <a:cubicBezTo>
                    <a:pt x="364" y="1704"/>
                    <a:pt x="303" y="1449"/>
                    <a:pt x="327" y="1199"/>
                  </a:cubicBezTo>
                  <a:cubicBezTo>
                    <a:pt x="339" y="1168"/>
                    <a:pt x="356" y="1129"/>
                    <a:pt x="378" y="1086"/>
                  </a:cubicBezTo>
                  <a:cubicBezTo>
                    <a:pt x="442" y="967"/>
                    <a:pt x="551" y="813"/>
                    <a:pt x="729" y="690"/>
                  </a:cubicBezTo>
                  <a:cubicBezTo>
                    <a:pt x="913" y="565"/>
                    <a:pt x="1131" y="499"/>
                    <a:pt x="1351" y="499"/>
                  </a:cubicBezTo>
                  <a:close/>
                  <a:moveTo>
                    <a:pt x="1406" y="1"/>
                  </a:moveTo>
                  <a:cubicBezTo>
                    <a:pt x="787" y="1"/>
                    <a:pt x="257" y="424"/>
                    <a:pt x="122" y="1031"/>
                  </a:cubicBezTo>
                  <a:lnTo>
                    <a:pt x="110" y="1082"/>
                  </a:lnTo>
                  <a:cubicBezTo>
                    <a:pt x="89" y="1172"/>
                    <a:pt x="58" y="1293"/>
                    <a:pt x="42" y="1445"/>
                  </a:cubicBezTo>
                  <a:cubicBezTo>
                    <a:pt x="1" y="1845"/>
                    <a:pt x="138" y="2143"/>
                    <a:pt x="264" y="2329"/>
                  </a:cubicBezTo>
                  <a:cubicBezTo>
                    <a:pt x="461" y="2617"/>
                    <a:pt x="758" y="2812"/>
                    <a:pt x="1099" y="2877"/>
                  </a:cubicBezTo>
                  <a:cubicBezTo>
                    <a:pt x="1181" y="2894"/>
                    <a:pt x="1263" y="2902"/>
                    <a:pt x="1345" y="2902"/>
                  </a:cubicBezTo>
                  <a:cubicBezTo>
                    <a:pt x="1607" y="2902"/>
                    <a:pt x="1868" y="2822"/>
                    <a:pt x="2081" y="2676"/>
                  </a:cubicBezTo>
                  <a:cubicBezTo>
                    <a:pt x="2252" y="2559"/>
                    <a:pt x="2477" y="2348"/>
                    <a:pt x="2596" y="1981"/>
                  </a:cubicBezTo>
                  <a:cubicBezTo>
                    <a:pt x="2633" y="1876"/>
                    <a:pt x="2656" y="1765"/>
                    <a:pt x="2678" y="1655"/>
                  </a:cubicBezTo>
                  <a:lnTo>
                    <a:pt x="2693" y="1595"/>
                  </a:lnTo>
                  <a:cubicBezTo>
                    <a:pt x="2769" y="1252"/>
                    <a:pt x="2699" y="887"/>
                    <a:pt x="2504" y="594"/>
                  </a:cubicBezTo>
                  <a:cubicBezTo>
                    <a:pt x="2309" y="296"/>
                    <a:pt x="1999" y="87"/>
                    <a:pt x="1667" y="26"/>
                  </a:cubicBezTo>
                  <a:lnTo>
                    <a:pt x="1527"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0"/>
            <p:cNvSpPr/>
            <p:nvPr/>
          </p:nvSpPr>
          <p:spPr>
            <a:xfrm>
              <a:off x="6080521" y="3128186"/>
              <a:ext cx="140446" cy="136392"/>
            </a:xfrm>
            <a:custGeom>
              <a:avLst/>
              <a:gdLst/>
              <a:ahLst/>
              <a:cxnLst/>
              <a:rect l="l" t="t" r="r" b="b"/>
              <a:pathLst>
                <a:path w="2836" h="2754" extrusionOk="0">
                  <a:moveTo>
                    <a:pt x="1290" y="352"/>
                  </a:moveTo>
                  <a:cubicBezTo>
                    <a:pt x="1560" y="352"/>
                    <a:pt x="1823" y="452"/>
                    <a:pt x="2023" y="626"/>
                  </a:cubicBezTo>
                  <a:cubicBezTo>
                    <a:pt x="2242" y="817"/>
                    <a:pt x="2380" y="1081"/>
                    <a:pt x="2405" y="1387"/>
                  </a:cubicBezTo>
                  <a:cubicBezTo>
                    <a:pt x="2417" y="1535"/>
                    <a:pt x="2396" y="1683"/>
                    <a:pt x="2351" y="1822"/>
                  </a:cubicBezTo>
                  <a:cubicBezTo>
                    <a:pt x="2156" y="2177"/>
                    <a:pt x="1785" y="2401"/>
                    <a:pt x="1377" y="2401"/>
                  </a:cubicBezTo>
                  <a:cubicBezTo>
                    <a:pt x="1206" y="2401"/>
                    <a:pt x="1036" y="2362"/>
                    <a:pt x="882" y="2284"/>
                  </a:cubicBezTo>
                  <a:cubicBezTo>
                    <a:pt x="425" y="2058"/>
                    <a:pt x="191" y="1570"/>
                    <a:pt x="277" y="1094"/>
                  </a:cubicBezTo>
                  <a:lnTo>
                    <a:pt x="277" y="1094"/>
                  </a:lnTo>
                  <a:lnTo>
                    <a:pt x="1215" y="1430"/>
                  </a:lnTo>
                  <a:lnTo>
                    <a:pt x="302" y="979"/>
                  </a:lnTo>
                  <a:cubicBezTo>
                    <a:pt x="310" y="950"/>
                    <a:pt x="320" y="924"/>
                    <a:pt x="330" y="895"/>
                  </a:cubicBezTo>
                  <a:cubicBezTo>
                    <a:pt x="343" y="872"/>
                    <a:pt x="355" y="852"/>
                    <a:pt x="365" y="837"/>
                  </a:cubicBezTo>
                  <a:lnTo>
                    <a:pt x="1297" y="1248"/>
                  </a:lnTo>
                  <a:lnTo>
                    <a:pt x="369" y="835"/>
                  </a:lnTo>
                  <a:cubicBezTo>
                    <a:pt x="566" y="556"/>
                    <a:pt x="872" y="382"/>
                    <a:pt x="1202" y="355"/>
                  </a:cubicBezTo>
                  <a:cubicBezTo>
                    <a:pt x="1232" y="353"/>
                    <a:pt x="1261" y="352"/>
                    <a:pt x="1290" y="352"/>
                  </a:cubicBezTo>
                  <a:close/>
                  <a:moveTo>
                    <a:pt x="1379" y="0"/>
                  </a:moveTo>
                  <a:cubicBezTo>
                    <a:pt x="872" y="0"/>
                    <a:pt x="410" y="298"/>
                    <a:pt x="205" y="759"/>
                  </a:cubicBezTo>
                  <a:cubicBezTo>
                    <a:pt x="205" y="761"/>
                    <a:pt x="201" y="761"/>
                    <a:pt x="201" y="763"/>
                  </a:cubicBezTo>
                  <a:lnTo>
                    <a:pt x="156" y="872"/>
                  </a:lnTo>
                  <a:cubicBezTo>
                    <a:pt x="138" y="907"/>
                    <a:pt x="121" y="944"/>
                    <a:pt x="107" y="981"/>
                  </a:cubicBezTo>
                  <a:cubicBezTo>
                    <a:pt x="31" y="1166"/>
                    <a:pt x="0" y="1367"/>
                    <a:pt x="14" y="1576"/>
                  </a:cubicBezTo>
                  <a:cubicBezTo>
                    <a:pt x="43" y="1912"/>
                    <a:pt x="199" y="2218"/>
                    <a:pt x="445" y="2433"/>
                  </a:cubicBezTo>
                  <a:cubicBezTo>
                    <a:pt x="679" y="2641"/>
                    <a:pt x="985" y="2754"/>
                    <a:pt x="1293" y="2754"/>
                  </a:cubicBezTo>
                  <a:cubicBezTo>
                    <a:pt x="1325" y="2754"/>
                    <a:pt x="1356" y="2751"/>
                    <a:pt x="1389" y="2749"/>
                  </a:cubicBezTo>
                  <a:cubicBezTo>
                    <a:pt x="1777" y="2719"/>
                    <a:pt x="2123" y="2524"/>
                    <a:pt x="2333" y="2220"/>
                  </a:cubicBezTo>
                  <a:cubicBezTo>
                    <a:pt x="2394" y="2136"/>
                    <a:pt x="2448" y="2044"/>
                    <a:pt x="2499" y="1933"/>
                  </a:cubicBezTo>
                  <a:cubicBezTo>
                    <a:pt x="2515" y="1900"/>
                    <a:pt x="2530" y="1863"/>
                    <a:pt x="2554" y="1812"/>
                  </a:cubicBezTo>
                  <a:cubicBezTo>
                    <a:pt x="2835" y="1176"/>
                    <a:pt x="2569" y="437"/>
                    <a:pt x="1945" y="130"/>
                  </a:cubicBezTo>
                  <a:cubicBezTo>
                    <a:pt x="1771" y="45"/>
                    <a:pt x="1574" y="0"/>
                    <a:pt x="137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0"/>
            <p:cNvSpPr/>
            <p:nvPr/>
          </p:nvSpPr>
          <p:spPr>
            <a:xfrm>
              <a:off x="6114145" y="3126947"/>
              <a:ext cx="135890" cy="137630"/>
            </a:xfrm>
            <a:custGeom>
              <a:avLst/>
              <a:gdLst/>
              <a:ahLst/>
              <a:cxnLst/>
              <a:rect l="l" t="t" r="r" b="b"/>
              <a:pathLst>
                <a:path w="2744" h="2779" extrusionOk="0">
                  <a:moveTo>
                    <a:pt x="361" y="1771"/>
                  </a:moveTo>
                  <a:cubicBezTo>
                    <a:pt x="361" y="1771"/>
                    <a:pt x="363" y="1773"/>
                    <a:pt x="363" y="1775"/>
                  </a:cubicBezTo>
                  <a:cubicBezTo>
                    <a:pt x="361" y="1773"/>
                    <a:pt x="361" y="1773"/>
                    <a:pt x="361" y="1771"/>
                  </a:cubicBezTo>
                  <a:close/>
                  <a:moveTo>
                    <a:pt x="1353" y="1"/>
                  </a:moveTo>
                  <a:cubicBezTo>
                    <a:pt x="1204" y="1"/>
                    <a:pt x="1055" y="26"/>
                    <a:pt x="915" y="77"/>
                  </a:cubicBezTo>
                  <a:cubicBezTo>
                    <a:pt x="593" y="191"/>
                    <a:pt x="333" y="425"/>
                    <a:pt x="179" y="735"/>
                  </a:cubicBezTo>
                  <a:cubicBezTo>
                    <a:pt x="8" y="1086"/>
                    <a:pt x="0" y="1488"/>
                    <a:pt x="158" y="1841"/>
                  </a:cubicBezTo>
                  <a:cubicBezTo>
                    <a:pt x="203" y="1935"/>
                    <a:pt x="248" y="2030"/>
                    <a:pt x="298" y="2118"/>
                  </a:cubicBezTo>
                  <a:cubicBezTo>
                    <a:pt x="482" y="2450"/>
                    <a:pt x="804" y="2682"/>
                    <a:pt x="1188" y="2756"/>
                  </a:cubicBezTo>
                  <a:cubicBezTo>
                    <a:pt x="1270" y="2770"/>
                    <a:pt x="1348" y="2779"/>
                    <a:pt x="1430" y="2779"/>
                  </a:cubicBezTo>
                  <a:cubicBezTo>
                    <a:pt x="1693" y="2779"/>
                    <a:pt x="1951" y="2703"/>
                    <a:pt x="2169" y="2553"/>
                  </a:cubicBezTo>
                  <a:cubicBezTo>
                    <a:pt x="2454" y="2358"/>
                    <a:pt x="2655" y="2056"/>
                    <a:pt x="2718" y="1718"/>
                  </a:cubicBezTo>
                  <a:lnTo>
                    <a:pt x="2743" y="1445"/>
                  </a:lnTo>
                  <a:lnTo>
                    <a:pt x="2737" y="1363"/>
                  </a:lnTo>
                  <a:cubicBezTo>
                    <a:pt x="2721" y="1184"/>
                    <a:pt x="2669" y="1010"/>
                    <a:pt x="2585" y="850"/>
                  </a:cubicBezTo>
                  <a:lnTo>
                    <a:pt x="2552" y="780"/>
                  </a:lnTo>
                  <a:cubicBezTo>
                    <a:pt x="2390" y="419"/>
                    <a:pt x="2128" y="230"/>
                    <a:pt x="1933" y="134"/>
                  </a:cubicBezTo>
                  <a:cubicBezTo>
                    <a:pt x="1753" y="46"/>
                    <a:pt x="1553" y="1"/>
                    <a:pt x="1353"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0"/>
            <p:cNvSpPr/>
            <p:nvPr/>
          </p:nvSpPr>
          <p:spPr>
            <a:xfrm>
              <a:off x="6401760" y="3096293"/>
              <a:ext cx="133414" cy="146941"/>
            </a:xfrm>
            <a:custGeom>
              <a:avLst/>
              <a:gdLst/>
              <a:ahLst/>
              <a:cxnLst/>
              <a:rect l="l" t="t" r="r" b="b"/>
              <a:pathLst>
                <a:path w="2694" h="2967" extrusionOk="0">
                  <a:moveTo>
                    <a:pt x="2382" y="1563"/>
                  </a:moveTo>
                  <a:lnTo>
                    <a:pt x="2382" y="1563"/>
                  </a:lnTo>
                  <a:cubicBezTo>
                    <a:pt x="2345" y="1736"/>
                    <a:pt x="2259" y="1902"/>
                    <a:pt x="2140" y="2041"/>
                  </a:cubicBezTo>
                  <a:cubicBezTo>
                    <a:pt x="1957" y="2247"/>
                    <a:pt x="1705" y="2372"/>
                    <a:pt x="1432" y="2394"/>
                  </a:cubicBezTo>
                  <a:lnTo>
                    <a:pt x="1377" y="1635"/>
                  </a:lnTo>
                  <a:lnTo>
                    <a:pt x="1551" y="1592"/>
                  </a:lnTo>
                  <a:lnTo>
                    <a:pt x="2382" y="1563"/>
                  </a:lnTo>
                  <a:close/>
                  <a:moveTo>
                    <a:pt x="1350" y="565"/>
                  </a:moveTo>
                  <a:cubicBezTo>
                    <a:pt x="1513" y="565"/>
                    <a:pt x="1674" y="604"/>
                    <a:pt x="1826" y="677"/>
                  </a:cubicBezTo>
                  <a:cubicBezTo>
                    <a:pt x="1988" y="759"/>
                    <a:pt x="2128" y="882"/>
                    <a:pt x="2230" y="1030"/>
                  </a:cubicBezTo>
                  <a:lnTo>
                    <a:pt x="1533" y="1508"/>
                  </a:lnTo>
                  <a:lnTo>
                    <a:pt x="1375" y="1559"/>
                  </a:lnTo>
                  <a:lnTo>
                    <a:pt x="1350" y="1200"/>
                  </a:lnTo>
                  <a:lnTo>
                    <a:pt x="1350" y="1568"/>
                  </a:lnTo>
                  <a:lnTo>
                    <a:pt x="1207" y="1609"/>
                  </a:lnTo>
                  <a:lnTo>
                    <a:pt x="1207" y="1609"/>
                  </a:lnTo>
                  <a:lnTo>
                    <a:pt x="1344" y="1602"/>
                  </a:lnTo>
                  <a:lnTo>
                    <a:pt x="1217" y="1666"/>
                  </a:lnTo>
                  <a:lnTo>
                    <a:pt x="1217" y="1666"/>
                  </a:lnTo>
                  <a:lnTo>
                    <a:pt x="1340" y="1641"/>
                  </a:lnTo>
                  <a:lnTo>
                    <a:pt x="1239" y="1711"/>
                  </a:lnTo>
                  <a:lnTo>
                    <a:pt x="1350" y="1654"/>
                  </a:lnTo>
                  <a:lnTo>
                    <a:pt x="1350" y="2400"/>
                  </a:lnTo>
                  <a:cubicBezTo>
                    <a:pt x="1094" y="2400"/>
                    <a:pt x="847" y="2308"/>
                    <a:pt x="646" y="2134"/>
                  </a:cubicBezTo>
                  <a:cubicBezTo>
                    <a:pt x="562" y="2060"/>
                    <a:pt x="491" y="1972"/>
                    <a:pt x="433" y="1875"/>
                  </a:cubicBezTo>
                  <a:lnTo>
                    <a:pt x="1211" y="1631"/>
                  </a:lnTo>
                  <a:lnTo>
                    <a:pt x="408" y="1822"/>
                  </a:lnTo>
                  <a:cubicBezTo>
                    <a:pt x="347" y="1705"/>
                    <a:pt x="308" y="1574"/>
                    <a:pt x="296" y="1438"/>
                  </a:cubicBezTo>
                  <a:cubicBezTo>
                    <a:pt x="296" y="1430"/>
                    <a:pt x="298" y="1422"/>
                    <a:pt x="298" y="1418"/>
                  </a:cubicBezTo>
                  <a:cubicBezTo>
                    <a:pt x="392" y="954"/>
                    <a:pt x="790" y="605"/>
                    <a:pt x="1270" y="566"/>
                  </a:cubicBezTo>
                  <a:lnTo>
                    <a:pt x="1287" y="566"/>
                  </a:lnTo>
                  <a:lnTo>
                    <a:pt x="1338" y="1200"/>
                  </a:lnTo>
                  <a:lnTo>
                    <a:pt x="1293" y="566"/>
                  </a:lnTo>
                  <a:cubicBezTo>
                    <a:pt x="1312" y="565"/>
                    <a:pt x="1331" y="565"/>
                    <a:pt x="1350" y="565"/>
                  </a:cubicBezTo>
                  <a:close/>
                  <a:moveTo>
                    <a:pt x="1344" y="0"/>
                  </a:moveTo>
                  <a:lnTo>
                    <a:pt x="1241" y="4"/>
                  </a:lnTo>
                  <a:cubicBezTo>
                    <a:pt x="893" y="33"/>
                    <a:pt x="573" y="193"/>
                    <a:pt x="337" y="460"/>
                  </a:cubicBezTo>
                  <a:cubicBezTo>
                    <a:pt x="187" y="628"/>
                    <a:pt x="8" y="917"/>
                    <a:pt x="2" y="1338"/>
                  </a:cubicBezTo>
                  <a:lnTo>
                    <a:pt x="0" y="1574"/>
                  </a:lnTo>
                  <a:cubicBezTo>
                    <a:pt x="0" y="1602"/>
                    <a:pt x="2" y="1631"/>
                    <a:pt x="2" y="1652"/>
                  </a:cubicBezTo>
                  <a:lnTo>
                    <a:pt x="12" y="1836"/>
                  </a:lnTo>
                  <a:lnTo>
                    <a:pt x="72" y="2064"/>
                  </a:lnTo>
                  <a:lnTo>
                    <a:pt x="142" y="2203"/>
                  </a:lnTo>
                  <a:lnTo>
                    <a:pt x="246" y="2388"/>
                  </a:lnTo>
                  <a:cubicBezTo>
                    <a:pt x="376" y="2575"/>
                    <a:pt x="550" y="2725"/>
                    <a:pt x="759" y="2831"/>
                  </a:cubicBezTo>
                  <a:cubicBezTo>
                    <a:pt x="942" y="2922"/>
                    <a:pt x="1141" y="2967"/>
                    <a:pt x="1350" y="2967"/>
                  </a:cubicBezTo>
                  <a:cubicBezTo>
                    <a:pt x="1383" y="2967"/>
                    <a:pt x="1418" y="2965"/>
                    <a:pt x="1449" y="2965"/>
                  </a:cubicBezTo>
                  <a:cubicBezTo>
                    <a:pt x="2037" y="2917"/>
                    <a:pt x="2530" y="2483"/>
                    <a:pt x="2647" y="1908"/>
                  </a:cubicBezTo>
                  <a:cubicBezTo>
                    <a:pt x="2680" y="1754"/>
                    <a:pt x="2684" y="1623"/>
                    <a:pt x="2686" y="1529"/>
                  </a:cubicBezTo>
                  <a:cubicBezTo>
                    <a:pt x="2688" y="1479"/>
                    <a:pt x="2688" y="1428"/>
                    <a:pt x="2688" y="1377"/>
                  </a:cubicBezTo>
                  <a:lnTo>
                    <a:pt x="2688" y="1354"/>
                  </a:lnTo>
                  <a:cubicBezTo>
                    <a:pt x="2694" y="968"/>
                    <a:pt x="2530" y="597"/>
                    <a:pt x="2226" y="330"/>
                  </a:cubicBezTo>
                  <a:cubicBezTo>
                    <a:pt x="1982" y="117"/>
                    <a:pt x="1668" y="0"/>
                    <a:pt x="134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0"/>
            <p:cNvSpPr/>
            <p:nvPr/>
          </p:nvSpPr>
          <p:spPr>
            <a:xfrm>
              <a:off x="6417804" y="3091291"/>
              <a:ext cx="140050" cy="141889"/>
            </a:xfrm>
            <a:custGeom>
              <a:avLst/>
              <a:gdLst/>
              <a:ahLst/>
              <a:cxnLst/>
              <a:rect l="l" t="t" r="r" b="b"/>
              <a:pathLst>
                <a:path w="2828" h="2865" extrusionOk="0">
                  <a:moveTo>
                    <a:pt x="1435" y="468"/>
                  </a:moveTo>
                  <a:cubicBezTo>
                    <a:pt x="1598" y="468"/>
                    <a:pt x="1758" y="505"/>
                    <a:pt x="1900" y="575"/>
                  </a:cubicBezTo>
                  <a:cubicBezTo>
                    <a:pt x="2124" y="684"/>
                    <a:pt x="2308" y="872"/>
                    <a:pt x="2411" y="1106"/>
                  </a:cubicBezTo>
                  <a:cubicBezTo>
                    <a:pt x="2464" y="1338"/>
                    <a:pt x="2436" y="1595"/>
                    <a:pt x="2325" y="1816"/>
                  </a:cubicBezTo>
                  <a:cubicBezTo>
                    <a:pt x="2202" y="2062"/>
                    <a:pt x="1994" y="2249"/>
                    <a:pt x="1736" y="2341"/>
                  </a:cubicBezTo>
                  <a:cubicBezTo>
                    <a:pt x="1619" y="2387"/>
                    <a:pt x="1498" y="2407"/>
                    <a:pt x="1375" y="2407"/>
                  </a:cubicBezTo>
                  <a:cubicBezTo>
                    <a:pt x="928" y="2407"/>
                    <a:pt x="528" y="2116"/>
                    <a:pt x="382" y="1714"/>
                  </a:cubicBezTo>
                  <a:cubicBezTo>
                    <a:pt x="343" y="1498"/>
                    <a:pt x="380" y="1262"/>
                    <a:pt x="478" y="1065"/>
                  </a:cubicBezTo>
                  <a:cubicBezTo>
                    <a:pt x="599" y="817"/>
                    <a:pt x="811" y="628"/>
                    <a:pt x="1079" y="530"/>
                  </a:cubicBezTo>
                  <a:lnTo>
                    <a:pt x="1330" y="1213"/>
                  </a:lnTo>
                  <a:lnTo>
                    <a:pt x="1090" y="526"/>
                  </a:lnTo>
                  <a:cubicBezTo>
                    <a:pt x="1201" y="487"/>
                    <a:pt x="1319" y="468"/>
                    <a:pt x="1435" y="468"/>
                  </a:cubicBezTo>
                  <a:close/>
                  <a:moveTo>
                    <a:pt x="1377" y="1"/>
                  </a:moveTo>
                  <a:cubicBezTo>
                    <a:pt x="1221" y="1"/>
                    <a:pt x="1069" y="29"/>
                    <a:pt x="926" y="81"/>
                  </a:cubicBezTo>
                  <a:cubicBezTo>
                    <a:pt x="597" y="198"/>
                    <a:pt x="333" y="433"/>
                    <a:pt x="177" y="749"/>
                  </a:cubicBezTo>
                  <a:cubicBezTo>
                    <a:pt x="31" y="1047"/>
                    <a:pt x="0" y="1392"/>
                    <a:pt x="93" y="1720"/>
                  </a:cubicBezTo>
                  <a:cubicBezTo>
                    <a:pt x="117" y="1816"/>
                    <a:pt x="150" y="1929"/>
                    <a:pt x="205" y="2050"/>
                  </a:cubicBezTo>
                  <a:cubicBezTo>
                    <a:pt x="333" y="2356"/>
                    <a:pt x="556" y="2592"/>
                    <a:pt x="837" y="2727"/>
                  </a:cubicBezTo>
                  <a:cubicBezTo>
                    <a:pt x="1022" y="2819"/>
                    <a:pt x="1227" y="2865"/>
                    <a:pt x="1432" y="2865"/>
                  </a:cubicBezTo>
                  <a:cubicBezTo>
                    <a:pt x="1584" y="2865"/>
                    <a:pt x="1736" y="2842"/>
                    <a:pt x="1884" y="2789"/>
                  </a:cubicBezTo>
                  <a:cubicBezTo>
                    <a:pt x="2216" y="2670"/>
                    <a:pt x="2479" y="2432"/>
                    <a:pt x="2633" y="2122"/>
                  </a:cubicBezTo>
                  <a:cubicBezTo>
                    <a:pt x="2731" y="1925"/>
                    <a:pt x="2827" y="1603"/>
                    <a:pt x="2731" y="1203"/>
                  </a:cubicBezTo>
                  <a:cubicBezTo>
                    <a:pt x="2713" y="1135"/>
                    <a:pt x="2694" y="1065"/>
                    <a:pt x="2667" y="967"/>
                  </a:cubicBezTo>
                  <a:cubicBezTo>
                    <a:pt x="2505" y="399"/>
                    <a:pt x="1974" y="1"/>
                    <a:pt x="137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0"/>
            <p:cNvSpPr/>
            <p:nvPr/>
          </p:nvSpPr>
          <p:spPr>
            <a:xfrm>
              <a:off x="6245573" y="3077474"/>
              <a:ext cx="135791" cy="157737"/>
            </a:xfrm>
            <a:custGeom>
              <a:avLst/>
              <a:gdLst/>
              <a:ahLst/>
              <a:cxnLst/>
              <a:rect l="l" t="t" r="r" b="b"/>
              <a:pathLst>
                <a:path w="2742" h="3185" extrusionOk="0">
                  <a:moveTo>
                    <a:pt x="1364" y="782"/>
                  </a:moveTo>
                  <a:cubicBezTo>
                    <a:pt x="1429" y="782"/>
                    <a:pt x="1493" y="788"/>
                    <a:pt x="1556" y="801"/>
                  </a:cubicBezTo>
                  <a:cubicBezTo>
                    <a:pt x="1833" y="852"/>
                    <a:pt x="2083" y="1016"/>
                    <a:pt x="2237" y="1244"/>
                  </a:cubicBezTo>
                  <a:cubicBezTo>
                    <a:pt x="2311" y="1355"/>
                    <a:pt x="2364" y="1478"/>
                    <a:pt x="2393" y="1605"/>
                  </a:cubicBezTo>
                  <a:cubicBezTo>
                    <a:pt x="2358" y="1730"/>
                    <a:pt x="2295" y="1892"/>
                    <a:pt x="2161" y="2044"/>
                  </a:cubicBezTo>
                  <a:cubicBezTo>
                    <a:pt x="1983" y="2247"/>
                    <a:pt x="1737" y="2372"/>
                    <a:pt x="1468" y="2395"/>
                  </a:cubicBezTo>
                  <a:lnTo>
                    <a:pt x="1404" y="1693"/>
                  </a:lnTo>
                  <a:lnTo>
                    <a:pt x="1375" y="1201"/>
                  </a:lnTo>
                  <a:lnTo>
                    <a:pt x="1375" y="1332"/>
                  </a:lnTo>
                  <a:lnTo>
                    <a:pt x="1365" y="1201"/>
                  </a:lnTo>
                  <a:lnTo>
                    <a:pt x="1378" y="2401"/>
                  </a:lnTo>
                  <a:cubicBezTo>
                    <a:pt x="1123" y="2401"/>
                    <a:pt x="879" y="2309"/>
                    <a:pt x="692" y="2144"/>
                  </a:cubicBezTo>
                  <a:cubicBezTo>
                    <a:pt x="635" y="2095"/>
                    <a:pt x="584" y="2040"/>
                    <a:pt x="540" y="1980"/>
                  </a:cubicBezTo>
                  <a:lnTo>
                    <a:pt x="1220" y="1849"/>
                  </a:lnTo>
                  <a:lnTo>
                    <a:pt x="1220" y="1849"/>
                  </a:lnTo>
                  <a:lnTo>
                    <a:pt x="497" y="1911"/>
                  </a:lnTo>
                  <a:cubicBezTo>
                    <a:pt x="426" y="1798"/>
                    <a:pt x="376" y="1673"/>
                    <a:pt x="354" y="1539"/>
                  </a:cubicBezTo>
                  <a:cubicBezTo>
                    <a:pt x="421" y="1307"/>
                    <a:pt x="571" y="1100"/>
                    <a:pt x="772" y="965"/>
                  </a:cubicBezTo>
                  <a:cubicBezTo>
                    <a:pt x="947" y="844"/>
                    <a:pt x="1157" y="782"/>
                    <a:pt x="1364" y="782"/>
                  </a:cubicBezTo>
                  <a:close/>
                  <a:moveTo>
                    <a:pt x="1378" y="1"/>
                  </a:moveTo>
                  <a:lnTo>
                    <a:pt x="1263" y="5"/>
                  </a:lnTo>
                  <a:cubicBezTo>
                    <a:pt x="910" y="35"/>
                    <a:pt x="590" y="197"/>
                    <a:pt x="356" y="464"/>
                  </a:cubicBezTo>
                  <a:cubicBezTo>
                    <a:pt x="208" y="634"/>
                    <a:pt x="32" y="924"/>
                    <a:pt x="21" y="1346"/>
                  </a:cubicBezTo>
                  <a:cubicBezTo>
                    <a:pt x="21" y="1424"/>
                    <a:pt x="15" y="1500"/>
                    <a:pt x="13" y="1580"/>
                  </a:cubicBezTo>
                  <a:cubicBezTo>
                    <a:pt x="7" y="1681"/>
                    <a:pt x="1" y="1839"/>
                    <a:pt x="32" y="2030"/>
                  </a:cubicBezTo>
                  <a:cubicBezTo>
                    <a:pt x="58" y="2231"/>
                    <a:pt x="134" y="2426"/>
                    <a:pt x="247" y="2590"/>
                  </a:cubicBezTo>
                  <a:cubicBezTo>
                    <a:pt x="446" y="2887"/>
                    <a:pt x="764" y="3096"/>
                    <a:pt x="1105" y="3160"/>
                  </a:cubicBezTo>
                  <a:cubicBezTo>
                    <a:pt x="1191" y="3178"/>
                    <a:pt x="1275" y="3185"/>
                    <a:pt x="1359" y="3185"/>
                  </a:cubicBezTo>
                  <a:cubicBezTo>
                    <a:pt x="1628" y="3185"/>
                    <a:pt x="1895" y="3103"/>
                    <a:pt x="2118" y="2953"/>
                  </a:cubicBezTo>
                  <a:cubicBezTo>
                    <a:pt x="2414" y="2752"/>
                    <a:pt x="2621" y="2436"/>
                    <a:pt x="2684" y="2091"/>
                  </a:cubicBezTo>
                  <a:cubicBezTo>
                    <a:pt x="2715" y="1933"/>
                    <a:pt x="2721" y="1796"/>
                    <a:pt x="2723" y="1703"/>
                  </a:cubicBezTo>
                  <a:lnTo>
                    <a:pt x="2723" y="1671"/>
                  </a:lnTo>
                  <a:cubicBezTo>
                    <a:pt x="2730" y="1570"/>
                    <a:pt x="2732" y="1469"/>
                    <a:pt x="2734" y="1369"/>
                  </a:cubicBezTo>
                  <a:cubicBezTo>
                    <a:pt x="2742" y="983"/>
                    <a:pt x="2567" y="596"/>
                    <a:pt x="2274" y="339"/>
                  </a:cubicBezTo>
                  <a:cubicBezTo>
                    <a:pt x="2028" y="122"/>
                    <a:pt x="1708" y="1"/>
                    <a:pt x="137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0"/>
            <p:cNvSpPr/>
            <p:nvPr/>
          </p:nvSpPr>
          <p:spPr>
            <a:xfrm>
              <a:off x="6261518" y="3074948"/>
              <a:ext cx="141783" cy="146941"/>
            </a:xfrm>
            <a:custGeom>
              <a:avLst/>
              <a:gdLst/>
              <a:ahLst/>
              <a:cxnLst/>
              <a:rect l="l" t="t" r="r" b="b"/>
              <a:pathLst>
                <a:path w="2863" h="2967" extrusionOk="0">
                  <a:moveTo>
                    <a:pt x="2362" y="921"/>
                  </a:moveTo>
                  <a:cubicBezTo>
                    <a:pt x="2366" y="923"/>
                    <a:pt x="2366" y="926"/>
                    <a:pt x="2366" y="928"/>
                  </a:cubicBezTo>
                  <a:lnTo>
                    <a:pt x="2362" y="921"/>
                  </a:lnTo>
                  <a:close/>
                  <a:moveTo>
                    <a:pt x="1492" y="565"/>
                  </a:moveTo>
                  <a:cubicBezTo>
                    <a:pt x="1857" y="565"/>
                    <a:pt x="2209" y="749"/>
                    <a:pt x="2414" y="1071"/>
                  </a:cubicBezTo>
                  <a:cubicBezTo>
                    <a:pt x="2469" y="1305"/>
                    <a:pt x="2444" y="1549"/>
                    <a:pt x="2348" y="1767"/>
                  </a:cubicBezTo>
                  <a:cubicBezTo>
                    <a:pt x="2227" y="2031"/>
                    <a:pt x="2003" y="2239"/>
                    <a:pt x="1730" y="2337"/>
                  </a:cubicBezTo>
                  <a:lnTo>
                    <a:pt x="1324" y="1205"/>
                  </a:lnTo>
                  <a:lnTo>
                    <a:pt x="1714" y="2341"/>
                  </a:lnTo>
                  <a:cubicBezTo>
                    <a:pt x="1603" y="2380"/>
                    <a:pt x="1486" y="2401"/>
                    <a:pt x="1365" y="2401"/>
                  </a:cubicBezTo>
                  <a:cubicBezTo>
                    <a:pt x="982" y="2401"/>
                    <a:pt x="637" y="2200"/>
                    <a:pt x="444" y="1882"/>
                  </a:cubicBezTo>
                  <a:cubicBezTo>
                    <a:pt x="391" y="1642"/>
                    <a:pt x="420" y="1387"/>
                    <a:pt x="532" y="1161"/>
                  </a:cubicBezTo>
                  <a:cubicBezTo>
                    <a:pt x="655" y="907"/>
                    <a:pt x="873" y="718"/>
                    <a:pt x="1140" y="624"/>
                  </a:cubicBezTo>
                  <a:cubicBezTo>
                    <a:pt x="1255" y="584"/>
                    <a:pt x="1375" y="565"/>
                    <a:pt x="1492" y="565"/>
                  </a:cubicBezTo>
                  <a:close/>
                  <a:moveTo>
                    <a:pt x="1363" y="0"/>
                  </a:moveTo>
                  <a:cubicBezTo>
                    <a:pt x="1218" y="0"/>
                    <a:pt x="1070" y="23"/>
                    <a:pt x="932" y="72"/>
                  </a:cubicBezTo>
                  <a:lnTo>
                    <a:pt x="920" y="76"/>
                  </a:lnTo>
                  <a:cubicBezTo>
                    <a:pt x="582" y="197"/>
                    <a:pt x="305" y="454"/>
                    <a:pt x="155" y="782"/>
                  </a:cubicBezTo>
                  <a:cubicBezTo>
                    <a:pt x="9" y="1108"/>
                    <a:pt x="1" y="1481"/>
                    <a:pt x="132" y="1810"/>
                  </a:cubicBezTo>
                  <a:lnTo>
                    <a:pt x="198" y="1980"/>
                  </a:lnTo>
                  <a:cubicBezTo>
                    <a:pt x="233" y="2062"/>
                    <a:pt x="278" y="2181"/>
                    <a:pt x="358" y="2319"/>
                  </a:cubicBezTo>
                  <a:cubicBezTo>
                    <a:pt x="598" y="2729"/>
                    <a:pt x="1037" y="2967"/>
                    <a:pt x="1497" y="2967"/>
                  </a:cubicBezTo>
                  <a:cubicBezTo>
                    <a:pt x="1642" y="2967"/>
                    <a:pt x="1792" y="2944"/>
                    <a:pt x="1936" y="2893"/>
                  </a:cubicBezTo>
                  <a:cubicBezTo>
                    <a:pt x="2260" y="2776"/>
                    <a:pt x="2524" y="2540"/>
                    <a:pt x="2678" y="2232"/>
                  </a:cubicBezTo>
                  <a:cubicBezTo>
                    <a:pt x="2855" y="1877"/>
                    <a:pt x="2863" y="1451"/>
                    <a:pt x="2701" y="1102"/>
                  </a:cubicBezTo>
                  <a:lnTo>
                    <a:pt x="2596" y="837"/>
                  </a:lnTo>
                  <a:cubicBezTo>
                    <a:pt x="2393" y="329"/>
                    <a:pt x="1909" y="0"/>
                    <a:pt x="136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0"/>
            <p:cNvSpPr/>
            <p:nvPr/>
          </p:nvSpPr>
          <p:spPr>
            <a:xfrm>
              <a:off x="6667734" y="2677226"/>
              <a:ext cx="150994" cy="142632"/>
            </a:xfrm>
            <a:custGeom>
              <a:avLst/>
              <a:gdLst/>
              <a:ahLst/>
              <a:cxnLst/>
              <a:rect l="l" t="t" r="r" b="b"/>
              <a:pathLst>
                <a:path w="3049" h="2880" extrusionOk="0">
                  <a:moveTo>
                    <a:pt x="1679" y="478"/>
                  </a:moveTo>
                  <a:cubicBezTo>
                    <a:pt x="1694" y="478"/>
                    <a:pt x="1710" y="479"/>
                    <a:pt x="1726" y="479"/>
                  </a:cubicBezTo>
                  <a:cubicBezTo>
                    <a:pt x="1906" y="490"/>
                    <a:pt x="2085" y="547"/>
                    <a:pt x="2236" y="650"/>
                  </a:cubicBezTo>
                  <a:lnTo>
                    <a:pt x="1689" y="1251"/>
                  </a:lnTo>
                  <a:lnTo>
                    <a:pt x="2288" y="687"/>
                  </a:lnTo>
                  <a:cubicBezTo>
                    <a:pt x="2351" y="736"/>
                    <a:pt x="2411" y="791"/>
                    <a:pt x="2462" y="853"/>
                  </a:cubicBezTo>
                  <a:cubicBezTo>
                    <a:pt x="2466" y="865"/>
                    <a:pt x="2474" y="875"/>
                    <a:pt x="2479" y="886"/>
                  </a:cubicBezTo>
                  <a:cubicBezTo>
                    <a:pt x="2741" y="1386"/>
                    <a:pt x="2550" y="2010"/>
                    <a:pt x="2054" y="2277"/>
                  </a:cubicBezTo>
                  <a:cubicBezTo>
                    <a:pt x="1902" y="2358"/>
                    <a:pt x="1717" y="2395"/>
                    <a:pt x="1547" y="2395"/>
                  </a:cubicBezTo>
                  <a:cubicBezTo>
                    <a:pt x="1440" y="2395"/>
                    <a:pt x="1339" y="2380"/>
                    <a:pt x="1256" y="2352"/>
                  </a:cubicBezTo>
                  <a:cubicBezTo>
                    <a:pt x="1094" y="2301"/>
                    <a:pt x="948" y="2215"/>
                    <a:pt x="831" y="2094"/>
                  </a:cubicBezTo>
                  <a:cubicBezTo>
                    <a:pt x="827" y="2090"/>
                    <a:pt x="825" y="2090"/>
                    <a:pt x="825" y="2086"/>
                  </a:cubicBezTo>
                  <a:cubicBezTo>
                    <a:pt x="753" y="1989"/>
                    <a:pt x="628" y="1766"/>
                    <a:pt x="642" y="1454"/>
                  </a:cubicBezTo>
                  <a:cubicBezTo>
                    <a:pt x="655" y="1183"/>
                    <a:pt x="772" y="937"/>
                    <a:pt x="962" y="756"/>
                  </a:cubicBezTo>
                  <a:cubicBezTo>
                    <a:pt x="1022" y="699"/>
                    <a:pt x="1090" y="650"/>
                    <a:pt x="1157" y="613"/>
                  </a:cubicBezTo>
                  <a:lnTo>
                    <a:pt x="1486" y="1218"/>
                  </a:lnTo>
                  <a:lnTo>
                    <a:pt x="1164" y="609"/>
                  </a:lnTo>
                  <a:cubicBezTo>
                    <a:pt x="1317" y="523"/>
                    <a:pt x="1493" y="478"/>
                    <a:pt x="1679" y="478"/>
                  </a:cubicBezTo>
                  <a:close/>
                  <a:moveTo>
                    <a:pt x="1565" y="0"/>
                  </a:moveTo>
                  <a:cubicBezTo>
                    <a:pt x="1339" y="0"/>
                    <a:pt x="1113" y="56"/>
                    <a:pt x="913" y="163"/>
                  </a:cubicBezTo>
                  <a:cubicBezTo>
                    <a:pt x="253" y="516"/>
                    <a:pt x="0" y="1345"/>
                    <a:pt x="349" y="2008"/>
                  </a:cubicBezTo>
                  <a:cubicBezTo>
                    <a:pt x="425" y="2153"/>
                    <a:pt x="507" y="2260"/>
                    <a:pt x="579" y="2352"/>
                  </a:cubicBezTo>
                  <a:cubicBezTo>
                    <a:pt x="817" y="2664"/>
                    <a:pt x="1184" y="2855"/>
                    <a:pt x="1603" y="2880"/>
                  </a:cubicBezTo>
                  <a:lnTo>
                    <a:pt x="1662" y="2880"/>
                  </a:lnTo>
                  <a:cubicBezTo>
                    <a:pt x="2013" y="2880"/>
                    <a:pt x="2353" y="2742"/>
                    <a:pt x="2602" y="2510"/>
                  </a:cubicBezTo>
                  <a:cubicBezTo>
                    <a:pt x="2866" y="2264"/>
                    <a:pt x="3020" y="1928"/>
                    <a:pt x="3039" y="1569"/>
                  </a:cubicBezTo>
                  <a:cubicBezTo>
                    <a:pt x="3049" y="1341"/>
                    <a:pt x="3008" y="996"/>
                    <a:pt x="2739" y="643"/>
                  </a:cubicBezTo>
                  <a:cubicBezTo>
                    <a:pt x="2694" y="584"/>
                    <a:pt x="2624" y="492"/>
                    <a:pt x="2520" y="391"/>
                  </a:cubicBezTo>
                  <a:cubicBezTo>
                    <a:pt x="2366" y="239"/>
                    <a:pt x="2179" y="131"/>
                    <a:pt x="1994" y="71"/>
                  </a:cubicBezTo>
                  <a:cubicBezTo>
                    <a:pt x="1856" y="24"/>
                    <a:pt x="1710" y="0"/>
                    <a:pt x="1565"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0"/>
            <p:cNvSpPr/>
            <p:nvPr/>
          </p:nvSpPr>
          <p:spPr>
            <a:xfrm>
              <a:off x="6656344" y="2684358"/>
              <a:ext cx="140446" cy="143821"/>
            </a:xfrm>
            <a:custGeom>
              <a:avLst/>
              <a:gdLst/>
              <a:ahLst/>
              <a:cxnLst/>
              <a:rect l="l" t="t" r="r" b="b"/>
              <a:pathLst>
                <a:path w="2836" h="2904" extrusionOk="0">
                  <a:moveTo>
                    <a:pt x="2417" y="1347"/>
                  </a:moveTo>
                  <a:cubicBezTo>
                    <a:pt x="2417" y="1351"/>
                    <a:pt x="2419" y="1351"/>
                    <a:pt x="2417" y="1353"/>
                  </a:cubicBezTo>
                  <a:lnTo>
                    <a:pt x="2417" y="1347"/>
                  </a:lnTo>
                  <a:close/>
                  <a:moveTo>
                    <a:pt x="1373" y="499"/>
                  </a:moveTo>
                  <a:cubicBezTo>
                    <a:pt x="1575" y="499"/>
                    <a:pt x="1777" y="556"/>
                    <a:pt x="1949" y="668"/>
                  </a:cubicBezTo>
                  <a:cubicBezTo>
                    <a:pt x="2171" y="809"/>
                    <a:pt x="2333" y="1033"/>
                    <a:pt x="2401" y="1285"/>
                  </a:cubicBezTo>
                  <a:lnTo>
                    <a:pt x="2401" y="1337"/>
                  </a:lnTo>
                  <a:cubicBezTo>
                    <a:pt x="2391" y="1837"/>
                    <a:pt x="2046" y="2262"/>
                    <a:pt x="1560" y="2373"/>
                  </a:cubicBezTo>
                  <a:lnTo>
                    <a:pt x="1457" y="1913"/>
                  </a:lnTo>
                  <a:lnTo>
                    <a:pt x="1324" y="1199"/>
                  </a:lnTo>
                  <a:lnTo>
                    <a:pt x="1324" y="1316"/>
                  </a:lnTo>
                  <a:lnTo>
                    <a:pt x="1299" y="1201"/>
                  </a:lnTo>
                  <a:lnTo>
                    <a:pt x="1324" y="1324"/>
                  </a:lnTo>
                  <a:lnTo>
                    <a:pt x="1324" y="2401"/>
                  </a:lnTo>
                  <a:cubicBezTo>
                    <a:pt x="907" y="2401"/>
                    <a:pt x="522" y="2155"/>
                    <a:pt x="345" y="1771"/>
                  </a:cubicBezTo>
                  <a:cubicBezTo>
                    <a:pt x="337" y="1755"/>
                    <a:pt x="329" y="1741"/>
                    <a:pt x="325" y="1722"/>
                  </a:cubicBezTo>
                  <a:cubicBezTo>
                    <a:pt x="243" y="1176"/>
                    <a:pt x="602" y="647"/>
                    <a:pt x="1143" y="524"/>
                  </a:cubicBezTo>
                  <a:cubicBezTo>
                    <a:pt x="1219" y="507"/>
                    <a:pt x="1296" y="499"/>
                    <a:pt x="1373" y="499"/>
                  </a:cubicBezTo>
                  <a:close/>
                  <a:moveTo>
                    <a:pt x="1328" y="1"/>
                  </a:moveTo>
                  <a:lnTo>
                    <a:pt x="1176" y="3"/>
                  </a:lnTo>
                  <a:lnTo>
                    <a:pt x="1037" y="32"/>
                  </a:lnTo>
                  <a:cubicBezTo>
                    <a:pt x="440" y="165"/>
                    <a:pt x="15" y="686"/>
                    <a:pt x="5" y="1293"/>
                  </a:cubicBezTo>
                  <a:cubicBezTo>
                    <a:pt x="0" y="1517"/>
                    <a:pt x="37" y="1696"/>
                    <a:pt x="68" y="1837"/>
                  </a:cubicBezTo>
                  <a:cubicBezTo>
                    <a:pt x="138" y="2186"/>
                    <a:pt x="349" y="2496"/>
                    <a:pt x="651" y="2689"/>
                  </a:cubicBezTo>
                  <a:cubicBezTo>
                    <a:pt x="868" y="2830"/>
                    <a:pt x="1125" y="2904"/>
                    <a:pt x="1381" y="2904"/>
                  </a:cubicBezTo>
                  <a:cubicBezTo>
                    <a:pt x="1476" y="2904"/>
                    <a:pt x="1574" y="2894"/>
                    <a:pt x="1668" y="2871"/>
                  </a:cubicBezTo>
                  <a:cubicBezTo>
                    <a:pt x="2378" y="2711"/>
                    <a:pt x="2836" y="2003"/>
                    <a:pt x="2684" y="1271"/>
                  </a:cubicBezTo>
                  <a:cubicBezTo>
                    <a:pt x="2661" y="1150"/>
                    <a:pt x="2622" y="967"/>
                    <a:pt x="2528" y="762"/>
                  </a:cubicBezTo>
                  <a:cubicBezTo>
                    <a:pt x="2315" y="300"/>
                    <a:pt x="1843" y="1"/>
                    <a:pt x="132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0"/>
            <p:cNvSpPr/>
            <p:nvPr/>
          </p:nvSpPr>
          <p:spPr>
            <a:xfrm>
              <a:off x="6630247" y="2694559"/>
              <a:ext cx="139307" cy="142384"/>
            </a:xfrm>
            <a:custGeom>
              <a:avLst/>
              <a:gdLst/>
              <a:ahLst/>
              <a:cxnLst/>
              <a:rect l="l" t="t" r="r" b="b"/>
              <a:pathLst>
                <a:path w="2813" h="2875" extrusionOk="0">
                  <a:moveTo>
                    <a:pt x="1358" y="1344"/>
                  </a:moveTo>
                  <a:lnTo>
                    <a:pt x="1367" y="1350"/>
                  </a:lnTo>
                  <a:lnTo>
                    <a:pt x="1358" y="1350"/>
                  </a:lnTo>
                  <a:lnTo>
                    <a:pt x="1358" y="1344"/>
                  </a:lnTo>
                  <a:close/>
                  <a:moveTo>
                    <a:pt x="1375" y="474"/>
                  </a:moveTo>
                  <a:cubicBezTo>
                    <a:pt x="1584" y="474"/>
                    <a:pt x="1793" y="536"/>
                    <a:pt x="1968" y="659"/>
                  </a:cubicBezTo>
                  <a:cubicBezTo>
                    <a:pt x="2177" y="798"/>
                    <a:pt x="2331" y="1012"/>
                    <a:pt x="2403" y="1254"/>
                  </a:cubicBezTo>
                  <a:lnTo>
                    <a:pt x="1418" y="1346"/>
                  </a:lnTo>
                  <a:lnTo>
                    <a:pt x="1352" y="1315"/>
                  </a:lnTo>
                  <a:lnTo>
                    <a:pt x="1330" y="1206"/>
                  </a:lnTo>
                  <a:lnTo>
                    <a:pt x="1330" y="1309"/>
                  </a:lnTo>
                  <a:lnTo>
                    <a:pt x="1305" y="1208"/>
                  </a:lnTo>
                  <a:lnTo>
                    <a:pt x="1326" y="1305"/>
                  </a:lnTo>
                  <a:lnTo>
                    <a:pt x="1231" y="1262"/>
                  </a:lnTo>
                  <a:lnTo>
                    <a:pt x="1328" y="1323"/>
                  </a:lnTo>
                  <a:lnTo>
                    <a:pt x="1219" y="1288"/>
                  </a:lnTo>
                  <a:lnTo>
                    <a:pt x="1332" y="1336"/>
                  </a:lnTo>
                  <a:lnTo>
                    <a:pt x="1332" y="1354"/>
                  </a:lnTo>
                  <a:lnTo>
                    <a:pt x="1077" y="1377"/>
                  </a:lnTo>
                  <a:lnTo>
                    <a:pt x="1077" y="1377"/>
                  </a:lnTo>
                  <a:lnTo>
                    <a:pt x="1215" y="1346"/>
                  </a:lnTo>
                  <a:lnTo>
                    <a:pt x="1215" y="1346"/>
                  </a:lnTo>
                  <a:lnTo>
                    <a:pt x="308" y="1422"/>
                  </a:lnTo>
                  <a:cubicBezTo>
                    <a:pt x="357" y="981"/>
                    <a:pt x="681" y="603"/>
                    <a:pt x="1141" y="501"/>
                  </a:cubicBezTo>
                  <a:cubicBezTo>
                    <a:pt x="1219" y="482"/>
                    <a:pt x="1297" y="474"/>
                    <a:pt x="1375" y="474"/>
                  </a:cubicBezTo>
                  <a:close/>
                  <a:moveTo>
                    <a:pt x="2413" y="1278"/>
                  </a:moveTo>
                  <a:cubicBezTo>
                    <a:pt x="2413" y="1280"/>
                    <a:pt x="2415" y="1282"/>
                    <a:pt x="2415" y="1284"/>
                  </a:cubicBezTo>
                  <a:cubicBezTo>
                    <a:pt x="2419" y="1407"/>
                    <a:pt x="2403" y="1531"/>
                    <a:pt x="2364" y="1650"/>
                  </a:cubicBezTo>
                  <a:lnTo>
                    <a:pt x="1451" y="1356"/>
                  </a:lnTo>
                  <a:lnTo>
                    <a:pt x="2413" y="1278"/>
                  </a:lnTo>
                  <a:close/>
                  <a:moveTo>
                    <a:pt x="1397" y="1364"/>
                  </a:moveTo>
                  <a:lnTo>
                    <a:pt x="2245" y="1906"/>
                  </a:lnTo>
                  <a:cubicBezTo>
                    <a:pt x="2091" y="2144"/>
                    <a:pt x="1855" y="2310"/>
                    <a:pt x="1578" y="2376"/>
                  </a:cubicBezTo>
                  <a:lnTo>
                    <a:pt x="1445" y="1793"/>
                  </a:lnTo>
                  <a:lnTo>
                    <a:pt x="1365" y="1366"/>
                  </a:lnTo>
                  <a:lnTo>
                    <a:pt x="1397" y="1364"/>
                  </a:lnTo>
                  <a:close/>
                  <a:moveTo>
                    <a:pt x="1334" y="1366"/>
                  </a:moveTo>
                  <a:lnTo>
                    <a:pt x="1334" y="2402"/>
                  </a:lnTo>
                  <a:cubicBezTo>
                    <a:pt x="1129" y="2402"/>
                    <a:pt x="928" y="2345"/>
                    <a:pt x="753" y="2234"/>
                  </a:cubicBezTo>
                  <a:cubicBezTo>
                    <a:pt x="552" y="2105"/>
                    <a:pt x="392" y="1908"/>
                    <a:pt x="310" y="1674"/>
                  </a:cubicBezTo>
                  <a:cubicBezTo>
                    <a:pt x="306" y="1631"/>
                    <a:pt x="302" y="1590"/>
                    <a:pt x="302" y="1549"/>
                  </a:cubicBezTo>
                  <a:lnTo>
                    <a:pt x="993" y="1395"/>
                  </a:lnTo>
                  <a:lnTo>
                    <a:pt x="1334" y="1366"/>
                  </a:lnTo>
                  <a:close/>
                  <a:moveTo>
                    <a:pt x="1334" y="0"/>
                  </a:moveTo>
                  <a:lnTo>
                    <a:pt x="1184" y="2"/>
                  </a:lnTo>
                  <a:lnTo>
                    <a:pt x="1038" y="33"/>
                  </a:lnTo>
                  <a:cubicBezTo>
                    <a:pt x="700" y="111"/>
                    <a:pt x="411" y="316"/>
                    <a:pt x="224" y="607"/>
                  </a:cubicBezTo>
                  <a:lnTo>
                    <a:pt x="179" y="675"/>
                  </a:lnTo>
                  <a:lnTo>
                    <a:pt x="76" y="919"/>
                  </a:lnTo>
                  <a:cubicBezTo>
                    <a:pt x="19" y="1104"/>
                    <a:pt x="0" y="1299"/>
                    <a:pt x="25" y="1490"/>
                  </a:cubicBezTo>
                  <a:cubicBezTo>
                    <a:pt x="33" y="1588"/>
                    <a:pt x="49" y="1684"/>
                    <a:pt x="66" y="1783"/>
                  </a:cubicBezTo>
                  <a:cubicBezTo>
                    <a:pt x="127" y="2134"/>
                    <a:pt x="333" y="2450"/>
                    <a:pt x="634" y="2649"/>
                  </a:cubicBezTo>
                  <a:cubicBezTo>
                    <a:pt x="854" y="2798"/>
                    <a:pt x="1116" y="2874"/>
                    <a:pt x="1377" y="2874"/>
                  </a:cubicBezTo>
                  <a:cubicBezTo>
                    <a:pt x="1475" y="2874"/>
                    <a:pt x="1572" y="2864"/>
                    <a:pt x="1670" y="2848"/>
                  </a:cubicBezTo>
                  <a:cubicBezTo>
                    <a:pt x="2368" y="2688"/>
                    <a:pt x="2813" y="2011"/>
                    <a:pt x="2682" y="1299"/>
                  </a:cubicBezTo>
                  <a:cubicBezTo>
                    <a:pt x="2665" y="1198"/>
                    <a:pt x="2639" y="1065"/>
                    <a:pt x="2587" y="913"/>
                  </a:cubicBezTo>
                  <a:cubicBezTo>
                    <a:pt x="2462" y="536"/>
                    <a:pt x="2220" y="320"/>
                    <a:pt x="2039" y="205"/>
                  </a:cubicBezTo>
                  <a:cubicBezTo>
                    <a:pt x="1828" y="72"/>
                    <a:pt x="1584" y="0"/>
                    <a:pt x="1334"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0"/>
            <p:cNvSpPr/>
            <p:nvPr/>
          </p:nvSpPr>
          <p:spPr>
            <a:xfrm>
              <a:off x="5865405" y="2891018"/>
              <a:ext cx="151935" cy="141889"/>
            </a:xfrm>
            <a:custGeom>
              <a:avLst/>
              <a:gdLst/>
              <a:ahLst/>
              <a:cxnLst/>
              <a:rect l="l" t="t" r="r" b="b"/>
              <a:pathLst>
                <a:path w="3068" h="2865" extrusionOk="0">
                  <a:moveTo>
                    <a:pt x="1724" y="1509"/>
                  </a:moveTo>
                  <a:lnTo>
                    <a:pt x="1739" y="1517"/>
                  </a:lnTo>
                  <a:lnTo>
                    <a:pt x="1687" y="1529"/>
                  </a:lnTo>
                  <a:lnTo>
                    <a:pt x="1724" y="1509"/>
                  </a:lnTo>
                  <a:close/>
                  <a:moveTo>
                    <a:pt x="1687" y="462"/>
                  </a:moveTo>
                  <a:cubicBezTo>
                    <a:pt x="1878" y="462"/>
                    <a:pt x="2071" y="516"/>
                    <a:pt x="2237" y="616"/>
                  </a:cubicBezTo>
                  <a:lnTo>
                    <a:pt x="1581" y="1416"/>
                  </a:lnTo>
                  <a:lnTo>
                    <a:pt x="1447" y="1581"/>
                  </a:lnTo>
                  <a:lnTo>
                    <a:pt x="647" y="1759"/>
                  </a:lnTo>
                  <a:cubicBezTo>
                    <a:pt x="586" y="1482"/>
                    <a:pt x="635" y="1199"/>
                    <a:pt x="787" y="959"/>
                  </a:cubicBezTo>
                  <a:cubicBezTo>
                    <a:pt x="940" y="719"/>
                    <a:pt x="1176" y="553"/>
                    <a:pt x="1455" y="487"/>
                  </a:cubicBezTo>
                  <a:cubicBezTo>
                    <a:pt x="1533" y="471"/>
                    <a:pt x="1609" y="462"/>
                    <a:pt x="1687" y="462"/>
                  </a:cubicBezTo>
                  <a:close/>
                  <a:moveTo>
                    <a:pt x="2253" y="649"/>
                  </a:moveTo>
                  <a:lnTo>
                    <a:pt x="1761" y="1414"/>
                  </a:lnTo>
                  <a:lnTo>
                    <a:pt x="2327" y="719"/>
                  </a:lnTo>
                  <a:cubicBezTo>
                    <a:pt x="2569" y="1070"/>
                    <a:pt x="2582" y="1538"/>
                    <a:pt x="2348" y="1903"/>
                  </a:cubicBezTo>
                  <a:lnTo>
                    <a:pt x="1751" y="1523"/>
                  </a:lnTo>
                  <a:lnTo>
                    <a:pt x="1823" y="1499"/>
                  </a:lnTo>
                  <a:lnTo>
                    <a:pt x="1823" y="1499"/>
                  </a:lnTo>
                  <a:lnTo>
                    <a:pt x="1741" y="1517"/>
                  </a:lnTo>
                  <a:lnTo>
                    <a:pt x="1728" y="1509"/>
                  </a:lnTo>
                  <a:lnTo>
                    <a:pt x="1810" y="1466"/>
                  </a:lnTo>
                  <a:lnTo>
                    <a:pt x="1718" y="1501"/>
                  </a:lnTo>
                  <a:lnTo>
                    <a:pt x="1615" y="1437"/>
                  </a:lnTo>
                  <a:lnTo>
                    <a:pt x="1718" y="1503"/>
                  </a:lnTo>
                  <a:lnTo>
                    <a:pt x="1599" y="1550"/>
                  </a:lnTo>
                  <a:lnTo>
                    <a:pt x="1507" y="1570"/>
                  </a:lnTo>
                  <a:lnTo>
                    <a:pt x="1507" y="1570"/>
                  </a:lnTo>
                  <a:lnTo>
                    <a:pt x="1615" y="1437"/>
                  </a:lnTo>
                  <a:lnTo>
                    <a:pt x="2253" y="649"/>
                  </a:lnTo>
                  <a:close/>
                  <a:moveTo>
                    <a:pt x="1343" y="1712"/>
                  </a:moveTo>
                  <a:lnTo>
                    <a:pt x="904" y="2247"/>
                  </a:lnTo>
                  <a:cubicBezTo>
                    <a:pt x="842" y="2180"/>
                    <a:pt x="791" y="2106"/>
                    <a:pt x="748" y="2026"/>
                  </a:cubicBezTo>
                  <a:lnTo>
                    <a:pt x="1343" y="1712"/>
                  </a:lnTo>
                  <a:close/>
                  <a:moveTo>
                    <a:pt x="1753" y="1527"/>
                  </a:moveTo>
                  <a:lnTo>
                    <a:pt x="2350" y="1907"/>
                  </a:lnTo>
                  <a:cubicBezTo>
                    <a:pt x="2151" y="2217"/>
                    <a:pt x="1812" y="2403"/>
                    <a:pt x="1443" y="2403"/>
                  </a:cubicBezTo>
                  <a:cubicBezTo>
                    <a:pt x="1332" y="2403"/>
                    <a:pt x="1226" y="2385"/>
                    <a:pt x="1125" y="2354"/>
                  </a:cubicBezTo>
                  <a:cubicBezTo>
                    <a:pt x="1047" y="2331"/>
                    <a:pt x="984" y="2301"/>
                    <a:pt x="934" y="2272"/>
                  </a:cubicBezTo>
                  <a:lnTo>
                    <a:pt x="1427" y="1671"/>
                  </a:lnTo>
                  <a:lnTo>
                    <a:pt x="1576" y="1591"/>
                  </a:lnTo>
                  <a:lnTo>
                    <a:pt x="1753" y="1527"/>
                  </a:lnTo>
                  <a:close/>
                  <a:moveTo>
                    <a:pt x="1441" y="1"/>
                  </a:moveTo>
                  <a:cubicBezTo>
                    <a:pt x="986" y="1"/>
                    <a:pt x="565" y="231"/>
                    <a:pt x="323" y="616"/>
                  </a:cubicBezTo>
                  <a:cubicBezTo>
                    <a:pt x="1" y="1119"/>
                    <a:pt x="60" y="1778"/>
                    <a:pt x="460" y="2219"/>
                  </a:cubicBezTo>
                  <a:cubicBezTo>
                    <a:pt x="549" y="2317"/>
                    <a:pt x="631" y="2385"/>
                    <a:pt x="694" y="2440"/>
                  </a:cubicBezTo>
                  <a:lnTo>
                    <a:pt x="852" y="2569"/>
                  </a:lnTo>
                  <a:cubicBezTo>
                    <a:pt x="1086" y="2762"/>
                    <a:pt x="1384" y="2865"/>
                    <a:pt x="1689" y="2865"/>
                  </a:cubicBezTo>
                  <a:cubicBezTo>
                    <a:pt x="1786" y="2865"/>
                    <a:pt x="1884" y="2855"/>
                    <a:pt x="1981" y="2828"/>
                  </a:cubicBezTo>
                  <a:cubicBezTo>
                    <a:pt x="2327" y="2752"/>
                    <a:pt x="2629" y="2537"/>
                    <a:pt x="2818" y="2241"/>
                  </a:cubicBezTo>
                  <a:cubicBezTo>
                    <a:pt x="3004" y="1944"/>
                    <a:pt x="3068" y="1576"/>
                    <a:pt x="2992" y="1234"/>
                  </a:cubicBezTo>
                  <a:lnTo>
                    <a:pt x="2974" y="1160"/>
                  </a:lnTo>
                  <a:lnTo>
                    <a:pt x="2867" y="899"/>
                  </a:lnTo>
                  <a:cubicBezTo>
                    <a:pt x="2775" y="731"/>
                    <a:pt x="2647" y="584"/>
                    <a:pt x="2494" y="465"/>
                  </a:cubicBezTo>
                  <a:lnTo>
                    <a:pt x="2348" y="343"/>
                  </a:lnTo>
                  <a:cubicBezTo>
                    <a:pt x="2243" y="259"/>
                    <a:pt x="2077" y="136"/>
                    <a:pt x="1835" y="62"/>
                  </a:cubicBezTo>
                  <a:cubicBezTo>
                    <a:pt x="1708" y="21"/>
                    <a:pt x="1574" y="1"/>
                    <a:pt x="144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0"/>
            <p:cNvSpPr/>
            <p:nvPr/>
          </p:nvSpPr>
          <p:spPr>
            <a:xfrm>
              <a:off x="5855748" y="2900675"/>
              <a:ext cx="138267" cy="140354"/>
            </a:xfrm>
            <a:custGeom>
              <a:avLst/>
              <a:gdLst/>
              <a:ahLst/>
              <a:cxnLst/>
              <a:rect l="l" t="t" r="r" b="b"/>
              <a:pathLst>
                <a:path w="2792" h="2834" extrusionOk="0">
                  <a:moveTo>
                    <a:pt x="1438" y="438"/>
                  </a:moveTo>
                  <a:cubicBezTo>
                    <a:pt x="1642" y="438"/>
                    <a:pt x="1843" y="496"/>
                    <a:pt x="2020" y="608"/>
                  </a:cubicBezTo>
                  <a:cubicBezTo>
                    <a:pt x="2211" y="729"/>
                    <a:pt x="2358" y="903"/>
                    <a:pt x="2442" y="1107"/>
                  </a:cubicBezTo>
                  <a:cubicBezTo>
                    <a:pt x="2492" y="1377"/>
                    <a:pt x="2440" y="1656"/>
                    <a:pt x="2293" y="1896"/>
                  </a:cubicBezTo>
                  <a:cubicBezTo>
                    <a:pt x="2135" y="2143"/>
                    <a:pt x="1895" y="2311"/>
                    <a:pt x="1611" y="2379"/>
                  </a:cubicBezTo>
                  <a:lnTo>
                    <a:pt x="1361" y="1205"/>
                  </a:lnTo>
                  <a:lnTo>
                    <a:pt x="1361" y="2405"/>
                  </a:lnTo>
                  <a:cubicBezTo>
                    <a:pt x="982" y="2405"/>
                    <a:pt x="625" y="2206"/>
                    <a:pt x="430" y="1890"/>
                  </a:cubicBezTo>
                  <a:cubicBezTo>
                    <a:pt x="399" y="1841"/>
                    <a:pt x="380" y="1800"/>
                    <a:pt x="368" y="1773"/>
                  </a:cubicBezTo>
                  <a:cubicBezTo>
                    <a:pt x="307" y="1500"/>
                    <a:pt x="350" y="1211"/>
                    <a:pt x="493" y="973"/>
                  </a:cubicBezTo>
                  <a:cubicBezTo>
                    <a:pt x="641" y="723"/>
                    <a:pt x="883" y="542"/>
                    <a:pt x="1168" y="471"/>
                  </a:cubicBezTo>
                  <a:lnTo>
                    <a:pt x="1341" y="1209"/>
                  </a:lnTo>
                  <a:lnTo>
                    <a:pt x="1174" y="471"/>
                  </a:lnTo>
                  <a:cubicBezTo>
                    <a:pt x="1185" y="466"/>
                    <a:pt x="1191" y="466"/>
                    <a:pt x="1199" y="464"/>
                  </a:cubicBezTo>
                  <a:cubicBezTo>
                    <a:pt x="1278" y="447"/>
                    <a:pt x="1358" y="438"/>
                    <a:pt x="1438" y="438"/>
                  </a:cubicBezTo>
                  <a:close/>
                  <a:moveTo>
                    <a:pt x="1361" y="1"/>
                  </a:moveTo>
                  <a:lnTo>
                    <a:pt x="1199" y="3"/>
                  </a:lnTo>
                  <a:lnTo>
                    <a:pt x="1068" y="34"/>
                  </a:lnTo>
                  <a:cubicBezTo>
                    <a:pt x="737" y="109"/>
                    <a:pt x="442" y="319"/>
                    <a:pt x="255" y="614"/>
                  </a:cubicBezTo>
                  <a:cubicBezTo>
                    <a:pt x="50" y="944"/>
                    <a:pt x="1" y="1343"/>
                    <a:pt x="124" y="1712"/>
                  </a:cubicBezTo>
                  <a:cubicBezTo>
                    <a:pt x="134" y="1743"/>
                    <a:pt x="143" y="1773"/>
                    <a:pt x="153" y="1806"/>
                  </a:cubicBezTo>
                  <a:lnTo>
                    <a:pt x="175" y="1886"/>
                  </a:lnTo>
                  <a:cubicBezTo>
                    <a:pt x="266" y="2196"/>
                    <a:pt x="463" y="2463"/>
                    <a:pt x="733" y="2631"/>
                  </a:cubicBezTo>
                  <a:cubicBezTo>
                    <a:pt x="941" y="2764"/>
                    <a:pt x="1187" y="2834"/>
                    <a:pt x="1435" y="2834"/>
                  </a:cubicBezTo>
                  <a:cubicBezTo>
                    <a:pt x="1529" y="2834"/>
                    <a:pt x="1626" y="2824"/>
                    <a:pt x="1722" y="2803"/>
                  </a:cubicBezTo>
                  <a:cubicBezTo>
                    <a:pt x="2073" y="2723"/>
                    <a:pt x="2379" y="2500"/>
                    <a:pt x="2563" y="2188"/>
                  </a:cubicBezTo>
                  <a:cubicBezTo>
                    <a:pt x="2746" y="1878"/>
                    <a:pt x="2791" y="1505"/>
                    <a:pt x="2693" y="1164"/>
                  </a:cubicBezTo>
                  <a:lnTo>
                    <a:pt x="2652" y="1029"/>
                  </a:lnTo>
                  <a:cubicBezTo>
                    <a:pt x="2621" y="928"/>
                    <a:pt x="2570" y="780"/>
                    <a:pt x="2473" y="626"/>
                  </a:cubicBezTo>
                  <a:cubicBezTo>
                    <a:pt x="2233" y="235"/>
                    <a:pt x="1817" y="1"/>
                    <a:pt x="136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0"/>
            <p:cNvSpPr/>
            <p:nvPr/>
          </p:nvSpPr>
          <p:spPr>
            <a:xfrm>
              <a:off x="5835148" y="2913898"/>
              <a:ext cx="139951" cy="133272"/>
            </a:xfrm>
            <a:custGeom>
              <a:avLst/>
              <a:gdLst/>
              <a:ahLst/>
              <a:cxnLst/>
              <a:rect l="l" t="t" r="r" b="b"/>
              <a:pathLst>
                <a:path w="2826" h="2691" extrusionOk="0">
                  <a:moveTo>
                    <a:pt x="1413" y="292"/>
                  </a:moveTo>
                  <a:cubicBezTo>
                    <a:pt x="1624" y="292"/>
                    <a:pt x="1834" y="351"/>
                    <a:pt x="2013" y="464"/>
                  </a:cubicBezTo>
                  <a:cubicBezTo>
                    <a:pt x="2249" y="614"/>
                    <a:pt x="2423" y="852"/>
                    <a:pt x="2495" y="1127"/>
                  </a:cubicBezTo>
                  <a:cubicBezTo>
                    <a:pt x="2581" y="1697"/>
                    <a:pt x="2220" y="2237"/>
                    <a:pt x="1656" y="2374"/>
                  </a:cubicBezTo>
                  <a:lnTo>
                    <a:pt x="1389" y="1205"/>
                  </a:lnTo>
                  <a:lnTo>
                    <a:pt x="1389" y="2405"/>
                  </a:lnTo>
                  <a:cubicBezTo>
                    <a:pt x="1178" y="2405"/>
                    <a:pt x="971" y="2343"/>
                    <a:pt x="792" y="2231"/>
                  </a:cubicBezTo>
                  <a:cubicBezTo>
                    <a:pt x="563" y="2087"/>
                    <a:pt x="401" y="1869"/>
                    <a:pt x="329" y="1642"/>
                  </a:cubicBezTo>
                  <a:cubicBezTo>
                    <a:pt x="199" y="1047"/>
                    <a:pt x="575" y="454"/>
                    <a:pt x="1156" y="321"/>
                  </a:cubicBezTo>
                  <a:lnTo>
                    <a:pt x="1371" y="1209"/>
                  </a:lnTo>
                  <a:lnTo>
                    <a:pt x="1172" y="318"/>
                  </a:lnTo>
                  <a:cubicBezTo>
                    <a:pt x="1251" y="301"/>
                    <a:pt x="1332" y="292"/>
                    <a:pt x="1413" y="292"/>
                  </a:cubicBezTo>
                  <a:close/>
                  <a:moveTo>
                    <a:pt x="1389" y="0"/>
                  </a:moveTo>
                  <a:lnTo>
                    <a:pt x="1227" y="3"/>
                  </a:lnTo>
                  <a:lnTo>
                    <a:pt x="1092" y="35"/>
                  </a:lnTo>
                  <a:cubicBezTo>
                    <a:pt x="423" y="195"/>
                    <a:pt x="0" y="846"/>
                    <a:pt x="128" y="1529"/>
                  </a:cubicBezTo>
                  <a:cubicBezTo>
                    <a:pt x="138" y="1578"/>
                    <a:pt x="148" y="1625"/>
                    <a:pt x="158" y="1677"/>
                  </a:cubicBezTo>
                  <a:cubicBezTo>
                    <a:pt x="232" y="2011"/>
                    <a:pt x="437" y="2309"/>
                    <a:pt x="729" y="2491"/>
                  </a:cubicBezTo>
                  <a:cubicBezTo>
                    <a:pt x="936" y="2620"/>
                    <a:pt x="1180" y="2690"/>
                    <a:pt x="1420" y="2690"/>
                  </a:cubicBezTo>
                  <a:cubicBezTo>
                    <a:pt x="1515" y="2690"/>
                    <a:pt x="1607" y="2680"/>
                    <a:pt x="1695" y="2657"/>
                  </a:cubicBezTo>
                  <a:cubicBezTo>
                    <a:pt x="2386" y="2503"/>
                    <a:pt x="2826" y="1818"/>
                    <a:pt x="2674" y="1123"/>
                  </a:cubicBezTo>
                  <a:cubicBezTo>
                    <a:pt x="2659" y="1051"/>
                    <a:pt x="2639" y="979"/>
                    <a:pt x="2620" y="918"/>
                  </a:cubicBezTo>
                  <a:cubicBezTo>
                    <a:pt x="2528" y="620"/>
                    <a:pt x="2335" y="364"/>
                    <a:pt x="2077" y="199"/>
                  </a:cubicBezTo>
                  <a:cubicBezTo>
                    <a:pt x="1872" y="70"/>
                    <a:pt x="1634" y="0"/>
                    <a:pt x="138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0"/>
            <p:cNvSpPr/>
            <p:nvPr/>
          </p:nvSpPr>
          <p:spPr>
            <a:xfrm>
              <a:off x="5678168" y="3180185"/>
              <a:ext cx="133265" cy="141889"/>
            </a:xfrm>
            <a:custGeom>
              <a:avLst/>
              <a:gdLst/>
              <a:ahLst/>
              <a:cxnLst/>
              <a:rect l="l" t="t" r="r" b="b"/>
              <a:pathLst>
                <a:path w="2691" h="2865" extrusionOk="0">
                  <a:moveTo>
                    <a:pt x="1371" y="464"/>
                  </a:moveTo>
                  <a:cubicBezTo>
                    <a:pt x="1380" y="464"/>
                    <a:pt x="1389" y="464"/>
                    <a:pt x="1398" y="464"/>
                  </a:cubicBezTo>
                  <a:cubicBezTo>
                    <a:pt x="1677" y="481"/>
                    <a:pt x="1940" y="604"/>
                    <a:pt x="2126" y="807"/>
                  </a:cubicBezTo>
                  <a:cubicBezTo>
                    <a:pt x="2253" y="946"/>
                    <a:pt x="2346" y="1119"/>
                    <a:pt x="2387" y="1303"/>
                  </a:cubicBezTo>
                  <a:lnTo>
                    <a:pt x="1324" y="1544"/>
                  </a:lnTo>
                  <a:lnTo>
                    <a:pt x="1324" y="1203"/>
                  </a:lnTo>
                  <a:lnTo>
                    <a:pt x="1308" y="1550"/>
                  </a:lnTo>
                  <a:lnTo>
                    <a:pt x="1215" y="1570"/>
                  </a:lnTo>
                  <a:lnTo>
                    <a:pt x="1215" y="1570"/>
                  </a:lnTo>
                  <a:lnTo>
                    <a:pt x="1308" y="1560"/>
                  </a:lnTo>
                  <a:lnTo>
                    <a:pt x="1308" y="1560"/>
                  </a:lnTo>
                  <a:lnTo>
                    <a:pt x="1269" y="2401"/>
                  </a:lnTo>
                  <a:cubicBezTo>
                    <a:pt x="772" y="2379"/>
                    <a:pt x="366" y="2028"/>
                    <a:pt x="261" y="1541"/>
                  </a:cubicBezTo>
                  <a:cubicBezTo>
                    <a:pt x="261" y="1468"/>
                    <a:pt x="270" y="1396"/>
                    <a:pt x="282" y="1326"/>
                  </a:cubicBezTo>
                  <a:cubicBezTo>
                    <a:pt x="325" y="1107"/>
                    <a:pt x="436" y="905"/>
                    <a:pt x="602" y="752"/>
                  </a:cubicBezTo>
                  <a:cubicBezTo>
                    <a:pt x="807" y="562"/>
                    <a:pt x="1082" y="464"/>
                    <a:pt x="1371" y="464"/>
                  </a:cubicBezTo>
                  <a:close/>
                  <a:moveTo>
                    <a:pt x="2395" y="1449"/>
                  </a:moveTo>
                  <a:cubicBezTo>
                    <a:pt x="2364" y="1689"/>
                    <a:pt x="2260" y="1911"/>
                    <a:pt x="2089" y="2083"/>
                  </a:cubicBezTo>
                  <a:cubicBezTo>
                    <a:pt x="1884" y="2290"/>
                    <a:pt x="1613" y="2403"/>
                    <a:pt x="1326" y="2403"/>
                  </a:cubicBezTo>
                  <a:lnTo>
                    <a:pt x="1326" y="1558"/>
                  </a:lnTo>
                  <a:lnTo>
                    <a:pt x="2395" y="1449"/>
                  </a:lnTo>
                  <a:close/>
                  <a:moveTo>
                    <a:pt x="1324" y="1"/>
                  </a:moveTo>
                  <a:cubicBezTo>
                    <a:pt x="971" y="1"/>
                    <a:pt x="631" y="144"/>
                    <a:pt x="382" y="397"/>
                  </a:cubicBezTo>
                  <a:cubicBezTo>
                    <a:pt x="134" y="649"/>
                    <a:pt x="1" y="981"/>
                    <a:pt x="5" y="1332"/>
                  </a:cubicBezTo>
                  <a:cubicBezTo>
                    <a:pt x="7" y="1429"/>
                    <a:pt x="13" y="1527"/>
                    <a:pt x="23" y="1654"/>
                  </a:cubicBezTo>
                  <a:lnTo>
                    <a:pt x="48" y="1835"/>
                  </a:lnTo>
                  <a:cubicBezTo>
                    <a:pt x="99" y="2063"/>
                    <a:pt x="212" y="2276"/>
                    <a:pt x="370" y="2442"/>
                  </a:cubicBezTo>
                  <a:cubicBezTo>
                    <a:pt x="606" y="2696"/>
                    <a:pt x="924" y="2844"/>
                    <a:pt x="1283" y="2865"/>
                  </a:cubicBezTo>
                  <a:lnTo>
                    <a:pt x="1338" y="2865"/>
                  </a:lnTo>
                  <a:cubicBezTo>
                    <a:pt x="1669" y="2865"/>
                    <a:pt x="1997" y="2738"/>
                    <a:pt x="2241" y="2514"/>
                  </a:cubicBezTo>
                  <a:cubicBezTo>
                    <a:pt x="2530" y="2245"/>
                    <a:pt x="2690" y="1849"/>
                    <a:pt x="2660" y="1443"/>
                  </a:cubicBezTo>
                  <a:cubicBezTo>
                    <a:pt x="2651" y="1330"/>
                    <a:pt x="2641" y="1219"/>
                    <a:pt x="2623" y="1107"/>
                  </a:cubicBezTo>
                  <a:cubicBezTo>
                    <a:pt x="2526" y="495"/>
                    <a:pt x="2005" y="31"/>
                    <a:pt x="1386" y="3"/>
                  </a:cubicBezTo>
                  <a:lnTo>
                    <a:pt x="1324"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0"/>
            <p:cNvSpPr/>
            <p:nvPr/>
          </p:nvSpPr>
          <p:spPr>
            <a:xfrm>
              <a:off x="5656033" y="3183751"/>
              <a:ext cx="144705" cy="144415"/>
            </a:xfrm>
            <a:custGeom>
              <a:avLst/>
              <a:gdLst/>
              <a:ahLst/>
              <a:cxnLst/>
              <a:rect l="l" t="t" r="r" b="b"/>
              <a:pathLst>
                <a:path w="2922" h="2916" extrusionOk="0">
                  <a:moveTo>
                    <a:pt x="1428" y="515"/>
                  </a:moveTo>
                  <a:lnTo>
                    <a:pt x="1398" y="1207"/>
                  </a:lnTo>
                  <a:lnTo>
                    <a:pt x="1484" y="520"/>
                  </a:lnTo>
                  <a:cubicBezTo>
                    <a:pt x="1660" y="530"/>
                    <a:pt x="1837" y="583"/>
                    <a:pt x="1989" y="680"/>
                  </a:cubicBezTo>
                  <a:cubicBezTo>
                    <a:pt x="2132" y="772"/>
                    <a:pt x="2253" y="901"/>
                    <a:pt x="2335" y="1049"/>
                  </a:cubicBezTo>
                  <a:lnTo>
                    <a:pt x="1545" y="1330"/>
                  </a:lnTo>
                  <a:lnTo>
                    <a:pt x="2378" y="1139"/>
                  </a:lnTo>
                  <a:cubicBezTo>
                    <a:pt x="2399" y="1190"/>
                    <a:pt x="2419" y="1244"/>
                    <a:pt x="2432" y="1299"/>
                  </a:cubicBezTo>
                  <a:cubicBezTo>
                    <a:pt x="2448" y="1617"/>
                    <a:pt x="2327" y="1917"/>
                    <a:pt x="2101" y="2126"/>
                  </a:cubicBezTo>
                  <a:cubicBezTo>
                    <a:pt x="1906" y="2307"/>
                    <a:pt x="1654" y="2407"/>
                    <a:pt x="1392" y="2407"/>
                  </a:cubicBezTo>
                  <a:lnTo>
                    <a:pt x="1396" y="1371"/>
                  </a:lnTo>
                  <a:lnTo>
                    <a:pt x="1396" y="1207"/>
                  </a:lnTo>
                  <a:lnTo>
                    <a:pt x="1377" y="1353"/>
                  </a:lnTo>
                  <a:lnTo>
                    <a:pt x="1252" y="2397"/>
                  </a:lnTo>
                  <a:cubicBezTo>
                    <a:pt x="1012" y="2362"/>
                    <a:pt x="790" y="2249"/>
                    <a:pt x="626" y="2073"/>
                  </a:cubicBezTo>
                  <a:cubicBezTo>
                    <a:pt x="532" y="1972"/>
                    <a:pt x="460" y="1853"/>
                    <a:pt x="411" y="1724"/>
                  </a:cubicBezTo>
                  <a:cubicBezTo>
                    <a:pt x="316" y="1188"/>
                    <a:pt x="665" y="663"/>
                    <a:pt x="1203" y="542"/>
                  </a:cubicBezTo>
                  <a:cubicBezTo>
                    <a:pt x="1279" y="524"/>
                    <a:pt x="1355" y="515"/>
                    <a:pt x="1428" y="515"/>
                  </a:cubicBezTo>
                  <a:close/>
                  <a:moveTo>
                    <a:pt x="1387" y="1"/>
                  </a:moveTo>
                  <a:cubicBezTo>
                    <a:pt x="1045" y="1"/>
                    <a:pt x="714" y="130"/>
                    <a:pt x="462" y="366"/>
                  </a:cubicBezTo>
                  <a:cubicBezTo>
                    <a:pt x="161" y="647"/>
                    <a:pt x="1" y="1053"/>
                    <a:pt x="33" y="1467"/>
                  </a:cubicBezTo>
                  <a:cubicBezTo>
                    <a:pt x="40" y="1549"/>
                    <a:pt x="50" y="1634"/>
                    <a:pt x="64" y="1720"/>
                  </a:cubicBezTo>
                  <a:lnTo>
                    <a:pt x="89" y="1833"/>
                  </a:lnTo>
                  <a:cubicBezTo>
                    <a:pt x="165" y="2185"/>
                    <a:pt x="382" y="2501"/>
                    <a:pt x="688" y="2698"/>
                  </a:cubicBezTo>
                  <a:cubicBezTo>
                    <a:pt x="911" y="2842"/>
                    <a:pt x="1170" y="2916"/>
                    <a:pt x="1433" y="2916"/>
                  </a:cubicBezTo>
                  <a:cubicBezTo>
                    <a:pt x="1531" y="2916"/>
                    <a:pt x="1632" y="2906"/>
                    <a:pt x="1726" y="2879"/>
                  </a:cubicBezTo>
                  <a:cubicBezTo>
                    <a:pt x="2458" y="2715"/>
                    <a:pt x="2922" y="1982"/>
                    <a:pt x="2762" y="1250"/>
                  </a:cubicBezTo>
                  <a:cubicBezTo>
                    <a:pt x="2744" y="1168"/>
                    <a:pt x="2721" y="1073"/>
                    <a:pt x="2688" y="967"/>
                  </a:cubicBezTo>
                  <a:cubicBezTo>
                    <a:pt x="2629" y="768"/>
                    <a:pt x="2524" y="585"/>
                    <a:pt x="2382" y="433"/>
                  </a:cubicBezTo>
                  <a:cubicBezTo>
                    <a:pt x="2157" y="191"/>
                    <a:pt x="1843" y="37"/>
                    <a:pt x="1511" y="7"/>
                  </a:cubicBezTo>
                  <a:lnTo>
                    <a:pt x="1387"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0"/>
            <p:cNvSpPr/>
            <p:nvPr/>
          </p:nvSpPr>
          <p:spPr>
            <a:xfrm>
              <a:off x="6511893" y="2726948"/>
              <a:ext cx="140743" cy="147585"/>
            </a:xfrm>
            <a:custGeom>
              <a:avLst/>
              <a:gdLst/>
              <a:ahLst/>
              <a:cxnLst/>
              <a:rect l="l" t="t" r="r" b="b"/>
              <a:pathLst>
                <a:path w="2842" h="2980" extrusionOk="0">
                  <a:moveTo>
                    <a:pt x="2439" y="1338"/>
                  </a:moveTo>
                  <a:cubicBezTo>
                    <a:pt x="2442" y="1342"/>
                    <a:pt x="2442" y="1344"/>
                    <a:pt x="2442" y="1344"/>
                  </a:cubicBezTo>
                  <a:lnTo>
                    <a:pt x="2439" y="1338"/>
                  </a:lnTo>
                  <a:close/>
                  <a:moveTo>
                    <a:pt x="1442" y="573"/>
                  </a:moveTo>
                  <a:cubicBezTo>
                    <a:pt x="1882" y="573"/>
                    <a:pt x="2280" y="850"/>
                    <a:pt x="2423" y="1277"/>
                  </a:cubicBezTo>
                  <a:cubicBezTo>
                    <a:pt x="2435" y="1597"/>
                    <a:pt x="2312" y="1900"/>
                    <a:pt x="2085" y="2114"/>
                  </a:cubicBezTo>
                  <a:cubicBezTo>
                    <a:pt x="1949" y="2241"/>
                    <a:pt x="1783" y="2331"/>
                    <a:pt x="1600" y="2372"/>
                  </a:cubicBezTo>
                  <a:lnTo>
                    <a:pt x="1488" y="1888"/>
                  </a:lnTo>
                  <a:lnTo>
                    <a:pt x="1358" y="1201"/>
                  </a:lnTo>
                  <a:lnTo>
                    <a:pt x="1358" y="1332"/>
                  </a:lnTo>
                  <a:lnTo>
                    <a:pt x="1332" y="1203"/>
                  </a:lnTo>
                  <a:lnTo>
                    <a:pt x="1358" y="1342"/>
                  </a:lnTo>
                  <a:lnTo>
                    <a:pt x="1358" y="2403"/>
                  </a:lnTo>
                  <a:cubicBezTo>
                    <a:pt x="962" y="2403"/>
                    <a:pt x="603" y="2185"/>
                    <a:pt x="410" y="1818"/>
                  </a:cubicBezTo>
                  <a:cubicBezTo>
                    <a:pt x="363" y="1564"/>
                    <a:pt x="410" y="1297"/>
                    <a:pt x="544" y="1078"/>
                  </a:cubicBezTo>
                  <a:cubicBezTo>
                    <a:pt x="689" y="836"/>
                    <a:pt x="932" y="661"/>
                    <a:pt x="1204" y="600"/>
                  </a:cubicBezTo>
                  <a:cubicBezTo>
                    <a:pt x="1284" y="581"/>
                    <a:pt x="1364" y="573"/>
                    <a:pt x="1442" y="573"/>
                  </a:cubicBezTo>
                  <a:close/>
                  <a:moveTo>
                    <a:pt x="1358" y="1"/>
                  </a:moveTo>
                  <a:lnTo>
                    <a:pt x="1202" y="3"/>
                  </a:lnTo>
                  <a:lnTo>
                    <a:pt x="1059" y="33"/>
                  </a:lnTo>
                  <a:cubicBezTo>
                    <a:pt x="831" y="87"/>
                    <a:pt x="618" y="200"/>
                    <a:pt x="445" y="360"/>
                  </a:cubicBezTo>
                  <a:cubicBezTo>
                    <a:pt x="156" y="628"/>
                    <a:pt x="0" y="1020"/>
                    <a:pt x="23" y="1406"/>
                  </a:cubicBezTo>
                  <a:cubicBezTo>
                    <a:pt x="31" y="1527"/>
                    <a:pt x="45" y="1636"/>
                    <a:pt x="66" y="1744"/>
                  </a:cubicBezTo>
                  <a:cubicBezTo>
                    <a:pt x="80" y="1810"/>
                    <a:pt x="94" y="1874"/>
                    <a:pt x="121" y="1968"/>
                  </a:cubicBezTo>
                  <a:cubicBezTo>
                    <a:pt x="285" y="2577"/>
                    <a:pt x="831" y="2979"/>
                    <a:pt x="1430" y="2979"/>
                  </a:cubicBezTo>
                  <a:cubicBezTo>
                    <a:pt x="1531" y="2979"/>
                    <a:pt x="1631" y="2969"/>
                    <a:pt x="1732" y="2947"/>
                  </a:cubicBezTo>
                  <a:cubicBezTo>
                    <a:pt x="2091" y="2867"/>
                    <a:pt x="2405" y="2639"/>
                    <a:pt x="2597" y="2321"/>
                  </a:cubicBezTo>
                  <a:cubicBezTo>
                    <a:pt x="2788" y="2005"/>
                    <a:pt x="2842" y="1623"/>
                    <a:pt x="2747" y="1273"/>
                  </a:cubicBezTo>
                  <a:cubicBezTo>
                    <a:pt x="2706" y="1119"/>
                    <a:pt x="2655" y="938"/>
                    <a:pt x="2556" y="741"/>
                  </a:cubicBezTo>
                  <a:cubicBezTo>
                    <a:pt x="2333" y="290"/>
                    <a:pt x="1865" y="1"/>
                    <a:pt x="135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0"/>
            <p:cNvSpPr/>
            <p:nvPr/>
          </p:nvSpPr>
          <p:spPr>
            <a:xfrm>
              <a:off x="5638651" y="3049642"/>
              <a:ext cx="146587" cy="138125"/>
            </a:xfrm>
            <a:custGeom>
              <a:avLst/>
              <a:gdLst/>
              <a:ahLst/>
              <a:cxnLst/>
              <a:rect l="l" t="t" r="r" b="b"/>
              <a:pathLst>
                <a:path w="2960" h="2789" extrusionOk="0">
                  <a:moveTo>
                    <a:pt x="1588" y="386"/>
                  </a:moveTo>
                  <a:cubicBezTo>
                    <a:pt x="1786" y="386"/>
                    <a:pt x="1980" y="441"/>
                    <a:pt x="2149" y="544"/>
                  </a:cubicBezTo>
                  <a:lnTo>
                    <a:pt x="1572" y="1238"/>
                  </a:lnTo>
                  <a:lnTo>
                    <a:pt x="1572" y="1238"/>
                  </a:lnTo>
                  <a:lnTo>
                    <a:pt x="2245" y="608"/>
                  </a:lnTo>
                  <a:cubicBezTo>
                    <a:pt x="2331" y="675"/>
                    <a:pt x="2411" y="759"/>
                    <a:pt x="2477" y="858"/>
                  </a:cubicBezTo>
                  <a:cubicBezTo>
                    <a:pt x="2721" y="1377"/>
                    <a:pt x="2516" y="1992"/>
                    <a:pt x="2009" y="2269"/>
                  </a:cubicBezTo>
                  <a:cubicBezTo>
                    <a:pt x="1851" y="2357"/>
                    <a:pt x="1681" y="2404"/>
                    <a:pt x="1500" y="2404"/>
                  </a:cubicBezTo>
                  <a:cubicBezTo>
                    <a:pt x="1388" y="2404"/>
                    <a:pt x="1271" y="2386"/>
                    <a:pt x="1150" y="2347"/>
                  </a:cubicBezTo>
                  <a:cubicBezTo>
                    <a:pt x="1008" y="2300"/>
                    <a:pt x="875" y="2224"/>
                    <a:pt x="764" y="2124"/>
                  </a:cubicBezTo>
                  <a:cubicBezTo>
                    <a:pt x="702" y="2064"/>
                    <a:pt x="665" y="2013"/>
                    <a:pt x="647" y="1990"/>
                  </a:cubicBezTo>
                  <a:cubicBezTo>
                    <a:pt x="507" y="1742"/>
                    <a:pt x="473" y="1445"/>
                    <a:pt x="548" y="1170"/>
                  </a:cubicBezTo>
                  <a:cubicBezTo>
                    <a:pt x="626" y="899"/>
                    <a:pt x="809" y="667"/>
                    <a:pt x="1055" y="526"/>
                  </a:cubicBezTo>
                  <a:lnTo>
                    <a:pt x="1435" y="1213"/>
                  </a:lnTo>
                  <a:lnTo>
                    <a:pt x="1435" y="1213"/>
                  </a:lnTo>
                  <a:lnTo>
                    <a:pt x="1068" y="519"/>
                  </a:lnTo>
                  <a:lnTo>
                    <a:pt x="1082" y="511"/>
                  </a:lnTo>
                  <a:cubicBezTo>
                    <a:pt x="1243" y="427"/>
                    <a:pt x="1417" y="386"/>
                    <a:pt x="1588" y="386"/>
                  </a:cubicBezTo>
                  <a:close/>
                  <a:moveTo>
                    <a:pt x="1493" y="1"/>
                  </a:moveTo>
                  <a:cubicBezTo>
                    <a:pt x="1275" y="1"/>
                    <a:pt x="1058" y="53"/>
                    <a:pt x="866" y="156"/>
                  </a:cubicBezTo>
                  <a:cubicBezTo>
                    <a:pt x="245" y="493"/>
                    <a:pt x="1" y="1252"/>
                    <a:pt x="311" y="1890"/>
                  </a:cubicBezTo>
                  <a:cubicBezTo>
                    <a:pt x="347" y="1966"/>
                    <a:pt x="388" y="2038"/>
                    <a:pt x="429" y="2105"/>
                  </a:cubicBezTo>
                  <a:lnTo>
                    <a:pt x="446" y="2134"/>
                  </a:lnTo>
                  <a:cubicBezTo>
                    <a:pt x="696" y="2555"/>
                    <a:pt x="1137" y="2789"/>
                    <a:pt x="1591" y="2789"/>
                  </a:cubicBezTo>
                  <a:cubicBezTo>
                    <a:pt x="1798" y="2789"/>
                    <a:pt x="2011" y="2737"/>
                    <a:pt x="2208" y="2633"/>
                  </a:cubicBezTo>
                  <a:cubicBezTo>
                    <a:pt x="2526" y="2462"/>
                    <a:pt x="2764" y="2167"/>
                    <a:pt x="2863" y="1818"/>
                  </a:cubicBezTo>
                  <a:cubicBezTo>
                    <a:pt x="2959" y="1473"/>
                    <a:pt x="2912" y="1098"/>
                    <a:pt x="2721" y="778"/>
                  </a:cubicBezTo>
                  <a:cubicBezTo>
                    <a:pt x="2668" y="690"/>
                    <a:pt x="2565" y="513"/>
                    <a:pt x="2383" y="349"/>
                  </a:cubicBezTo>
                  <a:cubicBezTo>
                    <a:pt x="2245" y="222"/>
                    <a:pt x="2077" y="123"/>
                    <a:pt x="1886" y="60"/>
                  </a:cubicBezTo>
                  <a:cubicBezTo>
                    <a:pt x="1759" y="20"/>
                    <a:pt x="1626" y="1"/>
                    <a:pt x="1493"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0"/>
            <p:cNvSpPr/>
            <p:nvPr/>
          </p:nvSpPr>
          <p:spPr>
            <a:xfrm>
              <a:off x="5628697" y="3060586"/>
              <a:ext cx="140792" cy="138967"/>
            </a:xfrm>
            <a:custGeom>
              <a:avLst/>
              <a:gdLst/>
              <a:ahLst/>
              <a:cxnLst/>
              <a:rect l="l" t="t" r="r" b="b"/>
              <a:pathLst>
                <a:path w="2843" h="2806" extrusionOk="0">
                  <a:moveTo>
                    <a:pt x="442" y="1839"/>
                  </a:moveTo>
                  <a:cubicBezTo>
                    <a:pt x="446" y="1843"/>
                    <a:pt x="448" y="1849"/>
                    <a:pt x="448" y="1854"/>
                  </a:cubicBezTo>
                  <a:cubicBezTo>
                    <a:pt x="446" y="1849"/>
                    <a:pt x="446" y="1843"/>
                    <a:pt x="442" y="1839"/>
                  </a:cubicBezTo>
                  <a:close/>
                  <a:moveTo>
                    <a:pt x="1468" y="401"/>
                  </a:moveTo>
                  <a:cubicBezTo>
                    <a:pt x="1671" y="401"/>
                    <a:pt x="1869" y="459"/>
                    <a:pt x="2042" y="569"/>
                  </a:cubicBezTo>
                  <a:cubicBezTo>
                    <a:pt x="2241" y="694"/>
                    <a:pt x="2399" y="885"/>
                    <a:pt x="2475" y="1094"/>
                  </a:cubicBezTo>
                  <a:cubicBezTo>
                    <a:pt x="2481" y="1109"/>
                    <a:pt x="2483" y="1119"/>
                    <a:pt x="2483" y="1123"/>
                  </a:cubicBezTo>
                  <a:cubicBezTo>
                    <a:pt x="2582" y="1696"/>
                    <a:pt x="2214" y="2243"/>
                    <a:pt x="1646" y="2373"/>
                  </a:cubicBezTo>
                  <a:lnTo>
                    <a:pt x="1484" y="1650"/>
                  </a:lnTo>
                  <a:lnTo>
                    <a:pt x="1404" y="1197"/>
                  </a:lnTo>
                  <a:lnTo>
                    <a:pt x="1404" y="1300"/>
                  </a:lnTo>
                  <a:lnTo>
                    <a:pt x="1381" y="1201"/>
                  </a:lnTo>
                  <a:lnTo>
                    <a:pt x="1404" y="1318"/>
                  </a:lnTo>
                  <a:lnTo>
                    <a:pt x="1404" y="2401"/>
                  </a:lnTo>
                  <a:cubicBezTo>
                    <a:pt x="1000" y="2401"/>
                    <a:pt x="633" y="2180"/>
                    <a:pt x="431" y="1806"/>
                  </a:cubicBezTo>
                  <a:cubicBezTo>
                    <a:pt x="343" y="1501"/>
                    <a:pt x="384" y="1174"/>
                    <a:pt x="544" y="910"/>
                  </a:cubicBezTo>
                  <a:cubicBezTo>
                    <a:pt x="698" y="668"/>
                    <a:pt x="940" y="495"/>
                    <a:pt x="1230" y="428"/>
                  </a:cubicBezTo>
                  <a:cubicBezTo>
                    <a:pt x="1309" y="410"/>
                    <a:pt x="1389" y="401"/>
                    <a:pt x="1468" y="401"/>
                  </a:cubicBezTo>
                  <a:close/>
                  <a:moveTo>
                    <a:pt x="1404" y="1"/>
                  </a:moveTo>
                  <a:lnTo>
                    <a:pt x="1266" y="3"/>
                  </a:lnTo>
                  <a:lnTo>
                    <a:pt x="1117" y="34"/>
                  </a:lnTo>
                  <a:cubicBezTo>
                    <a:pt x="440" y="188"/>
                    <a:pt x="1" y="846"/>
                    <a:pt x="120" y="1540"/>
                  </a:cubicBezTo>
                  <a:cubicBezTo>
                    <a:pt x="132" y="1622"/>
                    <a:pt x="152" y="1708"/>
                    <a:pt x="175" y="1782"/>
                  </a:cubicBezTo>
                  <a:lnTo>
                    <a:pt x="214" y="1899"/>
                  </a:lnTo>
                  <a:cubicBezTo>
                    <a:pt x="343" y="2274"/>
                    <a:pt x="583" y="2488"/>
                    <a:pt x="760" y="2600"/>
                  </a:cubicBezTo>
                  <a:cubicBezTo>
                    <a:pt x="971" y="2734"/>
                    <a:pt x="1219" y="2806"/>
                    <a:pt x="1472" y="2806"/>
                  </a:cubicBezTo>
                  <a:cubicBezTo>
                    <a:pt x="1568" y="2806"/>
                    <a:pt x="1667" y="2795"/>
                    <a:pt x="1759" y="2775"/>
                  </a:cubicBezTo>
                  <a:cubicBezTo>
                    <a:pt x="2104" y="2695"/>
                    <a:pt x="2395" y="2488"/>
                    <a:pt x="2580" y="2196"/>
                  </a:cubicBezTo>
                  <a:cubicBezTo>
                    <a:pt x="2791" y="1860"/>
                    <a:pt x="2842" y="1439"/>
                    <a:pt x="2717" y="1074"/>
                  </a:cubicBezTo>
                  <a:cubicBezTo>
                    <a:pt x="2678" y="959"/>
                    <a:pt x="2633" y="834"/>
                    <a:pt x="2561" y="699"/>
                  </a:cubicBezTo>
                  <a:cubicBezTo>
                    <a:pt x="2335" y="268"/>
                    <a:pt x="1892" y="1"/>
                    <a:pt x="1404"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0"/>
            <p:cNvSpPr/>
            <p:nvPr/>
          </p:nvSpPr>
          <p:spPr>
            <a:xfrm>
              <a:off x="6688235" y="3074007"/>
              <a:ext cx="140892" cy="132430"/>
            </a:xfrm>
            <a:custGeom>
              <a:avLst/>
              <a:gdLst/>
              <a:ahLst/>
              <a:cxnLst/>
              <a:rect l="l" t="t" r="r" b="b"/>
              <a:pathLst>
                <a:path w="2845" h="2674" extrusionOk="0">
                  <a:moveTo>
                    <a:pt x="1528" y="267"/>
                  </a:moveTo>
                  <a:cubicBezTo>
                    <a:pt x="1542" y="267"/>
                    <a:pt x="1557" y="267"/>
                    <a:pt x="1572" y="267"/>
                  </a:cubicBezTo>
                  <a:lnTo>
                    <a:pt x="1457" y="1201"/>
                  </a:lnTo>
                  <a:lnTo>
                    <a:pt x="1609" y="270"/>
                  </a:lnTo>
                  <a:cubicBezTo>
                    <a:pt x="1890" y="290"/>
                    <a:pt x="2163" y="419"/>
                    <a:pt x="2362" y="647"/>
                  </a:cubicBezTo>
                  <a:cubicBezTo>
                    <a:pt x="2701" y="1129"/>
                    <a:pt x="2604" y="1792"/>
                    <a:pt x="2140" y="2161"/>
                  </a:cubicBezTo>
                  <a:lnTo>
                    <a:pt x="1457" y="1299"/>
                  </a:lnTo>
                  <a:lnTo>
                    <a:pt x="1457" y="1299"/>
                  </a:lnTo>
                  <a:lnTo>
                    <a:pt x="2134" y="2165"/>
                  </a:lnTo>
                  <a:cubicBezTo>
                    <a:pt x="1937" y="2317"/>
                    <a:pt x="1693" y="2401"/>
                    <a:pt x="1447" y="2401"/>
                  </a:cubicBezTo>
                  <a:lnTo>
                    <a:pt x="1457" y="1299"/>
                  </a:lnTo>
                  <a:lnTo>
                    <a:pt x="1457" y="1201"/>
                  </a:lnTo>
                  <a:lnTo>
                    <a:pt x="1445" y="1283"/>
                  </a:lnTo>
                  <a:lnTo>
                    <a:pt x="1264" y="2387"/>
                  </a:lnTo>
                  <a:cubicBezTo>
                    <a:pt x="1029" y="2348"/>
                    <a:pt x="813" y="2237"/>
                    <a:pt x="655" y="2073"/>
                  </a:cubicBezTo>
                  <a:cubicBezTo>
                    <a:pt x="479" y="1847"/>
                    <a:pt x="393" y="1556"/>
                    <a:pt x="419" y="1269"/>
                  </a:cubicBezTo>
                  <a:cubicBezTo>
                    <a:pt x="450" y="973"/>
                    <a:pt x="602" y="696"/>
                    <a:pt x="838" y="510"/>
                  </a:cubicBezTo>
                  <a:cubicBezTo>
                    <a:pt x="1043" y="345"/>
                    <a:pt x="1286" y="267"/>
                    <a:pt x="1528" y="267"/>
                  </a:cubicBezTo>
                  <a:close/>
                  <a:moveTo>
                    <a:pt x="1447" y="1"/>
                  </a:moveTo>
                  <a:cubicBezTo>
                    <a:pt x="1160" y="1"/>
                    <a:pt x="881" y="99"/>
                    <a:pt x="655" y="274"/>
                  </a:cubicBezTo>
                  <a:lnTo>
                    <a:pt x="647" y="278"/>
                  </a:lnTo>
                  <a:cubicBezTo>
                    <a:pt x="105" y="709"/>
                    <a:pt x="1" y="1484"/>
                    <a:pt x="407" y="2042"/>
                  </a:cubicBezTo>
                  <a:cubicBezTo>
                    <a:pt x="448" y="2100"/>
                    <a:pt x="489" y="2153"/>
                    <a:pt x="534" y="2206"/>
                  </a:cubicBezTo>
                  <a:cubicBezTo>
                    <a:pt x="793" y="2514"/>
                    <a:pt x="1158" y="2674"/>
                    <a:pt x="1527" y="2674"/>
                  </a:cubicBezTo>
                  <a:cubicBezTo>
                    <a:pt x="1806" y="2674"/>
                    <a:pt x="2089" y="2584"/>
                    <a:pt x="2327" y="2393"/>
                  </a:cubicBezTo>
                  <a:cubicBezTo>
                    <a:pt x="2598" y="2178"/>
                    <a:pt x="2772" y="1857"/>
                    <a:pt x="2809" y="1511"/>
                  </a:cubicBezTo>
                  <a:cubicBezTo>
                    <a:pt x="2844" y="1168"/>
                    <a:pt x="2737" y="819"/>
                    <a:pt x="2520" y="561"/>
                  </a:cubicBezTo>
                  <a:cubicBezTo>
                    <a:pt x="2475" y="510"/>
                    <a:pt x="2432" y="458"/>
                    <a:pt x="2389" y="411"/>
                  </a:cubicBezTo>
                  <a:cubicBezTo>
                    <a:pt x="2132" y="140"/>
                    <a:pt x="1837" y="44"/>
                    <a:pt x="1630" y="13"/>
                  </a:cubicBezTo>
                  <a:lnTo>
                    <a:pt x="1447"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0"/>
            <p:cNvSpPr/>
            <p:nvPr/>
          </p:nvSpPr>
          <p:spPr>
            <a:xfrm>
              <a:off x="6678083" y="3077276"/>
              <a:ext cx="140050" cy="146049"/>
            </a:xfrm>
            <a:custGeom>
              <a:avLst/>
              <a:gdLst/>
              <a:ahLst/>
              <a:cxnLst/>
              <a:rect l="l" t="t" r="r" b="b"/>
              <a:pathLst>
                <a:path w="2828" h="2949" extrusionOk="0">
                  <a:moveTo>
                    <a:pt x="1375" y="1373"/>
                  </a:moveTo>
                  <a:lnTo>
                    <a:pt x="1586" y="1521"/>
                  </a:lnTo>
                  <a:lnTo>
                    <a:pt x="1404" y="1599"/>
                  </a:lnTo>
                  <a:lnTo>
                    <a:pt x="1375" y="1373"/>
                  </a:lnTo>
                  <a:close/>
                  <a:moveTo>
                    <a:pt x="2411" y="1342"/>
                  </a:moveTo>
                  <a:cubicBezTo>
                    <a:pt x="2411" y="1480"/>
                    <a:pt x="2387" y="1615"/>
                    <a:pt x="2335" y="1742"/>
                  </a:cubicBezTo>
                  <a:lnTo>
                    <a:pt x="1777" y="1517"/>
                  </a:lnTo>
                  <a:lnTo>
                    <a:pt x="2411" y="1342"/>
                  </a:lnTo>
                  <a:close/>
                  <a:moveTo>
                    <a:pt x="1632" y="1553"/>
                  </a:moveTo>
                  <a:lnTo>
                    <a:pt x="2198" y="1980"/>
                  </a:lnTo>
                  <a:cubicBezTo>
                    <a:pt x="2030" y="2210"/>
                    <a:pt x="1781" y="2356"/>
                    <a:pt x="1498" y="2395"/>
                  </a:cubicBezTo>
                  <a:lnTo>
                    <a:pt x="1404" y="1619"/>
                  </a:lnTo>
                  <a:lnTo>
                    <a:pt x="1632" y="1553"/>
                  </a:lnTo>
                  <a:close/>
                  <a:moveTo>
                    <a:pt x="1418" y="543"/>
                  </a:moveTo>
                  <a:cubicBezTo>
                    <a:pt x="1643" y="543"/>
                    <a:pt x="1863" y="614"/>
                    <a:pt x="2052" y="757"/>
                  </a:cubicBezTo>
                  <a:cubicBezTo>
                    <a:pt x="2194" y="866"/>
                    <a:pt x="2302" y="1008"/>
                    <a:pt x="2376" y="1168"/>
                  </a:cubicBezTo>
                  <a:lnTo>
                    <a:pt x="1681" y="1473"/>
                  </a:lnTo>
                  <a:lnTo>
                    <a:pt x="1457" y="1383"/>
                  </a:lnTo>
                  <a:lnTo>
                    <a:pt x="1371" y="1332"/>
                  </a:lnTo>
                  <a:lnTo>
                    <a:pt x="1355" y="1203"/>
                  </a:lnTo>
                  <a:lnTo>
                    <a:pt x="1355" y="1322"/>
                  </a:lnTo>
                  <a:lnTo>
                    <a:pt x="1242" y="1256"/>
                  </a:lnTo>
                  <a:lnTo>
                    <a:pt x="1353" y="1340"/>
                  </a:lnTo>
                  <a:lnTo>
                    <a:pt x="1223" y="1289"/>
                  </a:lnTo>
                  <a:lnTo>
                    <a:pt x="1223" y="1289"/>
                  </a:lnTo>
                  <a:lnTo>
                    <a:pt x="1355" y="1361"/>
                  </a:lnTo>
                  <a:lnTo>
                    <a:pt x="1355" y="1619"/>
                  </a:lnTo>
                  <a:lnTo>
                    <a:pt x="1275" y="1654"/>
                  </a:lnTo>
                  <a:lnTo>
                    <a:pt x="1355" y="1634"/>
                  </a:lnTo>
                  <a:lnTo>
                    <a:pt x="1355" y="2405"/>
                  </a:lnTo>
                  <a:cubicBezTo>
                    <a:pt x="942" y="2405"/>
                    <a:pt x="565" y="2163"/>
                    <a:pt x="396" y="1798"/>
                  </a:cubicBezTo>
                  <a:cubicBezTo>
                    <a:pt x="392" y="1791"/>
                    <a:pt x="388" y="1783"/>
                    <a:pt x="386" y="1777"/>
                  </a:cubicBezTo>
                  <a:cubicBezTo>
                    <a:pt x="370" y="1677"/>
                    <a:pt x="366" y="1576"/>
                    <a:pt x="372" y="1473"/>
                  </a:cubicBezTo>
                  <a:lnTo>
                    <a:pt x="1211" y="1359"/>
                  </a:lnTo>
                  <a:lnTo>
                    <a:pt x="390" y="1369"/>
                  </a:lnTo>
                  <a:cubicBezTo>
                    <a:pt x="423" y="1223"/>
                    <a:pt x="485" y="1082"/>
                    <a:pt x="581" y="956"/>
                  </a:cubicBezTo>
                  <a:cubicBezTo>
                    <a:pt x="745" y="741"/>
                    <a:pt x="977" y="600"/>
                    <a:pt x="1244" y="556"/>
                  </a:cubicBezTo>
                  <a:lnTo>
                    <a:pt x="1334" y="1199"/>
                  </a:lnTo>
                  <a:lnTo>
                    <a:pt x="1248" y="556"/>
                  </a:lnTo>
                  <a:cubicBezTo>
                    <a:pt x="1254" y="556"/>
                    <a:pt x="1264" y="552"/>
                    <a:pt x="1272" y="552"/>
                  </a:cubicBezTo>
                  <a:cubicBezTo>
                    <a:pt x="1321" y="546"/>
                    <a:pt x="1369" y="543"/>
                    <a:pt x="1418" y="543"/>
                  </a:cubicBezTo>
                  <a:close/>
                  <a:moveTo>
                    <a:pt x="1353" y="0"/>
                  </a:moveTo>
                  <a:lnTo>
                    <a:pt x="1170" y="15"/>
                  </a:lnTo>
                  <a:cubicBezTo>
                    <a:pt x="819" y="62"/>
                    <a:pt x="493" y="253"/>
                    <a:pt x="280" y="534"/>
                  </a:cubicBezTo>
                  <a:lnTo>
                    <a:pt x="238" y="591"/>
                  </a:lnTo>
                  <a:lnTo>
                    <a:pt x="109" y="837"/>
                  </a:lnTo>
                  <a:cubicBezTo>
                    <a:pt x="31" y="1028"/>
                    <a:pt x="1" y="1233"/>
                    <a:pt x="13" y="1434"/>
                  </a:cubicBezTo>
                  <a:cubicBezTo>
                    <a:pt x="23" y="1629"/>
                    <a:pt x="68" y="1789"/>
                    <a:pt x="93" y="1886"/>
                  </a:cubicBezTo>
                  <a:lnTo>
                    <a:pt x="175" y="2134"/>
                  </a:lnTo>
                  <a:cubicBezTo>
                    <a:pt x="267" y="2345"/>
                    <a:pt x="411" y="2530"/>
                    <a:pt x="604" y="2676"/>
                  </a:cubicBezTo>
                  <a:cubicBezTo>
                    <a:pt x="840" y="2856"/>
                    <a:pt x="1121" y="2949"/>
                    <a:pt x="1414" y="2949"/>
                  </a:cubicBezTo>
                  <a:cubicBezTo>
                    <a:pt x="1476" y="2949"/>
                    <a:pt x="1539" y="2947"/>
                    <a:pt x="1601" y="2934"/>
                  </a:cubicBezTo>
                  <a:cubicBezTo>
                    <a:pt x="1952" y="2887"/>
                    <a:pt x="2278" y="2696"/>
                    <a:pt x="2495" y="2409"/>
                  </a:cubicBezTo>
                  <a:cubicBezTo>
                    <a:pt x="2739" y="2083"/>
                    <a:pt x="2828" y="1660"/>
                    <a:pt x="2727" y="1268"/>
                  </a:cubicBezTo>
                  <a:cubicBezTo>
                    <a:pt x="2711" y="1207"/>
                    <a:pt x="2696" y="1145"/>
                    <a:pt x="2678" y="1084"/>
                  </a:cubicBezTo>
                  <a:cubicBezTo>
                    <a:pt x="2655" y="1000"/>
                    <a:pt x="2624" y="897"/>
                    <a:pt x="2573" y="786"/>
                  </a:cubicBezTo>
                  <a:cubicBezTo>
                    <a:pt x="2352" y="308"/>
                    <a:pt x="1876" y="0"/>
                    <a:pt x="135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0"/>
            <p:cNvSpPr/>
            <p:nvPr/>
          </p:nvSpPr>
          <p:spPr>
            <a:xfrm>
              <a:off x="6654710" y="3090795"/>
              <a:ext cx="133958" cy="142087"/>
            </a:xfrm>
            <a:custGeom>
              <a:avLst/>
              <a:gdLst/>
              <a:ahLst/>
              <a:cxnLst/>
              <a:rect l="l" t="t" r="r" b="b"/>
              <a:pathLst>
                <a:path w="2705" h="2869" extrusionOk="0">
                  <a:moveTo>
                    <a:pt x="1365" y="468"/>
                  </a:moveTo>
                  <a:cubicBezTo>
                    <a:pt x="1395" y="468"/>
                    <a:pt x="1425" y="469"/>
                    <a:pt x="1455" y="472"/>
                  </a:cubicBezTo>
                  <a:lnTo>
                    <a:pt x="1357" y="1200"/>
                  </a:lnTo>
                  <a:lnTo>
                    <a:pt x="1478" y="474"/>
                  </a:lnTo>
                  <a:cubicBezTo>
                    <a:pt x="1660" y="499"/>
                    <a:pt x="1835" y="567"/>
                    <a:pt x="1987" y="679"/>
                  </a:cubicBezTo>
                  <a:cubicBezTo>
                    <a:pt x="2225" y="858"/>
                    <a:pt x="2372" y="1129"/>
                    <a:pt x="2403" y="1424"/>
                  </a:cubicBezTo>
                  <a:cubicBezTo>
                    <a:pt x="2352" y="1976"/>
                    <a:pt x="1894" y="2401"/>
                    <a:pt x="1342" y="2401"/>
                  </a:cubicBezTo>
                  <a:lnTo>
                    <a:pt x="1357" y="1200"/>
                  </a:lnTo>
                  <a:lnTo>
                    <a:pt x="1158" y="2388"/>
                  </a:lnTo>
                  <a:cubicBezTo>
                    <a:pt x="715" y="2310"/>
                    <a:pt x="370" y="1972"/>
                    <a:pt x="288" y="1525"/>
                  </a:cubicBezTo>
                  <a:cubicBezTo>
                    <a:pt x="288" y="1434"/>
                    <a:pt x="300" y="1346"/>
                    <a:pt x="325" y="1260"/>
                  </a:cubicBezTo>
                  <a:cubicBezTo>
                    <a:pt x="360" y="1127"/>
                    <a:pt x="421" y="1001"/>
                    <a:pt x="503" y="891"/>
                  </a:cubicBezTo>
                  <a:cubicBezTo>
                    <a:pt x="674" y="665"/>
                    <a:pt x="922" y="519"/>
                    <a:pt x="1209" y="478"/>
                  </a:cubicBezTo>
                  <a:cubicBezTo>
                    <a:pt x="1261" y="472"/>
                    <a:pt x="1313" y="468"/>
                    <a:pt x="1365" y="468"/>
                  </a:cubicBezTo>
                  <a:close/>
                  <a:moveTo>
                    <a:pt x="1340" y="0"/>
                  </a:moveTo>
                  <a:cubicBezTo>
                    <a:pt x="637" y="0"/>
                    <a:pt x="52" y="544"/>
                    <a:pt x="9" y="1239"/>
                  </a:cubicBezTo>
                  <a:cubicBezTo>
                    <a:pt x="1" y="1377"/>
                    <a:pt x="3" y="1500"/>
                    <a:pt x="9" y="1601"/>
                  </a:cubicBezTo>
                  <a:cubicBezTo>
                    <a:pt x="27" y="1988"/>
                    <a:pt x="226" y="2360"/>
                    <a:pt x="542" y="2598"/>
                  </a:cubicBezTo>
                  <a:cubicBezTo>
                    <a:pt x="778" y="2776"/>
                    <a:pt x="1057" y="2868"/>
                    <a:pt x="1351" y="2868"/>
                  </a:cubicBezTo>
                  <a:cubicBezTo>
                    <a:pt x="1414" y="2868"/>
                    <a:pt x="1476" y="2862"/>
                    <a:pt x="1537" y="2854"/>
                  </a:cubicBezTo>
                  <a:cubicBezTo>
                    <a:pt x="1890" y="2803"/>
                    <a:pt x="2204" y="2618"/>
                    <a:pt x="2417" y="2337"/>
                  </a:cubicBezTo>
                  <a:cubicBezTo>
                    <a:pt x="2551" y="2163"/>
                    <a:pt x="2705" y="1865"/>
                    <a:pt x="2686" y="1453"/>
                  </a:cubicBezTo>
                  <a:cubicBezTo>
                    <a:pt x="2680" y="1356"/>
                    <a:pt x="2674" y="1242"/>
                    <a:pt x="2653" y="1116"/>
                  </a:cubicBezTo>
                  <a:cubicBezTo>
                    <a:pt x="2555" y="536"/>
                    <a:pt x="2104" y="95"/>
                    <a:pt x="1525" y="13"/>
                  </a:cubicBezTo>
                  <a:lnTo>
                    <a:pt x="1340"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0"/>
            <p:cNvSpPr/>
            <p:nvPr/>
          </p:nvSpPr>
          <p:spPr>
            <a:xfrm>
              <a:off x="6078689" y="2762109"/>
              <a:ext cx="139852" cy="136095"/>
            </a:xfrm>
            <a:custGeom>
              <a:avLst/>
              <a:gdLst/>
              <a:ahLst/>
              <a:cxnLst/>
              <a:rect l="l" t="t" r="r" b="b"/>
              <a:pathLst>
                <a:path w="2824" h="2748" extrusionOk="0">
                  <a:moveTo>
                    <a:pt x="1473" y="345"/>
                  </a:moveTo>
                  <a:cubicBezTo>
                    <a:pt x="1762" y="345"/>
                    <a:pt x="2052" y="462"/>
                    <a:pt x="2259" y="696"/>
                  </a:cubicBezTo>
                  <a:cubicBezTo>
                    <a:pt x="2273" y="716"/>
                    <a:pt x="2288" y="735"/>
                    <a:pt x="2300" y="755"/>
                  </a:cubicBezTo>
                  <a:cubicBezTo>
                    <a:pt x="2304" y="759"/>
                    <a:pt x="2308" y="768"/>
                    <a:pt x="2310" y="772"/>
                  </a:cubicBezTo>
                  <a:cubicBezTo>
                    <a:pt x="2314" y="776"/>
                    <a:pt x="2314" y="778"/>
                    <a:pt x="2316" y="780"/>
                  </a:cubicBezTo>
                  <a:cubicBezTo>
                    <a:pt x="2481" y="1077"/>
                    <a:pt x="2501" y="1422"/>
                    <a:pt x="2372" y="1726"/>
                  </a:cubicBezTo>
                  <a:cubicBezTo>
                    <a:pt x="2304" y="1896"/>
                    <a:pt x="2191" y="2048"/>
                    <a:pt x="2048" y="2161"/>
                  </a:cubicBezTo>
                  <a:lnTo>
                    <a:pt x="1385" y="1326"/>
                  </a:lnTo>
                  <a:lnTo>
                    <a:pt x="2039" y="2165"/>
                  </a:lnTo>
                  <a:cubicBezTo>
                    <a:pt x="1849" y="2313"/>
                    <a:pt x="1613" y="2385"/>
                    <a:pt x="1376" y="2385"/>
                  </a:cubicBezTo>
                  <a:cubicBezTo>
                    <a:pt x="1120" y="2385"/>
                    <a:pt x="863" y="2300"/>
                    <a:pt x="665" y="2134"/>
                  </a:cubicBezTo>
                  <a:cubicBezTo>
                    <a:pt x="470" y="1908"/>
                    <a:pt x="371" y="1613"/>
                    <a:pt x="400" y="1320"/>
                  </a:cubicBezTo>
                  <a:cubicBezTo>
                    <a:pt x="429" y="1026"/>
                    <a:pt x="577" y="757"/>
                    <a:pt x="806" y="577"/>
                  </a:cubicBezTo>
                  <a:cubicBezTo>
                    <a:pt x="1003" y="421"/>
                    <a:pt x="1239" y="345"/>
                    <a:pt x="1473" y="345"/>
                  </a:cubicBezTo>
                  <a:close/>
                  <a:moveTo>
                    <a:pt x="1370" y="0"/>
                  </a:moveTo>
                  <a:cubicBezTo>
                    <a:pt x="1081" y="0"/>
                    <a:pt x="792" y="89"/>
                    <a:pt x="562" y="269"/>
                  </a:cubicBezTo>
                  <a:lnTo>
                    <a:pt x="552" y="277"/>
                  </a:lnTo>
                  <a:cubicBezTo>
                    <a:pt x="378" y="417"/>
                    <a:pt x="242" y="597"/>
                    <a:pt x="156" y="801"/>
                  </a:cubicBezTo>
                  <a:cubicBezTo>
                    <a:pt x="0" y="1178"/>
                    <a:pt x="27" y="1611"/>
                    <a:pt x="234" y="1968"/>
                  </a:cubicBezTo>
                  <a:cubicBezTo>
                    <a:pt x="259" y="2013"/>
                    <a:pt x="316" y="2109"/>
                    <a:pt x="400" y="2212"/>
                  </a:cubicBezTo>
                  <a:lnTo>
                    <a:pt x="466" y="2288"/>
                  </a:lnTo>
                  <a:cubicBezTo>
                    <a:pt x="731" y="2592"/>
                    <a:pt x="1104" y="2747"/>
                    <a:pt x="1475" y="2747"/>
                  </a:cubicBezTo>
                  <a:cubicBezTo>
                    <a:pt x="1762" y="2747"/>
                    <a:pt x="2050" y="2655"/>
                    <a:pt x="2288" y="2464"/>
                  </a:cubicBezTo>
                  <a:cubicBezTo>
                    <a:pt x="2573" y="2243"/>
                    <a:pt x="2757" y="1906"/>
                    <a:pt x="2790" y="1545"/>
                  </a:cubicBezTo>
                  <a:cubicBezTo>
                    <a:pt x="2823" y="1186"/>
                    <a:pt x="2710" y="823"/>
                    <a:pt x="2474" y="554"/>
                  </a:cubicBezTo>
                  <a:cubicBezTo>
                    <a:pt x="2419" y="491"/>
                    <a:pt x="2329" y="392"/>
                    <a:pt x="2222" y="300"/>
                  </a:cubicBezTo>
                  <a:cubicBezTo>
                    <a:pt x="1986" y="101"/>
                    <a:pt x="1678" y="0"/>
                    <a:pt x="137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0"/>
            <p:cNvSpPr/>
            <p:nvPr/>
          </p:nvSpPr>
          <p:spPr>
            <a:xfrm>
              <a:off x="6066606" y="2767161"/>
              <a:ext cx="133315" cy="138274"/>
            </a:xfrm>
            <a:custGeom>
              <a:avLst/>
              <a:gdLst/>
              <a:ahLst/>
              <a:cxnLst/>
              <a:rect l="l" t="t" r="r" b="b"/>
              <a:pathLst>
                <a:path w="2692" h="2792" extrusionOk="0">
                  <a:moveTo>
                    <a:pt x="1335" y="391"/>
                  </a:moveTo>
                  <a:cubicBezTo>
                    <a:pt x="1849" y="391"/>
                    <a:pt x="2303" y="760"/>
                    <a:pt x="2398" y="1275"/>
                  </a:cubicBezTo>
                  <a:cubicBezTo>
                    <a:pt x="2398" y="1296"/>
                    <a:pt x="2400" y="1316"/>
                    <a:pt x="2400" y="1330"/>
                  </a:cubicBezTo>
                  <a:cubicBezTo>
                    <a:pt x="2386" y="1874"/>
                    <a:pt x="1988" y="2319"/>
                    <a:pt x="1455" y="2393"/>
                  </a:cubicBezTo>
                  <a:lnTo>
                    <a:pt x="1364" y="1741"/>
                  </a:lnTo>
                  <a:lnTo>
                    <a:pt x="1307" y="1203"/>
                  </a:lnTo>
                  <a:lnTo>
                    <a:pt x="1307" y="1306"/>
                  </a:lnTo>
                  <a:lnTo>
                    <a:pt x="1290" y="1203"/>
                  </a:lnTo>
                  <a:lnTo>
                    <a:pt x="1307" y="2403"/>
                  </a:lnTo>
                  <a:cubicBezTo>
                    <a:pt x="882" y="2403"/>
                    <a:pt x="496" y="2157"/>
                    <a:pt x="316" y="1776"/>
                  </a:cubicBezTo>
                  <a:cubicBezTo>
                    <a:pt x="281" y="1702"/>
                    <a:pt x="265" y="1642"/>
                    <a:pt x="261" y="1614"/>
                  </a:cubicBezTo>
                  <a:cubicBezTo>
                    <a:pt x="224" y="1337"/>
                    <a:pt x="297" y="1049"/>
                    <a:pt x="462" y="828"/>
                  </a:cubicBezTo>
                  <a:cubicBezTo>
                    <a:pt x="636" y="596"/>
                    <a:pt x="899" y="440"/>
                    <a:pt x="1186" y="401"/>
                  </a:cubicBezTo>
                  <a:cubicBezTo>
                    <a:pt x="1236" y="394"/>
                    <a:pt x="1286" y="391"/>
                    <a:pt x="1335" y="391"/>
                  </a:cubicBezTo>
                  <a:close/>
                  <a:moveTo>
                    <a:pt x="1307" y="1"/>
                  </a:moveTo>
                  <a:lnTo>
                    <a:pt x="1128" y="13"/>
                  </a:lnTo>
                  <a:cubicBezTo>
                    <a:pt x="507" y="101"/>
                    <a:pt x="21" y="635"/>
                    <a:pt x="4" y="1254"/>
                  </a:cubicBezTo>
                  <a:cubicBezTo>
                    <a:pt x="0" y="1337"/>
                    <a:pt x="0" y="1435"/>
                    <a:pt x="16" y="1558"/>
                  </a:cubicBezTo>
                  <a:cubicBezTo>
                    <a:pt x="21" y="1597"/>
                    <a:pt x="27" y="1638"/>
                    <a:pt x="35" y="1679"/>
                  </a:cubicBezTo>
                  <a:cubicBezTo>
                    <a:pt x="137" y="2321"/>
                    <a:pt x="702" y="2791"/>
                    <a:pt x="1338" y="2791"/>
                  </a:cubicBezTo>
                  <a:cubicBezTo>
                    <a:pt x="1393" y="2791"/>
                    <a:pt x="1453" y="2789"/>
                    <a:pt x="1514" y="2779"/>
                  </a:cubicBezTo>
                  <a:cubicBezTo>
                    <a:pt x="1863" y="2730"/>
                    <a:pt x="2183" y="2541"/>
                    <a:pt x="2394" y="2258"/>
                  </a:cubicBezTo>
                  <a:cubicBezTo>
                    <a:pt x="2603" y="1977"/>
                    <a:pt x="2692" y="1614"/>
                    <a:pt x="2634" y="1250"/>
                  </a:cubicBezTo>
                  <a:cubicBezTo>
                    <a:pt x="2620" y="1150"/>
                    <a:pt x="2589" y="963"/>
                    <a:pt x="2491" y="756"/>
                  </a:cubicBezTo>
                  <a:cubicBezTo>
                    <a:pt x="2275" y="296"/>
                    <a:pt x="1812" y="1"/>
                    <a:pt x="130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0"/>
            <p:cNvSpPr/>
            <p:nvPr/>
          </p:nvSpPr>
          <p:spPr>
            <a:xfrm>
              <a:off x="6047491" y="2772261"/>
              <a:ext cx="135395" cy="140156"/>
            </a:xfrm>
            <a:custGeom>
              <a:avLst/>
              <a:gdLst/>
              <a:ahLst/>
              <a:cxnLst/>
              <a:rect l="l" t="t" r="r" b="b"/>
              <a:pathLst>
                <a:path w="2734" h="2830" extrusionOk="0">
                  <a:moveTo>
                    <a:pt x="1359" y="424"/>
                  </a:moveTo>
                  <a:cubicBezTo>
                    <a:pt x="1871" y="424"/>
                    <a:pt x="2321" y="794"/>
                    <a:pt x="2413" y="1303"/>
                  </a:cubicBezTo>
                  <a:cubicBezTo>
                    <a:pt x="2421" y="1537"/>
                    <a:pt x="2341" y="1777"/>
                    <a:pt x="2191" y="1978"/>
                  </a:cubicBezTo>
                  <a:cubicBezTo>
                    <a:pt x="2023" y="2202"/>
                    <a:pt x="1779" y="2346"/>
                    <a:pt x="1504" y="2389"/>
                  </a:cubicBezTo>
                  <a:lnTo>
                    <a:pt x="1356" y="1320"/>
                  </a:lnTo>
                  <a:lnTo>
                    <a:pt x="1451" y="1275"/>
                  </a:lnTo>
                  <a:lnTo>
                    <a:pt x="1350" y="1303"/>
                  </a:lnTo>
                  <a:lnTo>
                    <a:pt x="1336" y="1199"/>
                  </a:lnTo>
                  <a:lnTo>
                    <a:pt x="1336" y="1309"/>
                  </a:lnTo>
                  <a:lnTo>
                    <a:pt x="300" y="1607"/>
                  </a:lnTo>
                  <a:cubicBezTo>
                    <a:pt x="273" y="1340"/>
                    <a:pt x="345" y="1067"/>
                    <a:pt x="507" y="852"/>
                  </a:cubicBezTo>
                  <a:cubicBezTo>
                    <a:pt x="673" y="628"/>
                    <a:pt x="926" y="479"/>
                    <a:pt x="1203" y="438"/>
                  </a:cubicBezTo>
                  <a:lnTo>
                    <a:pt x="1319" y="1199"/>
                  </a:lnTo>
                  <a:lnTo>
                    <a:pt x="1217" y="433"/>
                  </a:lnTo>
                  <a:cubicBezTo>
                    <a:pt x="1264" y="427"/>
                    <a:pt x="1312" y="424"/>
                    <a:pt x="1359" y="424"/>
                  </a:cubicBezTo>
                  <a:close/>
                  <a:moveTo>
                    <a:pt x="1338" y="1326"/>
                  </a:moveTo>
                  <a:lnTo>
                    <a:pt x="1338" y="2401"/>
                  </a:lnTo>
                  <a:cubicBezTo>
                    <a:pt x="1104" y="2401"/>
                    <a:pt x="874" y="2321"/>
                    <a:pt x="683" y="2177"/>
                  </a:cubicBezTo>
                  <a:cubicBezTo>
                    <a:pt x="538" y="2069"/>
                    <a:pt x="423" y="1919"/>
                    <a:pt x="351" y="1751"/>
                  </a:cubicBezTo>
                  <a:lnTo>
                    <a:pt x="1338" y="1326"/>
                  </a:lnTo>
                  <a:close/>
                  <a:moveTo>
                    <a:pt x="1225" y="1"/>
                  </a:moveTo>
                  <a:lnTo>
                    <a:pt x="1141" y="13"/>
                  </a:lnTo>
                  <a:cubicBezTo>
                    <a:pt x="802" y="64"/>
                    <a:pt x="489" y="249"/>
                    <a:pt x="277" y="530"/>
                  </a:cubicBezTo>
                  <a:cubicBezTo>
                    <a:pt x="148" y="698"/>
                    <a:pt x="0" y="985"/>
                    <a:pt x="13" y="1381"/>
                  </a:cubicBezTo>
                  <a:cubicBezTo>
                    <a:pt x="17" y="1486"/>
                    <a:pt x="27" y="1586"/>
                    <a:pt x="43" y="1689"/>
                  </a:cubicBezTo>
                  <a:cubicBezTo>
                    <a:pt x="140" y="2350"/>
                    <a:pt x="714" y="2830"/>
                    <a:pt x="1367" y="2830"/>
                  </a:cubicBezTo>
                  <a:cubicBezTo>
                    <a:pt x="1426" y="2830"/>
                    <a:pt x="1488" y="2828"/>
                    <a:pt x="1545" y="2819"/>
                  </a:cubicBezTo>
                  <a:cubicBezTo>
                    <a:pt x="1894" y="2770"/>
                    <a:pt x="2218" y="2581"/>
                    <a:pt x="2431" y="2296"/>
                  </a:cubicBezTo>
                  <a:cubicBezTo>
                    <a:pt x="2641" y="2011"/>
                    <a:pt x="2733" y="1650"/>
                    <a:pt x="2682" y="1303"/>
                  </a:cubicBezTo>
                  <a:cubicBezTo>
                    <a:pt x="2667" y="1201"/>
                    <a:pt x="2649" y="1104"/>
                    <a:pt x="2622" y="1004"/>
                  </a:cubicBezTo>
                  <a:lnTo>
                    <a:pt x="2557" y="807"/>
                  </a:lnTo>
                  <a:cubicBezTo>
                    <a:pt x="2466" y="596"/>
                    <a:pt x="2323" y="413"/>
                    <a:pt x="2140" y="273"/>
                  </a:cubicBezTo>
                  <a:cubicBezTo>
                    <a:pt x="1910" y="99"/>
                    <a:pt x="1625" y="1"/>
                    <a:pt x="133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0"/>
            <p:cNvSpPr/>
            <p:nvPr/>
          </p:nvSpPr>
          <p:spPr>
            <a:xfrm>
              <a:off x="6339364" y="2776124"/>
              <a:ext cx="134454" cy="139561"/>
            </a:xfrm>
            <a:custGeom>
              <a:avLst/>
              <a:gdLst/>
              <a:ahLst/>
              <a:cxnLst/>
              <a:rect l="l" t="t" r="r" b="b"/>
              <a:pathLst>
                <a:path w="2715" h="2818" extrusionOk="0">
                  <a:moveTo>
                    <a:pt x="1354" y="412"/>
                  </a:moveTo>
                  <a:cubicBezTo>
                    <a:pt x="1855" y="412"/>
                    <a:pt x="2302" y="770"/>
                    <a:pt x="2405" y="1268"/>
                  </a:cubicBezTo>
                  <a:cubicBezTo>
                    <a:pt x="2409" y="1326"/>
                    <a:pt x="2409" y="1367"/>
                    <a:pt x="2407" y="1389"/>
                  </a:cubicBezTo>
                  <a:cubicBezTo>
                    <a:pt x="2366" y="1904"/>
                    <a:pt x="1980" y="2315"/>
                    <a:pt x="1474" y="2387"/>
                  </a:cubicBezTo>
                  <a:lnTo>
                    <a:pt x="1363" y="1597"/>
                  </a:lnTo>
                  <a:lnTo>
                    <a:pt x="1322" y="1197"/>
                  </a:lnTo>
                  <a:lnTo>
                    <a:pt x="1322" y="1305"/>
                  </a:lnTo>
                  <a:lnTo>
                    <a:pt x="1307" y="1201"/>
                  </a:lnTo>
                  <a:lnTo>
                    <a:pt x="1322" y="1330"/>
                  </a:lnTo>
                  <a:lnTo>
                    <a:pt x="1322" y="2401"/>
                  </a:lnTo>
                  <a:cubicBezTo>
                    <a:pt x="881" y="2401"/>
                    <a:pt x="487" y="2136"/>
                    <a:pt x="316" y="1726"/>
                  </a:cubicBezTo>
                  <a:cubicBezTo>
                    <a:pt x="302" y="1693"/>
                    <a:pt x="288" y="1654"/>
                    <a:pt x="282" y="1615"/>
                  </a:cubicBezTo>
                  <a:cubicBezTo>
                    <a:pt x="251" y="1346"/>
                    <a:pt x="325" y="1069"/>
                    <a:pt x="487" y="846"/>
                  </a:cubicBezTo>
                  <a:cubicBezTo>
                    <a:pt x="657" y="618"/>
                    <a:pt x="920" y="462"/>
                    <a:pt x="1205" y="423"/>
                  </a:cubicBezTo>
                  <a:cubicBezTo>
                    <a:pt x="1255" y="416"/>
                    <a:pt x="1305" y="412"/>
                    <a:pt x="1354" y="412"/>
                  </a:cubicBezTo>
                  <a:close/>
                  <a:moveTo>
                    <a:pt x="1320" y="1"/>
                  </a:moveTo>
                  <a:lnTo>
                    <a:pt x="1137" y="13"/>
                  </a:lnTo>
                  <a:cubicBezTo>
                    <a:pt x="534" y="97"/>
                    <a:pt x="60" y="600"/>
                    <a:pt x="11" y="1211"/>
                  </a:cubicBezTo>
                  <a:cubicBezTo>
                    <a:pt x="1" y="1348"/>
                    <a:pt x="7" y="1478"/>
                    <a:pt x="27" y="1605"/>
                  </a:cubicBezTo>
                  <a:lnTo>
                    <a:pt x="42" y="1699"/>
                  </a:lnTo>
                  <a:cubicBezTo>
                    <a:pt x="144" y="2345"/>
                    <a:pt x="714" y="2817"/>
                    <a:pt x="1353" y="2817"/>
                  </a:cubicBezTo>
                  <a:cubicBezTo>
                    <a:pt x="1412" y="2817"/>
                    <a:pt x="1472" y="2815"/>
                    <a:pt x="1533" y="2807"/>
                  </a:cubicBezTo>
                  <a:cubicBezTo>
                    <a:pt x="1882" y="2760"/>
                    <a:pt x="2204" y="2567"/>
                    <a:pt x="2415" y="2282"/>
                  </a:cubicBezTo>
                  <a:cubicBezTo>
                    <a:pt x="2624" y="2001"/>
                    <a:pt x="2715" y="1638"/>
                    <a:pt x="2657" y="1285"/>
                  </a:cubicBezTo>
                  <a:lnTo>
                    <a:pt x="2643" y="1190"/>
                  </a:lnTo>
                  <a:cubicBezTo>
                    <a:pt x="2622" y="1061"/>
                    <a:pt x="2583" y="934"/>
                    <a:pt x="2534" y="813"/>
                  </a:cubicBezTo>
                  <a:cubicBezTo>
                    <a:pt x="2329" y="319"/>
                    <a:pt x="1855" y="1"/>
                    <a:pt x="132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0"/>
            <p:cNvSpPr/>
            <p:nvPr/>
          </p:nvSpPr>
          <p:spPr>
            <a:xfrm>
              <a:off x="6322923" y="2781819"/>
              <a:ext cx="134553" cy="138323"/>
            </a:xfrm>
            <a:custGeom>
              <a:avLst/>
              <a:gdLst/>
              <a:ahLst/>
              <a:cxnLst/>
              <a:rect l="l" t="t" r="r" b="b"/>
              <a:pathLst>
                <a:path w="2717" h="2793" extrusionOk="0">
                  <a:moveTo>
                    <a:pt x="1352" y="388"/>
                  </a:moveTo>
                  <a:cubicBezTo>
                    <a:pt x="1857" y="388"/>
                    <a:pt x="2298" y="738"/>
                    <a:pt x="2403" y="1242"/>
                  </a:cubicBezTo>
                  <a:cubicBezTo>
                    <a:pt x="2405" y="1264"/>
                    <a:pt x="2407" y="1291"/>
                    <a:pt x="2407" y="1313"/>
                  </a:cubicBezTo>
                  <a:cubicBezTo>
                    <a:pt x="2411" y="1420"/>
                    <a:pt x="2390" y="1697"/>
                    <a:pt x="2185" y="1972"/>
                  </a:cubicBezTo>
                  <a:cubicBezTo>
                    <a:pt x="2009" y="2204"/>
                    <a:pt x="1754" y="2352"/>
                    <a:pt x="1467" y="2391"/>
                  </a:cubicBezTo>
                  <a:lnTo>
                    <a:pt x="1321" y="1201"/>
                  </a:lnTo>
                  <a:lnTo>
                    <a:pt x="1321" y="1307"/>
                  </a:lnTo>
                  <a:lnTo>
                    <a:pt x="1305" y="1201"/>
                  </a:lnTo>
                  <a:lnTo>
                    <a:pt x="1321" y="2401"/>
                  </a:lnTo>
                  <a:cubicBezTo>
                    <a:pt x="862" y="2401"/>
                    <a:pt x="449" y="2105"/>
                    <a:pt x="296" y="1666"/>
                  </a:cubicBezTo>
                  <a:cubicBezTo>
                    <a:pt x="289" y="1660"/>
                    <a:pt x="287" y="1650"/>
                    <a:pt x="285" y="1640"/>
                  </a:cubicBezTo>
                  <a:cubicBezTo>
                    <a:pt x="238" y="1356"/>
                    <a:pt x="308" y="1065"/>
                    <a:pt x="476" y="831"/>
                  </a:cubicBezTo>
                  <a:cubicBezTo>
                    <a:pt x="646" y="595"/>
                    <a:pt x="913" y="435"/>
                    <a:pt x="1198" y="398"/>
                  </a:cubicBezTo>
                  <a:cubicBezTo>
                    <a:pt x="1250" y="391"/>
                    <a:pt x="1302" y="388"/>
                    <a:pt x="1352" y="388"/>
                  </a:cubicBezTo>
                  <a:close/>
                  <a:moveTo>
                    <a:pt x="1317" y="0"/>
                  </a:moveTo>
                  <a:lnTo>
                    <a:pt x="1143" y="13"/>
                  </a:lnTo>
                  <a:cubicBezTo>
                    <a:pt x="800" y="60"/>
                    <a:pt x="482" y="245"/>
                    <a:pt x="269" y="524"/>
                  </a:cubicBezTo>
                  <a:cubicBezTo>
                    <a:pt x="146" y="688"/>
                    <a:pt x="0" y="963"/>
                    <a:pt x="4" y="1348"/>
                  </a:cubicBezTo>
                  <a:cubicBezTo>
                    <a:pt x="4" y="1498"/>
                    <a:pt x="29" y="1621"/>
                    <a:pt x="43" y="1703"/>
                  </a:cubicBezTo>
                  <a:cubicBezTo>
                    <a:pt x="162" y="2343"/>
                    <a:pt x="716" y="2793"/>
                    <a:pt x="1342" y="2793"/>
                  </a:cubicBezTo>
                  <a:cubicBezTo>
                    <a:pt x="1403" y="2793"/>
                    <a:pt x="1465" y="2789"/>
                    <a:pt x="1529" y="2782"/>
                  </a:cubicBezTo>
                  <a:cubicBezTo>
                    <a:pt x="1886" y="2733"/>
                    <a:pt x="2210" y="2536"/>
                    <a:pt x="2423" y="2245"/>
                  </a:cubicBezTo>
                  <a:cubicBezTo>
                    <a:pt x="2634" y="1954"/>
                    <a:pt x="2716" y="1584"/>
                    <a:pt x="2651" y="1233"/>
                  </a:cubicBezTo>
                  <a:cubicBezTo>
                    <a:pt x="2634" y="1131"/>
                    <a:pt x="2608" y="1010"/>
                    <a:pt x="2558" y="872"/>
                  </a:cubicBezTo>
                  <a:cubicBezTo>
                    <a:pt x="2374" y="351"/>
                    <a:pt x="1877" y="0"/>
                    <a:pt x="131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0"/>
            <p:cNvSpPr/>
            <p:nvPr/>
          </p:nvSpPr>
          <p:spPr>
            <a:xfrm>
              <a:off x="5982174" y="2841941"/>
              <a:ext cx="144507" cy="141790"/>
            </a:xfrm>
            <a:custGeom>
              <a:avLst/>
              <a:gdLst/>
              <a:ahLst/>
              <a:cxnLst/>
              <a:rect l="l" t="t" r="r" b="b"/>
              <a:pathLst>
                <a:path w="2918" h="2863" extrusionOk="0">
                  <a:moveTo>
                    <a:pt x="2505" y="984"/>
                  </a:moveTo>
                  <a:cubicBezTo>
                    <a:pt x="2509" y="986"/>
                    <a:pt x="2511" y="990"/>
                    <a:pt x="2513" y="994"/>
                  </a:cubicBezTo>
                  <a:lnTo>
                    <a:pt x="2505" y="984"/>
                  </a:lnTo>
                  <a:close/>
                  <a:moveTo>
                    <a:pt x="1453" y="1322"/>
                  </a:moveTo>
                  <a:lnTo>
                    <a:pt x="1426" y="1513"/>
                  </a:lnTo>
                  <a:lnTo>
                    <a:pt x="1321" y="1499"/>
                  </a:lnTo>
                  <a:lnTo>
                    <a:pt x="1453" y="1322"/>
                  </a:lnTo>
                  <a:close/>
                  <a:moveTo>
                    <a:pt x="1465" y="1341"/>
                  </a:moveTo>
                  <a:lnTo>
                    <a:pt x="1607" y="1519"/>
                  </a:lnTo>
                  <a:lnTo>
                    <a:pt x="1496" y="1523"/>
                  </a:lnTo>
                  <a:lnTo>
                    <a:pt x="1465" y="1517"/>
                  </a:lnTo>
                  <a:lnTo>
                    <a:pt x="1465" y="1341"/>
                  </a:lnTo>
                  <a:close/>
                  <a:moveTo>
                    <a:pt x="1617" y="1529"/>
                  </a:moveTo>
                  <a:lnTo>
                    <a:pt x="1623" y="1538"/>
                  </a:lnTo>
                  <a:lnTo>
                    <a:pt x="1588" y="1533"/>
                  </a:lnTo>
                  <a:lnTo>
                    <a:pt x="1617" y="1529"/>
                  </a:lnTo>
                  <a:close/>
                  <a:moveTo>
                    <a:pt x="1180" y="1591"/>
                  </a:moveTo>
                  <a:lnTo>
                    <a:pt x="704" y="2102"/>
                  </a:lnTo>
                  <a:cubicBezTo>
                    <a:pt x="694" y="2092"/>
                    <a:pt x="659" y="2059"/>
                    <a:pt x="626" y="2016"/>
                  </a:cubicBezTo>
                  <a:cubicBezTo>
                    <a:pt x="575" y="1913"/>
                    <a:pt x="542" y="1802"/>
                    <a:pt x="521" y="1687"/>
                  </a:cubicBezTo>
                  <a:lnTo>
                    <a:pt x="1180" y="1591"/>
                  </a:lnTo>
                  <a:close/>
                  <a:moveTo>
                    <a:pt x="1590" y="463"/>
                  </a:moveTo>
                  <a:cubicBezTo>
                    <a:pt x="1639" y="463"/>
                    <a:pt x="1687" y="466"/>
                    <a:pt x="1736" y="473"/>
                  </a:cubicBezTo>
                  <a:cubicBezTo>
                    <a:pt x="2011" y="512"/>
                    <a:pt x="2257" y="655"/>
                    <a:pt x="2429" y="871"/>
                  </a:cubicBezTo>
                  <a:lnTo>
                    <a:pt x="1689" y="1456"/>
                  </a:lnTo>
                  <a:lnTo>
                    <a:pt x="2474" y="959"/>
                  </a:lnTo>
                  <a:lnTo>
                    <a:pt x="2474" y="959"/>
                  </a:lnTo>
                  <a:cubicBezTo>
                    <a:pt x="2628" y="1394"/>
                    <a:pt x="2495" y="1878"/>
                    <a:pt x="2126" y="2172"/>
                  </a:cubicBezTo>
                  <a:lnTo>
                    <a:pt x="1637" y="1550"/>
                  </a:lnTo>
                  <a:lnTo>
                    <a:pt x="1713" y="1550"/>
                  </a:lnTo>
                  <a:lnTo>
                    <a:pt x="1629" y="1540"/>
                  </a:lnTo>
                  <a:lnTo>
                    <a:pt x="1621" y="1529"/>
                  </a:lnTo>
                  <a:lnTo>
                    <a:pt x="1713" y="1517"/>
                  </a:lnTo>
                  <a:lnTo>
                    <a:pt x="1611" y="1519"/>
                  </a:lnTo>
                  <a:lnTo>
                    <a:pt x="1467" y="1339"/>
                  </a:lnTo>
                  <a:lnTo>
                    <a:pt x="1467" y="1304"/>
                  </a:lnTo>
                  <a:lnTo>
                    <a:pt x="1527" y="1228"/>
                  </a:lnTo>
                  <a:lnTo>
                    <a:pt x="1467" y="1289"/>
                  </a:lnTo>
                  <a:lnTo>
                    <a:pt x="1469" y="1203"/>
                  </a:lnTo>
                  <a:lnTo>
                    <a:pt x="1457" y="1302"/>
                  </a:lnTo>
                  <a:lnTo>
                    <a:pt x="1447" y="1312"/>
                  </a:lnTo>
                  <a:lnTo>
                    <a:pt x="1278" y="1495"/>
                  </a:lnTo>
                  <a:lnTo>
                    <a:pt x="523" y="1396"/>
                  </a:lnTo>
                  <a:cubicBezTo>
                    <a:pt x="560" y="1117"/>
                    <a:pt x="704" y="865"/>
                    <a:pt x="921" y="694"/>
                  </a:cubicBezTo>
                  <a:cubicBezTo>
                    <a:pt x="1110" y="545"/>
                    <a:pt x="1345" y="463"/>
                    <a:pt x="1590" y="463"/>
                  </a:cubicBezTo>
                  <a:close/>
                  <a:moveTo>
                    <a:pt x="1418" y="1558"/>
                  </a:moveTo>
                  <a:lnTo>
                    <a:pt x="1301" y="2391"/>
                  </a:lnTo>
                  <a:cubicBezTo>
                    <a:pt x="1120" y="2366"/>
                    <a:pt x="950" y="2295"/>
                    <a:pt x="802" y="2184"/>
                  </a:cubicBezTo>
                  <a:lnTo>
                    <a:pt x="1260" y="1581"/>
                  </a:lnTo>
                  <a:lnTo>
                    <a:pt x="1418" y="1558"/>
                  </a:lnTo>
                  <a:close/>
                  <a:moveTo>
                    <a:pt x="1631" y="1550"/>
                  </a:moveTo>
                  <a:lnTo>
                    <a:pt x="2119" y="2174"/>
                  </a:lnTo>
                  <a:cubicBezTo>
                    <a:pt x="1931" y="2319"/>
                    <a:pt x="1693" y="2401"/>
                    <a:pt x="1455" y="2401"/>
                  </a:cubicBezTo>
                  <a:lnTo>
                    <a:pt x="1465" y="1550"/>
                  </a:lnTo>
                  <a:close/>
                  <a:moveTo>
                    <a:pt x="1457" y="1"/>
                  </a:moveTo>
                  <a:cubicBezTo>
                    <a:pt x="1165" y="1"/>
                    <a:pt x="874" y="101"/>
                    <a:pt x="644" y="282"/>
                  </a:cubicBezTo>
                  <a:lnTo>
                    <a:pt x="638" y="286"/>
                  </a:lnTo>
                  <a:cubicBezTo>
                    <a:pt x="160" y="666"/>
                    <a:pt x="0" y="1339"/>
                    <a:pt x="263" y="1886"/>
                  </a:cubicBezTo>
                  <a:cubicBezTo>
                    <a:pt x="314" y="1995"/>
                    <a:pt x="371" y="2098"/>
                    <a:pt x="433" y="2196"/>
                  </a:cubicBezTo>
                  <a:lnTo>
                    <a:pt x="454" y="2231"/>
                  </a:lnTo>
                  <a:cubicBezTo>
                    <a:pt x="655" y="2563"/>
                    <a:pt x="1007" y="2797"/>
                    <a:pt x="1416" y="2853"/>
                  </a:cubicBezTo>
                  <a:cubicBezTo>
                    <a:pt x="1469" y="2861"/>
                    <a:pt x="1527" y="2863"/>
                    <a:pt x="1582" y="2863"/>
                  </a:cubicBezTo>
                  <a:cubicBezTo>
                    <a:pt x="1879" y="2863"/>
                    <a:pt x="2175" y="2760"/>
                    <a:pt x="2411" y="2582"/>
                  </a:cubicBezTo>
                  <a:cubicBezTo>
                    <a:pt x="2688" y="2366"/>
                    <a:pt x="2862" y="2055"/>
                    <a:pt x="2907" y="1710"/>
                  </a:cubicBezTo>
                  <a:lnTo>
                    <a:pt x="2917" y="1597"/>
                  </a:lnTo>
                  <a:lnTo>
                    <a:pt x="2905" y="1347"/>
                  </a:lnTo>
                  <a:cubicBezTo>
                    <a:pt x="2876" y="1152"/>
                    <a:pt x="2805" y="967"/>
                    <a:pt x="2700" y="807"/>
                  </a:cubicBezTo>
                  <a:lnTo>
                    <a:pt x="2593" y="635"/>
                  </a:lnTo>
                  <a:cubicBezTo>
                    <a:pt x="2497" y="491"/>
                    <a:pt x="2398" y="397"/>
                    <a:pt x="2353" y="356"/>
                  </a:cubicBezTo>
                  <a:lnTo>
                    <a:pt x="2251" y="268"/>
                  </a:lnTo>
                  <a:cubicBezTo>
                    <a:pt x="2074" y="132"/>
                    <a:pt x="1861" y="46"/>
                    <a:pt x="1641" y="15"/>
                  </a:cubicBezTo>
                  <a:lnTo>
                    <a:pt x="1457"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0"/>
            <p:cNvSpPr/>
            <p:nvPr/>
          </p:nvSpPr>
          <p:spPr>
            <a:xfrm>
              <a:off x="5978509" y="2849468"/>
              <a:ext cx="134355" cy="136739"/>
            </a:xfrm>
            <a:custGeom>
              <a:avLst/>
              <a:gdLst/>
              <a:ahLst/>
              <a:cxnLst/>
              <a:rect l="l" t="t" r="r" b="b"/>
              <a:pathLst>
                <a:path w="2713" h="2761" extrusionOk="0">
                  <a:moveTo>
                    <a:pt x="1341" y="360"/>
                  </a:moveTo>
                  <a:cubicBezTo>
                    <a:pt x="1576" y="360"/>
                    <a:pt x="1804" y="437"/>
                    <a:pt x="1994" y="581"/>
                  </a:cubicBezTo>
                  <a:cubicBezTo>
                    <a:pt x="2198" y="731"/>
                    <a:pt x="2343" y="955"/>
                    <a:pt x="2392" y="1176"/>
                  </a:cubicBezTo>
                  <a:cubicBezTo>
                    <a:pt x="2409" y="1260"/>
                    <a:pt x="2405" y="1322"/>
                    <a:pt x="2405" y="1340"/>
                  </a:cubicBezTo>
                  <a:cubicBezTo>
                    <a:pt x="2382" y="1874"/>
                    <a:pt x="1988" y="2315"/>
                    <a:pt x="1465" y="2389"/>
                  </a:cubicBezTo>
                  <a:lnTo>
                    <a:pt x="1354" y="1619"/>
                  </a:lnTo>
                  <a:lnTo>
                    <a:pt x="1307" y="1199"/>
                  </a:lnTo>
                  <a:lnTo>
                    <a:pt x="1307" y="1301"/>
                  </a:lnTo>
                  <a:lnTo>
                    <a:pt x="1293" y="1199"/>
                  </a:lnTo>
                  <a:lnTo>
                    <a:pt x="1307" y="2399"/>
                  </a:lnTo>
                  <a:cubicBezTo>
                    <a:pt x="893" y="2399"/>
                    <a:pt x="507" y="2161"/>
                    <a:pt x="326" y="1788"/>
                  </a:cubicBezTo>
                  <a:cubicBezTo>
                    <a:pt x="298" y="1732"/>
                    <a:pt x="281" y="1685"/>
                    <a:pt x="277" y="1665"/>
                  </a:cubicBezTo>
                  <a:cubicBezTo>
                    <a:pt x="214" y="1357"/>
                    <a:pt x="285" y="1039"/>
                    <a:pt x="472" y="793"/>
                  </a:cubicBezTo>
                  <a:cubicBezTo>
                    <a:pt x="647" y="563"/>
                    <a:pt x="901" y="413"/>
                    <a:pt x="1194" y="370"/>
                  </a:cubicBezTo>
                  <a:cubicBezTo>
                    <a:pt x="1243" y="363"/>
                    <a:pt x="1292" y="360"/>
                    <a:pt x="1341" y="360"/>
                  </a:cubicBezTo>
                  <a:close/>
                  <a:moveTo>
                    <a:pt x="1307" y="1"/>
                  </a:moveTo>
                  <a:lnTo>
                    <a:pt x="1127" y="13"/>
                  </a:lnTo>
                  <a:cubicBezTo>
                    <a:pt x="503" y="101"/>
                    <a:pt x="31" y="618"/>
                    <a:pt x="4" y="1242"/>
                  </a:cubicBezTo>
                  <a:cubicBezTo>
                    <a:pt x="0" y="1371"/>
                    <a:pt x="8" y="1488"/>
                    <a:pt x="29" y="1599"/>
                  </a:cubicBezTo>
                  <a:cubicBezTo>
                    <a:pt x="35" y="1642"/>
                    <a:pt x="43" y="1685"/>
                    <a:pt x="54" y="1726"/>
                  </a:cubicBezTo>
                  <a:cubicBezTo>
                    <a:pt x="144" y="2122"/>
                    <a:pt x="370" y="2362"/>
                    <a:pt x="546" y="2495"/>
                  </a:cubicBezTo>
                  <a:cubicBezTo>
                    <a:pt x="774" y="2668"/>
                    <a:pt x="1049" y="2760"/>
                    <a:pt x="1338" y="2760"/>
                  </a:cubicBezTo>
                  <a:cubicBezTo>
                    <a:pt x="1399" y="2760"/>
                    <a:pt x="1461" y="2758"/>
                    <a:pt x="1529" y="2748"/>
                  </a:cubicBezTo>
                  <a:cubicBezTo>
                    <a:pt x="1875" y="2699"/>
                    <a:pt x="2183" y="2516"/>
                    <a:pt x="2392" y="2237"/>
                  </a:cubicBezTo>
                  <a:cubicBezTo>
                    <a:pt x="2626" y="1927"/>
                    <a:pt x="2712" y="1535"/>
                    <a:pt x="2624" y="1148"/>
                  </a:cubicBezTo>
                  <a:cubicBezTo>
                    <a:pt x="2604" y="1066"/>
                    <a:pt x="2567" y="910"/>
                    <a:pt x="2483" y="735"/>
                  </a:cubicBezTo>
                  <a:cubicBezTo>
                    <a:pt x="2259" y="284"/>
                    <a:pt x="1808" y="1"/>
                    <a:pt x="130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0"/>
            <p:cNvSpPr/>
            <p:nvPr/>
          </p:nvSpPr>
          <p:spPr>
            <a:xfrm>
              <a:off x="5961425" y="2851400"/>
              <a:ext cx="135989" cy="141493"/>
            </a:xfrm>
            <a:custGeom>
              <a:avLst/>
              <a:gdLst/>
              <a:ahLst/>
              <a:cxnLst/>
              <a:rect l="l" t="t" r="r" b="b"/>
              <a:pathLst>
                <a:path w="2746" h="2857" extrusionOk="0">
                  <a:moveTo>
                    <a:pt x="1350" y="455"/>
                  </a:moveTo>
                  <a:cubicBezTo>
                    <a:pt x="1385" y="455"/>
                    <a:pt x="1419" y="457"/>
                    <a:pt x="1453" y="460"/>
                  </a:cubicBezTo>
                  <a:lnTo>
                    <a:pt x="1359" y="1201"/>
                  </a:lnTo>
                  <a:lnTo>
                    <a:pt x="1359" y="1201"/>
                  </a:lnTo>
                  <a:lnTo>
                    <a:pt x="1478" y="462"/>
                  </a:lnTo>
                  <a:cubicBezTo>
                    <a:pt x="1673" y="485"/>
                    <a:pt x="1861" y="563"/>
                    <a:pt x="2017" y="686"/>
                  </a:cubicBezTo>
                  <a:cubicBezTo>
                    <a:pt x="2237" y="862"/>
                    <a:pt x="2380" y="1121"/>
                    <a:pt x="2415" y="1390"/>
                  </a:cubicBezTo>
                  <a:cubicBezTo>
                    <a:pt x="2415" y="1408"/>
                    <a:pt x="2415" y="1441"/>
                    <a:pt x="2407" y="1488"/>
                  </a:cubicBezTo>
                  <a:lnTo>
                    <a:pt x="1359" y="1328"/>
                  </a:lnTo>
                  <a:lnTo>
                    <a:pt x="1359" y="1328"/>
                  </a:lnTo>
                  <a:lnTo>
                    <a:pt x="2407" y="1492"/>
                  </a:lnTo>
                  <a:cubicBezTo>
                    <a:pt x="2325" y="2020"/>
                    <a:pt x="1876" y="2401"/>
                    <a:pt x="1342" y="2401"/>
                  </a:cubicBezTo>
                  <a:lnTo>
                    <a:pt x="1359" y="1328"/>
                  </a:lnTo>
                  <a:lnTo>
                    <a:pt x="1361" y="1201"/>
                  </a:lnTo>
                  <a:lnTo>
                    <a:pt x="1340" y="1326"/>
                  </a:lnTo>
                  <a:lnTo>
                    <a:pt x="1166" y="2385"/>
                  </a:lnTo>
                  <a:cubicBezTo>
                    <a:pt x="729" y="2311"/>
                    <a:pt x="384" y="1983"/>
                    <a:pt x="288" y="1531"/>
                  </a:cubicBezTo>
                  <a:cubicBezTo>
                    <a:pt x="282" y="1000"/>
                    <a:pt x="671" y="538"/>
                    <a:pt x="1205" y="464"/>
                  </a:cubicBezTo>
                  <a:cubicBezTo>
                    <a:pt x="1254" y="458"/>
                    <a:pt x="1302" y="455"/>
                    <a:pt x="1350" y="455"/>
                  </a:cubicBezTo>
                  <a:close/>
                  <a:moveTo>
                    <a:pt x="1342" y="1"/>
                  </a:moveTo>
                  <a:cubicBezTo>
                    <a:pt x="684" y="1"/>
                    <a:pt x="132" y="473"/>
                    <a:pt x="31" y="1123"/>
                  </a:cubicBezTo>
                  <a:lnTo>
                    <a:pt x="31" y="1127"/>
                  </a:lnTo>
                  <a:cubicBezTo>
                    <a:pt x="1" y="1345"/>
                    <a:pt x="17" y="1529"/>
                    <a:pt x="27" y="1644"/>
                  </a:cubicBezTo>
                  <a:cubicBezTo>
                    <a:pt x="58" y="2003"/>
                    <a:pt x="237" y="2340"/>
                    <a:pt x="522" y="2565"/>
                  </a:cubicBezTo>
                  <a:cubicBezTo>
                    <a:pt x="760" y="2754"/>
                    <a:pt x="1057" y="2857"/>
                    <a:pt x="1359" y="2857"/>
                  </a:cubicBezTo>
                  <a:cubicBezTo>
                    <a:pt x="1420" y="2857"/>
                    <a:pt x="1478" y="2852"/>
                    <a:pt x="1535" y="2844"/>
                  </a:cubicBezTo>
                  <a:cubicBezTo>
                    <a:pt x="2243" y="2748"/>
                    <a:pt x="2746" y="2112"/>
                    <a:pt x="2680" y="1396"/>
                  </a:cubicBezTo>
                  <a:lnTo>
                    <a:pt x="2678" y="1363"/>
                  </a:lnTo>
                  <a:cubicBezTo>
                    <a:pt x="2670" y="1271"/>
                    <a:pt x="2659" y="1174"/>
                    <a:pt x="2643" y="1082"/>
                  </a:cubicBezTo>
                  <a:cubicBezTo>
                    <a:pt x="2534" y="518"/>
                    <a:pt x="2087" y="91"/>
                    <a:pt x="1523" y="13"/>
                  </a:cubicBezTo>
                  <a:lnTo>
                    <a:pt x="134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0"/>
            <p:cNvSpPr/>
            <p:nvPr/>
          </p:nvSpPr>
          <p:spPr>
            <a:xfrm>
              <a:off x="5938249" y="3254965"/>
              <a:ext cx="142229" cy="140255"/>
            </a:xfrm>
            <a:custGeom>
              <a:avLst/>
              <a:gdLst/>
              <a:ahLst/>
              <a:cxnLst/>
              <a:rect l="l" t="t" r="r" b="b"/>
              <a:pathLst>
                <a:path w="2872" h="2832" extrusionOk="0">
                  <a:moveTo>
                    <a:pt x="1088" y="1646"/>
                  </a:moveTo>
                  <a:lnTo>
                    <a:pt x="657" y="2104"/>
                  </a:lnTo>
                  <a:cubicBezTo>
                    <a:pt x="639" y="2087"/>
                    <a:pt x="602" y="2050"/>
                    <a:pt x="565" y="2001"/>
                  </a:cubicBezTo>
                  <a:lnTo>
                    <a:pt x="1088" y="1646"/>
                  </a:lnTo>
                  <a:close/>
                  <a:moveTo>
                    <a:pt x="1396" y="1338"/>
                  </a:moveTo>
                  <a:lnTo>
                    <a:pt x="1246" y="2395"/>
                  </a:lnTo>
                  <a:cubicBezTo>
                    <a:pt x="1068" y="2368"/>
                    <a:pt x="895" y="2296"/>
                    <a:pt x="752" y="2186"/>
                  </a:cubicBezTo>
                  <a:lnTo>
                    <a:pt x="1242" y="1539"/>
                  </a:lnTo>
                  <a:lnTo>
                    <a:pt x="1334" y="1482"/>
                  </a:lnTo>
                  <a:lnTo>
                    <a:pt x="1256" y="1523"/>
                  </a:lnTo>
                  <a:lnTo>
                    <a:pt x="1396" y="1338"/>
                  </a:lnTo>
                  <a:close/>
                  <a:moveTo>
                    <a:pt x="1494" y="431"/>
                  </a:moveTo>
                  <a:cubicBezTo>
                    <a:pt x="1632" y="431"/>
                    <a:pt x="1771" y="458"/>
                    <a:pt x="1901" y="512"/>
                  </a:cubicBezTo>
                  <a:cubicBezTo>
                    <a:pt x="2085" y="589"/>
                    <a:pt x="2249" y="717"/>
                    <a:pt x="2362" y="877"/>
                  </a:cubicBezTo>
                  <a:cubicBezTo>
                    <a:pt x="2377" y="912"/>
                    <a:pt x="2395" y="951"/>
                    <a:pt x="2411" y="996"/>
                  </a:cubicBezTo>
                  <a:cubicBezTo>
                    <a:pt x="2494" y="1232"/>
                    <a:pt x="2483" y="1504"/>
                    <a:pt x="2381" y="1751"/>
                  </a:cubicBezTo>
                  <a:cubicBezTo>
                    <a:pt x="2311" y="1913"/>
                    <a:pt x="2200" y="2058"/>
                    <a:pt x="2063" y="2169"/>
                  </a:cubicBezTo>
                  <a:cubicBezTo>
                    <a:pt x="1874" y="2319"/>
                    <a:pt x="1638" y="2401"/>
                    <a:pt x="1398" y="2401"/>
                  </a:cubicBezTo>
                  <a:lnTo>
                    <a:pt x="1412" y="1312"/>
                  </a:lnTo>
                  <a:lnTo>
                    <a:pt x="1478" y="1230"/>
                  </a:lnTo>
                  <a:lnTo>
                    <a:pt x="1478" y="1230"/>
                  </a:lnTo>
                  <a:lnTo>
                    <a:pt x="1412" y="1297"/>
                  </a:lnTo>
                  <a:lnTo>
                    <a:pt x="1416" y="1205"/>
                  </a:lnTo>
                  <a:lnTo>
                    <a:pt x="1400" y="1312"/>
                  </a:lnTo>
                  <a:lnTo>
                    <a:pt x="1146" y="1580"/>
                  </a:lnTo>
                  <a:lnTo>
                    <a:pt x="516" y="1933"/>
                  </a:lnTo>
                  <a:cubicBezTo>
                    <a:pt x="407" y="1679"/>
                    <a:pt x="397" y="1392"/>
                    <a:pt x="489" y="1135"/>
                  </a:cubicBezTo>
                  <a:cubicBezTo>
                    <a:pt x="561" y="940"/>
                    <a:pt x="686" y="770"/>
                    <a:pt x="852" y="647"/>
                  </a:cubicBezTo>
                  <a:lnTo>
                    <a:pt x="1316" y="1230"/>
                  </a:lnTo>
                  <a:lnTo>
                    <a:pt x="852" y="645"/>
                  </a:lnTo>
                  <a:cubicBezTo>
                    <a:pt x="918" y="596"/>
                    <a:pt x="992" y="553"/>
                    <a:pt x="1070" y="520"/>
                  </a:cubicBezTo>
                  <a:cubicBezTo>
                    <a:pt x="1204" y="461"/>
                    <a:pt x="1349" y="431"/>
                    <a:pt x="1494" y="431"/>
                  </a:cubicBezTo>
                  <a:close/>
                  <a:moveTo>
                    <a:pt x="1396" y="1"/>
                  </a:moveTo>
                  <a:cubicBezTo>
                    <a:pt x="1094" y="1"/>
                    <a:pt x="801" y="103"/>
                    <a:pt x="567" y="288"/>
                  </a:cubicBezTo>
                  <a:cubicBezTo>
                    <a:pt x="393" y="427"/>
                    <a:pt x="253" y="610"/>
                    <a:pt x="165" y="821"/>
                  </a:cubicBezTo>
                  <a:cubicBezTo>
                    <a:pt x="77" y="1035"/>
                    <a:pt x="1" y="1371"/>
                    <a:pt x="138" y="1775"/>
                  </a:cubicBezTo>
                  <a:cubicBezTo>
                    <a:pt x="190" y="1925"/>
                    <a:pt x="257" y="2038"/>
                    <a:pt x="302" y="2104"/>
                  </a:cubicBezTo>
                  <a:cubicBezTo>
                    <a:pt x="452" y="2389"/>
                    <a:pt x="692" y="2612"/>
                    <a:pt x="986" y="2733"/>
                  </a:cubicBezTo>
                  <a:cubicBezTo>
                    <a:pt x="1146" y="2799"/>
                    <a:pt x="1320" y="2832"/>
                    <a:pt x="1492" y="2832"/>
                  </a:cubicBezTo>
                  <a:cubicBezTo>
                    <a:pt x="1675" y="2832"/>
                    <a:pt x="1853" y="2797"/>
                    <a:pt x="2020" y="2727"/>
                  </a:cubicBezTo>
                  <a:cubicBezTo>
                    <a:pt x="2360" y="2584"/>
                    <a:pt x="2623" y="2298"/>
                    <a:pt x="2750" y="1954"/>
                  </a:cubicBezTo>
                  <a:cubicBezTo>
                    <a:pt x="2871" y="1609"/>
                    <a:pt x="2848" y="1228"/>
                    <a:pt x="2686" y="910"/>
                  </a:cubicBezTo>
                  <a:cubicBezTo>
                    <a:pt x="2664" y="866"/>
                    <a:pt x="2641" y="821"/>
                    <a:pt x="2621" y="784"/>
                  </a:cubicBezTo>
                  <a:cubicBezTo>
                    <a:pt x="2602" y="750"/>
                    <a:pt x="2584" y="719"/>
                    <a:pt x="2555" y="667"/>
                  </a:cubicBezTo>
                  <a:cubicBezTo>
                    <a:pt x="2463" y="518"/>
                    <a:pt x="2364" y="417"/>
                    <a:pt x="2299" y="356"/>
                  </a:cubicBezTo>
                  <a:lnTo>
                    <a:pt x="2200" y="274"/>
                  </a:lnTo>
                  <a:cubicBezTo>
                    <a:pt x="2018" y="134"/>
                    <a:pt x="1806" y="46"/>
                    <a:pt x="1581" y="15"/>
                  </a:cubicBezTo>
                  <a:lnTo>
                    <a:pt x="1396"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0"/>
            <p:cNvSpPr/>
            <p:nvPr/>
          </p:nvSpPr>
          <p:spPr>
            <a:xfrm>
              <a:off x="5926265" y="3261453"/>
              <a:ext cx="133463" cy="137333"/>
            </a:xfrm>
            <a:custGeom>
              <a:avLst/>
              <a:gdLst/>
              <a:ahLst/>
              <a:cxnLst/>
              <a:rect l="l" t="t" r="r" b="b"/>
              <a:pathLst>
                <a:path w="2695" h="2773" extrusionOk="0">
                  <a:moveTo>
                    <a:pt x="1345" y="368"/>
                  </a:moveTo>
                  <a:cubicBezTo>
                    <a:pt x="1855" y="368"/>
                    <a:pt x="2301" y="718"/>
                    <a:pt x="2413" y="1224"/>
                  </a:cubicBezTo>
                  <a:cubicBezTo>
                    <a:pt x="2413" y="1236"/>
                    <a:pt x="2418" y="1252"/>
                    <a:pt x="2418" y="1267"/>
                  </a:cubicBezTo>
                  <a:cubicBezTo>
                    <a:pt x="2424" y="1515"/>
                    <a:pt x="2340" y="1767"/>
                    <a:pt x="2194" y="1960"/>
                  </a:cubicBezTo>
                  <a:cubicBezTo>
                    <a:pt x="2017" y="2196"/>
                    <a:pt x="1747" y="2352"/>
                    <a:pt x="1457" y="2391"/>
                  </a:cubicBezTo>
                  <a:lnTo>
                    <a:pt x="1310" y="1201"/>
                  </a:lnTo>
                  <a:lnTo>
                    <a:pt x="1310" y="2401"/>
                  </a:lnTo>
                  <a:cubicBezTo>
                    <a:pt x="873" y="2401"/>
                    <a:pt x="479" y="2145"/>
                    <a:pt x="298" y="1743"/>
                  </a:cubicBezTo>
                  <a:cubicBezTo>
                    <a:pt x="278" y="1694"/>
                    <a:pt x="265" y="1653"/>
                    <a:pt x="263" y="1644"/>
                  </a:cubicBezTo>
                  <a:cubicBezTo>
                    <a:pt x="216" y="1361"/>
                    <a:pt x="286" y="1066"/>
                    <a:pt x="452" y="826"/>
                  </a:cubicBezTo>
                  <a:cubicBezTo>
                    <a:pt x="624" y="584"/>
                    <a:pt x="889" y="422"/>
                    <a:pt x="1187" y="378"/>
                  </a:cubicBezTo>
                  <a:lnTo>
                    <a:pt x="1295" y="1199"/>
                  </a:lnTo>
                  <a:lnTo>
                    <a:pt x="1191" y="378"/>
                  </a:lnTo>
                  <a:lnTo>
                    <a:pt x="1193" y="378"/>
                  </a:lnTo>
                  <a:cubicBezTo>
                    <a:pt x="1244" y="371"/>
                    <a:pt x="1295" y="368"/>
                    <a:pt x="1345" y="368"/>
                  </a:cubicBezTo>
                  <a:close/>
                  <a:moveTo>
                    <a:pt x="1310" y="1"/>
                  </a:moveTo>
                  <a:lnTo>
                    <a:pt x="1137" y="11"/>
                  </a:lnTo>
                  <a:cubicBezTo>
                    <a:pt x="797" y="58"/>
                    <a:pt x="483" y="243"/>
                    <a:pt x="280" y="510"/>
                  </a:cubicBezTo>
                  <a:cubicBezTo>
                    <a:pt x="153" y="676"/>
                    <a:pt x="1" y="957"/>
                    <a:pt x="13" y="1355"/>
                  </a:cubicBezTo>
                  <a:cubicBezTo>
                    <a:pt x="21" y="1505"/>
                    <a:pt x="44" y="1628"/>
                    <a:pt x="60" y="1712"/>
                  </a:cubicBezTo>
                  <a:cubicBezTo>
                    <a:pt x="183" y="2336"/>
                    <a:pt x="727" y="2773"/>
                    <a:pt x="1345" y="2773"/>
                  </a:cubicBezTo>
                  <a:cubicBezTo>
                    <a:pt x="1404" y="2773"/>
                    <a:pt x="1466" y="2769"/>
                    <a:pt x="1523" y="2760"/>
                  </a:cubicBezTo>
                  <a:cubicBezTo>
                    <a:pt x="1878" y="2711"/>
                    <a:pt x="2200" y="2514"/>
                    <a:pt x="2409" y="2223"/>
                  </a:cubicBezTo>
                  <a:cubicBezTo>
                    <a:pt x="2617" y="1929"/>
                    <a:pt x="2694" y="1566"/>
                    <a:pt x="2621" y="1199"/>
                  </a:cubicBezTo>
                  <a:cubicBezTo>
                    <a:pt x="2604" y="1107"/>
                    <a:pt x="2573" y="953"/>
                    <a:pt x="2493" y="770"/>
                  </a:cubicBezTo>
                  <a:cubicBezTo>
                    <a:pt x="2286" y="305"/>
                    <a:pt x="1818" y="1"/>
                    <a:pt x="131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0"/>
            <p:cNvSpPr/>
            <p:nvPr/>
          </p:nvSpPr>
          <p:spPr>
            <a:xfrm>
              <a:off x="5911558" y="3266157"/>
              <a:ext cx="131383" cy="135996"/>
            </a:xfrm>
            <a:custGeom>
              <a:avLst/>
              <a:gdLst/>
              <a:ahLst/>
              <a:cxnLst/>
              <a:rect l="l" t="t" r="r" b="b"/>
              <a:pathLst>
                <a:path w="2653" h="2746" extrusionOk="0">
                  <a:moveTo>
                    <a:pt x="1320" y="339"/>
                  </a:moveTo>
                  <a:cubicBezTo>
                    <a:pt x="1566" y="339"/>
                    <a:pt x="1810" y="422"/>
                    <a:pt x="2001" y="579"/>
                  </a:cubicBezTo>
                  <a:cubicBezTo>
                    <a:pt x="2234" y="768"/>
                    <a:pt x="2382" y="1051"/>
                    <a:pt x="2407" y="1348"/>
                  </a:cubicBezTo>
                  <a:lnTo>
                    <a:pt x="2403" y="1313"/>
                  </a:lnTo>
                  <a:cubicBezTo>
                    <a:pt x="2399" y="1652"/>
                    <a:pt x="2245" y="1964"/>
                    <a:pt x="1986" y="2169"/>
                  </a:cubicBezTo>
                  <a:cubicBezTo>
                    <a:pt x="1793" y="2319"/>
                    <a:pt x="1551" y="2401"/>
                    <a:pt x="1309" y="2401"/>
                  </a:cubicBezTo>
                  <a:lnTo>
                    <a:pt x="1321" y="1201"/>
                  </a:lnTo>
                  <a:lnTo>
                    <a:pt x="1170" y="2395"/>
                  </a:lnTo>
                  <a:cubicBezTo>
                    <a:pt x="706" y="2333"/>
                    <a:pt x="335" y="1986"/>
                    <a:pt x="242" y="1535"/>
                  </a:cubicBezTo>
                  <a:cubicBezTo>
                    <a:pt x="236" y="1516"/>
                    <a:pt x="234" y="1498"/>
                    <a:pt x="232" y="1478"/>
                  </a:cubicBezTo>
                  <a:cubicBezTo>
                    <a:pt x="222" y="1229"/>
                    <a:pt x="300" y="973"/>
                    <a:pt x="450" y="778"/>
                  </a:cubicBezTo>
                  <a:cubicBezTo>
                    <a:pt x="521" y="684"/>
                    <a:pt x="608" y="601"/>
                    <a:pt x="704" y="534"/>
                  </a:cubicBezTo>
                  <a:lnTo>
                    <a:pt x="1244" y="1221"/>
                  </a:lnTo>
                  <a:lnTo>
                    <a:pt x="704" y="532"/>
                  </a:lnTo>
                  <a:cubicBezTo>
                    <a:pt x="843" y="435"/>
                    <a:pt x="1004" y="374"/>
                    <a:pt x="1170" y="349"/>
                  </a:cubicBezTo>
                  <a:cubicBezTo>
                    <a:pt x="1219" y="342"/>
                    <a:pt x="1270" y="339"/>
                    <a:pt x="1320" y="339"/>
                  </a:cubicBezTo>
                  <a:close/>
                  <a:moveTo>
                    <a:pt x="1311" y="0"/>
                  </a:moveTo>
                  <a:cubicBezTo>
                    <a:pt x="1018" y="0"/>
                    <a:pt x="731" y="101"/>
                    <a:pt x="501" y="281"/>
                  </a:cubicBezTo>
                  <a:cubicBezTo>
                    <a:pt x="195" y="519"/>
                    <a:pt x="11" y="891"/>
                    <a:pt x="2" y="1272"/>
                  </a:cubicBezTo>
                  <a:cubicBezTo>
                    <a:pt x="0" y="1363"/>
                    <a:pt x="6" y="1453"/>
                    <a:pt x="13" y="1543"/>
                  </a:cubicBezTo>
                  <a:cubicBezTo>
                    <a:pt x="41" y="1896"/>
                    <a:pt x="216" y="2230"/>
                    <a:pt x="495" y="2452"/>
                  </a:cubicBezTo>
                  <a:cubicBezTo>
                    <a:pt x="731" y="2643"/>
                    <a:pt x="1024" y="2745"/>
                    <a:pt x="1319" y="2745"/>
                  </a:cubicBezTo>
                  <a:cubicBezTo>
                    <a:pt x="1375" y="2745"/>
                    <a:pt x="1434" y="2739"/>
                    <a:pt x="1496" y="2735"/>
                  </a:cubicBezTo>
                  <a:cubicBezTo>
                    <a:pt x="1843" y="2688"/>
                    <a:pt x="2161" y="2501"/>
                    <a:pt x="2366" y="2230"/>
                  </a:cubicBezTo>
                  <a:cubicBezTo>
                    <a:pt x="2557" y="1976"/>
                    <a:pt x="2653" y="1656"/>
                    <a:pt x="2626" y="1313"/>
                  </a:cubicBezTo>
                  <a:cubicBezTo>
                    <a:pt x="2618" y="1227"/>
                    <a:pt x="2610" y="1139"/>
                    <a:pt x="2593" y="1057"/>
                  </a:cubicBezTo>
                  <a:cubicBezTo>
                    <a:pt x="2483" y="503"/>
                    <a:pt x="2033" y="82"/>
                    <a:pt x="1477" y="11"/>
                  </a:cubicBezTo>
                  <a:lnTo>
                    <a:pt x="131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0"/>
            <p:cNvSpPr/>
            <p:nvPr/>
          </p:nvSpPr>
          <p:spPr>
            <a:xfrm>
              <a:off x="5782508" y="3211731"/>
              <a:ext cx="140792" cy="136243"/>
            </a:xfrm>
            <a:custGeom>
              <a:avLst/>
              <a:gdLst/>
              <a:ahLst/>
              <a:cxnLst/>
              <a:rect l="l" t="t" r="r" b="b"/>
              <a:pathLst>
                <a:path w="2843" h="2751" extrusionOk="0">
                  <a:moveTo>
                    <a:pt x="1479" y="348"/>
                  </a:moveTo>
                  <a:cubicBezTo>
                    <a:pt x="1623" y="348"/>
                    <a:pt x="1770" y="377"/>
                    <a:pt x="1915" y="437"/>
                  </a:cubicBezTo>
                  <a:cubicBezTo>
                    <a:pt x="2001" y="474"/>
                    <a:pt x="2083" y="523"/>
                    <a:pt x="2157" y="580"/>
                  </a:cubicBezTo>
                  <a:lnTo>
                    <a:pt x="1488" y="1237"/>
                  </a:lnTo>
                  <a:lnTo>
                    <a:pt x="2243" y="652"/>
                  </a:lnTo>
                  <a:cubicBezTo>
                    <a:pt x="2315" y="718"/>
                    <a:pt x="2376" y="796"/>
                    <a:pt x="2424" y="878"/>
                  </a:cubicBezTo>
                  <a:cubicBezTo>
                    <a:pt x="2461" y="960"/>
                    <a:pt x="2479" y="1023"/>
                    <a:pt x="2483" y="1048"/>
                  </a:cubicBezTo>
                  <a:cubicBezTo>
                    <a:pt x="2602" y="1571"/>
                    <a:pt x="2331" y="2101"/>
                    <a:pt x="1845" y="2310"/>
                  </a:cubicBezTo>
                  <a:lnTo>
                    <a:pt x="1371" y="1208"/>
                  </a:lnTo>
                  <a:lnTo>
                    <a:pt x="1371" y="1208"/>
                  </a:lnTo>
                  <a:lnTo>
                    <a:pt x="1837" y="2316"/>
                  </a:lnTo>
                  <a:cubicBezTo>
                    <a:pt x="1702" y="2373"/>
                    <a:pt x="1559" y="2401"/>
                    <a:pt x="1415" y="2401"/>
                  </a:cubicBezTo>
                  <a:cubicBezTo>
                    <a:pt x="1271" y="2401"/>
                    <a:pt x="1126" y="2373"/>
                    <a:pt x="986" y="2316"/>
                  </a:cubicBezTo>
                  <a:cubicBezTo>
                    <a:pt x="838" y="2252"/>
                    <a:pt x="700" y="2156"/>
                    <a:pt x="594" y="2037"/>
                  </a:cubicBezTo>
                  <a:cubicBezTo>
                    <a:pt x="551" y="1986"/>
                    <a:pt x="520" y="1945"/>
                    <a:pt x="503" y="1916"/>
                  </a:cubicBezTo>
                  <a:cubicBezTo>
                    <a:pt x="368" y="1633"/>
                    <a:pt x="358" y="1311"/>
                    <a:pt x="479" y="1017"/>
                  </a:cubicBezTo>
                  <a:cubicBezTo>
                    <a:pt x="588" y="757"/>
                    <a:pt x="793" y="547"/>
                    <a:pt x="1055" y="437"/>
                  </a:cubicBezTo>
                  <a:cubicBezTo>
                    <a:pt x="1190" y="378"/>
                    <a:pt x="1333" y="348"/>
                    <a:pt x="1479" y="348"/>
                  </a:cubicBezTo>
                  <a:close/>
                  <a:moveTo>
                    <a:pt x="1407" y="1"/>
                  </a:moveTo>
                  <a:cubicBezTo>
                    <a:pt x="1235" y="1"/>
                    <a:pt x="1062" y="35"/>
                    <a:pt x="901" y="102"/>
                  </a:cubicBezTo>
                  <a:lnTo>
                    <a:pt x="893" y="104"/>
                  </a:lnTo>
                  <a:cubicBezTo>
                    <a:pt x="319" y="351"/>
                    <a:pt x="1" y="970"/>
                    <a:pt x="136" y="1577"/>
                  </a:cubicBezTo>
                  <a:cubicBezTo>
                    <a:pt x="155" y="1659"/>
                    <a:pt x="185" y="1770"/>
                    <a:pt x="247" y="1897"/>
                  </a:cubicBezTo>
                  <a:lnTo>
                    <a:pt x="325" y="2047"/>
                  </a:lnTo>
                  <a:cubicBezTo>
                    <a:pt x="471" y="2320"/>
                    <a:pt x="696" y="2531"/>
                    <a:pt x="994" y="2657"/>
                  </a:cubicBezTo>
                  <a:cubicBezTo>
                    <a:pt x="1150" y="2720"/>
                    <a:pt x="1320" y="2751"/>
                    <a:pt x="1486" y="2751"/>
                  </a:cubicBezTo>
                  <a:cubicBezTo>
                    <a:pt x="1663" y="2751"/>
                    <a:pt x="1839" y="2716"/>
                    <a:pt x="2001" y="2646"/>
                  </a:cubicBezTo>
                  <a:cubicBezTo>
                    <a:pt x="2315" y="2513"/>
                    <a:pt x="2561" y="2265"/>
                    <a:pt x="2694" y="1943"/>
                  </a:cubicBezTo>
                  <a:cubicBezTo>
                    <a:pt x="2842" y="1581"/>
                    <a:pt x="2824" y="1181"/>
                    <a:pt x="2635" y="822"/>
                  </a:cubicBezTo>
                  <a:lnTo>
                    <a:pt x="2594" y="746"/>
                  </a:lnTo>
                  <a:cubicBezTo>
                    <a:pt x="2563" y="689"/>
                    <a:pt x="2500" y="570"/>
                    <a:pt x="2383" y="441"/>
                  </a:cubicBezTo>
                  <a:cubicBezTo>
                    <a:pt x="2253" y="293"/>
                    <a:pt x="2089" y="176"/>
                    <a:pt x="1901" y="98"/>
                  </a:cubicBezTo>
                  <a:cubicBezTo>
                    <a:pt x="1743" y="33"/>
                    <a:pt x="1575" y="1"/>
                    <a:pt x="1407"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0"/>
            <p:cNvSpPr/>
            <p:nvPr/>
          </p:nvSpPr>
          <p:spPr>
            <a:xfrm>
              <a:off x="5774287" y="3221141"/>
              <a:ext cx="132819" cy="132331"/>
            </a:xfrm>
            <a:custGeom>
              <a:avLst/>
              <a:gdLst/>
              <a:ahLst/>
              <a:cxnLst/>
              <a:rect l="l" t="t" r="r" b="b"/>
              <a:pathLst>
                <a:path w="2682" h="2672" extrusionOk="0">
                  <a:moveTo>
                    <a:pt x="1346" y="268"/>
                  </a:moveTo>
                  <a:cubicBezTo>
                    <a:pt x="1582" y="268"/>
                    <a:pt x="1813" y="345"/>
                    <a:pt x="2013" y="495"/>
                  </a:cubicBezTo>
                  <a:cubicBezTo>
                    <a:pt x="2220" y="651"/>
                    <a:pt x="2368" y="874"/>
                    <a:pt x="2426" y="1131"/>
                  </a:cubicBezTo>
                  <a:cubicBezTo>
                    <a:pt x="2467" y="1420"/>
                    <a:pt x="2391" y="1718"/>
                    <a:pt x="2216" y="1952"/>
                  </a:cubicBezTo>
                  <a:cubicBezTo>
                    <a:pt x="2040" y="2187"/>
                    <a:pt x="1769" y="2345"/>
                    <a:pt x="1478" y="2387"/>
                  </a:cubicBezTo>
                  <a:lnTo>
                    <a:pt x="1334" y="1355"/>
                  </a:lnTo>
                  <a:lnTo>
                    <a:pt x="1328" y="1283"/>
                  </a:lnTo>
                  <a:lnTo>
                    <a:pt x="1404" y="1252"/>
                  </a:lnTo>
                  <a:lnTo>
                    <a:pt x="1328" y="1272"/>
                  </a:lnTo>
                  <a:lnTo>
                    <a:pt x="1324" y="1201"/>
                  </a:lnTo>
                  <a:lnTo>
                    <a:pt x="1324" y="1275"/>
                  </a:lnTo>
                  <a:lnTo>
                    <a:pt x="1314" y="1201"/>
                  </a:lnTo>
                  <a:lnTo>
                    <a:pt x="1318" y="1275"/>
                  </a:lnTo>
                  <a:lnTo>
                    <a:pt x="249" y="1576"/>
                  </a:lnTo>
                  <a:cubicBezTo>
                    <a:pt x="198" y="1287"/>
                    <a:pt x="265" y="985"/>
                    <a:pt x="431" y="743"/>
                  </a:cubicBezTo>
                  <a:cubicBezTo>
                    <a:pt x="608" y="489"/>
                    <a:pt x="885" y="321"/>
                    <a:pt x="1191" y="280"/>
                  </a:cubicBezTo>
                  <a:cubicBezTo>
                    <a:pt x="1242" y="272"/>
                    <a:pt x="1294" y="268"/>
                    <a:pt x="1346" y="268"/>
                  </a:cubicBezTo>
                  <a:close/>
                  <a:moveTo>
                    <a:pt x="1318" y="1287"/>
                  </a:moveTo>
                  <a:lnTo>
                    <a:pt x="1324" y="2401"/>
                  </a:lnTo>
                  <a:cubicBezTo>
                    <a:pt x="1082" y="2401"/>
                    <a:pt x="842" y="2319"/>
                    <a:pt x="649" y="2171"/>
                  </a:cubicBezTo>
                  <a:cubicBezTo>
                    <a:pt x="495" y="2056"/>
                    <a:pt x="378" y="1902"/>
                    <a:pt x="300" y="1728"/>
                  </a:cubicBezTo>
                  <a:lnTo>
                    <a:pt x="1318" y="1287"/>
                  </a:lnTo>
                  <a:close/>
                  <a:moveTo>
                    <a:pt x="1322" y="0"/>
                  </a:moveTo>
                  <a:lnTo>
                    <a:pt x="1143" y="13"/>
                  </a:lnTo>
                  <a:cubicBezTo>
                    <a:pt x="809" y="62"/>
                    <a:pt x="497" y="243"/>
                    <a:pt x="292" y="517"/>
                  </a:cubicBezTo>
                  <a:cubicBezTo>
                    <a:pt x="91" y="790"/>
                    <a:pt x="1" y="1139"/>
                    <a:pt x="52" y="1478"/>
                  </a:cubicBezTo>
                  <a:cubicBezTo>
                    <a:pt x="60" y="1531"/>
                    <a:pt x="70" y="1584"/>
                    <a:pt x="83" y="1648"/>
                  </a:cubicBezTo>
                  <a:cubicBezTo>
                    <a:pt x="148" y="1954"/>
                    <a:pt x="321" y="2222"/>
                    <a:pt x="573" y="2415"/>
                  </a:cubicBezTo>
                  <a:cubicBezTo>
                    <a:pt x="799" y="2581"/>
                    <a:pt x="1065" y="2672"/>
                    <a:pt x="1342" y="2672"/>
                  </a:cubicBezTo>
                  <a:cubicBezTo>
                    <a:pt x="1400" y="2672"/>
                    <a:pt x="1459" y="2668"/>
                    <a:pt x="1519" y="2657"/>
                  </a:cubicBezTo>
                  <a:cubicBezTo>
                    <a:pt x="1878" y="2608"/>
                    <a:pt x="2200" y="2411"/>
                    <a:pt x="2405" y="2114"/>
                  </a:cubicBezTo>
                  <a:cubicBezTo>
                    <a:pt x="2610" y="1820"/>
                    <a:pt x="2682" y="1451"/>
                    <a:pt x="2606" y="1110"/>
                  </a:cubicBezTo>
                  <a:cubicBezTo>
                    <a:pt x="2590" y="1047"/>
                    <a:pt x="2575" y="985"/>
                    <a:pt x="2557" y="924"/>
                  </a:cubicBezTo>
                  <a:lnTo>
                    <a:pt x="2504" y="774"/>
                  </a:lnTo>
                  <a:cubicBezTo>
                    <a:pt x="2415" y="571"/>
                    <a:pt x="2276" y="394"/>
                    <a:pt x="2101" y="261"/>
                  </a:cubicBezTo>
                  <a:cubicBezTo>
                    <a:pt x="1878" y="93"/>
                    <a:pt x="1601" y="0"/>
                    <a:pt x="1322"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0"/>
            <p:cNvSpPr/>
            <p:nvPr/>
          </p:nvSpPr>
          <p:spPr>
            <a:xfrm>
              <a:off x="5093283" y="2303672"/>
              <a:ext cx="685639" cy="742380"/>
            </a:xfrm>
            <a:custGeom>
              <a:avLst/>
              <a:gdLst/>
              <a:ahLst/>
              <a:cxnLst/>
              <a:rect l="l" t="t" r="r" b="b"/>
              <a:pathLst>
                <a:path w="13845" h="14990" extrusionOk="0">
                  <a:moveTo>
                    <a:pt x="7595" y="2394"/>
                  </a:moveTo>
                  <a:cubicBezTo>
                    <a:pt x="8808" y="2394"/>
                    <a:pt x="9925" y="2793"/>
                    <a:pt x="10378" y="3683"/>
                  </a:cubicBezTo>
                  <a:cubicBezTo>
                    <a:pt x="10540" y="4578"/>
                    <a:pt x="10823" y="5359"/>
                    <a:pt x="11083" y="6063"/>
                  </a:cubicBezTo>
                  <a:cubicBezTo>
                    <a:pt x="11166" y="6289"/>
                    <a:pt x="11243" y="6500"/>
                    <a:pt x="11315" y="6713"/>
                  </a:cubicBezTo>
                  <a:cubicBezTo>
                    <a:pt x="11330" y="7575"/>
                    <a:pt x="10768" y="8351"/>
                    <a:pt x="10173" y="9167"/>
                  </a:cubicBezTo>
                  <a:lnTo>
                    <a:pt x="9889" y="9557"/>
                  </a:lnTo>
                  <a:lnTo>
                    <a:pt x="9832" y="9740"/>
                  </a:lnTo>
                  <a:cubicBezTo>
                    <a:pt x="9364" y="11213"/>
                    <a:pt x="8636" y="12187"/>
                    <a:pt x="7785" y="12485"/>
                  </a:cubicBezTo>
                  <a:cubicBezTo>
                    <a:pt x="7618" y="12542"/>
                    <a:pt x="7436" y="12577"/>
                    <a:pt x="7241" y="12583"/>
                  </a:cubicBezTo>
                  <a:lnTo>
                    <a:pt x="7155" y="12589"/>
                  </a:lnTo>
                  <a:cubicBezTo>
                    <a:pt x="6605" y="12589"/>
                    <a:pt x="5975" y="12366"/>
                    <a:pt x="5323" y="11947"/>
                  </a:cubicBezTo>
                  <a:cubicBezTo>
                    <a:pt x="4307" y="10907"/>
                    <a:pt x="3823" y="9565"/>
                    <a:pt x="3478" y="8385"/>
                  </a:cubicBezTo>
                  <a:lnTo>
                    <a:pt x="3456" y="8314"/>
                  </a:lnTo>
                  <a:cubicBezTo>
                    <a:pt x="2717" y="6248"/>
                    <a:pt x="2463" y="4965"/>
                    <a:pt x="2653" y="4278"/>
                  </a:cubicBezTo>
                  <a:cubicBezTo>
                    <a:pt x="2678" y="4188"/>
                    <a:pt x="2709" y="4110"/>
                    <a:pt x="2744" y="4048"/>
                  </a:cubicBezTo>
                  <a:cubicBezTo>
                    <a:pt x="3103" y="3390"/>
                    <a:pt x="4451" y="2996"/>
                    <a:pt x="5721" y="2694"/>
                  </a:cubicBezTo>
                  <a:lnTo>
                    <a:pt x="5805" y="2672"/>
                  </a:lnTo>
                  <a:cubicBezTo>
                    <a:pt x="6380" y="2490"/>
                    <a:pt x="6999" y="2394"/>
                    <a:pt x="7595" y="2394"/>
                  </a:cubicBezTo>
                  <a:close/>
                  <a:moveTo>
                    <a:pt x="7557" y="0"/>
                  </a:moveTo>
                  <a:cubicBezTo>
                    <a:pt x="6732" y="0"/>
                    <a:pt x="5899" y="127"/>
                    <a:pt x="5128" y="366"/>
                  </a:cubicBezTo>
                  <a:cubicBezTo>
                    <a:pt x="3390" y="776"/>
                    <a:pt x="1476" y="1351"/>
                    <a:pt x="635" y="2899"/>
                  </a:cubicBezTo>
                  <a:cubicBezTo>
                    <a:pt x="514" y="3123"/>
                    <a:pt x="417" y="3369"/>
                    <a:pt x="343" y="3636"/>
                  </a:cubicBezTo>
                  <a:cubicBezTo>
                    <a:pt x="1" y="4867"/>
                    <a:pt x="247" y="6447"/>
                    <a:pt x="1187" y="9085"/>
                  </a:cubicBezTo>
                  <a:cubicBezTo>
                    <a:pt x="1619" y="10589"/>
                    <a:pt x="2264" y="12310"/>
                    <a:pt x="3716" y="13738"/>
                  </a:cubicBezTo>
                  <a:lnTo>
                    <a:pt x="3796" y="13818"/>
                  </a:lnTo>
                  <a:lnTo>
                    <a:pt x="3889" y="13880"/>
                  </a:lnTo>
                  <a:cubicBezTo>
                    <a:pt x="4984" y="14614"/>
                    <a:pt x="6084" y="14990"/>
                    <a:pt x="7153" y="14990"/>
                  </a:cubicBezTo>
                  <a:cubicBezTo>
                    <a:pt x="7208" y="14990"/>
                    <a:pt x="7261" y="14987"/>
                    <a:pt x="7345" y="14979"/>
                  </a:cubicBezTo>
                  <a:cubicBezTo>
                    <a:pt x="7774" y="14961"/>
                    <a:pt x="8187" y="14883"/>
                    <a:pt x="8576" y="14747"/>
                  </a:cubicBezTo>
                  <a:cubicBezTo>
                    <a:pt x="9672" y="14366"/>
                    <a:pt x="11151" y="13342"/>
                    <a:pt x="12060" y="10652"/>
                  </a:cubicBezTo>
                  <a:lnTo>
                    <a:pt x="12113" y="10579"/>
                  </a:lnTo>
                  <a:cubicBezTo>
                    <a:pt x="12844" y="9573"/>
                    <a:pt x="13845" y="8197"/>
                    <a:pt x="13703" y="6402"/>
                  </a:cubicBezTo>
                  <a:lnTo>
                    <a:pt x="13695" y="6313"/>
                  </a:lnTo>
                  <a:lnTo>
                    <a:pt x="13648" y="6108"/>
                  </a:lnTo>
                  <a:cubicBezTo>
                    <a:pt x="13556" y="5823"/>
                    <a:pt x="13449" y="5536"/>
                    <a:pt x="13334" y="5222"/>
                  </a:cubicBezTo>
                  <a:cubicBezTo>
                    <a:pt x="13080" y="4528"/>
                    <a:pt x="12840" y="3874"/>
                    <a:pt x="12725" y="3144"/>
                  </a:cubicBezTo>
                  <a:lnTo>
                    <a:pt x="12708" y="3053"/>
                  </a:lnTo>
                  <a:lnTo>
                    <a:pt x="12637" y="2844"/>
                  </a:lnTo>
                  <a:cubicBezTo>
                    <a:pt x="11784" y="854"/>
                    <a:pt x="9694" y="0"/>
                    <a:pt x="75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0"/>
            <p:cNvSpPr/>
            <p:nvPr/>
          </p:nvSpPr>
          <p:spPr>
            <a:xfrm>
              <a:off x="5345243" y="2564016"/>
              <a:ext cx="159066" cy="178240"/>
            </a:xfrm>
            <a:custGeom>
              <a:avLst/>
              <a:gdLst/>
              <a:ahLst/>
              <a:cxnLst/>
              <a:rect l="l" t="t" r="r" b="b"/>
              <a:pathLst>
                <a:path w="3212" h="3599" extrusionOk="0">
                  <a:moveTo>
                    <a:pt x="1747" y="1198"/>
                  </a:moveTo>
                  <a:cubicBezTo>
                    <a:pt x="1755" y="1198"/>
                    <a:pt x="1763" y="1198"/>
                    <a:pt x="1771" y="1198"/>
                  </a:cubicBezTo>
                  <a:cubicBezTo>
                    <a:pt x="1859" y="1202"/>
                    <a:pt x="2030" y="1227"/>
                    <a:pt x="2206" y="1331"/>
                  </a:cubicBezTo>
                  <a:lnTo>
                    <a:pt x="1827" y="1539"/>
                  </a:lnTo>
                  <a:lnTo>
                    <a:pt x="1827" y="1539"/>
                  </a:lnTo>
                  <a:lnTo>
                    <a:pt x="1568" y="1649"/>
                  </a:lnTo>
                  <a:lnTo>
                    <a:pt x="1578" y="1678"/>
                  </a:lnTo>
                  <a:lnTo>
                    <a:pt x="1826" y="1540"/>
                  </a:lnTo>
                  <a:lnTo>
                    <a:pt x="1826" y="1540"/>
                  </a:lnTo>
                  <a:lnTo>
                    <a:pt x="1855" y="1528"/>
                  </a:lnTo>
                  <a:lnTo>
                    <a:pt x="1827" y="1545"/>
                  </a:lnTo>
                  <a:lnTo>
                    <a:pt x="1827" y="1545"/>
                  </a:lnTo>
                  <a:lnTo>
                    <a:pt x="2257" y="1364"/>
                  </a:lnTo>
                  <a:cubicBezTo>
                    <a:pt x="2260" y="1366"/>
                    <a:pt x="2264" y="1366"/>
                    <a:pt x="2266" y="1370"/>
                  </a:cubicBezTo>
                  <a:cubicBezTo>
                    <a:pt x="2309" y="1397"/>
                    <a:pt x="2350" y="1434"/>
                    <a:pt x="2387" y="1473"/>
                  </a:cubicBezTo>
                  <a:cubicBezTo>
                    <a:pt x="2397" y="1483"/>
                    <a:pt x="2403" y="1493"/>
                    <a:pt x="2413" y="1504"/>
                  </a:cubicBezTo>
                  <a:cubicBezTo>
                    <a:pt x="2420" y="1530"/>
                    <a:pt x="2420" y="1577"/>
                    <a:pt x="2413" y="1629"/>
                  </a:cubicBezTo>
                  <a:cubicBezTo>
                    <a:pt x="2409" y="1662"/>
                    <a:pt x="2381" y="1836"/>
                    <a:pt x="2247" y="2019"/>
                  </a:cubicBezTo>
                  <a:cubicBezTo>
                    <a:pt x="2227" y="2047"/>
                    <a:pt x="2151" y="2146"/>
                    <a:pt x="2028" y="2228"/>
                  </a:cubicBezTo>
                  <a:cubicBezTo>
                    <a:pt x="1929" y="2296"/>
                    <a:pt x="1843" y="2328"/>
                    <a:pt x="1808" y="2341"/>
                  </a:cubicBezTo>
                  <a:cubicBezTo>
                    <a:pt x="1697" y="2380"/>
                    <a:pt x="1582" y="2399"/>
                    <a:pt x="1469" y="2399"/>
                  </a:cubicBezTo>
                  <a:cubicBezTo>
                    <a:pt x="1364" y="2399"/>
                    <a:pt x="1260" y="2382"/>
                    <a:pt x="1162" y="2349"/>
                  </a:cubicBezTo>
                  <a:cubicBezTo>
                    <a:pt x="1035" y="2306"/>
                    <a:pt x="942" y="2236"/>
                    <a:pt x="903" y="2205"/>
                  </a:cubicBezTo>
                  <a:cubicBezTo>
                    <a:pt x="883" y="2187"/>
                    <a:pt x="848" y="2156"/>
                    <a:pt x="809" y="2115"/>
                  </a:cubicBezTo>
                  <a:cubicBezTo>
                    <a:pt x="809" y="2111"/>
                    <a:pt x="809" y="2105"/>
                    <a:pt x="801" y="2101"/>
                  </a:cubicBezTo>
                  <a:lnTo>
                    <a:pt x="1570" y="1678"/>
                  </a:lnTo>
                  <a:lnTo>
                    <a:pt x="1560" y="1649"/>
                  </a:lnTo>
                  <a:lnTo>
                    <a:pt x="799" y="1967"/>
                  </a:lnTo>
                  <a:cubicBezTo>
                    <a:pt x="801" y="1947"/>
                    <a:pt x="805" y="1928"/>
                    <a:pt x="807" y="1910"/>
                  </a:cubicBezTo>
                  <a:cubicBezTo>
                    <a:pt x="830" y="1797"/>
                    <a:pt x="873" y="1688"/>
                    <a:pt x="940" y="1588"/>
                  </a:cubicBezTo>
                  <a:cubicBezTo>
                    <a:pt x="1029" y="1448"/>
                    <a:pt x="1199" y="1313"/>
                    <a:pt x="1418" y="1243"/>
                  </a:cubicBezTo>
                  <a:cubicBezTo>
                    <a:pt x="1520" y="1212"/>
                    <a:pt x="1628" y="1198"/>
                    <a:pt x="1747" y="1198"/>
                  </a:cubicBezTo>
                  <a:close/>
                  <a:moveTo>
                    <a:pt x="1475" y="1"/>
                  </a:moveTo>
                  <a:cubicBezTo>
                    <a:pt x="1316" y="1"/>
                    <a:pt x="1159" y="26"/>
                    <a:pt x="1014" y="78"/>
                  </a:cubicBezTo>
                  <a:cubicBezTo>
                    <a:pt x="932" y="104"/>
                    <a:pt x="809" y="154"/>
                    <a:pt x="676" y="246"/>
                  </a:cubicBezTo>
                  <a:cubicBezTo>
                    <a:pt x="493" y="369"/>
                    <a:pt x="388" y="500"/>
                    <a:pt x="315" y="601"/>
                  </a:cubicBezTo>
                  <a:cubicBezTo>
                    <a:pt x="83" y="915"/>
                    <a:pt x="48" y="1231"/>
                    <a:pt x="31" y="1370"/>
                  </a:cubicBezTo>
                  <a:cubicBezTo>
                    <a:pt x="1" y="1643"/>
                    <a:pt x="44" y="1875"/>
                    <a:pt x="81" y="2029"/>
                  </a:cubicBezTo>
                  <a:cubicBezTo>
                    <a:pt x="124" y="2211"/>
                    <a:pt x="185" y="2365"/>
                    <a:pt x="231" y="2462"/>
                  </a:cubicBezTo>
                  <a:cubicBezTo>
                    <a:pt x="276" y="2570"/>
                    <a:pt x="335" y="2679"/>
                    <a:pt x="409" y="2804"/>
                  </a:cubicBezTo>
                  <a:cubicBezTo>
                    <a:pt x="483" y="2929"/>
                    <a:pt x="567" y="3042"/>
                    <a:pt x="665" y="3141"/>
                  </a:cubicBezTo>
                  <a:cubicBezTo>
                    <a:pt x="737" y="3213"/>
                    <a:pt x="817" y="3280"/>
                    <a:pt x="903" y="3342"/>
                  </a:cubicBezTo>
                  <a:cubicBezTo>
                    <a:pt x="1133" y="3500"/>
                    <a:pt x="1394" y="3586"/>
                    <a:pt x="1683" y="3598"/>
                  </a:cubicBezTo>
                  <a:lnTo>
                    <a:pt x="1738" y="3598"/>
                  </a:lnTo>
                  <a:cubicBezTo>
                    <a:pt x="2223" y="3598"/>
                    <a:pt x="2666" y="3346"/>
                    <a:pt x="2953" y="2907"/>
                  </a:cubicBezTo>
                  <a:cubicBezTo>
                    <a:pt x="3088" y="2702"/>
                    <a:pt x="3148" y="2495"/>
                    <a:pt x="3172" y="2359"/>
                  </a:cubicBezTo>
                  <a:cubicBezTo>
                    <a:pt x="3193" y="2248"/>
                    <a:pt x="3207" y="2140"/>
                    <a:pt x="3207" y="2033"/>
                  </a:cubicBezTo>
                  <a:cubicBezTo>
                    <a:pt x="3211" y="1662"/>
                    <a:pt x="3088" y="1364"/>
                    <a:pt x="2984" y="1147"/>
                  </a:cubicBezTo>
                  <a:cubicBezTo>
                    <a:pt x="2963" y="1104"/>
                    <a:pt x="2941" y="1058"/>
                    <a:pt x="2916" y="1017"/>
                  </a:cubicBezTo>
                  <a:lnTo>
                    <a:pt x="2912" y="1009"/>
                  </a:lnTo>
                  <a:cubicBezTo>
                    <a:pt x="2883" y="941"/>
                    <a:pt x="2850" y="872"/>
                    <a:pt x="2811" y="808"/>
                  </a:cubicBezTo>
                  <a:cubicBezTo>
                    <a:pt x="2752" y="708"/>
                    <a:pt x="2694" y="628"/>
                    <a:pt x="2643" y="564"/>
                  </a:cubicBezTo>
                  <a:cubicBezTo>
                    <a:pt x="2563" y="461"/>
                    <a:pt x="2483" y="392"/>
                    <a:pt x="2428" y="346"/>
                  </a:cubicBezTo>
                  <a:cubicBezTo>
                    <a:pt x="2276" y="225"/>
                    <a:pt x="2116" y="135"/>
                    <a:pt x="1942" y="78"/>
                  </a:cubicBezTo>
                  <a:cubicBezTo>
                    <a:pt x="1793" y="26"/>
                    <a:pt x="1633" y="1"/>
                    <a:pt x="147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0"/>
            <p:cNvSpPr/>
            <p:nvPr/>
          </p:nvSpPr>
          <p:spPr>
            <a:xfrm>
              <a:off x="5310628" y="2582686"/>
              <a:ext cx="176696" cy="171951"/>
            </a:xfrm>
            <a:custGeom>
              <a:avLst/>
              <a:gdLst/>
              <a:ahLst/>
              <a:cxnLst/>
              <a:rect l="l" t="t" r="r" b="b"/>
              <a:pathLst>
                <a:path w="3568" h="3472" extrusionOk="0">
                  <a:moveTo>
                    <a:pt x="2391" y="2340"/>
                  </a:moveTo>
                  <a:cubicBezTo>
                    <a:pt x="2390" y="2340"/>
                    <a:pt x="2390" y="2341"/>
                    <a:pt x="2390" y="2341"/>
                  </a:cubicBezTo>
                  <a:lnTo>
                    <a:pt x="2390" y="2341"/>
                  </a:lnTo>
                  <a:cubicBezTo>
                    <a:pt x="2390" y="2340"/>
                    <a:pt x="2390" y="2340"/>
                    <a:pt x="2391" y="2340"/>
                  </a:cubicBezTo>
                  <a:close/>
                  <a:moveTo>
                    <a:pt x="1424" y="860"/>
                  </a:moveTo>
                  <a:lnTo>
                    <a:pt x="1621" y="1375"/>
                  </a:lnTo>
                  <a:lnTo>
                    <a:pt x="1613" y="1377"/>
                  </a:lnTo>
                  <a:lnTo>
                    <a:pt x="1732" y="1662"/>
                  </a:lnTo>
                  <a:lnTo>
                    <a:pt x="1818" y="1882"/>
                  </a:lnTo>
                  <a:lnTo>
                    <a:pt x="1873" y="1867"/>
                  </a:lnTo>
                  <a:lnTo>
                    <a:pt x="1978" y="2066"/>
                  </a:lnTo>
                  <a:lnTo>
                    <a:pt x="1943" y="2392"/>
                  </a:lnTo>
                  <a:cubicBezTo>
                    <a:pt x="1814" y="2376"/>
                    <a:pt x="1715" y="2337"/>
                    <a:pt x="1695" y="2329"/>
                  </a:cubicBezTo>
                  <a:cubicBezTo>
                    <a:pt x="1565" y="2271"/>
                    <a:pt x="1447" y="2187"/>
                    <a:pt x="1352" y="2083"/>
                  </a:cubicBezTo>
                  <a:cubicBezTo>
                    <a:pt x="1258" y="1980"/>
                    <a:pt x="1217" y="1880"/>
                    <a:pt x="1206" y="1851"/>
                  </a:cubicBezTo>
                  <a:cubicBezTo>
                    <a:pt x="1161" y="1736"/>
                    <a:pt x="1155" y="1644"/>
                    <a:pt x="1151" y="1615"/>
                  </a:cubicBezTo>
                  <a:cubicBezTo>
                    <a:pt x="1139" y="1426"/>
                    <a:pt x="1180" y="1239"/>
                    <a:pt x="1272" y="1069"/>
                  </a:cubicBezTo>
                  <a:cubicBezTo>
                    <a:pt x="1305" y="1008"/>
                    <a:pt x="1356" y="932"/>
                    <a:pt x="1424" y="860"/>
                  </a:cubicBezTo>
                  <a:close/>
                  <a:moveTo>
                    <a:pt x="2060" y="2226"/>
                  </a:moveTo>
                  <a:lnTo>
                    <a:pt x="2152" y="2399"/>
                  </a:lnTo>
                  <a:cubicBezTo>
                    <a:pt x="2121" y="2401"/>
                    <a:pt x="2093" y="2403"/>
                    <a:pt x="2060" y="2403"/>
                  </a:cubicBezTo>
                  <a:lnTo>
                    <a:pt x="2060" y="2226"/>
                  </a:lnTo>
                  <a:close/>
                  <a:moveTo>
                    <a:pt x="2060" y="0"/>
                  </a:moveTo>
                  <a:cubicBezTo>
                    <a:pt x="1865" y="0"/>
                    <a:pt x="1678" y="39"/>
                    <a:pt x="1488" y="115"/>
                  </a:cubicBezTo>
                  <a:cubicBezTo>
                    <a:pt x="1371" y="164"/>
                    <a:pt x="1254" y="214"/>
                    <a:pt x="1141" y="271"/>
                  </a:cubicBezTo>
                  <a:lnTo>
                    <a:pt x="0" y="843"/>
                  </a:lnTo>
                  <a:lnTo>
                    <a:pt x="542" y="1919"/>
                  </a:lnTo>
                  <a:lnTo>
                    <a:pt x="587" y="2013"/>
                  </a:lnTo>
                  <a:cubicBezTo>
                    <a:pt x="616" y="2074"/>
                    <a:pt x="644" y="2148"/>
                    <a:pt x="667" y="2228"/>
                  </a:cubicBezTo>
                  <a:lnTo>
                    <a:pt x="1036" y="3472"/>
                  </a:lnTo>
                  <a:lnTo>
                    <a:pt x="2247" y="3008"/>
                  </a:lnTo>
                  <a:lnTo>
                    <a:pt x="2386" y="2959"/>
                  </a:lnTo>
                  <a:cubicBezTo>
                    <a:pt x="2464" y="2934"/>
                    <a:pt x="2544" y="2907"/>
                    <a:pt x="2614" y="2877"/>
                  </a:cubicBezTo>
                  <a:cubicBezTo>
                    <a:pt x="2655" y="2862"/>
                    <a:pt x="2696" y="2844"/>
                    <a:pt x="2745" y="2821"/>
                  </a:cubicBezTo>
                  <a:cubicBezTo>
                    <a:pt x="3014" y="2692"/>
                    <a:pt x="3238" y="2483"/>
                    <a:pt x="3377" y="2228"/>
                  </a:cubicBezTo>
                  <a:cubicBezTo>
                    <a:pt x="3508" y="1990"/>
                    <a:pt x="3568" y="1724"/>
                    <a:pt x="3549" y="1451"/>
                  </a:cubicBezTo>
                  <a:cubicBezTo>
                    <a:pt x="3545" y="1354"/>
                    <a:pt x="3529" y="1209"/>
                    <a:pt x="3467" y="1038"/>
                  </a:cubicBezTo>
                  <a:lnTo>
                    <a:pt x="3467" y="1036"/>
                  </a:lnTo>
                  <a:cubicBezTo>
                    <a:pt x="3387" y="813"/>
                    <a:pt x="3274" y="626"/>
                    <a:pt x="3129" y="466"/>
                  </a:cubicBezTo>
                  <a:cubicBezTo>
                    <a:pt x="2965" y="285"/>
                    <a:pt x="2780" y="183"/>
                    <a:pt x="2663" y="132"/>
                  </a:cubicBezTo>
                  <a:cubicBezTo>
                    <a:pt x="2542" y="76"/>
                    <a:pt x="2378" y="19"/>
                    <a:pt x="2156" y="2"/>
                  </a:cubicBezTo>
                  <a:lnTo>
                    <a:pt x="2060"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0"/>
            <p:cNvSpPr/>
            <p:nvPr/>
          </p:nvSpPr>
          <p:spPr>
            <a:xfrm>
              <a:off x="5375450" y="2684704"/>
              <a:ext cx="182193" cy="164918"/>
            </a:xfrm>
            <a:custGeom>
              <a:avLst/>
              <a:gdLst/>
              <a:ahLst/>
              <a:cxnLst/>
              <a:rect l="l" t="t" r="r" b="b"/>
              <a:pathLst>
                <a:path w="3679" h="3330" extrusionOk="0">
                  <a:moveTo>
                    <a:pt x="1576" y="1174"/>
                  </a:moveTo>
                  <a:lnTo>
                    <a:pt x="1637" y="1295"/>
                  </a:lnTo>
                  <a:lnTo>
                    <a:pt x="1510" y="1241"/>
                  </a:lnTo>
                  <a:cubicBezTo>
                    <a:pt x="1528" y="1221"/>
                    <a:pt x="1549" y="1200"/>
                    <a:pt x="1570" y="1182"/>
                  </a:cubicBezTo>
                  <a:lnTo>
                    <a:pt x="1576" y="1174"/>
                  </a:lnTo>
                  <a:close/>
                  <a:moveTo>
                    <a:pt x="2575" y="1350"/>
                  </a:moveTo>
                  <a:lnTo>
                    <a:pt x="2341" y="1637"/>
                  </a:lnTo>
                  <a:lnTo>
                    <a:pt x="2035" y="1453"/>
                  </a:lnTo>
                  <a:lnTo>
                    <a:pt x="2575" y="1350"/>
                  </a:lnTo>
                  <a:close/>
                  <a:moveTo>
                    <a:pt x="2199" y="1810"/>
                  </a:moveTo>
                  <a:lnTo>
                    <a:pt x="1977" y="1884"/>
                  </a:lnTo>
                  <a:lnTo>
                    <a:pt x="1977" y="1884"/>
                  </a:lnTo>
                  <a:lnTo>
                    <a:pt x="2199" y="1811"/>
                  </a:lnTo>
                  <a:lnTo>
                    <a:pt x="2199" y="1810"/>
                  </a:lnTo>
                  <a:close/>
                  <a:moveTo>
                    <a:pt x="1500" y="1252"/>
                  </a:moveTo>
                  <a:lnTo>
                    <a:pt x="1643" y="1299"/>
                  </a:lnTo>
                  <a:lnTo>
                    <a:pt x="1746" y="1508"/>
                  </a:lnTo>
                  <a:lnTo>
                    <a:pt x="2021" y="1457"/>
                  </a:lnTo>
                  <a:lnTo>
                    <a:pt x="2324" y="1658"/>
                  </a:lnTo>
                  <a:lnTo>
                    <a:pt x="2201" y="1810"/>
                  </a:lnTo>
                  <a:lnTo>
                    <a:pt x="2199" y="1811"/>
                  </a:lnTo>
                  <a:lnTo>
                    <a:pt x="2023" y="2027"/>
                  </a:lnTo>
                  <a:lnTo>
                    <a:pt x="2240" y="2355"/>
                  </a:lnTo>
                  <a:cubicBezTo>
                    <a:pt x="2238" y="2355"/>
                    <a:pt x="2236" y="2359"/>
                    <a:pt x="2232" y="2359"/>
                  </a:cubicBezTo>
                  <a:cubicBezTo>
                    <a:pt x="2144" y="2384"/>
                    <a:pt x="2056" y="2397"/>
                    <a:pt x="1967" y="2397"/>
                  </a:cubicBezTo>
                  <a:cubicBezTo>
                    <a:pt x="1873" y="2397"/>
                    <a:pt x="1778" y="2383"/>
                    <a:pt x="1682" y="2353"/>
                  </a:cubicBezTo>
                  <a:cubicBezTo>
                    <a:pt x="1637" y="2341"/>
                    <a:pt x="1522" y="2300"/>
                    <a:pt x="1399" y="2210"/>
                  </a:cubicBezTo>
                  <a:cubicBezTo>
                    <a:pt x="1389" y="2201"/>
                    <a:pt x="1358" y="2179"/>
                    <a:pt x="1323" y="2144"/>
                  </a:cubicBezTo>
                  <a:cubicBezTo>
                    <a:pt x="1323" y="2140"/>
                    <a:pt x="1319" y="2140"/>
                    <a:pt x="1319" y="2136"/>
                  </a:cubicBezTo>
                  <a:cubicBezTo>
                    <a:pt x="1315" y="2128"/>
                    <a:pt x="1313" y="2119"/>
                    <a:pt x="1309" y="2109"/>
                  </a:cubicBezTo>
                  <a:lnTo>
                    <a:pt x="1977" y="1884"/>
                  </a:lnTo>
                  <a:lnTo>
                    <a:pt x="1977" y="1884"/>
                  </a:lnTo>
                  <a:lnTo>
                    <a:pt x="1309" y="2107"/>
                  </a:lnTo>
                  <a:cubicBezTo>
                    <a:pt x="1268" y="1986"/>
                    <a:pt x="1254" y="1859"/>
                    <a:pt x="1266" y="1740"/>
                  </a:cubicBezTo>
                  <a:cubicBezTo>
                    <a:pt x="1272" y="1713"/>
                    <a:pt x="1286" y="1611"/>
                    <a:pt x="1346" y="1481"/>
                  </a:cubicBezTo>
                  <a:cubicBezTo>
                    <a:pt x="1387" y="1397"/>
                    <a:pt x="1438" y="1319"/>
                    <a:pt x="1500" y="1252"/>
                  </a:cubicBezTo>
                  <a:close/>
                  <a:moveTo>
                    <a:pt x="1972" y="1"/>
                  </a:moveTo>
                  <a:cubicBezTo>
                    <a:pt x="1844" y="1"/>
                    <a:pt x="1716" y="17"/>
                    <a:pt x="1596" y="51"/>
                  </a:cubicBezTo>
                  <a:cubicBezTo>
                    <a:pt x="1329" y="123"/>
                    <a:pt x="1087" y="273"/>
                    <a:pt x="909" y="478"/>
                  </a:cubicBezTo>
                  <a:cubicBezTo>
                    <a:pt x="858" y="536"/>
                    <a:pt x="815" y="595"/>
                    <a:pt x="773" y="659"/>
                  </a:cubicBezTo>
                  <a:lnTo>
                    <a:pt x="735" y="720"/>
                  </a:lnTo>
                  <a:cubicBezTo>
                    <a:pt x="702" y="782"/>
                    <a:pt x="671" y="845"/>
                    <a:pt x="646" y="909"/>
                  </a:cubicBezTo>
                  <a:lnTo>
                    <a:pt x="638" y="927"/>
                  </a:lnTo>
                  <a:cubicBezTo>
                    <a:pt x="568" y="1110"/>
                    <a:pt x="550" y="1268"/>
                    <a:pt x="544" y="1373"/>
                  </a:cubicBezTo>
                  <a:cubicBezTo>
                    <a:pt x="538" y="1438"/>
                    <a:pt x="538" y="1502"/>
                    <a:pt x="544" y="1570"/>
                  </a:cubicBezTo>
                  <a:lnTo>
                    <a:pt x="0" y="1929"/>
                  </a:lnTo>
                  <a:lnTo>
                    <a:pt x="710" y="2507"/>
                  </a:lnTo>
                  <a:lnTo>
                    <a:pt x="856" y="3293"/>
                  </a:lnTo>
                  <a:lnTo>
                    <a:pt x="1366" y="3038"/>
                  </a:lnTo>
                  <a:cubicBezTo>
                    <a:pt x="1518" y="3145"/>
                    <a:pt x="1658" y="3205"/>
                    <a:pt x="1725" y="3231"/>
                  </a:cubicBezTo>
                  <a:cubicBezTo>
                    <a:pt x="1892" y="3297"/>
                    <a:pt x="2066" y="3330"/>
                    <a:pt x="2238" y="3330"/>
                  </a:cubicBezTo>
                  <a:cubicBezTo>
                    <a:pt x="2581" y="3330"/>
                    <a:pt x="2919" y="3201"/>
                    <a:pt x="3192" y="2958"/>
                  </a:cubicBezTo>
                  <a:cubicBezTo>
                    <a:pt x="3326" y="2835"/>
                    <a:pt x="3432" y="2692"/>
                    <a:pt x="3514" y="2519"/>
                  </a:cubicBezTo>
                  <a:cubicBezTo>
                    <a:pt x="3611" y="2318"/>
                    <a:pt x="3638" y="2140"/>
                    <a:pt x="3654" y="2011"/>
                  </a:cubicBezTo>
                  <a:cubicBezTo>
                    <a:pt x="3679" y="1785"/>
                    <a:pt x="3656" y="1563"/>
                    <a:pt x="3586" y="1356"/>
                  </a:cubicBezTo>
                  <a:lnTo>
                    <a:pt x="3586" y="1354"/>
                  </a:lnTo>
                  <a:cubicBezTo>
                    <a:pt x="3555" y="1258"/>
                    <a:pt x="3519" y="1169"/>
                    <a:pt x="3471" y="1073"/>
                  </a:cubicBezTo>
                  <a:cubicBezTo>
                    <a:pt x="3387" y="903"/>
                    <a:pt x="3289" y="774"/>
                    <a:pt x="3215" y="681"/>
                  </a:cubicBezTo>
                  <a:cubicBezTo>
                    <a:pt x="3182" y="638"/>
                    <a:pt x="3149" y="595"/>
                    <a:pt x="3114" y="556"/>
                  </a:cubicBezTo>
                  <a:cubicBezTo>
                    <a:pt x="2997" y="410"/>
                    <a:pt x="2878" y="322"/>
                    <a:pt x="2813" y="273"/>
                  </a:cubicBezTo>
                  <a:cubicBezTo>
                    <a:pt x="2642" y="148"/>
                    <a:pt x="2478" y="92"/>
                    <a:pt x="2370" y="58"/>
                  </a:cubicBezTo>
                  <a:cubicBezTo>
                    <a:pt x="2243" y="20"/>
                    <a:pt x="2107" y="1"/>
                    <a:pt x="197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0"/>
            <p:cNvSpPr/>
            <p:nvPr/>
          </p:nvSpPr>
          <p:spPr>
            <a:xfrm>
              <a:off x="5369953" y="2698125"/>
              <a:ext cx="174468" cy="181509"/>
            </a:xfrm>
            <a:custGeom>
              <a:avLst/>
              <a:gdLst/>
              <a:ahLst/>
              <a:cxnLst/>
              <a:rect l="l" t="t" r="r" b="b"/>
              <a:pathLst>
                <a:path w="3523" h="3665" extrusionOk="0">
                  <a:moveTo>
                    <a:pt x="1293" y="954"/>
                  </a:moveTo>
                  <a:lnTo>
                    <a:pt x="1912" y="1914"/>
                  </a:lnTo>
                  <a:lnTo>
                    <a:pt x="1984" y="1879"/>
                  </a:lnTo>
                  <a:lnTo>
                    <a:pt x="2325" y="2345"/>
                  </a:lnTo>
                  <a:cubicBezTo>
                    <a:pt x="2306" y="2351"/>
                    <a:pt x="2288" y="2357"/>
                    <a:pt x="2269" y="2361"/>
                  </a:cubicBezTo>
                  <a:cubicBezTo>
                    <a:pt x="2176" y="2389"/>
                    <a:pt x="2083" y="2403"/>
                    <a:pt x="1989" y="2403"/>
                  </a:cubicBezTo>
                  <a:cubicBezTo>
                    <a:pt x="1917" y="2403"/>
                    <a:pt x="1844" y="2395"/>
                    <a:pt x="1771" y="2378"/>
                  </a:cubicBezTo>
                  <a:cubicBezTo>
                    <a:pt x="1703" y="2361"/>
                    <a:pt x="1594" y="2326"/>
                    <a:pt x="1471" y="2248"/>
                  </a:cubicBezTo>
                  <a:cubicBezTo>
                    <a:pt x="1420" y="2216"/>
                    <a:pt x="1369" y="2175"/>
                    <a:pt x="1324" y="2125"/>
                  </a:cubicBezTo>
                  <a:cubicBezTo>
                    <a:pt x="1307" y="2111"/>
                    <a:pt x="1293" y="2093"/>
                    <a:pt x="1283" y="2080"/>
                  </a:cubicBezTo>
                  <a:cubicBezTo>
                    <a:pt x="1262" y="2051"/>
                    <a:pt x="1241" y="2021"/>
                    <a:pt x="1227" y="1992"/>
                  </a:cubicBezTo>
                  <a:cubicBezTo>
                    <a:pt x="1184" y="1914"/>
                    <a:pt x="1088" y="1699"/>
                    <a:pt x="1120" y="1401"/>
                  </a:cubicBezTo>
                  <a:cubicBezTo>
                    <a:pt x="1129" y="1335"/>
                    <a:pt x="1159" y="1169"/>
                    <a:pt x="1266" y="995"/>
                  </a:cubicBezTo>
                  <a:cubicBezTo>
                    <a:pt x="1272" y="985"/>
                    <a:pt x="1283" y="970"/>
                    <a:pt x="1293" y="954"/>
                  </a:cubicBezTo>
                  <a:close/>
                  <a:moveTo>
                    <a:pt x="1981" y="0"/>
                  </a:moveTo>
                  <a:cubicBezTo>
                    <a:pt x="1847" y="0"/>
                    <a:pt x="1716" y="18"/>
                    <a:pt x="1598" y="53"/>
                  </a:cubicBezTo>
                  <a:cubicBezTo>
                    <a:pt x="1475" y="86"/>
                    <a:pt x="1377" y="133"/>
                    <a:pt x="1326" y="158"/>
                  </a:cubicBezTo>
                  <a:lnTo>
                    <a:pt x="1229" y="207"/>
                  </a:lnTo>
                  <a:cubicBezTo>
                    <a:pt x="1118" y="260"/>
                    <a:pt x="1034" y="322"/>
                    <a:pt x="956" y="377"/>
                  </a:cubicBezTo>
                  <a:lnTo>
                    <a:pt x="0" y="1056"/>
                  </a:lnTo>
                  <a:lnTo>
                    <a:pt x="593" y="2015"/>
                  </a:lnTo>
                  <a:cubicBezTo>
                    <a:pt x="603" y="2031"/>
                    <a:pt x="614" y="2049"/>
                    <a:pt x="620" y="2062"/>
                  </a:cubicBezTo>
                  <a:lnTo>
                    <a:pt x="661" y="2134"/>
                  </a:lnTo>
                  <a:cubicBezTo>
                    <a:pt x="681" y="2173"/>
                    <a:pt x="706" y="2207"/>
                    <a:pt x="731" y="2250"/>
                  </a:cubicBezTo>
                  <a:lnTo>
                    <a:pt x="772" y="2324"/>
                  </a:lnTo>
                  <a:cubicBezTo>
                    <a:pt x="790" y="2357"/>
                    <a:pt x="809" y="2390"/>
                    <a:pt x="823" y="2427"/>
                  </a:cubicBezTo>
                  <a:lnTo>
                    <a:pt x="1410" y="3664"/>
                  </a:lnTo>
                  <a:lnTo>
                    <a:pt x="2538" y="2934"/>
                  </a:lnTo>
                  <a:lnTo>
                    <a:pt x="2606" y="2893"/>
                  </a:lnTo>
                  <a:cubicBezTo>
                    <a:pt x="2651" y="2862"/>
                    <a:pt x="2696" y="2831"/>
                    <a:pt x="2739" y="2798"/>
                  </a:cubicBezTo>
                  <a:lnTo>
                    <a:pt x="2842" y="2726"/>
                  </a:lnTo>
                  <a:cubicBezTo>
                    <a:pt x="2907" y="2679"/>
                    <a:pt x="2985" y="2624"/>
                    <a:pt x="3067" y="2546"/>
                  </a:cubicBezTo>
                  <a:cubicBezTo>
                    <a:pt x="3160" y="2462"/>
                    <a:pt x="3240" y="2363"/>
                    <a:pt x="3307" y="2248"/>
                  </a:cubicBezTo>
                  <a:cubicBezTo>
                    <a:pt x="3461" y="1998"/>
                    <a:pt x="3490" y="1768"/>
                    <a:pt x="3500" y="1676"/>
                  </a:cubicBezTo>
                  <a:cubicBezTo>
                    <a:pt x="3523" y="1477"/>
                    <a:pt x="3513" y="1167"/>
                    <a:pt x="3324" y="825"/>
                  </a:cubicBezTo>
                  <a:cubicBezTo>
                    <a:pt x="3291" y="763"/>
                    <a:pt x="3250" y="706"/>
                    <a:pt x="3211" y="654"/>
                  </a:cubicBezTo>
                  <a:cubicBezTo>
                    <a:pt x="3162" y="589"/>
                    <a:pt x="3110" y="525"/>
                    <a:pt x="3055" y="466"/>
                  </a:cubicBezTo>
                  <a:cubicBezTo>
                    <a:pt x="2965" y="373"/>
                    <a:pt x="2862" y="289"/>
                    <a:pt x="2743" y="215"/>
                  </a:cubicBezTo>
                  <a:cubicBezTo>
                    <a:pt x="2616" y="135"/>
                    <a:pt x="2472" y="74"/>
                    <a:pt x="2312" y="39"/>
                  </a:cubicBezTo>
                  <a:cubicBezTo>
                    <a:pt x="2204" y="13"/>
                    <a:pt x="2092" y="0"/>
                    <a:pt x="198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0"/>
            <p:cNvSpPr/>
            <p:nvPr/>
          </p:nvSpPr>
          <p:spPr>
            <a:xfrm>
              <a:off x="5396348" y="2768002"/>
              <a:ext cx="81663" cy="100734"/>
            </a:xfrm>
            <a:custGeom>
              <a:avLst/>
              <a:gdLst/>
              <a:ahLst/>
              <a:cxnLst/>
              <a:rect l="l" t="t" r="r" b="b"/>
              <a:pathLst>
                <a:path w="1649" h="2034" extrusionOk="0">
                  <a:moveTo>
                    <a:pt x="1466" y="0"/>
                  </a:moveTo>
                  <a:lnTo>
                    <a:pt x="1" y="1890"/>
                  </a:lnTo>
                  <a:lnTo>
                    <a:pt x="87" y="1972"/>
                  </a:lnTo>
                  <a:lnTo>
                    <a:pt x="185" y="2034"/>
                  </a:lnTo>
                  <a:lnTo>
                    <a:pt x="542" y="1502"/>
                  </a:lnTo>
                  <a:lnTo>
                    <a:pt x="1648" y="146"/>
                  </a:lnTo>
                  <a:lnTo>
                    <a:pt x="1589" y="93"/>
                  </a:lnTo>
                  <a:lnTo>
                    <a:pt x="1047" y="745"/>
                  </a:lnTo>
                  <a:lnTo>
                    <a:pt x="1578" y="82"/>
                  </a:lnTo>
                  <a:lnTo>
                    <a:pt x="1466"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0"/>
            <p:cNvSpPr/>
            <p:nvPr/>
          </p:nvSpPr>
          <p:spPr>
            <a:xfrm>
              <a:off x="5377877" y="2759039"/>
              <a:ext cx="118904" cy="118959"/>
            </a:xfrm>
            <a:custGeom>
              <a:avLst/>
              <a:gdLst/>
              <a:ahLst/>
              <a:cxnLst/>
              <a:rect l="l" t="t" r="r" b="b"/>
              <a:pathLst>
                <a:path w="2401" h="2402" extrusionOk="0">
                  <a:moveTo>
                    <a:pt x="1200" y="1"/>
                  </a:moveTo>
                  <a:cubicBezTo>
                    <a:pt x="538" y="1"/>
                    <a:pt x="0" y="538"/>
                    <a:pt x="0" y="1201"/>
                  </a:cubicBezTo>
                  <a:cubicBezTo>
                    <a:pt x="0" y="1864"/>
                    <a:pt x="538" y="2401"/>
                    <a:pt x="1200" y="2401"/>
                  </a:cubicBezTo>
                  <a:cubicBezTo>
                    <a:pt x="1865" y="2401"/>
                    <a:pt x="2401" y="1864"/>
                    <a:pt x="2401" y="1201"/>
                  </a:cubicBezTo>
                  <a:cubicBezTo>
                    <a:pt x="2401" y="538"/>
                    <a:pt x="1865" y="1"/>
                    <a:pt x="120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0"/>
            <p:cNvSpPr/>
            <p:nvPr/>
          </p:nvSpPr>
          <p:spPr>
            <a:xfrm>
              <a:off x="5377580" y="2758841"/>
              <a:ext cx="118904" cy="118959"/>
            </a:xfrm>
            <a:custGeom>
              <a:avLst/>
              <a:gdLst/>
              <a:ahLst/>
              <a:cxnLst/>
              <a:rect l="l" t="t" r="r" b="b"/>
              <a:pathLst>
                <a:path w="2401" h="2402" extrusionOk="0">
                  <a:moveTo>
                    <a:pt x="1200" y="1"/>
                  </a:moveTo>
                  <a:cubicBezTo>
                    <a:pt x="538" y="1"/>
                    <a:pt x="0" y="536"/>
                    <a:pt x="0" y="1201"/>
                  </a:cubicBezTo>
                  <a:cubicBezTo>
                    <a:pt x="0" y="1864"/>
                    <a:pt x="538" y="2401"/>
                    <a:pt x="1200" y="2401"/>
                  </a:cubicBezTo>
                  <a:cubicBezTo>
                    <a:pt x="1863" y="2401"/>
                    <a:pt x="2400" y="1864"/>
                    <a:pt x="2400" y="1201"/>
                  </a:cubicBezTo>
                  <a:cubicBezTo>
                    <a:pt x="2400" y="536"/>
                    <a:pt x="1863" y="1"/>
                    <a:pt x="120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0"/>
            <p:cNvSpPr/>
            <p:nvPr/>
          </p:nvSpPr>
          <p:spPr>
            <a:xfrm>
              <a:off x="5411501" y="2763644"/>
              <a:ext cx="50662" cy="108658"/>
            </a:xfrm>
            <a:custGeom>
              <a:avLst/>
              <a:gdLst/>
              <a:ahLst/>
              <a:cxnLst/>
              <a:rect l="l" t="t" r="r" b="b"/>
              <a:pathLst>
                <a:path w="1023" h="2194" extrusionOk="0">
                  <a:moveTo>
                    <a:pt x="991" y="0"/>
                  </a:moveTo>
                  <a:lnTo>
                    <a:pt x="0" y="2187"/>
                  </a:lnTo>
                  <a:lnTo>
                    <a:pt x="84" y="2009"/>
                  </a:lnTo>
                  <a:lnTo>
                    <a:pt x="2" y="2187"/>
                  </a:lnTo>
                  <a:lnTo>
                    <a:pt x="72" y="2039"/>
                  </a:lnTo>
                  <a:lnTo>
                    <a:pt x="4" y="2187"/>
                  </a:lnTo>
                  <a:lnTo>
                    <a:pt x="13" y="2193"/>
                  </a:lnTo>
                  <a:lnTo>
                    <a:pt x="1022" y="12"/>
                  </a:lnTo>
                  <a:lnTo>
                    <a:pt x="99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0"/>
            <p:cNvSpPr/>
            <p:nvPr/>
          </p:nvSpPr>
          <p:spPr>
            <a:xfrm>
              <a:off x="5394119" y="2771122"/>
              <a:ext cx="84188" cy="93057"/>
            </a:xfrm>
            <a:custGeom>
              <a:avLst/>
              <a:gdLst/>
              <a:ahLst/>
              <a:cxnLst/>
              <a:rect l="l" t="t" r="r" b="b"/>
              <a:pathLst>
                <a:path w="1700" h="1879" extrusionOk="0">
                  <a:moveTo>
                    <a:pt x="1603" y="1"/>
                  </a:moveTo>
                  <a:lnTo>
                    <a:pt x="673" y="1148"/>
                  </a:lnTo>
                  <a:lnTo>
                    <a:pt x="1" y="1784"/>
                  </a:lnTo>
                  <a:lnTo>
                    <a:pt x="58" y="1839"/>
                  </a:lnTo>
                  <a:lnTo>
                    <a:pt x="466" y="1404"/>
                  </a:lnTo>
                  <a:lnTo>
                    <a:pt x="466" y="1404"/>
                  </a:lnTo>
                  <a:lnTo>
                    <a:pt x="89" y="1868"/>
                  </a:lnTo>
                  <a:lnTo>
                    <a:pt x="103" y="1878"/>
                  </a:lnTo>
                  <a:lnTo>
                    <a:pt x="1086" y="774"/>
                  </a:lnTo>
                  <a:lnTo>
                    <a:pt x="1699" y="85"/>
                  </a:lnTo>
                  <a:lnTo>
                    <a:pt x="1603"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0"/>
            <p:cNvSpPr/>
            <p:nvPr/>
          </p:nvSpPr>
          <p:spPr>
            <a:xfrm>
              <a:off x="5343212" y="2684803"/>
              <a:ext cx="151935" cy="164522"/>
            </a:xfrm>
            <a:custGeom>
              <a:avLst/>
              <a:gdLst/>
              <a:ahLst/>
              <a:cxnLst/>
              <a:rect l="l" t="t" r="r" b="b"/>
              <a:pathLst>
                <a:path w="3068" h="3322" extrusionOk="0">
                  <a:moveTo>
                    <a:pt x="3041" y="0"/>
                  </a:moveTo>
                  <a:lnTo>
                    <a:pt x="1230" y="1245"/>
                  </a:lnTo>
                  <a:lnTo>
                    <a:pt x="1" y="1922"/>
                  </a:lnTo>
                  <a:lnTo>
                    <a:pt x="940" y="3041"/>
                  </a:lnTo>
                  <a:lnTo>
                    <a:pt x="1127" y="2891"/>
                  </a:lnTo>
                  <a:lnTo>
                    <a:pt x="2009" y="2538"/>
                  </a:lnTo>
                  <a:lnTo>
                    <a:pt x="2440" y="3322"/>
                  </a:lnTo>
                  <a:lnTo>
                    <a:pt x="2549" y="3254"/>
                  </a:lnTo>
                  <a:lnTo>
                    <a:pt x="2046" y="2524"/>
                  </a:lnTo>
                  <a:lnTo>
                    <a:pt x="2719" y="2257"/>
                  </a:lnTo>
                  <a:lnTo>
                    <a:pt x="3068" y="2251"/>
                  </a:lnTo>
                  <a:lnTo>
                    <a:pt x="304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0"/>
            <p:cNvSpPr/>
            <p:nvPr/>
          </p:nvSpPr>
          <p:spPr>
            <a:xfrm>
              <a:off x="5381442" y="2783058"/>
              <a:ext cx="111475" cy="71564"/>
            </a:xfrm>
            <a:custGeom>
              <a:avLst/>
              <a:gdLst/>
              <a:ahLst/>
              <a:cxnLst/>
              <a:rect l="l" t="t" r="r" b="b"/>
              <a:pathLst>
                <a:path w="2251" h="1445" extrusionOk="0">
                  <a:moveTo>
                    <a:pt x="164" y="0"/>
                  </a:moveTo>
                  <a:lnTo>
                    <a:pt x="82" y="111"/>
                  </a:lnTo>
                  <a:lnTo>
                    <a:pt x="27" y="236"/>
                  </a:lnTo>
                  <a:lnTo>
                    <a:pt x="371" y="439"/>
                  </a:lnTo>
                  <a:lnTo>
                    <a:pt x="371" y="439"/>
                  </a:lnTo>
                  <a:lnTo>
                    <a:pt x="0" y="302"/>
                  </a:lnTo>
                  <a:lnTo>
                    <a:pt x="373" y="441"/>
                  </a:lnTo>
                  <a:lnTo>
                    <a:pt x="2087" y="1444"/>
                  </a:lnTo>
                  <a:lnTo>
                    <a:pt x="2189" y="1303"/>
                  </a:lnTo>
                  <a:lnTo>
                    <a:pt x="2251" y="1143"/>
                  </a:lnTo>
                  <a:lnTo>
                    <a:pt x="164"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0"/>
            <p:cNvSpPr/>
            <p:nvPr/>
          </p:nvSpPr>
          <p:spPr>
            <a:xfrm>
              <a:off x="5380600" y="2796132"/>
              <a:ext cx="112713" cy="44572"/>
            </a:xfrm>
            <a:custGeom>
              <a:avLst/>
              <a:gdLst/>
              <a:ahLst/>
              <a:cxnLst/>
              <a:rect l="l" t="t" r="r" b="b"/>
              <a:pathLst>
                <a:path w="2276" h="900" extrusionOk="0">
                  <a:moveTo>
                    <a:pt x="2255" y="1"/>
                  </a:moveTo>
                  <a:lnTo>
                    <a:pt x="1" y="827"/>
                  </a:lnTo>
                  <a:lnTo>
                    <a:pt x="25" y="899"/>
                  </a:lnTo>
                  <a:lnTo>
                    <a:pt x="2276" y="54"/>
                  </a:lnTo>
                  <a:lnTo>
                    <a:pt x="2255"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0"/>
            <p:cNvSpPr/>
            <p:nvPr/>
          </p:nvSpPr>
          <p:spPr>
            <a:xfrm>
              <a:off x="5319740" y="2792566"/>
              <a:ext cx="114645" cy="42146"/>
            </a:xfrm>
            <a:custGeom>
              <a:avLst/>
              <a:gdLst/>
              <a:ahLst/>
              <a:cxnLst/>
              <a:rect l="l" t="t" r="r" b="b"/>
              <a:pathLst>
                <a:path w="2315" h="851" extrusionOk="0">
                  <a:moveTo>
                    <a:pt x="2264" y="1"/>
                  </a:moveTo>
                  <a:lnTo>
                    <a:pt x="920" y="510"/>
                  </a:lnTo>
                  <a:lnTo>
                    <a:pt x="920" y="510"/>
                  </a:lnTo>
                  <a:lnTo>
                    <a:pt x="1107" y="462"/>
                  </a:lnTo>
                  <a:lnTo>
                    <a:pt x="1107" y="462"/>
                  </a:lnTo>
                  <a:lnTo>
                    <a:pt x="1" y="797"/>
                  </a:lnTo>
                  <a:lnTo>
                    <a:pt x="583" y="637"/>
                  </a:lnTo>
                  <a:lnTo>
                    <a:pt x="583" y="637"/>
                  </a:lnTo>
                  <a:lnTo>
                    <a:pt x="15" y="848"/>
                  </a:lnTo>
                  <a:lnTo>
                    <a:pt x="101" y="817"/>
                  </a:lnTo>
                  <a:lnTo>
                    <a:pt x="101" y="817"/>
                  </a:lnTo>
                  <a:lnTo>
                    <a:pt x="15" y="850"/>
                  </a:lnTo>
                  <a:lnTo>
                    <a:pt x="15" y="850"/>
                  </a:lnTo>
                  <a:lnTo>
                    <a:pt x="772" y="584"/>
                  </a:lnTo>
                  <a:lnTo>
                    <a:pt x="2315" y="161"/>
                  </a:lnTo>
                  <a:lnTo>
                    <a:pt x="2264"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0"/>
            <p:cNvSpPr/>
            <p:nvPr/>
          </p:nvSpPr>
          <p:spPr>
            <a:xfrm>
              <a:off x="5307756" y="2779195"/>
              <a:ext cx="109692" cy="63045"/>
            </a:xfrm>
            <a:custGeom>
              <a:avLst/>
              <a:gdLst/>
              <a:ahLst/>
              <a:cxnLst/>
              <a:rect l="l" t="t" r="r" b="b"/>
              <a:pathLst>
                <a:path w="2215" h="1273" extrusionOk="0">
                  <a:moveTo>
                    <a:pt x="75" y="0"/>
                  </a:moveTo>
                  <a:lnTo>
                    <a:pt x="1" y="140"/>
                  </a:lnTo>
                  <a:lnTo>
                    <a:pt x="1111" y="607"/>
                  </a:lnTo>
                  <a:lnTo>
                    <a:pt x="2110" y="1272"/>
                  </a:lnTo>
                  <a:lnTo>
                    <a:pt x="1127" y="616"/>
                  </a:lnTo>
                  <a:lnTo>
                    <a:pt x="2184" y="1141"/>
                  </a:lnTo>
                  <a:lnTo>
                    <a:pt x="2184" y="1141"/>
                  </a:lnTo>
                  <a:lnTo>
                    <a:pt x="1572" y="810"/>
                  </a:lnTo>
                  <a:lnTo>
                    <a:pt x="1572" y="810"/>
                  </a:lnTo>
                  <a:lnTo>
                    <a:pt x="2210" y="1089"/>
                  </a:lnTo>
                  <a:lnTo>
                    <a:pt x="2210" y="1089"/>
                  </a:lnTo>
                  <a:lnTo>
                    <a:pt x="1570" y="804"/>
                  </a:lnTo>
                  <a:lnTo>
                    <a:pt x="1570" y="804"/>
                  </a:lnTo>
                  <a:lnTo>
                    <a:pt x="2214" y="1077"/>
                  </a:lnTo>
                  <a:lnTo>
                    <a:pt x="1494" y="769"/>
                  </a:lnTo>
                  <a:lnTo>
                    <a:pt x="75"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0"/>
            <p:cNvSpPr/>
            <p:nvPr/>
          </p:nvSpPr>
          <p:spPr>
            <a:xfrm>
              <a:off x="5294435" y="2722788"/>
              <a:ext cx="189473" cy="180519"/>
            </a:xfrm>
            <a:custGeom>
              <a:avLst/>
              <a:gdLst/>
              <a:ahLst/>
              <a:cxnLst/>
              <a:rect l="l" t="t" r="r" b="b"/>
              <a:pathLst>
                <a:path w="3826" h="3645" extrusionOk="0">
                  <a:moveTo>
                    <a:pt x="1519" y="1256"/>
                  </a:moveTo>
                  <a:lnTo>
                    <a:pt x="1566" y="1699"/>
                  </a:lnTo>
                  <a:lnTo>
                    <a:pt x="1581" y="1698"/>
                  </a:lnTo>
                  <a:lnTo>
                    <a:pt x="1581" y="1698"/>
                  </a:lnTo>
                  <a:lnTo>
                    <a:pt x="1589" y="1812"/>
                  </a:lnTo>
                  <a:lnTo>
                    <a:pt x="1351" y="1295"/>
                  </a:lnTo>
                  <a:cubicBezTo>
                    <a:pt x="1406" y="1279"/>
                    <a:pt x="1464" y="1264"/>
                    <a:pt x="1519" y="1256"/>
                  </a:cubicBezTo>
                  <a:close/>
                  <a:moveTo>
                    <a:pt x="1843" y="1672"/>
                  </a:moveTo>
                  <a:lnTo>
                    <a:pt x="1769" y="1750"/>
                  </a:lnTo>
                  <a:lnTo>
                    <a:pt x="1769" y="1750"/>
                  </a:lnTo>
                  <a:lnTo>
                    <a:pt x="1845" y="1677"/>
                  </a:lnTo>
                  <a:lnTo>
                    <a:pt x="1845" y="1677"/>
                  </a:lnTo>
                  <a:lnTo>
                    <a:pt x="1837" y="1738"/>
                  </a:lnTo>
                  <a:lnTo>
                    <a:pt x="1786" y="1775"/>
                  </a:lnTo>
                  <a:lnTo>
                    <a:pt x="1837" y="1746"/>
                  </a:lnTo>
                  <a:lnTo>
                    <a:pt x="1835" y="1765"/>
                  </a:lnTo>
                  <a:lnTo>
                    <a:pt x="1652" y="1832"/>
                  </a:lnTo>
                  <a:lnTo>
                    <a:pt x="1591" y="1812"/>
                  </a:lnTo>
                  <a:lnTo>
                    <a:pt x="1581" y="1698"/>
                  </a:lnTo>
                  <a:lnTo>
                    <a:pt x="1581" y="1698"/>
                  </a:lnTo>
                  <a:lnTo>
                    <a:pt x="1843" y="1672"/>
                  </a:lnTo>
                  <a:close/>
                  <a:moveTo>
                    <a:pt x="1827" y="1843"/>
                  </a:moveTo>
                  <a:lnTo>
                    <a:pt x="1823" y="1888"/>
                  </a:lnTo>
                  <a:lnTo>
                    <a:pt x="1751" y="1863"/>
                  </a:lnTo>
                  <a:lnTo>
                    <a:pt x="1827" y="1843"/>
                  </a:lnTo>
                  <a:close/>
                  <a:moveTo>
                    <a:pt x="2040" y="1960"/>
                  </a:moveTo>
                  <a:lnTo>
                    <a:pt x="2389" y="2003"/>
                  </a:lnTo>
                  <a:lnTo>
                    <a:pt x="2366" y="2064"/>
                  </a:lnTo>
                  <a:lnTo>
                    <a:pt x="2040" y="1960"/>
                  </a:lnTo>
                  <a:close/>
                  <a:moveTo>
                    <a:pt x="1888" y="2079"/>
                  </a:moveTo>
                  <a:lnTo>
                    <a:pt x="1884" y="2082"/>
                  </a:lnTo>
                  <a:lnTo>
                    <a:pt x="1884" y="2082"/>
                  </a:lnTo>
                  <a:lnTo>
                    <a:pt x="1886" y="2083"/>
                  </a:lnTo>
                  <a:lnTo>
                    <a:pt x="1890" y="2080"/>
                  </a:lnTo>
                  <a:lnTo>
                    <a:pt x="1890" y="2080"/>
                  </a:lnTo>
                  <a:lnTo>
                    <a:pt x="1888" y="2079"/>
                  </a:lnTo>
                  <a:close/>
                  <a:moveTo>
                    <a:pt x="1883" y="2083"/>
                  </a:moveTo>
                  <a:lnTo>
                    <a:pt x="1806" y="2138"/>
                  </a:lnTo>
                  <a:lnTo>
                    <a:pt x="1807" y="2138"/>
                  </a:lnTo>
                  <a:lnTo>
                    <a:pt x="1807" y="2138"/>
                  </a:lnTo>
                  <a:lnTo>
                    <a:pt x="1886" y="2085"/>
                  </a:lnTo>
                  <a:lnTo>
                    <a:pt x="1883" y="2083"/>
                  </a:lnTo>
                  <a:close/>
                  <a:moveTo>
                    <a:pt x="1618" y="2278"/>
                  </a:moveTo>
                  <a:lnTo>
                    <a:pt x="1618" y="2282"/>
                  </a:lnTo>
                  <a:lnTo>
                    <a:pt x="1601" y="2298"/>
                  </a:lnTo>
                  <a:lnTo>
                    <a:pt x="1601" y="2290"/>
                  </a:lnTo>
                  <a:lnTo>
                    <a:pt x="1618" y="2278"/>
                  </a:lnTo>
                  <a:close/>
                  <a:moveTo>
                    <a:pt x="1891" y="2081"/>
                  </a:moveTo>
                  <a:lnTo>
                    <a:pt x="1888" y="2083"/>
                  </a:lnTo>
                  <a:lnTo>
                    <a:pt x="2230" y="2310"/>
                  </a:lnTo>
                  <a:lnTo>
                    <a:pt x="2230" y="2310"/>
                  </a:lnTo>
                  <a:cubicBezTo>
                    <a:pt x="2230" y="2309"/>
                    <a:pt x="2231" y="2309"/>
                    <a:pt x="2231" y="2308"/>
                  </a:cubicBezTo>
                  <a:lnTo>
                    <a:pt x="1891" y="2081"/>
                  </a:lnTo>
                  <a:close/>
                  <a:moveTo>
                    <a:pt x="1642" y="1904"/>
                  </a:moveTo>
                  <a:lnTo>
                    <a:pt x="1909" y="2066"/>
                  </a:lnTo>
                  <a:lnTo>
                    <a:pt x="1890" y="2080"/>
                  </a:lnTo>
                  <a:lnTo>
                    <a:pt x="1890" y="2080"/>
                  </a:lnTo>
                  <a:lnTo>
                    <a:pt x="1891" y="2081"/>
                  </a:lnTo>
                  <a:lnTo>
                    <a:pt x="1891" y="2081"/>
                  </a:lnTo>
                  <a:lnTo>
                    <a:pt x="1913" y="2066"/>
                  </a:lnTo>
                  <a:lnTo>
                    <a:pt x="2256" y="2274"/>
                  </a:lnTo>
                  <a:cubicBezTo>
                    <a:pt x="2247" y="2288"/>
                    <a:pt x="2237" y="2298"/>
                    <a:pt x="2231" y="2311"/>
                  </a:cubicBezTo>
                  <a:lnTo>
                    <a:pt x="2230" y="2310"/>
                  </a:lnTo>
                  <a:lnTo>
                    <a:pt x="2230" y="2310"/>
                  </a:lnTo>
                  <a:cubicBezTo>
                    <a:pt x="2169" y="2391"/>
                    <a:pt x="2097" y="2465"/>
                    <a:pt x="2018" y="2526"/>
                  </a:cubicBezTo>
                  <a:lnTo>
                    <a:pt x="1792" y="2243"/>
                  </a:lnTo>
                  <a:lnTo>
                    <a:pt x="1792" y="2222"/>
                  </a:lnTo>
                  <a:lnTo>
                    <a:pt x="1792" y="2150"/>
                  </a:lnTo>
                  <a:lnTo>
                    <a:pt x="1812" y="2146"/>
                  </a:lnTo>
                  <a:lnTo>
                    <a:pt x="1810" y="2140"/>
                  </a:lnTo>
                  <a:lnTo>
                    <a:pt x="1807" y="2138"/>
                  </a:lnTo>
                  <a:lnTo>
                    <a:pt x="1807" y="2138"/>
                  </a:lnTo>
                  <a:lnTo>
                    <a:pt x="1804" y="2140"/>
                  </a:lnTo>
                  <a:lnTo>
                    <a:pt x="1796" y="2130"/>
                  </a:lnTo>
                  <a:lnTo>
                    <a:pt x="1790" y="2126"/>
                  </a:lnTo>
                  <a:lnTo>
                    <a:pt x="1790" y="2116"/>
                  </a:lnTo>
                  <a:lnTo>
                    <a:pt x="1784" y="2120"/>
                  </a:lnTo>
                  <a:lnTo>
                    <a:pt x="1630" y="1941"/>
                  </a:lnTo>
                  <a:lnTo>
                    <a:pt x="1632" y="1935"/>
                  </a:lnTo>
                  <a:lnTo>
                    <a:pt x="1646" y="1941"/>
                  </a:lnTo>
                  <a:lnTo>
                    <a:pt x="1636" y="1935"/>
                  </a:lnTo>
                  <a:lnTo>
                    <a:pt x="1640" y="1921"/>
                  </a:lnTo>
                  <a:lnTo>
                    <a:pt x="1883" y="2083"/>
                  </a:lnTo>
                  <a:lnTo>
                    <a:pt x="1883" y="2083"/>
                  </a:lnTo>
                  <a:lnTo>
                    <a:pt x="1884" y="2082"/>
                  </a:lnTo>
                  <a:lnTo>
                    <a:pt x="1884" y="2082"/>
                  </a:lnTo>
                  <a:lnTo>
                    <a:pt x="1640" y="1919"/>
                  </a:lnTo>
                  <a:lnTo>
                    <a:pt x="1642" y="1904"/>
                  </a:lnTo>
                  <a:close/>
                  <a:moveTo>
                    <a:pt x="1817" y="2468"/>
                  </a:moveTo>
                  <a:lnTo>
                    <a:pt x="1864" y="2629"/>
                  </a:lnTo>
                  <a:cubicBezTo>
                    <a:pt x="1856" y="2631"/>
                    <a:pt x="1847" y="2637"/>
                    <a:pt x="1837" y="2641"/>
                  </a:cubicBezTo>
                  <a:lnTo>
                    <a:pt x="1817" y="2468"/>
                  </a:lnTo>
                  <a:close/>
                  <a:moveTo>
                    <a:pt x="3825" y="0"/>
                  </a:moveTo>
                  <a:lnTo>
                    <a:pt x="1833" y="421"/>
                  </a:lnTo>
                  <a:cubicBezTo>
                    <a:pt x="1755" y="394"/>
                    <a:pt x="1673" y="376"/>
                    <a:pt x="1591" y="364"/>
                  </a:cubicBezTo>
                  <a:cubicBezTo>
                    <a:pt x="1526" y="356"/>
                    <a:pt x="1460" y="351"/>
                    <a:pt x="1394" y="351"/>
                  </a:cubicBezTo>
                  <a:cubicBezTo>
                    <a:pt x="1256" y="351"/>
                    <a:pt x="1116" y="369"/>
                    <a:pt x="986" y="407"/>
                  </a:cubicBezTo>
                  <a:cubicBezTo>
                    <a:pt x="678" y="497"/>
                    <a:pt x="417" y="692"/>
                    <a:pt x="245" y="961"/>
                  </a:cubicBezTo>
                  <a:cubicBezTo>
                    <a:pt x="62" y="1246"/>
                    <a:pt x="1" y="1586"/>
                    <a:pt x="71" y="1921"/>
                  </a:cubicBezTo>
                  <a:cubicBezTo>
                    <a:pt x="120" y="2150"/>
                    <a:pt x="231" y="2362"/>
                    <a:pt x="387" y="2534"/>
                  </a:cubicBezTo>
                  <a:cubicBezTo>
                    <a:pt x="395" y="2555"/>
                    <a:pt x="405" y="2575"/>
                    <a:pt x="411" y="2596"/>
                  </a:cubicBezTo>
                  <a:cubicBezTo>
                    <a:pt x="426" y="2663"/>
                    <a:pt x="446" y="2733"/>
                    <a:pt x="471" y="2803"/>
                  </a:cubicBezTo>
                  <a:lnTo>
                    <a:pt x="483" y="2928"/>
                  </a:lnTo>
                  <a:lnTo>
                    <a:pt x="477" y="2992"/>
                  </a:lnTo>
                  <a:lnTo>
                    <a:pt x="493" y="3020"/>
                  </a:lnTo>
                  <a:lnTo>
                    <a:pt x="573" y="3012"/>
                  </a:lnTo>
                  <a:cubicBezTo>
                    <a:pt x="735" y="3285"/>
                    <a:pt x="986" y="3484"/>
                    <a:pt x="1291" y="3583"/>
                  </a:cubicBezTo>
                  <a:cubicBezTo>
                    <a:pt x="1423" y="3624"/>
                    <a:pt x="1556" y="3644"/>
                    <a:pt x="1689" y="3644"/>
                  </a:cubicBezTo>
                  <a:cubicBezTo>
                    <a:pt x="1892" y="3644"/>
                    <a:pt x="2094" y="3595"/>
                    <a:pt x="2284" y="3498"/>
                  </a:cubicBezTo>
                  <a:cubicBezTo>
                    <a:pt x="2327" y="3478"/>
                    <a:pt x="2368" y="3453"/>
                    <a:pt x="2401" y="3433"/>
                  </a:cubicBezTo>
                  <a:cubicBezTo>
                    <a:pt x="2451" y="3408"/>
                    <a:pt x="2494" y="3377"/>
                    <a:pt x="2533" y="3351"/>
                  </a:cubicBezTo>
                  <a:cubicBezTo>
                    <a:pt x="2584" y="3316"/>
                    <a:pt x="2635" y="3279"/>
                    <a:pt x="2686" y="3238"/>
                  </a:cubicBezTo>
                  <a:cubicBezTo>
                    <a:pt x="2789" y="3156"/>
                    <a:pt x="2861" y="3078"/>
                    <a:pt x="2904" y="3022"/>
                  </a:cubicBezTo>
                  <a:cubicBezTo>
                    <a:pt x="3007" y="2895"/>
                    <a:pt x="3087" y="2754"/>
                    <a:pt x="3138" y="2600"/>
                  </a:cubicBezTo>
                  <a:lnTo>
                    <a:pt x="3158" y="2581"/>
                  </a:lnTo>
                  <a:lnTo>
                    <a:pt x="3150" y="2555"/>
                  </a:lnTo>
                  <a:cubicBezTo>
                    <a:pt x="3150" y="2551"/>
                    <a:pt x="3154" y="2546"/>
                    <a:pt x="3154" y="2544"/>
                  </a:cubicBezTo>
                  <a:cubicBezTo>
                    <a:pt x="3181" y="2438"/>
                    <a:pt x="3199" y="2339"/>
                    <a:pt x="3206" y="2249"/>
                  </a:cubicBezTo>
                  <a:cubicBezTo>
                    <a:pt x="3212" y="2114"/>
                    <a:pt x="3199" y="1976"/>
                    <a:pt x="3169" y="1843"/>
                  </a:cubicBezTo>
                  <a:cubicBezTo>
                    <a:pt x="3134" y="1687"/>
                    <a:pt x="3068" y="1535"/>
                    <a:pt x="2984" y="1400"/>
                  </a:cubicBezTo>
                  <a:lnTo>
                    <a:pt x="3825"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0"/>
            <p:cNvSpPr/>
            <p:nvPr/>
          </p:nvSpPr>
          <p:spPr>
            <a:xfrm>
              <a:off x="5339449" y="2719123"/>
              <a:ext cx="166792" cy="173486"/>
            </a:xfrm>
            <a:custGeom>
              <a:avLst/>
              <a:gdLst/>
              <a:ahLst/>
              <a:cxnLst/>
              <a:rect l="l" t="t" r="r" b="b"/>
              <a:pathLst>
                <a:path w="3368" h="3503" extrusionOk="0">
                  <a:moveTo>
                    <a:pt x="1496" y="0"/>
                  </a:moveTo>
                  <a:cubicBezTo>
                    <a:pt x="1445" y="0"/>
                    <a:pt x="1395" y="2"/>
                    <a:pt x="1345" y="7"/>
                  </a:cubicBezTo>
                  <a:cubicBezTo>
                    <a:pt x="1219" y="19"/>
                    <a:pt x="1107" y="44"/>
                    <a:pt x="996" y="79"/>
                  </a:cubicBezTo>
                  <a:cubicBezTo>
                    <a:pt x="606" y="210"/>
                    <a:pt x="386" y="456"/>
                    <a:pt x="280" y="628"/>
                  </a:cubicBezTo>
                  <a:cubicBezTo>
                    <a:pt x="62" y="969"/>
                    <a:pt x="9" y="1377"/>
                    <a:pt x="136" y="1749"/>
                  </a:cubicBezTo>
                  <a:cubicBezTo>
                    <a:pt x="196" y="1925"/>
                    <a:pt x="280" y="2067"/>
                    <a:pt x="372" y="2177"/>
                  </a:cubicBezTo>
                  <a:lnTo>
                    <a:pt x="1" y="2815"/>
                  </a:lnTo>
                  <a:lnTo>
                    <a:pt x="588" y="2887"/>
                  </a:lnTo>
                  <a:cubicBezTo>
                    <a:pt x="694" y="3064"/>
                    <a:pt x="846" y="3217"/>
                    <a:pt x="1029" y="3326"/>
                  </a:cubicBezTo>
                  <a:cubicBezTo>
                    <a:pt x="1226" y="3441"/>
                    <a:pt x="1449" y="3503"/>
                    <a:pt x="1677" y="3503"/>
                  </a:cubicBezTo>
                  <a:cubicBezTo>
                    <a:pt x="1798" y="3503"/>
                    <a:pt x="1921" y="3484"/>
                    <a:pt x="2046" y="3445"/>
                  </a:cubicBezTo>
                  <a:cubicBezTo>
                    <a:pt x="2114" y="3425"/>
                    <a:pt x="2180" y="3404"/>
                    <a:pt x="2247" y="3382"/>
                  </a:cubicBezTo>
                  <a:cubicBezTo>
                    <a:pt x="2372" y="3339"/>
                    <a:pt x="2496" y="3281"/>
                    <a:pt x="2610" y="3213"/>
                  </a:cubicBezTo>
                  <a:cubicBezTo>
                    <a:pt x="2896" y="3049"/>
                    <a:pt x="3101" y="2824"/>
                    <a:pt x="3224" y="2540"/>
                  </a:cubicBezTo>
                  <a:cubicBezTo>
                    <a:pt x="3351" y="2249"/>
                    <a:pt x="3367" y="1917"/>
                    <a:pt x="3271" y="1607"/>
                  </a:cubicBezTo>
                  <a:cubicBezTo>
                    <a:pt x="3232" y="1490"/>
                    <a:pt x="3183" y="1387"/>
                    <a:pt x="3129" y="1297"/>
                  </a:cubicBezTo>
                  <a:cubicBezTo>
                    <a:pt x="3113" y="1250"/>
                    <a:pt x="3095" y="1205"/>
                    <a:pt x="3078" y="1158"/>
                  </a:cubicBezTo>
                  <a:lnTo>
                    <a:pt x="3039" y="1076"/>
                  </a:lnTo>
                  <a:cubicBezTo>
                    <a:pt x="3010" y="1022"/>
                    <a:pt x="2980" y="971"/>
                    <a:pt x="2947" y="922"/>
                  </a:cubicBezTo>
                  <a:lnTo>
                    <a:pt x="2809" y="747"/>
                  </a:lnTo>
                  <a:cubicBezTo>
                    <a:pt x="2762" y="665"/>
                    <a:pt x="2707" y="589"/>
                    <a:pt x="2639" y="511"/>
                  </a:cubicBezTo>
                  <a:cubicBezTo>
                    <a:pt x="2594" y="460"/>
                    <a:pt x="2545" y="409"/>
                    <a:pt x="2493" y="366"/>
                  </a:cubicBezTo>
                  <a:cubicBezTo>
                    <a:pt x="2358" y="249"/>
                    <a:pt x="2214" y="161"/>
                    <a:pt x="2050" y="97"/>
                  </a:cubicBezTo>
                  <a:cubicBezTo>
                    <a:pt x="1877" y="31"/>
                    <a:pt x="1685" y="0"/>
                    <a:pt x="1496"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0"/>
            <p:cNvSpPr/>
            <p:nvPr/>
          </p:nvSpPr>
          <p:spPr>
            <a:xfrm>
              <a:off x="5305626" y="2474924"/>
              <a:ext cx="168822" cy="186561"/>
            </a:xfrm>
            <a:custGeom>
              <a:avLst/>
              <a:gdLst/>
              <a:ahLst/>
              <a:cxnLst/>
              <a:rect l="l" t="t" r="r" b="b"/>
              <a:pathLst>
                <a:path w="3409" h="3767" extrusionOk="0">
                  <a:moveTo>
                    <a:pt x="1545" y="1594"/>
                  </a:moveTo>
                  <a:lnTo>
                    <a:pt x="2530" y="1624"/>
                  </a:lnTo>
                  <a:cubicBezTo>
                    <a:pt x="2565" y="1661"/>
                    <a:pt x="2594" y="1692"/>
                    <a:pt x="2614" y="1717"/>
                  </a:cubicBezTo>
                  <a:cubicBezTo>
                    <a:pt x="2608" y="1737"/>
                    <a:pt x="2602" y="1760"/>
                    <a:pt x="2594" y="1780"/>
                  </a:cubicBezTo>
                  <a:lnTo>
                    <a:pt x="1607" y="1922"/>
                  </a:lnTo>
                  <a:lnTo>
                    <a:pt x="1545" y="1594"/>
                  </a:lnTo>
                  <a:close/>
                  <a:moveTo>
                    <a:pt x="1396" y="1487"/>
                  </a:moveTo>
                  <a:lnTo>
                    <a:pt x="1431" y="1592"/>
                  </a:lnTo>
                  <a:lnTo>
                    <a:pt x="1537" y="1594"/>
                  </a:lnTo>
                  <a:lnTo>
                    <a:pt x="1537" y="1932"/>
                  </a:lnTo>
                  <a:lnTo>
                    <a:pt x="975" y="2012"/>
                  </a:lnTo>
                  <a:cubicBezTo>
                    <a:pt x="981" y="1988"/>
                    <a:pt x="985" y="1965"/>
                    <a:pt x="994" y="1940"/>
                  </a:cubicBezTo>
                  <a:cubicBezTo>
                    <a:pt x="1004" y="1908"/>
                    <a:pt x="1016" y="1877"/>
                    <a:pt x="1031" y="1852"/>
                  </a:cubicBezTo>
                  <a:cubicBezTo>
                    <a:pt x="1045" y="1821"/>
                    <a:pt x="1063" y="1795"/>
                    <a:pt x="1084" y="1764"/>
                  </a:cubicBezTo>
                  <a:cubicBezTo>
                    <a:pt x="1135" y="1686"/>
                    <a:pt x="1209" y="1612"/>
                    <a:pt x="1258" y="1575"/>
                  </a:cubicBezTo>
                  <a:cubicBezTo>
                    <a:pt x="1301" y="1542"/>
                    <a:pt x="1349" y="1512"/>
                    <a:pt x="1396" y="1487"/>
                  </a:cubicBezTo>
                  <a:close/>
                  <a:moveTo>
                    <a:pt x="2586" y="1801"/>
                  </a:moveTo>
                  <a:cubicBezTo>
                    <a:pt x="2565" y="1848"/>
                    <a:pt x="2545" y="1893"/>
                    <a:pt x="2518" y="1938"/>
                  </a:cubicBezTo>
                  <a:lnTo>
                    <a:pt x="1669" y="2250"/>
                  </a:lnTo>
                  <a:lnTo>
                    <a:pt x="1611" y="1955"/>
                  </a:lnTo>
                  <a:lnTo>
                    <a:pt x="2586" y="1801"/>
                  </a:lnTo>
                  <a:close/>
                  <a:moveTo>
                    <a:pt x="1537" y="1965"/>
                  </a:moveTo>
                  <a:lnTo>
                    <a:pt x="1537" y="2390"/>
                  </a:lnTo>
                  <a:cubicBezTo>
                    <a:pt x="1394" y="2365"/>
                    <a:pt x="1258" y="2312"/>
                    <a:pt x="1139" y="2230"/>
                  </a:cubicBezTo>
                  <a:cubicBezTo>
                    <a:pt x="1059" y="2174"/>
                    <a:pt x="1004" y="2117"/>
                    <a:pt x="967" y="2068"/>
                  </a:cubicBezTo>
                  <a:cubicBezTo>
                    <a:pt x="971" y="2063"/>
                    <a:pt x="971" y="2061"/>
                    <a:pt x="967" y="2055"/>
                  </a:cubicBezTo>
                  <a:lnTo>
                    <a:pt x="1537" y="1965"/>
                  </a:lnTo>
                  <a:close/>
                  <a:moveTo>
                    <a:pt x="1677" y="0"/>
                  </a:moveTo>
                  <a:cubicBezTo>
                    <a:pt x="1437" y="0"/>
                    <a:pt x="1198" y="58"/>
                    <a:pt x="989" y="176"/>
                  </a:cubicBezTo>
                  <a:cubicBezTo>
                    <a:pt x="589" y="398"/>
                    <a:pt x="323" y="804"/>
                    <a:pt x="253" y="1288"/>
                  </a:cubicBezTo>
                  <a:cubicBezTo>
                    <a:pt x="247" y="1327"/>
                    <a:pt x="243" y="1368"/>
                    <a:pt x="241" y="1407"/>
                  </a:cubicBezTo>
                  <a:lnTo>
                    <a:pt x="1" y="1473"/>
                  </a:lnTo>
                  <a:lnTo>
                    <a:pt x="216" y="2057"/>
                  </a:lnTo>
                  <a:lnTo>
                    <a:pt x="181" y="3284"/>
                  </a:lnTo>
                  <a:lnTo>
                    <a:pt x="665" y="3120"/>
                  </a:lnTo>
                  <a:cubicBezTo>
                    <a:pt x="797" y="3307"/>
                    <a:pt x="955" y="3459"/>
                    <a:pt x="1143" y="3569"/>
                  </a:cubicBezTo>
                  <a:cubicBezTo>
                    <a:pt x="1365" y="3703"/>
                    <a:pt x="1617" y="3766"/>
                    <a:pt x="1866" y="3766"/>
                  </a:cubicBezTo>
                  <a:cubicBezTo>
                    <a:pt x="2173" y="3766"/>
                    <a:pt x="2479" y="3668"/>
                    <a:pt x="2727" y="3477"/>
                  </a:cubicBezTo>
                  <a:cubicBezTo>
                    <a:pt x="2871" y="3366"/>
                    <a:pt x="2973" y="3257"/>
                    <a:pt x="3074" y="3110"/>
                  </a:cubicBezTo>
                  <a:cubicBezTo>
                    <a:pt x="3105" y="3063"/>
                    <a:pt x="3131" y="3017"/>
                    <a:pt x="3156" y="2970"/>
                  </a:cubicBezTo>
                  <a:cubicBezTo>
                    <a:pt x="3211" y="2864"/>
                    <a:pt x="3259" y="2751"/>
                    <a:pt x="3291" y="2638"/>
                  </a:cubicBezTo>
                  <a:cubicBezTo>
                    <a:pt x="3408" y="2248"/>
                    <a:pt x="3355" y="1899"/>
                    <a:pt x="3324" y="1713"/>
                  </a:cubicBezTo>
                  <a:lnTo>
                    <a:pt x="3320" y="1674"/>
                  </a:lnTo>
                  <a:cubicBezTo>
                    <a:pt x="3306" y="1585"/>
                    <a:pt x="3289" y="1501"/>
                    <a:pt x="3265" y="1417"/>
                  </a:cubicBezTo>
                  <a:cubicBezTo>
                    <a:pt x="3232" y="1296"/>
                    <a:pt x="3187" y="1175"/>
                    <a:pt x="3125" y="1050"/>
                  </a:cubicBezTo>
                  <a:cubicBezTo>
                    <a:pt x="3111" y="1019"/>
                    <a:pt x="3099" y="988"/>
                    <a:pt x="3086" y="960"/>
                  </a:cubicBezTo>
                  <a:cubicBezTo>
                    <a:pt x="2951" y="662"/>
                    <a:pt x="2758" y="430"/>
                    <a:pt x="2518" y="260"/>
                  </a:cubicBezTo>
                  <a:cubicBezTo>
                    <a:pt x="2270" y="88"/>
                    <a:pt x="1972" y="0"/>
                    <a:pt x="1677"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0"/>
            <p:cNvSpPr/>
            <p:nvPr/>
          </p:nvSpPr>
          <p:spPr>
            <a:xfrm>
              <a:off x="5298842" y="2493148"/>
              <a:ext cx="156095" cy="160808"/>
            </a:xfrm>
            <a:custGeom>
              <a:avLst/>
              <a:gdLst/>
              <a:ahLst/>
              <a:cxnLst/>
              <a:rect l="l" t="t" r="r" b="b"/>
              <a:pathLst>
                <a:path w="3152" h="3247" extrusionOk="0">
                  <a:moveTo>
                    <a:pt x="1215" y="842"/>
                  </a:moveTo>
                  <a:lnTo>
                    <a:pt x="1293" y="1964"/>
                  </a:lnTo>
                  <a:lnTo>
                    <a:pt x="1375" y="1962"/>
                  </a:lnTo>
                  <a:lnTo>
                    <a:pt x="1440" y="2375"/>
                  </a:lnTo>
                  <a:cubicBezTo>
                    <a:pt x="1358" y="2356"/>
                    <a:pt x="1297" y="2329"/>
                    <a:pt x="1256" y="2311"/>
                  </a:cubicBezTo>
                  <a:cubicBezTo>
                    <a:pt x="1147" y="2258"/>
                    <a:pt x="1071" y="2198"/>
                    <a:pt x="1049" y="2178"/>
                  </a:cubicBezTo>
                  <a:cubicBezTo>
                    <a:pt x="831" y="1985"/>
                    <a:pt x="763" y="1771"/>
                    <a:pt x="753" y="1730"/>
                  </a:cubicBezTo>
                  <a:lnTo>
                    <a:pt x="751" y="1710"/>
                  </a:lnTo>
                  <a:cubicBezTo>
                    <a:pt x="749" y="1697"/>
                    <a:pt x="749" y="1687"/>
                    <a:pt x="749" y="1677"/>
                  </a:cubicBezTo>
                  <a:cubicBezTo>
                    <a:pt x="745" y="1613"/>
                    <a:pt x="753" y="1550"/>
                    <a:pt x="769" y="1478"/>
                  </a:cubicBezTo>
                  <a:cubicBezTo>
                    <a:pt x="831" y="1209"/>
                    <a:pt x="987" y="988"/>
                    <a:pt x="1215" y="842"/>
                  </a:cubicBezTo>
                  <a:close/>
                  <a:moveTo>
                    <a:pt x="1559" y="1"/>
                  </a:moveTo>
                  <a:lnTo>
                    <a:pt x="1510" y="11"/>
                  </a:lnTo>
                  <a:cubicBezTo>
                    <a:pt x="1424" y="21"/>
                    <a:pt x="1336" y="38"/>
                    <a:pt x="1252" y="62"/>
                  </a:cubicBezTo>
                  <a:lnTo>
                    <a:pt x="0" y="263"/>
                  </a:lnTo>
                  <a:lnTo>
                    <a:pt x="82" y="1615"/>
                  </a:lnTo>
                  <a:cubicBezTo>
                    <a:pt x="86" y="1683"/>
                    <a:pt x="86" y="1747"/>
                    <a:pt x="90" y="1812"/>
                  </a:cubicBezTo>
                  <a:cubicBezTo>
                    <a:pt x="90" y="1882"/>
                    <a:pt x="92" y="1950"/>
                    <a:pt x="95" y="2018"/>
                  </a:cubicBezTo>
                  <a:lnTo>
                    <a:pt x="166" y="3246"/>
                  </a:lnTo>
                  <a:lnTo>
                    <a:pt x="1395" y="3160"/>
                  </a:lnTo>
                  <a:cubicBezTo>
                    <a:pt x="1469" y="3154"/>
                    <a:pt x="1543" y="3150"/>
                    <a:pt x="1625" y="3142"/>
                  </a:cubicBezTo>
                  <a:cubicBezTo>
                    <a:pt x="1695" y="3136"/>
                    <a:pt x="1760" y="3125"/>
                    <a:pt x="1812" y="3119"/>
                  </a:cubicBezTo>
                  <a:cubicBezTo>
                    <a:pt x="1886" y="3109"/>
                    <a:pt x="1959" y="3093"/>
                    <a:pt x="2039" y="3070"/>
                  </a:cubicBezTo>
                  <a:cubicBezTo>
                    <a:pt x="2171" y="3031"/>
                    <a:pt x="2298" y="2982"/>
                    <a:pt x="2413" y="2920"/>
                  </a:cubicBezTo>
                  <a:cubicBezTo>
                    <a:pt x="2760" y="2736"/>
                    <a:pt x="3020" y="2397"/>
                    <a:pt x="3110" y="2005"/>
                  </a:cubicBezTo>
                  <a:cubicBezTo>
                    <a:pt x="3139" y="1882"/>
                    <a:pt x="3151" y="1755"/>
                    <a:pt x="3149" y="1634"/>
                  </a:cubicBezTo>
                  <a:cubicBezTo>
                    <a:pt x="3145" y="1513"/>
                    <a:pt x="3133" y="1412"/>
                    <a:pt x="3121" y="1330"/>
                  </a:cubicBezTo>
                  <a:cubicBezTo>
                    <a:pt x="3110" y="1258"/>
                    <a:pt x="3092" y="1191"/>
                    <a:pt x="3078" y="1125"/>
                  </a:cubicBezTo>
                  <a:cubicBezTo>
                    <a:pt x="3000" y="817"/>
                    <a:pt x="2848" y="565"/>
                    <a:pt x="2628" y="370"/>
                  </a:cubicBezTo>
                  <a:cubicBezTo>
                    <a:pt x="2583" y="329"/>
                    <a:pt x="2472" y="231"/>
                    <a:pt x="2302" y="149"/>
                  </a:cubicBezTo>
                  <a:cubicBezTo>
                    <a:pt x="2101" y="48"/>
                    <a:pt x="1890" y="1"/>
                    <a:pt x="167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0"/>
            <p:cNvSpPr/>
            <p:nvPr/>
          </p:nvSpPr>
          <p:spPr>
            <a:xfrm>
              <a:off x="5226790" y="2578823"/>
              <a:ext cx="118904" cy="17730"/>
            </a:xfrm>
            <a:custGeom>
              <a:avLst/>
              <a:gdLst/>
              <a:ahLst/>
              <a:cxnLst/>
              <a:rect l="l" t="t" r="r" b="b"/>
              <a:pathLst>
                <a:path w="2401" h="358" extrusionOk="0">
                  <a:moveTo>
                    <a:pt x="2382" y="0"/>
                  </a:moveTo>
                  <a:lnTo>
                    <a:pt x="596" y="210"/>
                  </a:lnTo>
                  <a:lnTo>
                    <a:pt x="1" y="277"/>
                  </a:lnTo>
                  <a:lnTo>
                    <a:pt x="764" y="255"/>
                  </a:lnTo>
                  <a:lnTo>
                    <a:pt x="9" y="357"/>
                  </a:lnTo>
                  <a:lnTo>
                    <a:pt x="9" y="357"/>
                  </a:lnTo>
                  <a:lnTo>
                    <a:pt x="840" y="253"/>
                  </a:lnTo>
                  <a:lnTo>
                    <a:pt x="2401" y="210"/>
                  </a:lnTo>
                  <a:lnTo>
                    <a:pt x="2401" y="99"/>
                  </a:lnTo>
                  <a:lnTo>
                    <a:pt x="2382"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0"/>
            <p:cNvSpPr/>
            <p:nvPr/>
          </p:nvSpPr>
          <p:spPr>
            <a:xfrm>
              <a:off x="5174348" y="2574020"/>
              <a:ext cx="111822" cy="53289"/>
            </a:xfrm>
            <a:custGeom>
              <a:avLst/>
              <a:gdLst/>
              <a:ahLst/>
              <a:cxnLst/>
              <a:rect l="l" t="t" r="r" b="b"/>
              <a:pathLst>
                <a:path w="2258" h="1076" extrusionOk="0">
                  <a:moveTo>
                    <a:pt x="2206" y="1"/>
                  </a:moveTo>
                  <a:lnTo>
                    <a:pt x="647" y="661"/>
                  </a:lnTo>
                  <a:lnTo>
                    <a:pt x="1" y="936"/>
                  </a:lnTo>
                  <a:lnTo>
                    <a:pt x="9" y="963"/>
                  </a:lnTo>
                  <a:lnTo>
                    <a:pt x="1117" y="547"/>
                  </a:lnTo>
                  <a:lnTo>
                    <a:pt x="60" y="1076"/>
                  </a:lnTo>
                  <a:lnTo>
                    <a:pt x="60" y="1076"/>
                  </a:lnTo>
                  <a:lnTo>
                    <a:pt x="1133" y="538"/>
                  </a:lnTo>
                  <a:lnTo>
                    <a:pt x="2258" y="118"/>
                  </a:lnTo>
                  <a:lnTo>
                    <a:pt x="2206"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0"/>
            <p:cNvSpPr/>
            <p:nvPr/>
          </p:nvSpPr>
          <p:spPr>
            <a:xfrm>
              <a:off x="5227384" y="2592739"/>
              <a:ext cx="118953" cy="24020"/>
            </a:xfrm>
            <a:custGeom>
              <a:avLst/>
              <a:gdLst/>
              <a:ahLst/>
              <a:cxnLst/>
              <a:rect l="l" t="t" r="r" b="b"/>
              <a:pathLst>
                <a:path w="2402" h="485" extrusionOk="0">
                  <a:moveTo>
                    <a:pt x="21" y="0"/>
                  </a:moveTo>
                  <a:lnTo>
                    <a:pt x="1" y="185"/>
                  </a:lnTo>
                  <a:lnTo>
                    <a:pt x="1599" y="341"/>
                  </a:lnTo>
                  <a:lnTo>
                    <a:pt x="2375" y="485"/>
                  </a:lnTo>
                  <a:lnTo>
                    <a:pt x="2385" y="444"/>
                  </a:lnTo>
                  <a:lnTo>
                    <a:pt x="2083" y="386"/>
                  </a:lnTo>
                  <a:lnTo>
                    <a:pt x="2083" y="386"/>
                  </a:lnTo>
                  <a:lnTo>
                    <a:pt x="2387" y="415"/>
                  </a:lnTo>
                  <a:lnTo>
                    <a:pt x="2401" y="298"/>
                  </a:lnTo>
                  <a:lnTo>
                    <a:pt x="2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0"/>
            <p:cNvSpPr/>
            <p:nvPr/>
          </p:nvSpPr>
          <p:spPr>
            <a:xfrm>
              <a:off x="5227384" y="2574763"/>
              <a:ext cx="117715" cy="32241"/>
            </a:xfrm>
            <a:custGeom>
              <a:avLst/>
              <a:gdLst/>
              <a:ahLst/>
              <a:cxnLst/>
              <a:rect l="l" t="t" r="r" b="b"/>
              <a:pathLst>
                <a:path w="2377" h="651" extrusionOk="0">
                  <a:moveTo>
                    <a:pt x="19" y="0"/>
                  </a:moveTo>
                  <a:lnTo>
                    <a:pt x="1" y="78"/>
                  </a:lnTo>
                  <a:lnTo>
                    <a:pt x="1185" y="296"/>
                  </a:lnTo>
                  <a:lnTo>
                    <a:pt x="2329" y="651"/>
                  </a:lnTo>
                  <a:lnTo>
                    <a:pt x="2329" y="651"/>
                  </a:lnTo>
                  <a:lnTo>
                    <a:pt x="1238" y="308"/>
                  </a:lnTo>
                  <a:lnTo>
                    <a:pt x="1238" y="308"/>
                  </a:lnTo>
                  <a:lnTo>
                    <a:pt x="2348" y="585"/>
                  </a:lnTo>
                  <a:lnTo>
                    <a:pt x="2377" y="441"/>
                  </a:lnTo>
                  <a:lnTo>
                    <a:pt x="19"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0"/>
            <p:cNvSpPr/>
            <p:nvPr/>
          </p:nvSpPr>
          <p:spPr>
            <a:xfrm>
              <a:off x="5227285" y="2576694"/>
              <a:ext cx="117319" cy="25010"/>
            </a:xfrm>
            <a:custGeom>
              <a:avLst/>
              <a:gdLst/>
              <a:ahLst/>
              <a:cxnLst/>
              <a:rect l="l" t="t" r="r" b="b"/>
              <a:pathLst>
                <a:path w="2369" h="505" extrusionOk="0">
                  <a:moveTo>
                    <a:pt x="11" y="0"/>
                  </a:moveTo>
                  <a:lnTo>
                    <a:pt x="805" y="173"/>
                  </a:lnTo>
                  <a:lnTo>
                    <a:pt x="805" y="173"/>
                  </a:lnTo>
                  <a:lnTo>
                    <a:pt x="7" y="27"/>
                  </a:lnTo>
                  <a:lnTo>
                    <a:pt x="1" y="54"/>
                  </a:lnTo>
                  <a:lnTo>
                    <a:pt x="2360" y="505"/>
                  </a:lnTo>
                  <a:lnTo>
                    <a:pt x="2368" y="458"/>
                  </a:lnTo>
                  <a:lnTo>
                    <a:pt x="813" y="173"/>
                  </a:lnTo>
                  <a:lnTo>
                    <a:pt x="1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0"/>
            <p:cNvSpPr/>
            <p:nvPr/>
          </p:nvSpPr>
          <p:spPr>
            <a:xfrm>
              <a:off x="5227186" y="2590412"/>
              <a:ext cx="118953" cy="28873"/>
            </a:xfrm>
            <a:custGeom>
              <a:avLst/>
              <a:gdLst/>
              <a:ahLst/>
              <a:cxnLst/>
              <a:rect l="l" t="t" r="r" b="b"/>
              <a:pathLst>
                <a:path w="2402" h="583" extrusionOk="0">
                  <a:moveTo>
                    <a:pt x="2364" y="0"/>
                  </a:moveTo>
                  <a:lnTo>
                    <a:pt x="1201" y="294"/>
                  </a:lnTo>
                  <a:lnTo>
                    <a:pt x="2401" y="294"/>
                  </a:lnTo>
                  <a:lnTo>
                    <a:pt x="2401" y="144"/>
                  </a:lnTo>
                  <a:lnTo>
                    <a:pt x="2364" y="0"/>
                  </a:lnTo>
                  <a:close/>
                  <a:moveTo>
                    <a:pt x="1" y="294"/>
                  </a:moveTo>
                  <a:lnTo>
                    <a:pt x="1" y="439"/>
                  </a:lnTo>
                  <a:lnTo>
                    <a:pt x="36" y="583"/>
                  </a:lnTo>
                  <a:lnTo>
                    <a:pt x="1201" y="294"/>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0"/>
            <p:cNvSpPr/>
            <p:nvPr/>
          </p:nvSpPr>
          <p:spPr>
            <a:xfrm>
              <a:off x="5174497" y="2576595"/>
              <a:ext cx="113605" cy="46256"/>
            </a:xfrm>
            <a:custGeom>
              <a:avLst/>
              <a:gdLst/>
              <a:ahLst/>
              <a:cxnLst/>
              <a:rect l="l" t="t" r="r" b="b"/>
              <a:pathLst>
                <a:path w="2294" h="934" extrusionOk="0">
                  <a:moveTo>
                    <a:pt x="2228" y="0"/>
                  </a:moveTo>
                  <a:lnTo>
                    <a:pt x="683" y="620"/>
                  </a:lnTo>
                  <a:lnTo>
                    <a:pt x="0" y="895"/>
                  </a:lnTo>
                  <a:lnTo>
                    <a:pt x="515" y="733"/>
                  </a:lnTo>
                  <a:lnTo>
                    <a:pt x="16" y="934"/>
                  </a:lnTo>
                  <a:lnTo>
                    <a:pt x="577" y="716"/>
                  </a:lnTo>
                  <a:lnTo>
                    <a:pt x="2294" y="183"/>
                  </a:lnTo>
                  <a:lnTo>
                    <a:pt x="2228"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0"/>
            <p:cNvSpPr/>
            <p:nvPr/>
          </p:nvSpPr>
          <p:spPr>
            <a:xfrm>
              <a:off x="5054509" y="2458729"/>
              <a:ext cx="369735" cy="247031"/>
            </a:xfrm>
            <a:custGeom>
              <a:avLst/>
              <a:gdLst/>
              <a:ahLst/>
              <a:cxnLst/>
              <a:rect l="l" t="t" r="r" b="b"/>
              <a:pathLst>
                <a:path w="7466" h="4988" extrusionOk="0">
                  <a:moveTo>
                    <a:pt x="4792" y="0"/>
                  </a:moveTo>
                  <a:cubicBezTo>
                    <a:pt x="4746" y="0"/>
                    <a:pt x="4701" y="2"/>
                    <a:pt x="4655" y="6"/>
                  </a:cubicBezTo>
                  <a:cubicBezTo>
                    <a:pt x="4501" y="13"/>
                    <a:pt x="4351" y="45"/>
                    <a:pt x="4210" y="103"/>
                  </a:cubicBezTo>
                  <a:cubicBezTo>
                    <a:pt x="4021" y="179"/>
                    <a:pt x="3828" y="263"/>
                    <a:pt x="3640" y="351"/>
                  </a:cubicBezTo>
                  <a:lnTo>
                    <a:pt x="3551" y="392"/>
                  </a:lnTo>
                  <a:cubicBezTo>
                    <a:pt x="3471" y="427"/>
                    <a:pt x="3393" y="466"/>
                    <a:pt x="3313" y="503"/>
                  </a:cubicBezTo>
                  <a:lnTo>
                    <a:pt x="3274" y="517"/>
                  </a:lnTo>
                  <a:cubicBezTo>
                    <a:pt x="3190" y="550"/>
                    <a:pt x="3102" y="585"/>
                    <a:pt x="3018" y="620"/>
                  </a:cubicBezTo>
                  <a:cubicBezTo>
                    <a:pt x="2897" y="669"/>
                    <a:pt x="2778" y="725"/>
                    <a:pt x="2657" y="782"/>
                  </a:cubicBezTo>
                  <a:lnTo>
                    <a:pt x="2419" y="895"/>
                  </a:lnTo>
                  <a:cubicBezTo>
                    <a:pt x="2283" y="958"/>
                    <a:pt x="2146" y="1026"/>
                    <a:pt x="2025" y="1077"/>
                  </a:cubicBezTo>
                  <a:lnTo>
                    <a:pt x="1912" y="1123"/>
                  </a:lnTo>
                  <a:cubicBezTo>
                    <a:pt x="1756" y="1186"/>
                    <a:pt x="1594" y="1254"/>
                    <a:pt x="1438" y="1332"/>
                  </a:cubicBezTo>
                  <a:cubicBezTo>
                    <a:pt x="1274" y="1410"/>
                    <a:pt x="1139" y="1500"/>
                    <a:pt x="1020" y="1574"/>
                  </a:cubicBezTo>
                  <a:lnTo>
                    <a:pt x="929" y="1633"/>
                  </a:lnTo>
                  <a:cubicBezTo>
                    <a:pt x="905" y="1650"/>
                    <a:pt x="878" y="1666"/>
                    <a:pt x="851" y="1685"/>
                  </a:cubicBezTo>
                  <a:cubicBezTo>
                    <a:pt x="488" y="1878"/>
                    <a:pt x="218" y="2208"/>
                    <a:pt x="113" y="2596"/>
                  </a:cubicBezTo>
                  <a:cubicBezTo>
                    <a:pt x="0" y="3008"/>
                    <a:pt x="76" y="3465"/>
                    <a:pt x="320" y="3814"/>
                  </a:cubicBezTo>
                  <a:cubicBezTo>
                    <a:pt x="435" y="3978"/>
                    <a:pt x="560" y="4101"/>
                    <a:pt x="728" y="4214"/>
                  </a:cubicBezTo>
                  <a:cubicBezTo>
                    <a:pt x="753" y="4231"/>
                    <a:pt x="780" y="4247"/>
                    <a:pt x="806" y="4266"/>
                  </a:cubicBezTo>
                  <a:cubicBezTo>
                    <a:pt x="907" y="4323"/>
                    <a:pt x="999" y="4364"/>
                    <a:pt x="1087" y="4399"/>
                  </a:cubicBezTo>
                  <a:cubicBezTo>
                    <a:pt x="1133" y="4419"/>
                    <a:pt x="1182" y="4436"/>
                    <a:pt x="1231" y="4452"/>
                  </a:cubicBezTo>
                  <a:cubicBezTo>
                    <a:pt x="1420" y="4514"/>
                    <a:pt x="1596" y="4553"/>
                    <a:pt x="1764" y="4590"/>
                  </a:cubicBezTo>
                  <a:lnTo>
                    <a:pt x="1879" y="4616"/>
                  </a:lnTo>
                  <a:cubicBezTo>
                    <a:pt x="1963" y="4635"/>
                    <a:pt x="2046" y="4659"/>
                    <a:pt x="2134" y="4686"/>
                  </a:cubicBezTo>
                  <a:cubicBezTo>
                    <a:pt x="2249" y="4721"/>
                    <a:pt x="2370" y="4754"/>
                    <a:pt x="2487" y="4783"/>
                  </a:cubicBezTo>
                  <a:cubicBezTo>
                    <a:pt x="2770" y="4850"/>
                    <a:pt x="3047" y="4887"/>
                    <a:pt x="3268" y="4916"/>
                  </a:cubicBezTo>
                  <a:lnTo>
                    <a:pt x="3315" y="4924"/>
                  </a:lnTo>
                  <a:cubicBezTo>
                    <a:pt x="3422" y="4939"/>
                    <a:pt x="3531" y="4953"/>
                    <a:pt x="3642" y="4963"/>
                  </a:cubicBezTo>
                  <a:cubicBezTo>
                    <a:pt x="3746" y="4973"/>
                    <a:pt x="3857" y="4977"/>
                    <a:pt x="3992" y="4986"/>
                  </a:cubicBezTo>
                  <a:cubicBezTo>
                    <a:pt x="4044" y="4988"/>
                    <a:pt x="4093" y="4988"/>
                    <a:pt x="4140" y="4988"/>
                  </a:cubicBezTo>
                  <a:cubicBezTo>
                    <a:pt x="4216" y="4988"/>
                    <a:pt x="4290" y="4986"/>
                    <a:pt x="4360" y="4975"/>
                  </a:cubicBezTo>
                  <a:lnTo>
                    <a:pt x="4432" y="4973"/>
                  </a:lnTo>
                  <a:cubicBezTo>
                    <a:pt x="4538" y="4967"/>
                    <a:pt x="4651" y="4961"/>
                    <a:pt x="4762" y="4953"/>
                  </a:cubicBezTo>
                  <a:cubicBezTo>
                    <a:pt x="4914" y="4936"/>
                    <a:pt x="5068" y="4910"/>
                    <a:pt x="5225" y="4875"/>
                  </a:cubicBezTo>
                  <a:cubicBezTo>
                    <a:pt x="5291" y="4858"/>
                    <a:pt x="5363" y="4842"/>
                    <a:pt x="5449" y="4815"/>
                  </a:cubicBezTo>
                  <a:lnTo>
                    <a:pt x="5519" y="4795"/>
                  </a:lnTo>
                  <a:cubicBezTo>
                    <a:pt x="5576" y="4776"/>
                    <a:pt x="5644" y="4750"/>
                    <a:pt x="5703" y="4723"/>
                  </a:cubicBezTo>
                  <a:cubicBezTo>
                    <a:pt x="5779" y="4690"/>
                    <a:pt x="5847" y="4653"/>
                    <a:pt x="5902" y="4618"/>
                  </a:cubicBezTo>
                  <a:cubicBezTo>
                    <a:pt x="5929" y="4620"/>
                    <a:pt x="5957" y="4621"/>
                    <a:pt x="5986" y="4621"/>
                  </a:cubicBezTo>
                  <a:cubicBezTo>
                    <a:pt x="6103" y="4621"/>
                    <a:pt x="6241" y="4606"/>
                    <a:pt x="6389" y="4565"/>
                  </a:cubicBezTo>
                  <a:cubicBezTo>
                    <a:pt x="6789" y="4456"/>
                    <a:pt x="7131" y="4171"/>
                    <a:pt x="7306" y="3810"/>
                  </a:cubicBezTo>
                  <a:cubicBezTo>
                    <a:pt x="7328" y="3759"/>
                    <a:pt x="7388" y="3638"/>
                    <a:pt x="7421" y="3484"/>
                  </a:cubicBezTo>
                  <a:cubicBezTo>
                    <a:pt x="7447" y="3377"/>
                    <a:pt x="7456" y="3279"/>
                    <a:pt x="7458" y="3234"/>
                  </a:cubicBezTo>
                  <a:cubicBezTo>
                    <a:pt x="7460" y="3193"/>
                    <a:pt x="7462" y="3152"/>
                    <a:pt x="7462" y="3111"/>
                  </a:cubicBezTo>
                  <a:cubicBezTo>
                    <a:pt x="7466" y="2987"/>
                    <a:pt x="7451" y="2889"/>
                    <a:pt x="7445" y="2836"/>
                  </a:cubicBezTo>
                  <a:lnTo>
                    <a:pt x="6984" y="2887"/>
                  </a:lnTo>
                  <a:cubicBezTo>
                    <a:pt x="6986" y="2885"/>
                    <a:pt x="6986" y="2883"/>
                    <a:pt x="6986" y="2879"/>
                  </a:cubicBezTo>
                  <a:lnTo>
                    <a:pt x="7441" y="2825"/>
                  </a:lnTo>
                  <a:lnTo>
                    <a:pt x="7429" y="2704"/>
                  </a:lnTo>
                  <a:cubicBezTo>
                    <a:pt x="7427" y="2671"/>
                    <a:pt x="7427" y="2639"/>
                    <a:pt x="7425" y="2608"/>
                  </a:cubicBezTo>
                  <a:cubicBezTo>
                    <a:pt x="7421" y="2555"/>
                    <a:pt x="7419" y="2503"/>
                    <a:pt x="7419" y="2448"/>
                  </a:cubicBezTo>
                  <a:cubicBezTo>
                    <a:pt x="7417" y="2360"/>
                    <a:pt x="7415" y="2267"/>
                    <a:pt x="7408" y="2175"/>
                  </a:cubicBezTo>
                  <a:lnTo>
                    <a:pt x="7394" y="1894"/>
                  </a:lnTo>
                  <a:cubicBezTo>
                    <a:pt x="7386" y="1761"/>
                    <a:pt x="7373" y="1625"/>
                    <a:pt x="7355" y="1488"/>
                  </a:cubicBezTo>
                  <a:cubicBezTo>
                    <a:pt x="7332" y="1319"/>
                    <a:pt x="7273" y="876"/>
                    <a:pt x="6883" y="519"/>
                  </a:cubicBezTo>
                  <a:cubicBezTo>
                    <a:pt x="6613" y="273"/>
                    <a:pt x="6265" y="137"/>
                    <a:pt x="5901" y="137"/>
                  </a:cubicBezTo>
                  <a:cubicBezTo>
                    <a:pt x="5771" y="137"/>
                    <a:pt x="5638" y="155"/>
                    <a:pt x="5507" y="191"/>
                  </a:cubicBezTo>
                  <a:cubicBezTo>
                    <a:pt x="5500" y="189"/>
                    <a:pt x="5498" y="187"/>
                    <a:pt x="5492" y="185"/>
                  </a:cubicBezTo>
                  <a:cubicBezTo>
                    <a:pt x="5396" y="130"/>
                    <a:pt x="5291" y="86"/>
                    <a:pt x="5201" y="62"/>
                  </a:cubicBezTo>
                  <a:cubicBezTo>
                    <a:pt x="5069" y="20"/>
                    <a:pt x="4931" y="0"/>
                    <a:pt x="47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0"/>
            <p:cNvSpPr/>
            <p:nvPr/>
          </p:nvSpPr>
          <p:spPr>
            <a:xfrm>
              <a:off x="5277697" y="2555647"/>
              <a:ext cx="113208" cy="63144"/>
            </a:xfrm>
            <a:custGeom>
              <a:avLst/>
              <a:gdLst/>
              <a:ahLst/>
              <a:cxnLst/>
              <a:rect l="l" t="t" r="r" b="b"/>
              <a:pathLst>
                <a:path w="2286" h="1275" extrusionOk="0">
                  <a:moveTo>
                    <a:pt x="2159" y="1"/>
                  </a:moveTo>
                  <a:lnTo>
                    <a:pt x="714" y="745"/>
                  </a:lnTo>
                  <a:lnTo>
                    <a:pt x="519" y="846"/>
                  </a:lnTo>
                  <a:lnTo>
                    <a:pt x="0" y="1018"/>
                  </a:lnTo>
                  <a:lnTo>
                    <a:pt x="491" y="862"/>
                  </a:lnTo>
                  <a:lnTo>
                    <a:pt x="491" y="862"/>
                  </a:lnTo>
                  <a:lnTo>
                    <a:pt x="31" y="1098"/>
                  </a:lnTo>
                  <a:lnTo>
                    <a:pt x="1010" y="694"/>
                  </a:lnTo>
                  <a:lnTo>
                    <a:pt x="1092" y="667"/>
                  </a:lnTo>
                  <a:lnTo>
                    <a:pt x="121" y="1275"/>
                  </a:lnTo>
                  <a:lnTo>
                    <a:pt x="121" y="1275"/>
                  </a:lnTo>
                  <a:lnTo>
                    <a:pt x="1102" y="663"/>
                  </a:lnTo>
                  <a:lnTo>
                    <a:pt x="2286" y="282"/>
                  </a:lnTo>
                  <a:lnTo>
                    <a:pt x="2241" y="130"/>
                  </a:lnTo>
                  <a:lnTo>
                    <a:pt x="2159"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0"/>
            <p:cNvSpPr/>
            <p:nvPr/>
          </p:nvSpPr>
          <p:spPr>
            <a:xfrm>
              <a:off x="5274627" y="2527913"/>
              <a:ext cx="118953" cy="118910"/>
            </a:xfrm>
            <a:custGeom>
              <a:avLst/>
              <a:gdLst/>
              <a:ahLst/>
              <a:cxnLst/>
              <a:rect l="l" t="t" r="r" b="b"/>
              <a:pathLst>
                <a:path w="2402" h="2401" extrusionOk="0">
                  <a:moveTo>
                    <a:pt x="1201" y="0"/>
                  </a:moveTo>
                  <a:cubicBezTo>
                    <a:pt x="538" y="0"/>
                    <a:pt x="1" y="538"/>
                    <a:pt x="1" y="1201"/>
                  </a:cubicBezTo>
                  <a:cubicBezTo>
                    <a:pt x="1" y="1863"/>
                    <a:pt x="538" y="2401"/>
                    <a:pt x="1201" y="2401"/>
                  </a:cubicBezTo>
                  <a:cubicBezTo>
                    <a:pt x="1864" y="2401"/>
                    <a:pt x="2401" y="1863"/>
                    <a:pt x="2401" y="1201"/>
                  </a:cubicBezTo>
                  <a:cubicBezTo>
                    <a:pt x="2401" y="538"/>
                    <a:pt x="1864" y="0"/>
                    <a:pt x="120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0"/>
            <p:cNvSpPr/>
            <p:nvPr/>
          </p:nvSpPr>
          <p:spPr>
            <a:xfrm>
              <a:off x="5280718" y="2561045"/>
              <a:ext cx="110287" cy="64878"/>
            </a:xfrm>
            <a:custGeom>
              <a:avLst/>
              <a:gdLst/>
              <a:ahLst/>
              <a:cxnLst/>
              <a:rect l="l" t="t" r="r" b="b"/>
              <a:pathLst>
                <a:path w="2227" h="1310" extrusionOk="0">
                  <a:moveTo>
                    <a:pt x="5" y="0"/>
                  </a:moveTo>
                  <a:lnTo>
                    <a:pt x="1" y="4"/>
                  </a:lnTo>
                  <a:lnTo>
                    <a:pt x="1997" y="1309"/>
                  </a:lnTo>
                  <a:lnTo>
                    <a:pt x="2155" y="1116"/>
                  </a:lnTo>
                  <a:lnTo>
                    <a:pt x="2227" y="882"/>
                  </a:lnTo>
                  <a:lnTo>
                    <a:pt x="811" y="322"/>
                  </a:lnTo>
                  <a:lnTo>
                    <a:pt x="5"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0"/>
            <p:cNvSpPr/>
            <p:nvPr/>
          </p:nvSpPr>
          <p:spPr>
            <a:xfrm>
              <a:off x="5200792" y="2496516"/>
              <a:ext cx="217651" cy="180816"/>
            </a:xfrm>
            <a:custGeom>
              <a:avLst/>
              <a:gdLst/>
              <a:ahLst/>
              <a:cxnLst/>
              <a:rect l="l" t="t" r="r" b="b"/>
              <a:pathLst>
                <a:path w="4395" h="3651" extrusionOk="0">
                  <a:moveTo>
                    <a:pt x="1748" y="1311"/>
                  </a:moveTo>
                  <a:cubicBezTo>
                    <a:pt x="1851" y="1355"/>
                    <a:pt x="1949" y="1414"/>
                    <a:pt x="2036" y="1486"/>
                  </a:cubicBezTo>
                  <a:lnTo>
                    <a:pt x="1841" y="1666"/>
                  </a:lnTo>
                  <a:lnTo>
                    <a:pt x="1970" y="1773"/>
                  </a:lnTo>
                  <a:lnTo>
                    <a:pt x="1787" y="1794"/>
                  </a:lnTo>
                  <a:lnTo>
                    <a:pt x="1699" y="1580"/>
                  </a:lnTo>
                  <a:lnTo>
                    <a:pt x="1734" y="1350"/>
                  </a:lnTo>
                  <a:lnTo>
                    <a:pt x="1748" y="1311"/>
                  </a:lnTo>
                  <a:close/>
                  <a:moveTo>
                    <a:pt x="1697" y="1588"/>
                  </a:moveTo>
                  <a:lnTo>
                    <a:pt x="1767" y="1794"/>
                  </a:lnTo>
                  <a:lnTo>
                    <a:pt x="1728" y="1800"/>
                  </a:lnTo>
                  <a:lnTo>
                    <a:pt x="1672" y="1790"/>
                  </a:lnTo>
                  <a:lnTo>
                    <a:pt x="1697" y="1588"/>
                  </a:lnTo>
                  <a:close/>
                  <a:moveTo>
                    <a:pt x="1654" y="1918"/>
                  </a:moveTo>
                  <a:lnTo>
                    <a:pt x="1652" y="1919"/>
                  </a:lnTo>
                  <a:lnTo>
                    <a:pt x="1654" y="1921"/>
                  </a:lnTo>
                  <a:lnTo>
                    <a:pt x="1654" y="1921"/>
                  </a:lnTo>
                  <a:lnTo>
                    <a:pt x="1654" y="1919"/>
                  </a:lnTo>
                  <a:lnTo>
                    <a:pt x="1654" y="1918"/>
                  </a:lnTo>
                  <a:close/>
                  <a:moveTo>
                    <a:pt x="1841" y="1923"/>
                  </a:moveTo>
                  <a:lnTo>
                    <a:pt x="1931" y="1939"/>
                  </a:lnTo>
                  <a:lnTo>
                    <a:pt x="1878" y="2007"/>
                  </a:lnTo>
                  <a:lnTo>
                    <a:pt x="1841" y="1923"/>
                  </a:lnTo>
                  <a:close/>
                  <a:moveTo>
                    <a:pt x="1744" y="1904"/>
                  </a:moveTo>
                  <a:lnTo>
                    <a:pt x="1806" y="1917"/>
                  </a:lnTo>
                  <a:lnTo>
                    <a:pt x="1869" y="2108"/>
                  </a:lnTo>
                  <a:lnTo>
                    <a:pt x="1869" y="2108"/>
                  </a:lnTo>
                  <a:lnTo>
                    <a:pt x="1837" y="2101"/>
                  </a:lnTo>
                  <a:lnTo>
                    <a:pt x="1654" y="1921"/>
                  </a:lnTo>
                  <a:lnTo>
                    <a:pt x="1654" y="1921"/>
                  </a:lnTo>
                  <a:lnTo>
                    <a:pt x="1654" y="1980"/>
                  </a:lnTo>
                  <a:lnTo>
                    <a:pt x="1646" y="1956"/>
                  </a:lnTo>
                  <a:lnTo>
                    <a:pt x="1644" y="1908"/>
                  </a:lnTo>
                  <a:lnTo>
                    <a:pt x="1654" y="1918"/>
                  </a:lnTo>
                  <a:lnTo>
                    <a:pt x="1654" y="1918"/>
                  </a:lnTo>
                  <a:lnTo>
                    <a:pt x="1744" y="1904"/>
                  </a:lnTo>
                  <a:close/>
                  <a:moveTo>
                    <a:pt x="1888" y="2036"/>
                  </a:moveTo>
                  <a:lnTo>
                    <a:pt x="1992" y="2122"/>
                  </a:lnTo>
                  <a:lnTo>
                    <a:pt x="1921" y="2112"/>
                  </a:lnTo>
                  <a:lnTo>
                    <a:pt x="1888" y="2036"/>
                  </a:lnTo>
                  <a:close/>
                  <a:moveTo>
                    <a:pt x="2005" y="2272"/>
                  </a:moveTo>
                  <a:lnTo>
                    <a:pt x="2072" y="2276"/>
                  </a:lnTo>
                  <a:cubicBezTo>
                    <a:pt x="2056" y="2284"/>
                    <a:pt x="2044" y="2292"/>
                    <a:pt x="2031" y="2296"/>
                  </a:cubicBezTo>
                  <a:lnTo>
                    <a:pt x="2005" y="2272"/>
                  </a:lnTo>
                  <a:close/>
                  <a:moveTo>
                    <a:pt x="1558" y="1"/>
                  </a:moveTo>
                  <a:cubicBezTo>
                    <a:pt x="874" y="9"/>
                    <a:pt x="310" y="544"/>
                    <a:pt x="275" y="1225"/>
                  </a:cubicBezTo>
                  <a:cubicBezTo>
                    <a:pt x="269" y="1299"/>
                    <a:pt x="271" y="1375"/>
                    <a:pt x="281" y="1451"/>
                  </a:cubicBezTo>
                  <a:cubicBezTo>
                    <a:pt x="277" y="1482"/>
                    <a:pt x="275" y="1508"/>
                    <a:pt x="271" y="1539"/>
                  </a:cubicBezTo>
                  <a:cubicBezTo>
                    <a:pt x="123" y="1742"/>
                    <a:pt x="35" y="1989"/>
                    <a:pt x="21" y="2243"/>
                  </a:cubicBezTo>
                  <a:cubicBezTo>
                    <a:pt x="0" y="2596"/>
                    <a:pt x="128" y="2951"/>
                    <a:pt x="370" y="3211"/>
                  </a:cubicBezTo>
                  <a:cubicBezTo>
                    <a:pt x="583" y="3443"/>
                    <a:pt x="874" y="3589"/>
                    <a:pt x="1184" y="3628"/>
                  </a:cubicBezTo>
                  <a:cubicBezTo>
                    <a:pt x="1285" y="3638"/>
                    <a:pt x="1383" y="3648"/>
                    <a:pt x="1488" y="3650"/>
                  </a:cubicBezTo>
                  <a:lnTo>
                    <a:pt x="1527" y="3650"/>
                  </a:lnTo>
                  <a:cubicBezTo>
                    <a:pt x="1642" y="3650"/>
                    <a:pt x="1763" y="3638"/>
                    <a:pt x="1888" y="3622"/>
                  </a:cubicBezTo>
                  <a:cubicBezTo>
                    <a:pt x="2033" y="3597"/>
                    <a:pt x="2179" y="3554"/>
                    <a:pt x="2315" y="3494"/>
                  </a:cubicBezTo>
                  <a:cubicBezTo>
                    <a:pt x="2505" y="3412"/>
                    <a:pt x="2674" y="3289"/>
                    <a:pt x="2815" y="3129"/>
                  </a:cubicBezTo>
                  <a:lnTo>
                    <a:pt x="4395" y="2705"/>
                  </a:lnTo>
                  <a:lnTo>
                    <a:pt x="3129" y="1751"/>
                  </a:lnTo>
                  <a:cubicBezTo>
                    <a:pt x="3123" y="1673"/>
                    <a:pt x="3111" y="1588"/>
                    <a:pt x="3088" y="1498"/>
                  </a:cubicBezTo>
                  <a:lnTo>
                    <a:pt x="3088" y="1467"/>
                  </a:lnTo>
                  <a:cubicBezTo>
                    <a:pt x="3084" y="1420"/>
                    <a:pt x="3082" y="1371"/>
                    <a:pt x="3078" y="1320"/>
                  </a:cubicBezTo>
                  <a:cubicBezTo>
                    <a:pt x="3047" y="1037"/>
                    <a:pt x="2934" y="774"/>
                    <a:pt x="2756" y="563"/>
                  </a:cubicBezTo>
                  <a:cubicBezTo>
                    <a:pt x="2663" y="456"/>
                    <a:pt x="2577" y="380"/>
                    <a:pt x="2524" y="337"/>
                  </a:cubicBezTo>
                  <a:cubicBezTo>
                    <a:pt x="2315" y="165"/>
                    <a:pt x="2058" y="56"/>
                    <a:pt x="1787" y="17"/>
                  </a:cubicBezTo>
                  <a:cubicBezTo>
                    <a:pt x="1715" y="7"/>
                    <a:pt x="1644" y="1"/>
                    <a:pt x="1560"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0"/>
            <p:cNvSpPr/>
            <p:nvPr/>
          </p:nvSpPr>
          <p:spPr>
            <a:xfrm>
              <a:off x="5252986" y="2498546"/>
              <a:ext cx="158175" cy="160610"/>
            </a:xfrm>
            <a:custGeom>
              <a:avLst/>
              <a:gdLst/>
              <a:ahLst/>
              <a:cxnLst/>
              <a:rect l="l" t="t" r="r" b="b"/>
              <a:pathLst>
                <a:path w="3194" h="3243" extrusionOk="0">
                  <a:moveTo>
                    <a:pt x="1462" y="1"/>
                  </a:moveTo>
                  <a:lnTo>
                    <a:pt x="1320" y="3"/>
                  </a:lnTo>
                  <a:lnTo>
                    <a:pt x="1201" y="29"/>
                  </a:lnTo>
                  <a:cubicBezTo>
                    <a:pt x="739" y="124"/>
                    <a:pt x="374" y="464"/>
                    <a:pt x="237" y="901"/>
                  </a:cubicBezTo>
                  <a:cubicBezTo>
                    <a:pt x="147" y="1147"/>
                    <a:pt x="136" y="1414"/>
                    <a:pt x="200" y="1662"/>
                  </a:cubicBezTo>
                  <a:lnTo>
                    <a:pt x="200" y="1668"/>
                  </a:lnTo>
                  <a:cubicBezTo>
                    <a:pt x="198" y="1687"/>
                    <a:pt x="192" y="1703"/>
                    <a:pt x="190" y="1722"/>
                  </a:cubicBezTo>
                  <a:lnTo>
                    <a:pt x="1" y="2023"/>
                  </a:lnTo>
                  <a:lnTo>
                    <a:pt x="179" y="2130"/>
                  </a:lnTo>
                  <a:cubicBezTo>
                    <a:pt x="183" y="2161"/>
                    <a:pt x="190" y="2190"/>
                    <a:pt x="196" y="2220"/>
                  </a:cubicBezTo>
                  <a:cubicBezTo>
                    <a:pt x="315" y="2791"/>
                    <a:pt x="801" y="3203"/>
                    <a:pt x="1396" y="3238"/>
                  </a:cubicBezTo>
                  <a:lnTo>
                    <a:pt x="1396" y="3240"/>
                  </a:lnTo>
                  <a:cubicBezTo>
                    <a:pt x="1419" y="3242"/>
                    <a:pt x="1441" y="3242"/>
                    <a:pt x="1464" y="3242"/>
                  </a:cubicBezTo>
                  <a:cubicBezTo>
                    <a:pt x="1560" y="3242"/>
                    <a:pt x="1654" y="3232"/>
                    <a:pt x="1749" y="3201"/>
                  </a:cubicBezTo>
                  <a:lnTo>
                    <a:pt x="1792" y="3191"/>
                  </a:lnTo>
                  <a:cubicBezTo>
                    <a:pt x="1839" y="3181"/>
                    <a:pt x="1882" y="3168"/>
                    <a:pt x="1933" y="3154"/>
                  </a:cubicBezTo>
                  <a:lnTo>
                    <a:pt x="2048" y="3115"/>
                  </a:lnTo>
                  <a:cubicBezTo>
                    <a:pt x="2262" y="3037"/>
                    <a:pt x="2457" y="2914"/>
                    <a:pt x="2621" y="2748"/>
                  </a:cubicBezTo>
                  <a:cubicBezTo>
                    <a:pt x="2676" y="2690"/>
                    <a:pt x="2717" y="2635"/>
                    <a:pt x="2742" y="2604"/>
                  </a:cubicBezTo>
                  <a:lnTo>
                    <a:pt x="2793" y="2542"/>
                  </a:lnTo>
                  <a:lnTo>
                    <a:pt x="2941" y="2245"/>
                  </a:lnTo>
                  <a:lnTo>
                    <a:pt x="2967" y="2151"/>
                  </a:lnTo>
                  <a:cubicBezTo>
                    <a:pt x="2982" y="2089"/>
                    <a:pt x="2998" y="2028"/>
                    <a:pt x="3004" y="1964"/>
                  </a:cubicBezTo>
                  <a:lnTo>
                    <a:pt x="3013" y="1909"/>
                  </a:lnTo>
                  <a:lnTo>
                    <a:pt x="3193" y="1648"/>
                  </a:lnTo>
                  <a:lnTo>
                    <a:pt x="2965" y="1422"/>
                  </a:lnTo>
                  <a:cubicBezTo>
                    <a:pt x="2947" y="1361"/>
                    <a:pt x="2922" y="1297"/>
                    <a:pt x="2892" y="1229"/>
                  </a:cubicBezTo>
                  <a:cubicBezTo>
                    <a:pt x="2881" y="1207"/>
                    <a:pt x="2871" y="1186"/>
                    <a:pt x="2859" y="1162"/>
                  </a:cubicBezTo>
                  <a:cubicBezTo>
                    <a:pt x="2838" y="1084"/>
                    <a:pt x="2816" y="1024"/>
                    <a:pt x="2805" y="996"/>
                  </a:cubicBezTo>
                  <a:cubicBezTo>
                    <a:pt x="2742" y="819"/>
                    <a:pt x="2643" y="663"/>
                    <a:pt x="2518" y="526"/>
                  </a:cubicBezTo>
                  <a:cubicBezTo>
                    <a:pt x="2489" y="495"/>
                    <a:pt x="2459" y="468"/>
                    <a:pt x="2428" y="440"/>
                  </a:cubicBezTo>
                  <a:cubicBezTo>
                    <a:pt x="2350" y="349"/>
                    <a:pt x="2260" y="269"/>
                    <a:pt x="2159" y="206"/>
                  </a:cubicBezTo>
                  <a:cubicBezTo>
                    <a:pt x="1952" y="72"/>
                    <a:pt x="1710" y="1"/>
                    <a:pt x="146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0"/>
            <p:cNvSpPr/>
            <p:nvPr/>
          </p:nvSpPr>
          <p:spPr>
            <a:xfrm>
              <a:off x="5370052" y="2444615"/>
              <a:ext cx="159165" cy="138125"/>
            </a:xfrm>
            <a:custGeom>
              <a:avLst/>
              <a:gdLst/>
              <a:ahLst/>
              <a:cxnLst/>
              <a:rect l="l" t="t" r="r" b="b"/>
              <a:pathLst>
                <a:path w="3214" h="2789" extrusionOk="0">
                  <a:moveTo>
                    <a:pt x="1131" y="458"/>
                  </a:moveTo>
                  <a:lnTo>
                    <a:pt x="1128" y="459"/>
                  </a:lnTo>
                  <a:lnTo>
                    <a:pt x="1128" y="459"/>
                  </a:lnTo>
                  <a:cubicBezTo>
                    <a:pt x="1129" y="458"/>
                    <a:pt x="1130" y="458"/>
                    <a:pt x="1131" y="458"/>
                  </a:cubicBezTo>
                  <a:close/>
                  <a:moveTo>
                    <a:pt x="1640" y="398"/>
                  </a:moveTo>
                  <a:lnTo>
                    <a:pt x="1640" y="398"/>
                  </a:lnTo>
                  <a:cubicBezTo>
                    <a:pt x="1715" y="406"/>
                    <a:pt x="1789" y="423"/>
                    <a:pt x="1865" y="449"/>
                  </a:cubicBezTo>
                  <a:lnTo>
                    <a:pt x="1847" y="1206"/>
                  </a:lnTo>
                  <a:lnTo>
                    <a:pt x="1958" y="484"/>
                  </a:lnTo>
                  <a:cubicBezTo>
                    <a:pt x="2214" y="605"/>
                    <a:pt x="2417" y="829"/>
                    <a:pt x="2511" y="1096"/>
                  </a:cubicBezTo>
                  <a:cubicBezTo>
                    <a:pt x="2680" y="1578"/>
                    <a:pt x="2491" y="2093"/>
                    <a:pt x="2074" y="2351"/>
                  </a:cubicBezTo>
                  <a:lnTo>
                    <a:pt x="1845" y="1486"/>
                  </a:lnTo>
                  <a:lnTo>
                    <a:pt x="1847" y="1313"/>
                  </a:lnTo>
                  <a:lnTo>
                    <a:pt x="1902" y="1467"/>
                  </a:lnTo>
                  <a:lnTo>
                    <a:pt x="1847" y="1241"/>
                  </a:lnTo>
                  <a:lnTo>
                    <a:pt x="1847" y="1206"/>
                  </a:lnTo>
                  <a:lnTo>
                    <a:pt x="1845" y="1229"/>
                  </a:lnTo>
                  <a:lnTo>
                    <a:pt x="1640" y="398"/>
                  </a:lnTo>
                  <a:close/>
                  <a:moveTo>
                    <a:pt x="1845" y="1490"/>
                  </a:moveTo>
                  <a:lnTo>
                    <a:pt x="2023" y="2382"/>
                  </a:lnTo>
                  <a:cubicBezTo>
                    <a:pt x="2023" y="2382"/>
                    <a:pt x="2021" y="2386"/>
                    <a:pt x="2019" y="2386"/>
                  </a:cubicBezTo>
                  <a:lnTo>
                    <a:pt x="1843" y="1838"/>
                  </a:lnTo>
                  <a:lnTo>
                    <a:pt x="1845" y="1490"/>
                  </a:lnTo>
                  <a:close/>
                  <a:moveTo>
                    <a:pt x="1486" y="384"/>
                  </a:moveTo>
                  <a:cubicBezTo>
                    <a:pt x="1496" y="384"/>
                    <a:pt x="1506" y="385"/>
                    <a:pt x="1516" y="386"/>
                  </a:cubicBezTo>
                  <a:lnTo>
                    <a:pt x="1839" y="1278"/>
                  </a:lnTo>
                  <a:lnTo>
                    <a:pt x="1783" y="1639"/>
                  </a:lnTo>
                  <a:lnTo>
                    <a:pt x="1656" y="1250"/>
                  </a:lnTo>
                  <a:lnTo>
                    <a:pt x="1656" y="1250"/>
                  </a:lnTo>
                  <a:lnTo>
                    <a:pt x="1783" y="1643"/>
                  </a:lnTo>
                  <a:lnTo>
                    <a:pt x="1666" y="2388"/>
                  </a:lnTo>
                  <a:cubicBezTo>
                    <a:pt x="1527" y="2362"/>
                    <a:pt x="1334" y="2298"/>
                    <a:pt x="1157" y="2142"/>
                  </a:cubicBezTo>
                  <a:cubicBezTo>
                    <a:pt x="946" y="1959"/>
                    <a:pt x="819" y="1705"/>
                    <a:pt x="794" y="1424"/>
                  </a:cubicBezTo>
                  <a:cubicBezTo>
                    <a:pt x="772" y="1139"/>
                    <a:pt x="868" y="852"/>
                    <a:pt x="1059" y="632"/>
                  </a:cubicBezTo>
                  <a:cubicBezTo>
                    <a:pt x="1141" y="536"/>
                    <a:pt x="1242" y="458"/>
                    <a:pt x="1352" y="398"/>
                  </a:cubicBezTo>
                  <a:cubicBezTo>
                    <a:pt x="1358" y="398"/>
                    <a:pt x="1371" y="396"/>
                    <a:pt x="1387" y="392"/>
                  </a:cubicBezTo>
                  <a:cubicBezTo>
                    <a:pt x="1419" y="389"/>
                    <a:pt x="1453" y="384"/>
                    <a:pt x="1486" y="384"/>
                  </a:cubicBezTo>
                  <a:close/>
                  <a:moveTo>
                    <a:pt x="1843" y="1849"/>
                  </a:moveTo>
                  <a:lnTo>
                    <a:pt x="2011" y="2388"/>
                  </a:lnTo>
                  <a:cubicBezTo>
                    <a:pt x="2011" y="2390"/>
                    <a:pt x="2009" y="2390"/>
                    <a:pt x="2009" y="2390"/>
                  </a:cubicBezTo>
                  <a:cubicBezTo>
                    <a:pt x="1966" y="2398"/>
                    <a:pt x="1906" y="2407"/>
                    <a:pt x="1839" y="2407"/>
                  </a:cubicBezTo>
                  <a:lnTo>
                    <a:pt x="1843" y="1849"/>
                  </a:lnTo>
                  <a:close/>
                  <a:moveTo>
                    <a:pt x="1897" y="2441"/>
                  </a:moveTo>
                  <a:cubicBezTo>
                    <a:pt x="1896" y="2441"/>
                    <a:pt x="1895" y="2442"/>
                    <a:pt x="1894" y="2442"/>
                  </a:cubicBezTo>
                  <a:lnTo>
                    <a:pt x="1897" y="2441"/>
                  </a:lnTo>
                  <a:close/>
                  <a:moveTo>
                    <a:pt x="1839" y="0"/>
                  </a:moveTo>
                  <a:cubicBezTo>
                    <a:pt x="1588" y="0"/>
                    <a:pt x="1395" y="66"/>
                    <a:pt x="1287" y="103"/>
                  </a:cubicBezTo>
                  <a:lnTo>
                    <a:pt x="1283" y="105"/>
                  </a:lnTo>
                  <a:cubicBezTo>
                    <a:pt x="1211" y="129"/>
                    <a:pt x="1139" y="156"/>
                    <a:pt x="1067" y="185"/>
                  </a:cubicBezTo>
                  <a:lnTo>
                    <a:pt x="1028" y="201"/>
                  </a:lnTo>
                  <a:cubicBezTo>
                    <a:pt x="347" y="464"/>
                    <a:pt x="0" y="1209"/>
                    <a:pt x="244" y="1896"/>
                  </a:cubicBezTo>
                  <a:cubicBezTo>
                    <a:pt x="365" y="2234"/>
                    <a:pt x="622" y="2513"/>
                    <a:pt x="946" y="2665"/>
                  </a:cubicBezTo>
                  <a:cubicBezTo>
                    <a:pt x="1125" y="2747"/>
                    <a:pt x="1315" y="2788"/>
                    <a:pt x="1508" y="2788"/>
                  </a:cubicBezTo>
                  <a:cubicBezTo>
                    <a:pt x="1670" y="2788"/>
                    <a:pt x="1832" y="2760"/>
                    <a:pt x="1982" y="2698"/>
                  </a:cubicBezTo>
                  <a:lnTo>
                    <a:pt x="2136" y="2638"/>
                  </a:lnTo>
                  <a:cubicBezTo>
                    <a:pt x="2152" y="2636"/>
                    <a:pt x="2165" y="2630"/>
                    <a:pt x="2181" y="2628"/>
                  </a:cubicBezTo>
                  <a:lnTo>
                    <a:pt x="2308" y="2589"/>
                  </a:lnTo>
                  <a:cubicBezTo>
                    <a:pt x="2520" y="2513"/>
                    <a:pt x="2708" y="2384"/>
                    <a:pt x="2860" y="2214"/>
                  </a:cubicBezTo>
                  <a:cubicBezTo>
                    <a:pt x="3096" y="1943"/>
                    <a:pt x="3213" y="1584"/>
                    <a:pt x="3186" y="1225"/>
                  </a:cubicBezTo>
                  <a:cubicBezTo>
                    <a:pt x="3158" y="878"/>
                    <a:pt x="2996" y="558"/>
                    <a:pt x="2739" y="337"/>
                  </a:cubicBezTo>
                  <a:cubicBezTo>
                    <a:pt x="2587" y="203"/>
                    <a:pt x="2337" y="41"/>
                    <a:pt x="1974" y="8"/>
                  </a:cubicBezTo>
                  <a:lnTo>
                    <a:pt x="1839"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0"/>
            <p:cNvSpPr/>
            <p:nvPr/>
          </p:nvSpPr>
          <p:spPr>
            <a:xfrm>
              <a:off x="5385602" y="2463880"/>
              <a:ext cx="148270" cy="132182"/>
            </a:xfrm>
            <a:custGeom>
              <a:avLst/>
              <a:gdLst/>
              <a:ahLst/>
              <a:cxnLst/>
              <a:rect l="l" t="t" r="r" b="b"/>
              <a:pathLst>
                <a:path w="2994" h="2669" extrusionOk="0">
                  <a:moveTo>
                    <a:pt x="1460" y="268"/>
                  </a:moveTo>
                  <a:cubicBezTo>
                    <a:pt x="1617" y="268"/>
                    <a:pt x="1774" y="301"/>
                    <a:pt x="1920" y="366"/>
                  </a:cubicBezTo>
                  <a:cubicBezTo>
                    <a:pt x="2191" y="489"/>
                    <a:pt x="2405" y="721"/>
                    <a:pt x="2501" y="998"/>
                  </a:cubicBezTo>
                  <a:cubicBezTo>
                    <a:pt x="2694" y="1540"/>
                    <a:pt x="2446" y="2126"/>
                    <a:pt x="1933" y="2368"/>
                  </a:cubicBezTo>
                  <a:cubicBezTo>
                    <a:pt x="1923" y="2373"/>
                    <a:pt x="1910" y="2377"/>
                    <a:pt x="1896" y="2379"/>
                  </a:cubicBezTo>
                  <a:lnTo>
                    <a:pt x="1637" y="1207"/>
                  </a:lnTo>
                  <a:lnTo>
                    <a:pt x="1637" y="1207"/>
                  </a:lnTo>
                  <a:lnTo>
                    <a:pt x="1873" y="2383"/>
                  </a:lnTo>
                  <a:cubicBezTo>
                    <a:pt x="1838" y="2391"/>
                    <a:pt x="1763" y="2403"/>
                    <a:pt x="1668" y="2403"/>
                  </a:cubicBezTo>
                  <a:cubicBezTo>
                    <a:pt x="1500" y="2403"/>
                    <a:pt x="1330" y="2366"/>
                    <a:pt x="1163" y="2284"/>
                  </a:cubicBezTo>
                  <a:cubicBezTo>
                    <a:pt x="909" y="2153"/>
                    <a:pt x="714" y="1936"/>
                    <a:pt x="620" y="1665"/>
                  </a:cubicBezTo>
                  <a:cubicBezTo>
                    <a:pt x="517" y="1384"/>
                    <a:pt x="536" y="1068"/>
                    <a:pt x="669" y="799"/>
                  </a:cubicBezTo>
                  <a:cubicBezTo>
                    <a:pt x="765" y="602"/>
                    <a:pt x="925" y="432"/>
                    <a:pt x="1124" y="319"/>
                  </a:cubicBezTo>
                  <a:cubicBezTo>
                    <a:pt x="1234" y="285"/>
                    <a:pt x="1347" y="268"/>
                    <a:pt x="1460" y="268"/>
                  </a:cubicBezTo>
                  <a:close/>
                  <a:moveTo>
                    <a:pt x="1666" y="1"/>
                  </a:moveTo>
                  <a:cubicBezTo>
                    <a:pt x="1551" y="1"/>
                    <a:pt x="1455" y="17"/>
                    <a:pt x="1397" y="30"/>
                  </a:cubicBezTo>
                  <a:lnTo>
                    <a:pt x="1373" y="34"/>
                  </a:lnTo>
                  <a:cubicBezTo>
                    <a:pt x="1215" y="69"/>
                    <a:pt x="1092" y="120"/>
                    <a:pt x="1010" y="153"/>
                  </a:cubicBezTo>
                  <a:lnTo>
                    <a:pt x="979" y="165"/>
                  </a:lnTo>
                  <a:cubicBezTo>
                    <a:pt x="326" y="428"/>
                    <a:pt x="0" y="1148"/>
                    <a:pt x="232" y="1802"/>
                  </a:cubicBezTo>
                  <a:cubicBezTo>
                    <a:pt x="351" y="2133"/>
                    <a:pt x="601" y="2407"/>
                    <a:pt x="923" y="2553"/>
                  </a:cubicBezTo>
                  <a:cubicBezTo>
                    <a:pt x="1092" y="2629"/>
                    <a:pt x="1276" y="2668"/>
                    <a:pt x="1459" y="2668"/>
                  </a:cubicBezTo>
                  <a:cubicBezTo>
                    <a:pt x="1623" y="2668"/>
                    <a:pt x="1787" y="2637"/>
                    <a:pt x="1939" y="2578"/>
                  </a:cubicBezTo>
                  <a:cubicBezTo>
                    <a:pt x="2031" y="2541"/>
                    <a:pt x="2119" y="2504"/>
                    <a:pt x="2224" y="2453"/>
                  </a:cubicBezTo>
                  <a:cubicBezTo>
                    <a:pt x="2556" y="2288"/>
                    <a:pt x="2733" y="2042"/>
                    <a:pt x="2819" y="1864"/>
                  </a:cubicBezTo>
                  <a:cubicBezTo>
                    <a:pt x="2973" y="1550"/>
                    <a:pt x="2993" y="1183"/>
                    <a:pt x="2879" y="859"/>
                  </a:cubicBezTo>
                  <a:cubicBezTo>
                    <a:pt x="2766" y="545"/>
                    <a:pt x="2542" y="288"/>
                    <a:pt x="2230" y="132"/>
                  </a:cubicBezTo>
                  <a:cubicBezTo>
                    <a:pt x="2054" y="44"/>
                    <a:pt x="1863" y="1"/>
                    <a:pt x="166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0"/>
            <p:cNvSpPr/>
            <p:nvPr/>
          </p:nvSpPr>
          <p:spPr>
            <a:xfrm>
              <a:off x="5442996" y="2624236"/>
              <a:ext cx="146636" cy="142483"/>
            </a:xfrm>
            <a:custGeom>
              <a:avLst/>
              <a:gdLst/>
              <a:ahLst/>
              <a:cxnLst/>
              <a:rect l="l" t="t" r="r" b="b"/>
              <a:pathLst>
                <a:path w="2961" h="2877" extrusionOk="0">
                  <a:moveTo>
                    <a:pt x="753" y="622"/>
                  </a:moveTo>
                  <a:lnTo>
                    <a:pt x="743" y="638"/>
                  </a:lnTo>
                  <a:lnTo>
                    <a:pt x="741" y="640"/>
                  </a:lnTo>
                  <a:cubicBezTo>
                    <a:pt x="743" y="636"/>
                    <a:pt x="749" y="628"/>
                    <a:pt x="753" y="622"/>
                  </a:cubicBezTo>
                  <a:close/>
                  <a:moveTo>
                    <a:pt x="1340" y="475"/>
                  </a:moveTo>
                  <a:cubicBezTo>
                    <a:pt x="1604" y="475"/>
                    <a:pt x="1862" y="571"/>
                    <a:pt x="2062" y="747"/>
                  </a:cubicBezTo>
                  <a:cubicBezTo>
                    <a:pt x="2274" y="938"/>
                    <a:pt x="2405" y="1196"/>
                    <a:pt x="2425" y="1473"/>
                  </a:cubicBezTo>
                  <a:cubicBezTo>
                    <a:pt x="2438" y="1615"/>
                    <a:pt x="2423" y="1757"/>
                    <a:pt x="2382" y="1888"/>
                  </a:cubicBezTo>
                  <a:lnTo>
                    <a:pt x="1693" y="1371"/>
                  </a:lnTo>
                  <a:lnTo>
                    <a:pt x="1693" y="1371"/>
                  </a:lnTo>
                  <a:lnTo>
                    <a:pt x="2362" y="1951"/>
                  </a:lnTo>
                  <a:cubicBezTo>
                    <a:pt x="2323" y="2052"/>
                    <a:pt x="2269" y="2148"/>
                    <a:pt x="2200" y="2237"/>
                  </a:cubicBezTo>
                  <a:cubicBezTo>
                    <a:pt x="2185" y="2243"/>
                    <a:pt x="2169" y="2253"/>
                    <a:pt x="2150" y="2263"/>
                  </a:cubicBezTo>
                  <a:lnTo>
                    <a:pt x="2155" y="2263"/>
                  </a:lnTo>
                  <a:cubicBezTo>
                    <a:pt x="2044" y="2329"/>
                    <a:pt x="1859" y="2405"/>
                    <a:pt x="1617" y="2405"/>
                  </a:cubicBezTo>
                  <a:lnTo>
                    <a:pt x="1635" y="1205"/>
                  </a:lnTo>
                  <a:lnTo>
                    <a:pt x="1402" y="2384"/>
                  </a:lnTo>
                  <a:cubicBezTo>
                    <a:pt x="1114" y="2325"/>
                    <a:pt x="868" y="2161"/>
                    <a:pt x="714" y="1931"/>
                  </a:cubicBezTo>
                  <a:cubicBezTo>
                    <a:pt x="548" y="1689"/>
                    <a:pt x="485" y="1383"/>
                    <a:pt x="540" y="1092"/>
                  </a:cubicBezTo>
                  <a:cubicBezTo>
                    <a:pt x="569" y="940"/>
                    <a:pt x="630" y="798"/>
                    <a:pt x="718" y="673"/>
                  </a:cubicBezTo>
                  <a:cubicBezTo>
                    <a:pt x="815" y="608"/>
                    <a:pt x="958" y="528"/>
                    <a:pt x="1149" y="495"/>
                  </a:cubicBezTo>
                  <a:lnTo>
                    <a:pt x="1562" y="1219"/>
                  </a:lnTo>
                  <a:lnTo>
                    <a:pt x="1562" y="1219"/>
                  </a:lnTo>
                  <a:lnTo>
                    <a:pt x="1149" y="491"/>
                  </a:lnTo>
                  <a:cubicBezTo>
                    <a:pt x="1182" y="487"/>
                    <a:pt x="1217" y="482"/>
                    <a:pt x="1256" y="478"/>
                  </a:cubicBezTo>
                  <a:cubicBezTo>
                    <a:pt x="1284" y="476"/>
                    <a:pt x="1312" y="475"/>
                    <a:pt x="1340" y="475"/>
                  </a:cubicBezTo>
                  <a:close/>
                  <a:moveTo>
                    <a:pt x="1617" y="0"/>
                  </a:moveTo>
                  <a:cubicBezTo>
                    <a:pt x="1395" y="0"/>
                    <a:pt x="1170" y="62"/>
                    <a:pt x="969" y="175"/>
                  </a:cubicBezTo>
                  <a:cubicBezTo>
                    <a:pt x="813" y="261"/>
                    <a:pt x="710" y="361"/>
                    <a:pt x="669" y="400"/>
                  </a:cubicBezTo>
                  <a:cubicBezTo>
                    <a:pt x="643" y="425"/>
                    <a:pt x="618" y="448"/>
                    <a:pt x="589" y="476"/>
                  </a:cubicBezTo>
                  <a:lnTo>
                    <a:pt x="452" y="601"/>
                  </a:lnTo>
                  <a:cubicBezTo>
                    <a:pt x="156" y="868"/>
                    <a:pt x="0" y="1268"/>
                    <a:pt x="33" y="1664"/>
                  </a:cubicBezTo>
                  <a:cubicBezTo>
                    <a:pt x="58" y="2007"/>
                    <a:pt x="216" y="2321"/>
                    <a:pt x="474" y="2548"/>
                  </a:cubicBezTo>
                  <a:cubicBezTo>
                    <a:pt x="714" y="2762"/>
                    <a:pt x="1026" y="2877"/>
                    <a:pt x="1340" y="2877"/>
                  </a:cubicBezTo>
                  <a:cubicBezTo>
                    <a:pt x="1373" y="2877"/>
                    <a:pt x="1408" y="2877"/>
                    <a:pt x="1443" y="2868"/>
                  </a:cubicBezTo>
                  <a:cubicBezTo>
                    <a:pt x="1648" y="2854"/>
                    <a:pt x="1953" y="2782"/>
                    <a:pt x="2251" y="2509"/>
                  </a:cubicBezTo>
                  <a:lnTo>
                    <a:pt x="2282" y="2483"/>
                  </a:lnTo>
                  <a:cubicBezTo>
                    <a:pt x="2393" y="2384"/>
                    <a:pt x="2518" y="2263"/>
                    <a:pt x="2641" y="2105"/>
                  </a:cubicBezTo>
                  <a:cubicBezTo>
                    <a:pt x="2766" y="1945"/>
                    <a:pt x="2854" y="1754"/>
                    <a:pt x="2895" y="1549"/>
                  </a:cubicBezTo>
                  <a:cubicBezTo>
                    <a:pt x="2961" y="1207"/>
                    <a:pt x="2885" y="848"/>
                    <a:pt x="2698" y="577"/>
                  </a:cubicBezTo>
                  <a:cubicBezTo>
                    <a:pt x="2505" y="290"/>
                    <a:pt x="2212" y="95"/>
                    <a:pt x="1859" y="23"/>
                  </a:cubicBezTo>
                  <a:lnTo>
                    <a:pt x="1730"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0"/>
            <p:cNvSpPr/>
            <p:nvPr/>
          </p:nvSpPr>
          <p:spPr>
            <a:xfrm>
              <a:off x="5454980" y="2640282"/>
              <a:ext cx="145646" cy="139462"/>
            </a:xfrm>
            <a:custGeom>
              <a:avLst/>
              <a:gdLst/>
              <a:ahLst/>
              <a:cxnLst/>
              <a:rect l="l" t="t" r="r" b="b"/>
              <a:pathLst>
                <a:path w="2941" h="2816" extrusionOk="0">
                  <a:moveTo>
                    <a:pt x="1707" y="1533"/>
                  </a:moveTo>
                  <a:lnTo>
                    <a:pt x="1908" y="1771"/>
                  </a:lnTo>
                  <a:lnTo>
                    <a:pt x="2196" y="2194"/>
                  </a:lnTo>
                  <a:cubicBezTo>
                    <a:pt x="2183" y="2212"/>
                    <a:pt x="2169" y="2227"/>
                    <a:pt x="2155" y="2243"/>
                  </a:cubicBezTo>
                  <a:cubicBezTo>
                    <a:pt x="2105" y="2276"/>
                    <a:pt x="2068" y="2294"/>
                    <a:pt x="2058" y="2298"/>
                  </a:cubicBezTo>
                  <a:lnTo>
                    <a:pt x="1707" y="1533"/>
                  </a:lnTo>
                  <a:close/>
                  <a:moveTo>
                    <a:pt x="1359" y="417"/>
                  </a:moveTo>
                  <a:cubicBezTo>
                    <a:pt x="1427" y="417"/>
                    <a:pt x="1495" y="423"/>
                    <a:pt x="1564" y="435"/>
                  </a:cubicBezTo>
                  <a:cubicBezTo>
                    <a:pt x="1847" y="487"/>
                    <a:pt x="2101" y="655"/>
                    <a:pt x="2259" y="891"/>
                  </a:cubicBezTo>
                  <a:cubicBezTo>
                    <a:pt x="2425" y="1135"/>
                    <a:pt x="2483" y="1426"/>
                    <a:pt x="2430" y="1703"/>
                  </a:cubicBezTo>
                  <a:cubicBezTo>
                    <a:pt x="2397" y="1872"/>
                    <a:pt x="2331" y="2005"/>
                    <a:pt x="2265" y="2108"/>
                  </a:cubicBezTo>
                  <a:lnTo>
                    <a:pt x="1654" y="1394"/>
                  </a:lnTo>
                  <a:lnTo>
                    <a:pt x="1654" y="1394"/>
                  </a:lnTo>
                  <a:lnTo>
                    <a:pt x="1855" y="1689"/>
                  </a:lnTo>
                  <a:lnTo>
                    <a:pt x="1855" y="1689"/>
                  </a:lnTo>
                  <a:lnTo>
                    <a:pt x="1703" y="1523"/>
                  </a:lnTo>
                  <a:lnTo>
                    <a:pt x="1560" y="1209"/>
                  </a:lnTo>
                  <a:lnTo>
                    <a:pt x="1695" y="1515"/>
                  </a:lnTo>
                  <a:lnTo>
                    <a:pt x="1617" y="1424"/>
                  </a:lnTo>
                  <a:lnTo>
                    <a:pt x="1701" y="1525"/>
                  </a:lnTo>
                  <a:lnTo>
                    <a:pt x="2050" y="2304"/>
                  </a:lnTo>
                  <a:cubicBezTo>
                    <a:pt x="1904" y="2369"/>
                    <a:pt x="1748" y="2400"/>
                    <a:pt x="1594" y="2400"/>
                  </a:cubicBezTo>
                  <a:cubicBezTo>
                    <a:pt x="1424" y="2400"/>
                    <a:pt x="1257" y="2362"/>
                    <a:pt x="1108" y="2288"/>
                  </a:cubicBezTo>
                  <a:cubicBezTo>
                    <a:pt x="852" y="2161"/>
                    <a:pt x="657" y="1945"/>
                    <a:pt x="558" y="1662"/>
                  </a:cubicBezTo>
                  <a:cubicBezTo>
                    <a:pt x="462" y="1383"/>
                    <a:pt x="481" y="1086"/>
                    <a:pt x="614" y="815"/>
                  </a:cubicBezTo>
                  <a:cubicBezTo>
                    <a:pt x="636" y="766"/>
                    <a:pt x="665" y="719"/>
                    <a:pt x="696" y="675"/>
                  </a:cubicBezTo>
                  <a:lnTo>
                    <a:pt x="1332" y="1381"/>
                  </a:lnTo>
                  <a:lnTo>
                    <a:pt x="714" y="657"/>
                  </a:lnTo>
                  <a:cubicBezTo>
                    <a:pt x="729" y="637"/>
                    <a:pt x="745" y="616"/>
                    <a:pt x="764" y="595"/>
                  </a:cubicBezTo>
                  <a:cubicBezTo>
                    <a:pt x="801" y="573"/>
                    <a:pt x="837" y="550"/>
                    <a:pt x="876" y="532"/>
                  </a:cubicBezTo>
                  <a:lnTo>
                    <a:pt x="852" y="503"/>
                  </a:lnTo>
                  <a:cubicBezTo>
                    <a:pt x="860" y="497"/>
                    <a:pt x="870" y="489"/>
                    <a:pt x="879" y="481"/>
                  </a:cubicBezTo>
                  <a:lnTo>
                    <a:pt x="907" y="518"/>
                  </a:lnTo>
                  <a:cubicBezTo>
                    <a:pt x="1051" y="450"/>
                    <a:pt x="1203" y="417"/>
                    <a:pt x="1359" y="417"/>
                  </a:cubicBezTo>
                  <a:close/>
                  <a:moveTo>
                    <a:pt x="1589" y="0"/>
                  </a:moveTo>
                  <a:cubicBezTo>
                    <a:pt x="1410" y="0"/>
                    <a:pt x="1231" y="36"/>
                    <a:pt x="1067" y="109"/>
                  </a:cubicBezTo>
                  <a:lnTo>
                    <a:pt x="1057" y="113"/>
                  </a:lnTo>
                  <a:cubicBezTo>
                    <a:pt x="1002" y="140"/>
                    <a:pt x="885" y="193"/>
                    <a:pt x="766" y="284"/>
                  </a:cubicBezTo>
                  <a:cubicBezTo>
                    <a:pt x="735" y="306"/>
                    <a:pt x="704" y="333"/>
                    <a:pt x="669" y="357"/>
                  </a:cubicBezTo>
                  <a:cubicBezTo>
                    <a:pt x="628" y="394"/>
                    <a:pt x="585" y="431"/>
                    <a:pt x="534" y="479"/>
                  </a:cubicBezTo>
                  <a:lnTo>
                    <a:pt x="509" y="499"/>
                  </a:lnTo>
                  <a:cubicBezTo>
                    <a:pt x="214" y="756"/>
                    <a:pt x="103" y="1053"/>
                    <a:pt x="68" y="1248"/>
                  </a:cubicBezTo>
                  <a:cubicBezTo>
                    <a:pt x="0" y="1588"/>
                    <a:pt x="76" y="1950"/>
                    <a:pt x="267" y="2235"/>
                  </a:cubicBezTo>
                  <a:cubicBezTo>
                    <a:pt x="462" y="2524"/>
                    <a:pt x="770" y="2727"/>
                    <a:pt x="1114" y="2791"/>
                  </a:cubicBezTo>
                  <a:cubicBezTo>
                    <a:pt x="1194" y="2807"/>
                    <a:pt x="1277" y="2815"/>
                    <a:pt x="1354" y="2815"/>
                  </a:cubicBezTo>
                  <a:cubicBezTo>
                    <a:pt x="1668" y="2815"/>
                    <a:pt x="1974" y="2707"/>
                    <a:pt x="2210" y="2501"/>
                  </a:cubicBezTo>
                  <a:cubicBezTo>
                    <a:pt x="2272" y="2448"/>
                    <a:pt x="2329" y="2395"/>
                    <a:pt x="2401" y="2329"/>
                  </a:cubicBezTo>
                  <a:cubicBezTo>
                    <a:pt x="2553" y="2212"/>
                    <a:pt x="2676" y="2060"/>
                    <a:pt x="2766" y="1882"/>
                  </a:cubicBezTo>
                  <a:cubicBezTo>
                    <a:pt x="2916" y="1568"/>
                    <a:pt x="2940" y="1205"/>
                    <a:pt x="2821" y="862"/>
                  </a:cubicBezTo>
                  <a:cubicBezTo>
                    <a:pt x="2706" y="542"/>
                    <a:pt x="2477" y="284"/>
                    <a:pt x="2179" y="138"/>
                  </a:cubicBezTo>
                  <a:cubicBezTo>
                    <a:pt x="1996" y="46"/>
                    <a:pt x="1792" y="0"/>
                    <a:pt x="158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0"/>
            <p:cNvSpPr/>
            <p:nvPr/>
          </p:nvSpPr>
          <p:spPr>
            <a:xfrm>
              <a:off x="5432844" y="2555746"/>
              <a:ext cx="153767" cy="137927"/>
            </a:xfrm>
            <a:custGeom>
              <a:avLst/>
              <a:gdLst/>
              <a:ahLst/>
              <a:cxnLst/>
              <a:rect l="l" t="t" r="r" b="b"/>
              <a:pathLst>
                <a:path w="3105" h="2785" extrusionOk="0">
                  <a:moveTo>
                    <a:pt x="1344" y="382"/>
                  </a:moveTo>
                  <a:cubicBezTo>
                    <a:pt x="1416" y="382"/>
                    <a:pt x="1488" y="390"/>
                    <a:pt x="1559" y="403"/>
                  </a:cubicBezTo>
                  <a:cubicBezTo>
                    <a:pt x="1847" y="460"/>
                    <a:pt x="2093" y="620"/>
                    <a:pt x="2259" y="866"/>
                  </a:cubicBezTo>
                  <a:cubicBezTo>
                    <a:pt x="2421" y="1108"/>
                    <a:pt x="2479" y="1398"/>
                    <a:pt x="2425" y="1685"/>
                  </a:cubicBezTo>
                  <a:cubicBezTo>
                    <a:pt x="2374" y="1952"/>
                    <a:pt x="2226" y="2190"/>
                    <a:pt x="2007" y="2354"/>
                  </a:cubicBezTo>
                  <a:cubicBezTo>
                    <a:pt x="1902" y="2389"/>
                    <a:pt x="1791" y="2403"/>
                    <a:pt x="1682" y="2403"/>
                  </a:cubicBezTo>
                  <a:cubicBezTo>
                    <a:pt x="1215" y="2403"/>
                    <a:pt x="796" y="2108"/>
                    <a:pt x="642" y="1671"/>
                  </a:cubicBezTo>
                  <a:cubicBezTo>
                    <a:pt x="484" y="1221"/>
                    <a:pt x="628" y="733"/>
                    <a:pt x="995" y="442"/>
                  </a:cubicBezTo>
                  <a:cubicBezTo>
                    <a:pt x="1094" y="409"/>
                    <a:pt x="1200" y="390"/>
                    <a:pt x="1303" y="382"/>
                  </a:cubicBezTo>
                  <a:lnTo>
                    <a:pt x="1648" y="1205"/>
                  </a:lnTo>
                  <a:lnTo>
                    <a:pt x="1648" y="1205"/>
                  </a:lnTo>
                  <a:lnTo>
                    <a:pt x="1319" y="382"/>
                  </a:lnTo>
                  <a:cubicBezTo>
                    <a:pt x="1328" y="382"/>
                    <a:pt x="1336" y="382"/>
                    <a:pt x="1344" y="382"/>
                  </a:cubicBezTo>
                  <a:close/>
                  <a:moveTo>
                    <a:pt x="1678" y="1"/>
                  </a:moveTo>
                  <a:cubicBezTo>
                    <a:pt x="1510" y="1"/>
                    <a:pt x="1348" y="33"/>
                    <a:pt x="1194" y="95"/>
                  </a:cubicBezTo>
                  <a:cubicBezTo>
                    <a:pt x="1094" y="136"/>
                    <a:pt x="997" y="185"/>
                    <a:pt x="893" y="241"/>
                  </a:cubicBezTo>
                  <a:lnTo>
                    <a:pt x="712" y="339"/>
                  </a:lnTo>
                  <a:cubicBezTo>
                    <a:pt x="374" y="524"/>
                    <a:pt x="138" y="852"/>
                    <a:pt x="64" y="1236"/>
                  </a:cubicBezTo>
                  <a:cubicBezTo>
                    <a:pt x="0" y="1574"/>
                    <a:pt x="68" y="1921"/>
                    <a:pt x="267" y="2214"/>
                  </a:cubicBezTo>
                  <a:cubicBezTo>
                    <a:pt x="462" y="2501"/>
                    <a:pt x="755" y="2696"/>
                    <a:pt x="1102" y="2762"/>
                  </a:cubicBezTo>
                  <a:cubicBezTo>
                    <a:pt x="1172" y="2774"/>
                    <a:pt x="1254" y="2785"/>
                    <a:pt x="1346" y="2785"/>
                  </a:cubicBezTo>
                  <a:cubicBezTo>
                    <a:pt x="1531" y="2785"/>
                    <a:pt x="1748" y="2748"/>
                    <a:pt x="1976" y="2620"/>
                  </a:cubicBezTo>
                  <a:lnTo>
                    <a:pt x="2158" y="2522"/>
                  </a:lnTo>
                  <a:cubicBezTo>
                    <a:pt x="2230" y="2483"/>
                    <a:pt x="2302" y="2444"/>
                    <a:pt x="2372" y="2401"/>
                  </a:cubicBezTo>
                  <a:cubicBezTo>
                    <a:pt x="2883" y="2083"/>
                    <a:pt x="3104" y="1437"/>
                    <a:pt x="2905" y="870"/>
                  </a:cubicBezTo>
                  <a:cubicBezTo>
                    <a:pt x="2723" y="349"/>
                    <a:pt x="2230" y="1"/>
                    <a:pt x="167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0"/>
            <p:cNvSpPr/>
            <p:nvPr/>
          </p:nvSpPr>
          <p:spPr>
            <a:xfrm>
              <a:off x="5427843" y="2542622"/>
              <a:ext cx="152876" cy="132578"/>
            </a:xfrm>
            <a:custGeom>
              <a:avLst/>
              <a:gdLst/>
              <a:ahLst/>
              <a:cxnLst/>
              <a:rect l="l" t="t" r="r" b="b"/>
              <a:pathLst>
                <a:path w="3087" h="2677" extrusionOk="0">
                  <a:moveTo>
                    <a:pt x="1236" y="294"/>
                  </a:moveTo>
                  <a:lnTo>
                    <a:pt x="1233" y="295"/>
                  </a:lnTo>
                  <a:lnTo>
                    <a:pt x="1233" y="295"/>
                  </a:lnTo>
                  <a:cubicBezTo>
                    <a:pt x="1234" y="295"/>
                    <a:pt x="1235" y="294"/>
                    <a:pt x="1236" y="294"/>
                  </a:cubicBezTo>
                  <a:close/>
                  <a:moveTo>
                    <a:pt x="1476" y="276"/>
                  </a:moveTo>
                  <a:cubicBezTo>
                    <a:pt x="1635" y="276"/>
                    <a:pt x="1794" y="311"/>
                    <a:pt x="1935" y="380"/>
                  </a:cubicBezTo>
                  <a:cubicBezTo>
                    <a:pt x="2198" y="504"/>
                    <a:pt x="2403" y="729"/>
                    <a:pt x="2497" y="1002"/>
                  </a:cubicBezTo>
                  <a:cubicBezTo>
                    <a:pt x="2680" y="1519"/>
                    <a:pt x="2442" y="2092"/>
                    <a:pt x="1952" y="2336"/>
                  </a:cubicBezTo>
                  <a:lnTo>
                    <a:pt x="1564" y="1207"/>
                  </a:lnTo>
                  <a:lnTo>
                    <a:pt x="1564" y="1207"/>
                  </a:lnTo>
                  <a:lnTo>
                    <a:pt x="1941" y="2340"/>
                  </a:lnTo>
                  <a:cubicBezTo>
                    <a:pt x="1929" y="2348"/>
                    <a:pt x="1913" y="2356"/>
                    <a:pt x="1898" y="2360"/>
                  </a:cubicBezTo>
                  <a:cubicBezTo>
                    <a:pt x="1804" y="2389"/>
                    <a:pt x="1703" y="2401"/>
                    <a:pt x="1603" y="2401"/>
                  </a:cubicBezTo>
                  <a:cubicBezTo>
                    <a:pt x="1143" y="2401"/>
                    <a:pt x="733" y="2110"/>
                    <a:pt x="579" y="1675"/>
                  </a:cubicBezTo>
                  <a:cubicBezTo>
                    <a:pt x="393" y="1140"/>
                    <a:pt x="651" y="551"/>
                    <a:pt x="1166" y="321"/>
                  </a:cubicBezTo>
                  <a:cubicBezTo>
                    <a:pt x="1267" y="291"/>
                    <a:pt x="1371" y="276"/>
                    <a:pt x="1476" y="276"/>
                  </a:cubicBezTo>
                  <a:close/>
                  <a:moveTo>
                    <a:pt x="1605" y="1"/>
                  </a:moveTo>
                  <a:cubicBezTo>
                    <a:pt x="1461" y="1"/>
                    <a:pt x="1324" y="24"/>
                    <a:pt x="1189" y="69"/>
                  </a:cubicBezTo>
                  <a:lnTo>
                    <a:pt x="1020" y="126"/>
                  </a:lnTo>
                  <a:cubicBezTo>
                    <a:pt x="351" y="376"/>
                    <a:pt x="1" y="1127"/>
                    <a:pt x="237" y="1798"/>
                  </a:cubicBezTo>
                  <a:cubicBezTo>
                    <a:pt x="354" y="2130"/>
                    <a:pt x="600" y="2403"/>
                    <a:pt x="918" y="2553"/>
                  </a:cubicBezTo>
                  <a:cubicBezTo>
                    <a:pt x="1092" y="2635"/>
                    <a:pt x="1285" y="2676"/>
                    <a:pt x="1478" y="2676"/>
                  </a:cubicBezTo>
                  <a:cubicBezTo>
                    <a:pt x="1632" y="2676"/>
                    <a:pt x="1788" y="2647"/>
                    <a:pt x="1939" y="2594"/>
                  </a:cubicBezTo>
                  <a:lnTo>
                    <a:pt x="2054" y="2553"/>
                  </a:lnTo>
                  <a:cubicBezTo>
                    <a:pt x="2731" y="2309"/>
                    <a:pt x="3086" y="1558"/>
                    <a:pt x="2846" y="877"/>
                  </a:cubicBezTo>
                  <a:cubicBezTo>
                    <a:pt x="2662" y="352"/>
                    <a:pt x="2163" y="1"/>
                    <a:pt x="160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0"/>
            <p:cNvSpPr/>
            <p:nvPr/>
          </p:nvSpPr>
          <p:spPr>
            <a:xfrm>
              <a:off x="5465528" y="2746955"/>
              <a:ext cx="144853" cy="137630"/>
            </a:xfrm>
            <a:custGeom>
              <a:avLst/>
              <a:gdLst/>
              <a:ahLst/>
              <a:cxnLst/>
              <a:rect l="l" t="t" r="r" b="b"/>
              <a:pathLst>
                <a:path w="2925" h="2779" extrusionOk="0">
                  <a:moveTo>
                    <a:pt x="2331" y="2112"/>
                  </a:moveTo>
                  <a:cubicBezTo>
                    <a:pt x="2331" y="2112"/>
                    <a:pt x="2331" y="2113"/>
                    <a:pt x="2331" y="2113"/>
                  </a:cubicBezTo>
                  <a:lnTo>
                    <a:pt x="2331" y="2113"/>
                  </a:lnTo>
                  <a:lnTo>
                    <a:pt x="2331" y="2112"/>
                  </a:lnTo>
                  <a:close/>
                  <a:moveTo>
                    <a:pt x="1476" y="380"/>
                  </a:moveTo>
                  <a:cubicBezTo>
                    <a:pt x="1737" y="380"/>
                    <a:pt x="1995" y="472"/>
                    <a:pt x="2188" y="645"/>
                  </a:cubicBezTo>
                  <a:cubicBezTo>
                    <a:pt x="2578" y="985"/>
                    <a:pt x="2668" y="1546"/>
                    <a:pt x="2422" y="1980"/>
                  </a:cubicBezTo>
                  <a:cubicBezTo>
                    <a:pt x="2409" y="2005"/>
                    <a:pt x="2397" y="2026"/>
                    <a:pt x="2381" y="2048"/>
                  </a:cubicBezTo>
                  <a:cubicBezTo>
                    <a:pt x="2175" y="2275"/>
                    <a:pt x="1877" y="2394"/>
                    <a:pt x="1577" y="2394"/>
                  </a:cubicBezTo>
                  <a:cubicBezTo>
                    <a:pt x="1325" y="2394"/>
                    <a:pt x="1071" y="2310"/>
                    <a:pt x="871" y="2134"/>
                  </a:cubicBezTo>
                  <a:cubicBezTo>
                    <a:pt x="657" y="1948"/>
                    <a:pt x="530" y="1691"/>
                    <a:pt x="505" y="1412"/>
                  </a:cubicBezTo>
                  <a:cubicBezTo>
                    <a:pt x="489" y="1176"/>
                    <a:pt x="547" y="934"/>
                    <a:pt x="678" y="735"/>
                  </a:cubicBezTo>
                  <a:cubicBezTo>
                    <a:pt x="860" y="534"/>
                    <a:pt x="1115" y="407"/>
                    <a:pt x="1384" y="384"/>
                  </a:cubicBezTo>
                  <a:cubicBezTo>
                    <a:pt x="1414" y="382"/>
                    <a:pt x="1445" y="380"/>
                    <a:pt x="1476" y="380"/>
                  </a:cubicBezTo>
                  <a:close/>
                  <a:moveTo>
                    <a:pt x="1574" y="1"/>
                  </a:moveTo>
                  <a:cubicBezTo>
                    <a:pt x="1168" y="1"/>
                    <a:pt x="791" y="181"/>
                    <a:pt x="542" y="499"/>
                  </a:cubicBezTo>
                  <a:lnTo>
                    <a:pt x="440" y="633"/>
                  </a:lnTo>
                  <a:cubicBezTo>
                    <a:pt x="1" y="1189"/>
                    <a:pt x="75" y="1989"/>
                    <a:pt x="600" y="2448"/>
                  </a:cubicBezTo>
                  <a:cubicBezTo>
                    <a:pt x="844" y="2662"/>
                    <a:pt x="1158" y="2779"/>
                    <a:pt x="1480" y="2779"/>
                  </a:cubicBezTo>
                  <a:cubicBezTo>
                    <a:pt x="1521" y="2779"/>
                    <a:pt x="1562" y="2777"/>
                    <a:pt x="1601" y="2774"/>
                  </a:cubicBezTo>
                  <a:cubicBezTo>
                    <a:pt x="1962" y="2740"/>
                    <a:pt x="2297" y="2559"/>
                    <a:pt x="2516" y="2276"/>
                  </a:cubicBezTo>
                  <a:lnTo>
                    <a:pt x="2631" y="2128"/>
                  </a:lnTo>
                  <a:cubicBezTo>
                    <a:pt x="2830" y="1864"/>
                    <a:pt x="2924" y="1539"/>
                    <a:pt x="2898" y="1219"/>
                  </a:cubicBezTo>
                  <a:cubicBezTo>
                    <a:pt x="2871" y="877"/>
                    <a:pt x="2711" y="559"/>
                    <a:pt x="2446" y="327"/>
                  </a:cubicBezTo>
                  <a:cubicBezTo>
                    <a:pt x="2206" y="118"/>
                    <a:pt x="1896" y="1"/>
                    <a:pt x="1574"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0"/>
            <p:cNvSpPr/>
            <p:nvPr/>
          </p:nvSpPr>
          <p:spPr>
            <a:xfrm>
              <a:off x="5478254" y="2758345"/>
              <a:ext cx="149707" cy="135798"/>
            </a:xfrm>
            <a:custGeom>
              <a:avLst/>
              <a:gdLst/>
              <a:ahLst/>
              <a:cxnLst/>
              <a:rect l="l" t="t" r="r" b="b"/>
              <a:pathLst>
                <a:path w="3023" h="2742" extrusionOk="0">
                  <a:moveTo>
                    <a:pt x="2288" y="2161"/>
                  </a:moveTo>
                  <a:lnTo>
                    <a:pt x="2288" y="2161"/>
                  </a:lnTo>
                  <a:cubicBezTo>
                    <a:pt x="2287" y="2162"/>
                    <a:pt x="2286" y="2163"/>
                    <a:pt x="2286" y="2164"/>
                  </a:cubicBezTo>
                  <a:lnTo>
                    <a:pt x="2286" y="2164"/>
                  </a:lnTo>
                  <a:lnTo>
                    <a:pt x="2288" y="2161"/>
                  </a:lnTo>
                  <a:close/>
                  <a:moveTo>
                    <a:pt x="1465" y="335"/>
                  </a:moveTo>
                  <a:lnTo>
                    <a:pt x="1572" y="1195"/>
                  </a:lnTo>
                  <a:lnTo>
                    <a:pt x="1510" y="337"/>
                  </a:lnTo>
                  <a:lnTo>
                    <a:pt x="1510" y="337"/>
                  </a:lnTo>
                  <a:cubicBezTo>
                    <a:pt x="1754" y="353"/>
                    <a:pt x="1988" y="448"/>
                    <a:pt x="2171" y="608"/>
                  </a:cubicBezTo>
                  <a:cubicBezTo>
                    <a:pt x="2608" y="989"/>
                    <a:pt x="2673" y="1646"/>
                    <a:pt x="2331" y="2101"/>
                  </a:cubicBezTo>
                  <a:cubicBezTo>
                    <a:pt x="2165" y="2259"/>
                    <a:pt x="1949" y="2358"/>
                    <a:pt x="1722" y="2386"/>
                  </a:cubicBezTo>
                  <a:lnTo>
                    <a:pt x="1580" y="1195"/>
                  </a:lnTo>
                  <a:lnTo>
                    <a:pt x="1580" y="2395"/>
                  </a:lnTo>
                  <a:cubicBezTo>
                    <a:pt x="1311" y="2395"/>
                    <a:pt x="1053" y="2296"/>
                    <a:pt x="850" y="2120"/>
                  </a:cubicBezTo>
                  <a:cubicBezTo>
                    <a:pt x="423" y="1748"/>
                    <a:pt x="347" y="1123"/>
                    <a:pt x="661" y="661"/>
                  </a:cubicBezTo>
                  <a:cubicBezTo>
                    <a:pt x="850" y="474"/>
                    <a:pt x="1104" y="360"/>
                    <a:pt x="1367" y="337"/>
                  </a:cubicBezTo>
                  <a:cubicBezTo>
                    <a:pt x="1401" y="335"/>
                    <a:pt x="1432" y="335"/>
                    <a:pt x="1465" y="335"/>
                  </a:cubicBezTo>
                  <a:close/>
                  <a:moveTo>
                    <a:pt x="1580" y="0"/>
                  </a:moveTo>
                  <a:lnTo>
                    <a:pt x="1438" y="7"/>
                  </a:lnTo>
                  <a:cubicBezTo>
                    <a:pt x="1151" y="37"/>
                    <a:pt x="891" y="165"/>
                    <a:pt x="673" y="374"/>
                  </a:cubicBezTo>
                  <a:cubicBezTo>
                    <a:pt x="605" y="437"/>
                    <a:pt x="544" y="507"/>
                    <a:pt x="484" y="577"/>
                  </a:cubicBezTo>
                  <a:lnTo>
                    <a:pt x="464" y="600"/>
                  </a:lnTo>
                  <a:cubicBezTo>
                    <a:pt x="0" y="1135"/>
                    <a:pt x="58" y="1956"/>
                    <a:pt x="591" y="2421"/>
                  </a:cubicBezTo>
                  <a:cubicBezTo>
                    <a:pt x="827" y="2627"/>
                    <a:pt x="1135" y="2741"/>
                    <a:pt x="1447" y="2741"/>
                  </a:cubicBezTo>
                  <a:cubicBezTo>
                    <a:pt x="1466" y="2741"/>
                    <a:pt x="1486" y="2740"/>
                    <a:pt x="1506" y="2740"/>
                  </a:cubicBezTo>
                  <a:cubicBezTo>
                    <a:pt x="1515" y="2740"/>
                    <a:pt x="1525" y="2741"/>
                    <a:pt x="1535" y="2741"/>
                  </a:cubicBezTo>
                  <a:cubicBezTo>
                    <a:pt x="1877" y="2719"/>
                    <a:pt x="2202" y="2555"/>
                    <a:pt x="2423" y="2298"/>
                  </a:cubicBezTo>
                  <a:cubicBezTo>
                    <a:pt x="2481" y="2231"/>
                    <a:pt x="2534" y="2165"/>
                    <a:pt x="2591" y="2095"/>
                  </a:cubicBezTo>
                  <a:cubicBezTo>
                    <a:pt x="3022" y="1551"/>
                    <a:pt x="2950" y="772"/>
                    <a:pt x="2431" y="318"/>
                  </a:cubicBezTo>
                  <a:cubicBezTo>
                    <a:pt x="2195" y="113"/>
                    <a:pt x="1894" y="0"/>
                    <a:pt x="1580"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0"/>
            <p:cNvSpPr/>
            <p:nvPr/>
          </p:nvSpPr>
          <p:spPr>
            <a:xfrm>
              <a:off x="5354305" y="2830600"/>
              <a:ext cx="140050" cy="136788"/>
            </a:xfrm>
            <a:custGeom>
              <a:avLst/>
              <a:gdLst/>
              <a:ahLst/>
              <a:cxnLst/>
              <a:rect l="l" t="t" r="r" b="b"/>
              <a:pathLst>
                <a:path w="2828" h="2762" extrusionOk="0">
                  <a:moveTo>
                    <a:pt x="2109" y="2204"/>
                  </a:moveTo>
                  <a:cubicBezTo>
                    <a:pt x="2109" y="2205"/>
                    <a:pt x="2107" y="2205"/>
                    <a:pt x="2105" y="2206"/>
                  </a:cubicBezTo>
                  <a:lnTo>
                    <a:pt x="2105" y="2206"/>
                  </a:lnTo>
                  <a:lnTo>
                    <a:pt x="2109" y="2204"/>
                  </a:lnTo>
                  <a:close/>
                  <a:moveTo>
                    <a:pt x="1329" y="362"/>
                  </a:moveTo>
                  <a:cubicBezTo>
                    <a:pt x="1583" y="362"/>
                    <a:pt x="1838" y="450"/>
                    <a:pt x="2042" y="630"/>
                  </a:cubicBezTo>
                  <a:cubicBezTo>
                    <a:pt x="2267" y="825"/>
                    <a:pt x="2401" y="1106"/>
                    <a:pt x="2413" y="1399"/>
                  </a:cubicBezTo>
                  <a:cubicBezTo>
                    <a:pt x="2421" y="1582"/>
                    <a:pt x="2380" y="1765"/>
                    <a:pt x="2300" y="1929"/>
                  </a:cubicBezTo>
                  <a:lnTo>
                    <a:pt x="1549" y="1383"/>
                  </a:lnTo>
                  <a:lnTo>
                    <a:pt x="2255" y="2011"/>
                  </a:lnTo>
                  <a:cubicBezTo>
                    <a:pt x="2222" y="2070"/>
                    <a:pt x="2179" y="2122"/>
                    <a:pt x="2136" y="2173"/>
                  </a:cubicBezTo>
                  <a:cubicBezTo>
                    <a:pt x="2113" y="2189"/>
                    <a:pt x="2091" y="2208"/>
                    <a:pt x="2068" y="2224"/>
                  </a:cubicBezTo>
                  <a:lnTo>
                    <a:pt x="1406" y="1221"/>
                  </a:lnTo>
                  <a:lnTo>
                    <a:pt x="1406" y="1221"/>
                  </a:lnTo>
                  <a:lnTo>
                    <a:pt x="2064" y="2224"/>
                  </a:lnTo>
                  <a:cubicBezTo>
                    <a:pt x="1888" y="2341"/>
                    <a:pt x="1681" y="2403"/>
                    <a:pt x="1467" y="2403"/>
                  </a:cubicBezTo>
                  <a:cubicBezTo>
                    <a:pt x="1102" y="2403"/>
                    <a:pt x="766" y="2224"/>
                    <a:pt x="565" y="1927"/>
                  </a:cubicBezTo>
                  <a:cubicBezTo>
                    <a:pt x="402" y="1687"/>
                    <a:pt x="341" y="1387"/>
                    <a:pt x="394" y="1106"/>
                  </a:cubicBezTo>
                  <a:cubicBezTo>
                    <a:pt x="429" y="934"/>
                    <a:pt x="501" y="774"/>
                    <a:pt x="608" y="638"/>
                  </a:cubicBezTo>
                  <a:cubicBezTo>
                    <a:pt x="811" y="455"/>
                    <a:pt x="1070" y="362"/>
                    <a:pt x="1329" y="362"/>
                  </a:cubicBezTo>
                  <a:close/>
                  <a:moveTo>
                    <a:pt x="1471" y="0"/>
                  </a:moveTo>
                  <a:cubicBezTo>
                    <a:pt x="1215" y="0"/>
                    <a:pt x="967" y="74"/>
                    <a:pt x="751" y="216"/>
                  </a:cubicBezTo>
                  <a:lnTo>
                    <a:pt x="747" y="218"/>
                  </a:lnTo>
                  <a:cubicBezTo>
                    <a:pt x="581" y="328"/>
                    <a:pt x="468" y="445"/>
                    <a:pt x="382" y="534"/>
                  </a:cubicBezTo>
                  <a:cubicBezTo>
                    <a:pt x="134" y="788"/>
                    <a:pt x="0" y="1139"/>
                    <a:pt x="17" y="1498"/>
                  </a:cubicBezTo>
                  <a:cubicBezTo>
                    <a:pt x="29" y="1859"/>
                    <a:pt x="193" y="2204"/>
                    <a:pt x="462" y="2435"/>
                  </a:cubicBezTo>
                  <a:cubicBezTo>
                    <a:pt x="710" y="2655"/>
                    <a:pt x="1016" y="2762"/>
                    <a:pt x="1324" y="2762"/>
                  </a:cubicBezTo>
                  <a:cubicBezTo>
                    <a:pt x="1672" y="2762"/>
                    <a:pt x="2027" y="2624"/>
                    <a:pt x="2304" y="2343"/>
                  </a:cubicBezTo>
                  <a:cubicBezTo>
                    <a:pt x="2349" y="2298"/>
                    <a:pt x="2423" y="2222"/>
                    <a:pt x="2501" y="2124"/>
                  </a:cubicBezTo>
                  <a:cubicBezTo>
                    <a:pt x="2633" y="1959"/>
                    <a:pt x="2719" y="1765"/>
                    <a:pt x="2760" y="1559"/>
                  </a:cubicBezTo>
                  <a:cubicBezTo>
                    <a:pt x="2827" y="1217"/>
                    <a:pt x="2751" y="858"/>
                    <a:pt x="2561" y="577"/>
                  </a:cubicBezTo>
                  <a:cubicBezTo>
                    <a:pt x="2317" y="216"/>
                    <a:pt x="1908" y="0"/>
                    <a:pt x="147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0"/>
            <p:cNvSpPr/>
            <p:nvPr/>
          </p:nvSpPr>
          <p:spPr>
            <a:xfrm>
              <a:off x="5367725" y="2845110"/>
              <a:ext cx="134454" cy="128468"/>
            </a:xfrm>
            <a:custGeom>
              <a:avLst/>
              <a:gdLst/>
              <a:ahLst/>
              <a:cxnLst/>
              <a:rect l="l" t="t" r="r" b="b"/>
              <a:pathLst>
                <a:path w="2715" h="2594" extrusionOk="0">
                  <a:moveTo>
                    <a:pt x="1304" y="192"/>
                  </a:moveTo>
                  <a:cubicBezTo>
                    <a:pt x="1669" y="192"/>
                    <a:pt x="2029" y="369"/>
                    <a:pt x="2255" y="698"/>
                  </a:cubicBezTo>
                  <a:cubicBezTo>
                    <a:pt x="2429" y="959"/>
                    <a:pt x="2491" y="1279"/>
                    <a:pt x="2425" y="1580"/>
                  </a:cubicBezTo>
                  <a:cubicBezTo>
                    <a:pt x="2364" y="1853"/>
                    <a:pt x="2204" y="2097"/>
                    <a:pt x="1976" y="2263"/>
                  </a:cubicBezTo>
                  <a:cubicBezTo>
                    <a:pt x="1808" y="2356"/>
                    <a:pt x="1619" y="2405"/>
                    <a:pt x="1424" y="2405"/>
                  </a:cubicBezTo>
                  <a:cubicBezTo>
                    <a:pt x="1044" y="2405"/>
                    <a:pt x="694" y="2220"/>
                    <a:pt x="474" y="1898"/>
                  </a:cubicBezTo>
                  <a:cubicBezTo>
                    <a:pt x="302" y="1646"/>
                    <a:pt x="240" y="1342"/>
                    <a:pt x="296" y="1043"/>
                  </a:cubicBezTo>
                  <a:cubicBezTo>
                    <a:pt x="347" y="768"/>
                    <a:pt x="497" y="526"/>
                    <a:pt x="694" y="372"/>
                  </a:cubicBezTo>
                  <a:lnTo>
                    <a:pt x="724" y="347"/>
                  </a:lnTo>
                  <a:cubicBezTo>
                    <a:pt x="747" y="335"/>
                    <a:pt x="767" y="323"/>
                    <a:pt x="794" y="312"/>
                  </a:cubicBezTo>
                  <a:lnTo>
                    <a:pt x="1393" y="1211"/>
                  </a:lnTo>
                  <a:lnTo>
                    <a:pt x="796" y="312"/>
                  </a:lnTo>
                  <a:cubicBezTo>
                    <a:pt x="958" y="231"/>
                    <a:pt x="1131" y="192"/>
                    <a:pt x="1304" y="192"/>
                  </a:cubicBezTo>
                  <a:close/>
                  <a:moveTo>
                    <a:pt x="1422" y="1"/>
                  </a:moveTo>
                  <a:cubicBezTo>
                    <a:pt x="1174" y="1"/>
                    <a:pt x="934" y="74"/>
                    <a:pt x="726" y="212"/>
                  </a:cubicBezTo>
                  <a:cubicBezTo>
                    <a:pt x="700" y="230"/>
                    <a:pt x="673" y="245"/>
                    <a:pt x="644" y="263"/>
                  </a:cubicBezTo>
                  <a:cubicBezTo>
                    <a:pt x="355" y="440"/>
                    <a:pt x="146" y="733"/>
                    <a:pt x="72" y="1065"/>
                  </a:cubicBezTo>
                  <a:cubicBezTo>
                    <a:pt x="0" y="1400"/>
                    <a:pt x="68" y="1753"/>
                    <a:pt x="265" y="2048"/>
                  </a:cubicBezTo>
                  <a:cubicBezTo>
                    <a:pt x="511" y="2403"/>
                    <a:pt x="905" y="2594"/>
                    <a:pt x="1303" y="2594"/>
                  </a:cubicBezTo>
                  <a:cubicBezTo>
                    <a:pt x="1533" y="2594"/>
                    <a:pt x="1760" y="2532"/>
                    <a:pt x="1959" y="2405"/>
                  </a:cubicBezTo>
                  <a:lnTo>
                    <a:pt x="2035" y="2358"/>
                  </a:lnTo>
                  <a:cubicBezTo>
                    <a:pt x="2089" y="2325"/>
                    <a:pt x="2140" y="2286"/>
                    <a:pt x="2189" y="2247"/>
                  </a:cubicBezTo>
                  <a:cubicBezTo>
                    <a:pt x="2431" y="2058"/>
                    <a:pt x="2597" y="1790"/>
                    <a:pt x="2653" y="1492"/>
                  </a:cubicBezTo>
                  <a:cubicBezTo>
                    <a:pt x="2714" y="1168"/>
                    <a:pt x="2645" y="827"/>
                    <a:pt x="2456" y="544"/>
                  </a:cubicBezTo>
                  <a:cubicBezTo>
                    <a:pt x="2222" y="204"/>
                    <a:pt x="1834" y="1"/>
                    <a:pt x="142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0"/>
            <p:cNvSpPr/>
            <p:nvPr/>
          </p:nvSpPr>
          <p:spPr>
            <a:xfrm>
              <a:off x="5535649" y="2485125"/>
              <a:ext cx="139356" cy="138125"/>
            </a:xfrm>
            <a:custGeom>
              <a:avLst/>
              <a:gdLst/>
              <a:ahLst/>
              <a:cxnLst/>
              <a:rect l="l" t="t" r="r" b="b"/>
              <a:pathLst>
                <a:path w="2814" h="2789" extrusionOk="0">
                  <a:moveTo>
                    <a:pt x="1404" y="378"/>
                  </a:moveTo>
                  <a:lnTo>
                    <a:pt x="1478" y="1199"/>
                  </a:lnTo>
                  <a:lnTo>
                    <a:pt x="1418" y="378"/>
                  </a:lnTo>
                  <a:lnTo>
                    <a:pt x="1418" y="378"/>
                  </a:lnTo>
                  <a:cubicBezTo>
                    <a:pt x="1613" y="384"/>
                    <a:pt x="1808" y="446"/>
                    <a:pt x="1982" y="567"/>
                  </a:cubicBezTo>
                  <a:cubicBezTo>
                    <a:pt x="2218" y="729"/>
                    <a:pt x="2380" y="983"/>
                    <a:pt x="2429" y="1262"/>
                  </a:cubicBezTo>
                  <a:cubicBezTo>
                    <a:pt x="2475" y="1531"/>
                    <a:pt x="2413" y="1816"/>
                    <a:pt x="2257" y="2044"/>
                  </a:cubicBezTo>
                  <a:cubicBezTo>
                    <a:pt x="2255" y="2046"/>
                    <a:pt x="2255" y="2050"/>
                    <a:pt x="2251" y="2052"/>
                  </a:cubicBezTo>
                  <a:cubicBezTo>
                    <a:pt x="2247" y="2061"/>
                    <a:pt x="2245" y="2065"/>
                    <a:pt x="2239" y="2071"/>
                  </a:cubicBezTo>
                  <a:cubicBezTo>
                    <a:pt x="2214" y="2102"/>
                    <a:pt x="2185" y="2128"/>
                    <a:pt x="2161" y="2153"/>
                  </a:cubicBezTo>
                  <a:cubicBezTo>
                    <a:pt x="2103" y="2204"/>
                    <a:pt x="1904" y="2364"/>
                    <a:pt x="1582" y="2395"/>
                  </a:cubicBezTo>
                  <a:lnTo>
                    <a:pt x="1521" y="1554"/>
                  </a:lnTo>
                  <a:lnTo>
                    <a:pt x="1496" y="1537"/>
                  </a:lnTo>
                  <a:lnTo>
                    <a:pt x="1496" y="2401"/>
                  </a:lnTo>
                  <a:cubicBezTo>
                    <a:pt x="1281" y="2401"/>
                    <a:pt x="1061" y="2331"/>
                    <a:pt x="876" y="2206"/>
                  </a:cubicBezTo>
                  <a:cubicBezTo>
                    <a:pt x="620" y="2026"/>
                    <a:pt x="452" y="1745"/>
                    <a:pt x="415" y="1431"/>
                  </a:cubicBezTo>
                  <a:cubicBezTo>
                    <a:pt x="413" y="1396"/>
                    <a:pt x="411" y="1363"/>
                    <a:pt x="411" y="1326"/>
                  </a:cubicBezTo>
                  <a:lnTo>
                    <a:pt x="411" y="1322"/>
                  </a:lnTo>
                  <a:lnTo>
                    <a:pt x="1379" y="1322"/>
                  </a:lnTo>
                  <a:lnTo>
                    <a:pt x="1449" y="1338"/>
                  </a:lnTo>
                  <a:lnTo>
                    <a:pt x="1496" y="1365"/>
                  </a:lnTo>
                  <a:lnTo>
                    <a:pt x="1496" y="1523"/>
                  </a:lnTo>
                  <a:lnTo>
                    <a:pt x="1521" y="1541"/>
                  </a:lnTo>
                  <a:lnTo>
                    <a:pt x="1521" y="1541"/>
                  </a:lnTo>
                  <a:lnTo>
                    <a:pt x="1508" y="1375"/>
                  </a:lnTo>
                  <a:lnTo>
                    <a:pt x="1572" y="1410"/>
                  </a:lnTo>
                  <a:lnTo>
                    <a:pt x="1572" y="1410"/>
                  </a:lnTo>
                  <a:lnTo>
                    <a:pt x="1506" y="1367"/>
                  </a:lnTo>
                  <a:lnTo>
                    <a:pt x="1506" y="1357"/>
                  </a:lnTo>
                  <a:lnTo>
                    <a:pt x="1592" y="1377"/>
                  </a:lnTo>
                  <a:lnTo>
                    <a:pt x="1592" y="1377"/>
                  </a:lnTo>
                  <a:lnTo>
                    <a:pt x="1502" y="1326"/>
                  </a:lnTo>
                  <a:lnTo>
                    <a:pt x="1502" y="1324"/>
                  </a:lnTo>
                  <a:lnTo>
                    <a:pt x="1605" y="1324"/>
                  </a:lnTo>
                  <a:lnTo>
                    <a:pt x="1500" y="1303"/>
                  </a:lnTo>
                  <a:lnTo>
                    <a:pt x="1492" y="1195"/>
                  </a:lnTo>
                  <a:lnTo>
                    <a:pt x="1492" y="1301"/>
                  </a:lnTo>
                  <a:lnTo>
                    <a:pt x="1441" y="1291"/>
                  </a:lnTo>
                  <a:lnTo>
                    <a:pt x="1190" y="1150"/>
                  </a:lnTo>
                  <a:lnTo>
                    <a:pt x="583" y="733"/>
                  </a:lnTo>
                  <a:cubicBezTo>
                    <a:pt x="798" y="493"/>
                    <a:pt x="1100" y="378"/>
                    <a:pt x="1404" y="378"/>
                  </a:cubicBezTo>
                  <a:close/>
                  <a:moveTo>
                    <a:pt x="1498" y="1"/>
                  </a:moveTo>
                  <a:lnTo>
                    <a:pt x="1375" y="5"/>
                  </a:lnTo>
                  <a:cubicBezTo>
                    <a:pt x="1157" y="25"/>
                    <a:pt x="842" y="107"/>
                    <a:pt x="536" y="388"/>
                  </a:cubicBezTo>
                  <a:cubicBezTo>
                    <a:pt x="417" y="497"/>
                    <a:pt x="339" y="606"/>
                    <a:pt x="294" y="670"/>
                  </a:cubicBezTo>
                  <a:cubicBezTo>
                    <a:pt x="85" y="957"/>
                    <a:pt x="0" y="1324"/>
                    <a:pt x="62" y="1675"/>
                  </a:cubicBezTo>
                  <a:cubicBezTo>
                    <a:pt x="123" y="2030"/>
                    <a:pt x="327" y="2348"/>
                    <a:pt x="624" y="2553"/>
                  </a:cubicBezTo>
                  <a:cubicBezTo>
                    <a:pt x="858" y="2711"/>
                    <a:pt x="1121" y="2789"/>
                    <a:pt x="1383" y="2789"/>
                  </a:cubicBezTo>
                  <a:cubicBezTo>
                    <a:pt x="1798" y="2785"/>
                    <a:pt x="2204" y="2594"/>
                    <a:pt x="2464" y="2235"/>
                  </a:cubicBezTo>
                  <a:lnTo>
                    <a:pt x="2485" y="2206"/>
                  </a:lnTo>
                  <a:cubicBezTo>
                    <a:pt x="2514" y="2169"/>
                    <a:pt x="2542" y="2134"/>
                    <a:pt x="2561" y="2108"/>
                  </a:cubicBezTo>
                  <a:lnTo>
                    <a:pt x="2739" y="1798"/>
                  </a:lnTo>
                  <a:lnTo>
                    <a:pt x="2813" y="1457"/>
                  </a:lnTo>
                  <a:lnTo>
                    <a:pt x="2813" y="1328"/>
                  </a:lnTo>
                  <a:cubicBezTo>
                    <a:pt x="2813" y="1271"/>
                    <a:pt x="2811" y="1209"/>
                    <a:pt x="2803" y="1152"/>
                  </a:cubicBezTo>
                  <a:cubicBezTo>
                    <a:pt x="2760" y="782"/>
                    <a:pt x="2557" y="446"/>
                    <a:pt x="2245" y="231"/>
                  </a:cubicBezTo>
                  <a:cubicBezTo>
                    <a:pt x="2023" y="81"/>
                    <a:pt x="1767" y="1"/>
                    <a:pt x="149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0"/>
            <p:cNvSpPr/>
            <p:nvPr/>
          </p:nvSpPr>
          <p:spPr>
            <a:xfrm>
              <a:off x="5526883" y="2476211"/>
              <a:ext cx="146389" cy="131836"/>
            </a:xfrm>
            <a:custGeom>
              <a:avLst/>
              <a:gdLst/>
              <a:ahLst/>
              <a:cxnLst/>
              <a:rect l="l" t="t" r="r" b="b"/>
              <a:pathLst>
                <a:path w="2956" h="2662" extrusionOk="0">
                  <a:moveTo>
                    <a:pt x="881" y="365"/>
                  </a:moveTo>
                  <a:lnTo>
                    <a:pt x="875" y="367"/>
                  </a:lnTo>
                  <a:cubicBezTo>
                    <a:pt x="875" y="367"/>
                    <a:pt x="877" y="365"/>
                    <a:pt x="881" y="365"/>
                  </a:cubicBezTo>
                  <a:close/>
                  <a:moveTo>
                    <a:pt x="1819" y="2357"/>
                  </a:moveTo>
                  <a:cubicBezTo>
                    <a:pt x="1819" y="2357"/>
                    <a:pt x="1817" y="2360"/>
                    <a:pt x="1810" y="2360"/>
                  </a:cubicBezTo>
                  <a:cubicBezTo>
                    <a:pt x="1815" y="2360"/>
                    <a:pt x="1817" y="2357"/>
                    <a:pt x="1819" y="2357"/>
                  </a:cubicBezTo>
                  <a:close/>
                  <a:moveTo>
                    <a:pt x="1341" y="263"/>
                  </a:moveTo>
                  <a:cubicBezTo>
                    <a:pt x="1749" y="263"/>
                    <a:pt x="2144" y="493"/>
                    <a:pt x="2334" y="882"/>
                  </a:cubicBezTo>
                  <a:cubicBezTo>
                    <a:pt x="2463" y="1147"/>
                    <a:pt x="2481" y="1455"/>
                    <a:pt x="2383" y="1732"/>
                  </a:cubicBezTo>
                  <a:cubicBezTo>
                    <a:pt x="2293" y="1984"/>
                    <a:pt x="2116" y="2193"/>
                    <a:pt x="1890" y="2323"/>
                  </a:cubicBezTo>
                  <a:lnTo>
                    <a:pt x="1441" y="1211"/>
                  </a:lnTo>
                  <a:lnTo>
                    <a:pt x="1886" y="2325"/>
                  </a:lnTo>
                  <a:cubicBezTo>
                    <a:pt x="1878" y="2329"/>
                    <a:pt x="1870" y="2333"/>
                    <a:pt x="1862" y="2337"/>
                  </a:cubicBezTo>
                  <a:cubicBezTo>
                    <a:pt x="1743" y="2380"/>
                    <a:pt x="1622" y="2405"/>
                    <a:pt x="1493" y="2405"/>
                  </a:cubicBezTo>
                  <a:cubicBezTo>
                    <a:pt x="1374" y="2405"/>
                    <a:pt x="1249" y="2384"/>
                    <a:pt x="1111" y="2337"/>
                  </a:cubicBezTo>
                  <a:cubicBezTo>
                    <a:pt x="840" y="2241"/>
                    <a:pt x="618" y="2039"/>
                    <a:pt x="493" y="1781"/>
                  </a:cubicBezTo>
                  <a:cubicBezTo>
                    <a:pt x="239" y="1258"/>
                    <a:pt x="432" y="634"/>
                    <a:pt x="934" y="343"/>
                  </a:cubicBezTo>
                  <a:cubicBezTo>
                    <a:pt x="1066" y="289"/>
                    <a:pt x="1204" y="263"/>
                    <a:pt x="1341" y="263"/>
                  </a:cubicBezTo>
                  <a:close/>
                  <a:moveTo>
                    <a:pt x="1488" y="1"/>
                  </a:moveTo>
                  <a:cubicBezTo>
                    <a:pt x="1322" y="1"/>
                    <a:pt x="1156" y="33"/>
                    <a:pt x="998" y="97"/>
                  </a:cubicBezTo>
                  <a:lnTo>
                    <a:pt x="994" y="99"/>
                  </a:lnTo>
                  <a:cubicBezTo>
                    <a:pt x="926" y="123"/>
                    <a:pt x="861" y="154"/>
                    <a:pt x="793" y="185"/>
                  </a:cubicBezTo>
                  <a:cubicBezTo>
                    <a:pt x="481" y="333"/>
                    <a:pt x="235" y="603"/>
                    <a:pt x="118" y="930"/>
                  </a:cubicBezTo>
                  <a:cubicBezTo>
                    <a:pt x="1" y="1256"/>
                    <a:pt x="21" y="1621"/>
                    <a:pt x="173" y="1933"/>
                  </a:cubicBezTo>
                  <a:cubicBezTo>
                    <a:pt x="393" y="2390"/>
                    <a:pt x="854" y="2661"/>
                    <a:pt x="1345" y="2661"/>
                  </a:cubicBezTo>
                  <a:cubicBezTo>
                    <a:pt x="1538" y="2661"/>
                    <a:pt x="1735" y="2620"/>
                    <a:pt x="1923" y="2530"/>
                  </a:cubicBezTo>
                  <a:cubicBezTo>
                    <a:pt x="1985" y="2501"/>
                    <a:pt x="2044" y="2470"/>
                    <a:pt x="2108" y="2437"/>
                  </a:cubicBezTo>
                  <a:cubicBezTo>
                    <a:pt x="2717" y="2101"/>
                    <a:pt x="2955" y="1352"/>
                    <a:pt x="2656" y="731"/>
                  </a:cubicBezTo>
                  <a:cubicBezTo>
                    <a:pt x="2506" y="427"/>
                    <a:pt x="2247" y="193"/>
                    <a:pt x="1899" y="68"/>
                  </a:cubicBezTo>
                  <a:cubicBezTo>
                    <a:pt x="1765" y="23"/>
                    <a:pt x="1627" y="1"/>
                    <a:pt x="148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0"/>
            <p:cNvSpPr/>
            <p:nvPr/>
          </p:nvSpPr>
          <p:spPr>
            <a:xfrm>
              <a:off x="5518465" y="2462196"/>
              <a:ext cx="145844" cy="133123"/>
            </a:xfrm>
            <a:custGeom>
              <a:avLst/>
              <a:gdLst/>
              <a:ahLst/>
              <a:cxnLst/>
              <a:rect l="l" t="t" r="r" b="b"/>
              <a:pathLst>
                <a:path w="2945" h="2688" extrusionOk="0">
                  <a:moveTo>
                    <a:pt x="1370" y="285"/>
                  </a:moveTo>
                  <a:cubicBezTo>
                    <a:pt x="1587" y="285"/>
                    <a:pt x="1799" y="350"/>
                    <a:pt x="1987" y="478"/>
                  </a:cubicBezTo>
                  <a:cubicBezTo>
                    <a:pt x="2221" y="640"/>
                    <a:pt x="2378" y="886"/>
                    <a:pt x="2430" y="1169"/>
                  </a:cubicBezTo>
                  <a:cubicBezTo>
                    <a:pt x="2481" y="1451"/>
                    <a:pt x="2417" y="1738"/>
                    <a:pt x="2257" y="1970"/>
                  </a:cubicBezTo>
                  <a:cubicBezTo>
                    <a:pt x="2124" y="2167"/>
                    <a:pt x="1923" y="2314"/>
                    <a:pt x="1728" y="2380"/>
                  </a:cubicBezTo>
                  <a:lnTo>
                    <a:pt x="1704" y="2384"/>
                  </a:lnTo>
                  <a:lnTo>
                    <a:pt x="1595" y="1693"/>
                  </a:lnTo>
                  <a:lnTo>
                    <a:pt x="1535" y="1196"/>
                  </a:lnTo>
                  <a:lnTo>
                    <a:pt x="1535" y="1319"/>
                  </a:lnTo>
                  <a:lnTo>
                    <a:pt x="1515" y="1200"/>
                  </a:lnTo>
                  <a:lnTo>
                    <a:pt x="1535" y="1340"/>
                  </a:lnTo>
                  <a:lnTo>
                    <a:pt x="1535" y="2396"/>
                  </a:lnTo>
                  <a:cubicBezTo>
                    <a:pt x="1016" y="2396"/>
                    <a:pt x="567" y="2025"/>
                    <a:pt x="473" y="1510"/>
                  </a:cubicBezTo>
                  <a:cubicBezTo>
                    <a:pt x="380" y="1005"/>
                    <a:pt x="647" y="515"/>
                    <a:pt x="1137" y="310"/>
                  </a:cubicBezTo>
                  <a:cubicBezTo>
                    <a:pt x="1215" y="293"/>
                    <a:pt x="1293" y="285"/>
                    <a:pt x="1370" y="285"/>
                  </a:cubicBezTo>
                  <a:close/>
                  <a:moveTo>
                    <a:pt x="1533" y="0"/>
                  </a:moveTo>
                  <a:lnTo>
                    <a:pt x="1324" y="14"/>
                  </a:lnTo>
                  <a:cubicBezTo>
                    <a:pt x="1230" y="31"/>
                    <a:pt x="1137" y="53"/>
                    <a:pt x="1024" y="84"/>
                  </a:cubicBezTo>
                  <a:cubicBezTo>
                    <a:pt x="631" y="193"/>
                    <a:pt x="401" y="433"/>
                    <a:pt x="282" y="607"/>
                  </a:cubicBezTo>
                  <a:cubicBezTo>
                    <a:pt x="81" y="895"/>
                    <a:pt x="1" y="1256"/>
                    <a:pt x="66" y="1602"/>
                  </a:cubicBezTo>
                  <a:cubicBezTo>
                    <a:pt x="130" y="1949"/>
                    <a:pt x="325" y="2249"/>
                    <a:pt x="622" y="2456"/>
                  </a:cubicBezTo>
                  <a:cubicBezTo>
                    <a:pt x="848" y="2608"/>
                    <a:pt x="1106" y="2688"/>
                    <a:pt x="1369" y="2688"/>
                  </a:cubicBezTo>
                  <a:cubicBezTo>
                    <a:pt x="1482" y="2688"/>
                    <a:pt x="1597" y="2671"/>
                    <a:pt x="1708" y="2643"/>
                  </a:cubicBezTo>
                  <a:lnTo>
                    <a:pt x="1740" y="2632"/>
                  </a:lnTo>
                  <a:cubicBezTo>
                    <a:pt x="1841" y="2606"/>
                    <a:pt x="1937" y="2577"/>
                    <a:pt x="2032" y="2538"/>
                  </a:cubicBezTo>
                  <a:cubicBezTo>
                    <a:pt x="2610" y="2310"/>
                    <a:pt x="2945" y="1695"/>
                    <a:pt x="2832" y="1077"/>
                  </a:cubicBezTo>
                  <a:cubicBezTo>
                    <a:pt x="2715" y="453"/>
                    <a:pt x="2169" y="0"/>
                    <a:pt x="153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0"/>
            <p:cNvSpPr/>
            <p:nvPr/>
          </p:nvSpPr>
          <p:spPr>
            <a:xfrm>
              <a:off x="6089237" y="1224658"/>
              <a:ext cx="339279" cy="232916"/>
            </a:xfrm>
            <a:custGeom>
              <a:avLst/>
              <a:gdLst/>
              <a:ahLst/>
              <a:cxnLst/>
              <a:rect l="l" t="t" r="r" b="b"/>
              <a:pathLst>
                <a:path w="6851" h="4703" extrusionOk="0">
                  <a:moveTo>
                    <a:pt x="3511" y="0"/>
                  </a:moveTo>
                  <a:cubicBezTo>
                    <a:pt x="3493" y="0"/>
                    <a:pt x="3475" y="0"/>
                    <a:pt x="3457" y="1"/>
                  </a:cubicBezTo>
                  <a:cubicBezTo>
                    <a:pt x="2739" y="15"/>
                    <a:pt x="2114" y="325"/>
                    <a:pt x="1701" y="817"/>
                  </a:cubicBezTo>
                  <a:cubicBezTo>
                    <a:pt x="1404" y="868"/>
                    <a:pt x="1117" y="998"/>
                    <a:pt x="864" y="1203"/>
                  </a:cubicBezTo>
                  <a:cubicBezTo>
                    <a:pt x="230" y="1718"/>
                    <a:pt x="1" y="2569"/>
                    <a:pt x="306" y="3275"/>
                  </a:cubicBezTo>
                  <a:cubicBezTo>
                    <a:pt x="409" y="3513"/>
                    <a:pt x="790" y="4192"/>
                    <a:pt x="1798" y="4282"/>
                  </a:cubicBezTo>
                  <a:cubicBezTo>
                    <a:pt x="2122" y="4524"/>
                    <a:pt x="2536" y="4703"/>
                    <a:pt x="3014" y="4703"/>
                  </a:cubicBezTo>
                  <a:cubicBezTo>
                    <a:pt x="3041" y="4703"/>
                    <a:pt x="3072" y="4701"/>
                    <a:pt x="3100" y="4701"/>
                  </a:cubicBezTo>
                  <a:cubicBezTo>
                    <a:pt x="3404" y="4689"/>
                    <a:pt x="3687" y="4598"/>
                    <a:pt x="3944" y="4446"/>
                  </a:cubicBezTo>
                  <a:cubicBezTo>
                    <a:pt x="4072" y="4466"/>
                    <a:pt x="4202" y="4476"/>
                    <a:pt x="4332" y="4476"/>
                  </a:cubicBezTo>
                  <a:cubicBezTo>
                    <a:pt x="4953" y="4476"/>
                    <a:pt x="5581" y="4257"/>
                    <a:pt x="6012" y="3884"/>
                  </a:cubicBezTo>
                  <a:cubicBezTo>
                    <a:pt x="6806" y="3195"/>
                    <a:pt x="6851" y="2118"/>
                    <a:pt x="6118" y="1262"/>
                  </a:cubicBezTo>
                  <a:lnTo>
                    <a:pt x="6003" y="1125"/>
                  </a:lnTo>
                  <a:lnTo>
                    <a:pt x="5852" y="1028"/>
                  </a:lnTo>
                  <a:cubicBezTo>
                    <a:pt x="5737" y="955"/>
                    <a:pt x="5480" y="791"/>
                    <a:pt x="5119" y="694"/>
                  </a:cubicBezTo>
                  <a:cubicBezTo>
                    <a:pt x="4748" y="260"/>
                    <a:pt x="4175" y="0"/>
                    <a:pt x="35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0"/>
            <p:cNvSpPr/>
            <p:nvPr/>
          </p:nvSpPr>
          <p:spPr>
            <a:xfrm>
              <a:off x="5037622" y="1662642"/>
              <a:ext cx="249049" cy="284967"/>
            </a:xfrm>
            <a:custGeom>
              <a:avLst/>
              <a:gdLst/>
              <a:ahLst/>
              <a:cxnLst/>
              <a:rect l="l" t="t" r="r" b="b"/>
              <a:pathLst>
                <a:path w="5029" h="5754" extrusionOk="0">
                  <a:moveTo>
                    <a:pt x="1326" y="2389"/>
                  </a:moveTo>
                  <a:lnTo>
                    <a:pt x="1496" y="2483"/>
                  </a:lnTo>
                  <a:lnTo>
                    <a:pt x="1496" y="2492"/>
                  </a:lnTo>
                  <a:lnTo>
                    <a:pt x="1326" y="2389"/>
                  </a:lnTo>
                  <a:close/>
                  <a:moveTo>
                    <a:pt x="2452" y="0"/>
                  </a:moveTo>
                  <a:cubicBezTo>
                    <a:pt x="2304" y="0"/>
                    <a:pt x="2152" y="19"/>
                    <a:pt x="1993" y="56"/>
                  </a:cubicBezTo>
                  <a:cubicBezTo>
                    <a:pt x="1679" y="132"/>
                    <a:pt x="1391" y="303"/>
                    <a:pt x="1147" y="563"/>
                  </a:cubicBezTo>
                  <a:cubicBezTo>
                    <a:pt x="1084" y="629"/>
                    <a:pt x="1028" y="701"/>
                    <a:pt x="983" y="760"/>
                  </a:cubicBezTo>
                  <a:cubicBezTo>
                    <a:pt x="879" y="906"/>
                    <a:pt x="797" y="1062"/>
                    <a:pt x="735" y="1242"/>
                  </a:cubicBezTo>
                  <a:cubicBezTo>
                    <a:pt x="733" y="1246"/>
                    <a:pt x="733" y="1253"/>
                    <a:pt x="731" y="1257"/>
                  </a:cubicBezTo>
                  <a:cubicBezTo>
                    <a:pt x="665" y="1308"/>
                    <a:pt x="604" y="1367"/>
                    <a:pt x="548" y="1429"/>
                  </a:cubicBezTo>
                  <a:cubicBezTo>
                    <a:pt x="423" y="1564"/>
                    <a:pt x="343" y="1696"/>
                    <a:pt x="292" y="1784"/>
                  </a:cubicBezTo>
                  <a:cubicBezTo>
                    <a:pt x="253" y="1850"/>
                    <a:pt x="218" y="1919"/>
                    <a:pt x="185" y="1999"/>
                  </a:cubicBezTo>
                  <a:cubicBezTo>
                    <a:pt x="52" y="2307"/>
                    <a:pt x="1" y="2637"/>
                    <a:pt x="37" y="2957"/>
                  </a:cubicBezTo>
                  <a:cubicBezTo>
                    <a:pt x="68" y="3232"/>
                    <a:pt x="161" y="3481"/>
                    <a:pt x="308" y="3696"/>
                  </a:cubicBezTo>
                  <a:cubicBezTo>
                    <a:pt x="302" y="3735"/>
                    <a:pt x="302" y="3770"/>
                    <a:pt x="300" y="3809"/>
                  </a:cubicBezTo>
                  <a:cubicBezTo>
                    <a:pt x="294" y="3907"/>
                    <a:pt x="294" y="4037"/>
                    <a:pt x="312" y="4186"/>
                  </a:cubicBezTo>
                  <a:cubicBezTo>
                    <a:pt x="351" y="4488"/>
                    <a:pt x="458" y="4769"/>
                    <a:pt x="634" y="5019"/>
                  </a:cubicBezTo>
                  <a:cubicBezTo>
                    <a:pt x="801" y="5253"/>
                    <a:pt x="1028" y="5446"/>
                    <a:pt x="1289" y="5575"/>
                  </a:cubicBezTo>
                  <a:cubicBezTo>
                    <a:pt x="1443" y="5651"/>
                    <a:pt x="1607" y="5702"/>
                    <a:pt x="1775" y="5729"/>
                  </a:cubicBezTo>
                  <a:cubicBezTo>
                    <a:pt x="1872" y="5746"/>
                    <a:pt x="1968" y="5754"/>
                    <a:pt x="2069" y="5754"/>
                  </a:cubicBezTo>
                  <a:lnTo>
                    <a:pt x="2138" y="5754"/>
                  </a:lnTo>
                  <a:cubicBezTo>
                    <a:pt x="2253" y="5750"/>
                    <a:pt x="2372" y="5733"/>
                    <a:pt x="2491" y="5702"/>
                  </a:cubicBezTo>
                  <a:cubicBezTo>
                    <a:pt x="2700" y="5653"/>
                    <a:pt x="2850" y="5565"/>
                    <a:pt x="2922" y="5524"/>
                  </a:cubicBezTo>
                  <a:cubicBezTo>
                    <a:pt x="3080" y="5436"/>
                    <a:pt x="3226" y="5319"/>
                    <a:pt x="3369" y="5171"/>
                  </a:cubicBezTo>
                  <a:cubicBezTo>
                    <a:pt x="3480" y="5056"/>
                    <a:pt x="3548" y="4947"/>
                    <a:pt x="3593" y="4882"/>
                  </a:cubicBezTo>
                  <a:cubicBezTo>
                    <a:pt x="3617" y="4841"/>
                    <a:pt x="3644" y="4796"/>
                    <a:pt x="3671" y="4748"/>
                  </a:cubicBezTo>
                  <a:cubicBezTo>
                    <a:pt x="3675" y="4740"/>
                    <a:pt x="3679" y="4734"/>
                    <a:pt x="3681" y="4728"/>
                  </a:cubicBezTo>
                  <a:cubicBezTo>
                    <a:pt x="3882" y="4625"/>
                    <a:pt x="4013" y="4504"/>
                    <a:pt x="4065" y="4455"/>
                  </a:cubicBezTo>
                  <a:cubicBezTo>
                    <a:pt x="4221" y="4311"/>
                    <a:pt x="4317" y="4160"/>
                    <a:pt x="4375" y="4067"/>
                  </a:cubicBezTo>
                  <a:cubicBezTo>
                    <a:pt x="4500" y="3872"/>
                    <a:pt x="4559" y="3686"/>
                    <a:pt x="4594" y="3563"/>
                  </a:cubicBezTo>
                  <a:cubicBezTo>
                    <a:pt x="4625" y="3458"/>
                    <a:pt x="4635" y="3366"/>
                    <a:pt x="4643" y="3304"/>
                  </a:cubicBezTo>
                  <a:cubicBezTo>
                    <a:pt x="4664" y="3275"/>
                    <a:pt x="4682" y="3251"/>
                    <a:pt x="4695" y="3232"/>
                  </a:cubicBezTo>
                  <a:cubicBezTo>
                    <a:pt x="4738" y="3171"/>
                    <a:pt x="4785" y="3099"/>
                    <a:pt x="4828" y="3017"/>
                  </a:cubicBezTo>
                  <a:cubicBezTo>
                    <a:pt x="4910" y="2865"/>
                    <a:pt x="4967" y="2697"/>
                    <a:pt x="5000" y="2516"/>
                  </a:cubicBezTo>
                  <a:cubicBezTo>
                    <a:pt x="5023" y="2385"/>
                    <a:pt x="5025" y="2278"/>
                    <a:pt x="5025" y="2217"/>
                  </a:cubicBezTo>
                  <a:cubicBezTo>
                    <a:pt x="5029" y="2106"/>
                    <a:pt x="5019" y="2014"/>
                    <a:pt x="5008" y="1950"/>
                  </a:cubicBezTo>
                  <a:cubicBezTo>
                    <a:pt x="4980" y="1757"/>
                    <a:pt x="4922" y="1579"/>
                    <a:pt x="4836" y="1406"/>
                  </a:cubicBezTo>
                  <a:cubicBezTo>
                    <a:pt x="4738" y="1216"/>
                    <a:pt x="4623" y="1080"/>
                    <a:pt x="4541" y="994"/>
                  </a:cubicBezTo>
                  <a:cubicBezTo>
                    <a:pt x="4393" y="834"/>
                    <a:pt x="4235" y="738"/>
                    <a:pt x="4122" y="672"/>
                  </a:cubicBezTo>
                  <a:cubicBezTo>
                    <a:pt x="3999" y="604"/>
                    <a:pt x="3866" y="553"/>
                    <a:pt x="3722" y="514"/>
                  </a:cubicBezTo>
                  <a:cubicBezTo>
                    <a:pt x="3700" y="493"/>
                    <a:pt x="3679" y="475"/>
                    <a:pt x="3658" y="461"/>
                  </a:cubicBezTo>
                  <a:cubicBezTo>
                    <a:pt x="3589" y="403"/>
                    <a:pt x="3527" y="360"/>
                    <a:pt x="3472" y="321"/>
                  </a:cubicBezTo>
                  <a:cubicBezTo>
                    <a:pt x="3297" y="200"/>
                    <a:pt x="3103" y="114"/>
                    <a:pt x="2895" y="56"/>
                  </a:cubicBezTo>
                  <a:cubicBezTo>
                    <a:pt x="2838" y="42"/>
                    <a:pt x="2782" y="30"/>
                    <a:pt x="2725" y="22"/>
                  </a:cubicBezTo>
                  <a:cubicBezTo>
                    <a:pt x="2635" y="7"/>
                    <a:pt x="2544" y="0"/>
                    <a:pt x="24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0"/>
            <p:cNvSpPr/>
            <p:nvPr/>
          </p:nvSpPr>
          <p:spPr>
            <a:xfrm>
              <a:off x="5237585" y="3102879"/>
              <a:ext cx="271680" cy="259561"/>
            </a:xfrm>
            <a:custGeom>
              <a:avLst/>
              <a:gdLst/>
              <a:ahLst/>
              <a:cxnLst/>
              <a:rect l="l" t="t" r="r" b="b"/>
              <a:pathLst>
                <a:path w="5486" h="5241" extrusionOk="0">
                  <a:moveTo>
                    <a:pt x="3660" y="2844"/>
                  </a:moveTo>
                  <a:cubicBezTo>
                    <a:pt x="3662" y="2844"/>
                    <a:pt x="3666" y="2846"/>
                    <a:pt x="3664" y="2846"/>
                  </a:cubicBezTo>
                  <a:lnTo>
                    <a:pt x="3660" y="2844"/>
                  </a:lnTo>
                  <a:close/>
                  <a:moveTo>
                    <a:pt x="1883" y="2743"/>
                  </a:moveTo>
                  <a:lnTo>
                    <a:pt x="1904" y="2760"/>
                  </a:lnTo>
                  <a:lnTo>
                    <a:pt x="1604" y="3406"/>
                  </a:lnTo>
                  <a:lnTo>
                    <a:pt x="1604" y="3406"/>
                  </a:lnTo>
                  <a:lnTo>
                    <a:pt x="1883" y="2743"/>
                  </a:lnTo>
                  <a:close/>
                  <a:moveTo>
                    <a:pt x="2536" y="0"/>
                  </a:moveTo>
                  <a:cubicBezTo>
                    <a:pt x="2450" y="0"/>
                    <a:pt x="2357" y="11"/>
                    <a:pt x="2275" y="21"/>
                  </a:cubicBezTo>
                  <a:cubicBezTo>
                    <a:pt x="2181" y="35"/>
                    <a:pt x="2084" y="60"/>
                    <a:pt x="1986" y="95"/>
                  </a:cubicBezTo>
                  <a:cubicBezTo>
                    <a:pt x="1868" y="72"/>
                    <a:pt x="1749" y="60"/>
                    <a:pt x="1629" y="60"/>
                  </a:cubicBezTo>
                  <a:cubicBezTo>
                    <a:pt x="1522" y="60"/>
                    <a:pt x="1414" y="69"/>
                    <a:pt x="1303" y="91"/>
                  </a:cubicBezTo>
                  <a:cubicBezTo>
                    <a:pt x="1184" y="113"/>
                    <a:pt x="1087" y="146"/>
                    <a:pt x="1032" y="169"/>
                  </a:cubicBezTo>
                  <a:cubicBezTo>
                    <a:pt x="929" y="208"/>
                    <a:pt x="835" y="255"/>
                    <a:pt x="747" y="310"/>
                  </a:cubicBezTo>
                  <a:cubicBezTo>
                    <a:pt x="503" y="466"/>
                    <a:pt x="312" y="690"/>
                    <a:pt x="187" y="956"/>
                  </a:cubicBezTo>
                  <a:cubicBezTo>
                    <a:pt x="103" y="1137"/>
                    <a:pt x="57" y="1332"/>
                    <a:pt x="47" y="1537"/>
                  </a:cubicBezTo>
                  <a:cubicBezTo>
                    <a:pt x="37" y="1716"/>
                    <a:pt x="62" y="1892"/>
                    <a:pt x="121" y="2085"/>
                  </a:cubicBezTo>
                  <a:cubicBezTo>
                    <a:pt x="107" y="2126"/>
                    <a:pt x="96" y="2169"/>
                    <a:pt x="82" y="2214"/>
                  </a:cubicBezTo>
                  <a:cubicBezTo>
                    <a:pt x="25" y="2436"/>
                    <a:pt x="0" y="2670"/>
                    <a:pt x="14" y="2903"/>
                  </a:cubicBezTo>
                  <a:cubicBezTo>
                    <a:pt x="19" y="3008"/>
                    <a:pt x="31" y="3117"/>
                    <a:pt x="55" y="3226"/>
                  </a:cubicBezTo>
                  <a:cubicBezTo>
                    <a:pt x="84" y="3377"/>
                    <a:pt x="131" y="3496"/>
                    <a:pt x="160" y="3568"/>
                  </a:cubicBezTo>
                  <a:cubicBezTo>
                    <a:pt x="246" y="3790"/>
                    <a:pt x="369" y="3944"/>
                    <a:pt x="472" y="4054"/>
                  </a:cubicBezTo>
                  <a:cubicBezTo>
                    <a:pt x="572" y="4165"/>
                    <a:pt x="687" y="4262"/>
                    <a:pt x="823" y="4350"/>
                  </a:cubicBezTo>
                  <a:cubicBezTo>
                    <a:pt x="942" y="4426"/>
                    <a:pt x="1048" y="4475"/>
                    <a:pt x="1126" y="4508"/>
                  </a:cubicBezTo>
                  <a:cubicBezTo>
                    <a:pt x="1213" y="4547"/>
                    <a:pt x="1303" y="4580"/>
                    <a:pt x="1397" y="4608"/>
                  </a:cubicBezTo>
                  <a:cubicBezTo>
                    <a:pt x="1555" y="4656"/>
                    <a:pt x="1697" y="4672"/>
                    <a:pt x="1803" y="4688"/>
                  </a:cubicBezTo>
                  <a:cubicBezTo>
                    <a:pt x="1880" y="4697"/>
                    <a:pt x="1964" y="4701"/>
                    <a:pt x="2053" y="4701"/>
                  </a:cubicBezTo>
                  <a:cubicBezTo>
                    <a:pt x="2071" y="4701"/>
                    <a:pt x="2089" y="4701"/>
                    <a:pt x="2107" y="4701"/>
                  </a:cubicBezTo>
                  <a:cubicBezTo>
                    <a:pt x="2201" y="4785"/>
                    <a:pt x="2296" y="4852"/>
                    <a:pt x="2396" y="4912"/>
                  </a:cubicBezTo>
                  <a:cubicBezTo>
                    <a:pt x="2530" y="4988"/>
                    <a:pt x="2653" y="5037"/>
                    <a:pt x="2716" y="5060"/>
                  </a:cubicBezTo>
                  <a:cubicBezTo>
                    <a:pt x="2770" y="5080"/>
                    <a:pt x="2825" y="5101"/>
                    <a:pt x="2876" y="5117"/>
                  </a:cubicBezTo>
                  <a:lnTo>
                    <a:pt x="2901" y="5123"/>
                  </a:lnTo>
                  <a:cubicBezTo>
                    <a:pt x="2975" y="5150"/>
                    <a:pt x="3055" y="5170"/>
                    <a:pt x="3133" y="5185"/>
                  </a:cubicBezTo>
                  <a:cubicBezTo>
                    <a:pt x="3209" y="5201"/>
                    <a:pt x="3281" y="5214"/>
                    <a:pt x="3350" y="5224"/>
                  </a:cubicBezTo>
                  <a:cubicBezTo>
                    <a:pt x="3424" y="5234"/>
                    <a:pt x="3502" y="5240"/>
                    <a:pt x="3588" y="5240"/>
                  </a:cubicBezTo>
                  <a:cubicBezTo>
                    <a:pt x="3674" y="5240"/>
                    <a:pt x="3761" y="5232"/>
                    <a:pt x="3832" y="5218"/>
                  </a:cubicBezTo>
                  <a:cubicBezTo>
                    <a:pt x="3980" y="5203"/>
                    <a:pt x="4101" y="5170"/>
                    <a:pt x="4185" y="5142"/>
                  </a:cubicBezTo>
                  <a:cubicBezTo>
                    <a:pt x="4300" y="5105"/>
                    <a:pt x="4419" y="5058"/>
                    <a:pt x="4532" y="4992"/>
                  </a:cubicBezTo>
                  <a:cubicBezTo>
                    <a:pt x="4598" y="4955"/>
                    <a:pt x="4667" y="4910"/>
                    <a:pt x="4735" y="4863"/>
                  </a:cubicBezTo>
                  <a:cubicBezTo>
                    <a:pt x="4766" y="4838"/>
                    <a:pt x="4797" y="4816"/>
                    <a:pt x="4840" y="4781"/>
                  </a:cubicBezTo>
                  <a:cubicBezTo>
                    <a:pt x="4955" y="4684"/>
                    <a:pt x="5028" y="4592"/>
                    <a:pt x="5067" y="4545"/>
                  </a:cubicBezTo>
                  <a:cubicBezTo>
                    <a:pt x="5189" y="4393"/>
                    <a:pt x="5252" y="4251"/>
                    <a:pt x="5289" y="4175"/>
                  </a:cubicBezTo>
                  <a:cubicBezTo>
                    <a:pt x="5332" y="4077"/>
                    <a:pt x="5367" y="3983"/>
                    <a:pt x="5396" y="3888"/>
                  </a:cubicBezTo>
                  <a:cubicBezTo>
                    <a:pt x="5459" y="3677"/>
                    <a:pt x="5486" y="3451"/>
                    <a:pt x="5474" y="3226"/>
                  </a:cubicBezTo>
                  <a:cubicBezTo>
                    <a:pt x="5468" y="3102"/>
                    <a:pt x="5453" y="2990"/>
                    <a:pt x="5429" y="2879"/>
                  </a:cubicBezTo>
                  <a:cubicBezTo>
                    <a:pt x="5383" y="2659"/>
                    <a:pt x="5301" y="2446"/>
                    <a:pt x="5182" y="2247"/>
                  </a:cubicBezTo>
                  <a:cubicBezTo>
                    <a:pt x="5145" y="2177"/>
                    <a:pt x="5098" y="2114"/>
                    <a:pt x="5049" y="2050"/>
                  </a:cubicBezTo>
                  <a:cubicBezTo>
                    <a:pt x="5053" y="1960"/>
                    <a:pt x="5047" y="1867"/>
                    <a:pt x="5033" y="1767"/>
                  </a:cubicBezTo>
                  <a:cubicBezTo>
                    <a:pt x="5008" y="1613"/>
                    <a:pt x="4965" y="1463"/>
                    <a:pt x="4895" y="1318"/>
                  </a:cubicBezTo>
                  <a:lnTo>
                    <a:pt x="4819" y="1180"/>
                  </a:lnTo>
                  <a:cubicBezTo>
                    <a:pt x="4791" y="1139"/>
                    <a:pt x="4762" y="1098"/>
                    <a:pt x="4735" y="1059"/>
                  </a:cubicBezTo>
                  <a:lnTo>
                    <a:pt x="4698" y="1016"/>
                  </a:lnTo>
                  <a:cubicBezTo>
                    <a:pt x="4649" y="959"/>
                    <a:pt x="4598" y="905"/>
                    <a:pt x="4542" y="856"/>
                  </a:cubicBezTo>
                  <a:cubicBezTo>
                    <a:pt x="4460" y="782"/>
                    <a:pt x="4372" y="718"/>
                    <a:pt x="4284" y="665"/>
                  </a:cubicBezTo>
                  <a:cubicBezTo>
                    <a:pt x="4099" y="554"/>
                    <a:pt x="3900" y="476"/>
                    <a:pt x="3699" y="439"/>
                  </a:cubicBezTo>
                  <a:cubicBezTo>
                    <a:pt x="3654" y="400"/>
                    <a:pt x="3609" y="364"/>
                    <a:pt x="3560" y="329"/>
                  </a:cubicBezTo>
                  <a:cubicBezTo>
                    <a:pt x="3443" y="245"/>
                    <a:pt x="3334" y="195"/>
                    <a:pt x="3264" y="163"/>
                  </a:cubicBezTo>
                  <a:cubicBezTo>
                    <a:pt x="3172" y="117"/>
                    <a:pt x="3075" y="85"/>
                    <a:pt x="2977" y="60"/>
                  </a:cubicBezTo>
                  <a:cubicBezTo>
                    <a:pt x="2874" y="31"/>
                    <a:pt x="2768" y="13"/>
                    <a:pt x="2655" y="5"/>
                  </a:cubicBezTo>
                  <a:lnTo>
                    <a:pt x="25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0"/>
            <p:cNvSpPr/>
            <p:nvPr/>
          </p:nvSpPr>
          <p:spPr>
            <a:xfrm>
              <a:off x="6929350" y="1577957"/>
              <a:ext cx="339081" cy="305668"/>
            </a:xfrm>
            <a:custGeom>
              <a:avLst/>
              <a:gdLst/>
              <a:ahLst/>
              <a:cxnLst/>
              <a:rect l="l" t="t" r="r" b="b"/>
              <a:pathLst>
                <a:path w="6847" h="6172" extrusionOk="0">
                  <a:moveTo>
                    <a:pt x="2195" y="0"/>
                  </a:moveTo>
                  <a:cubicBezTo>
                    <a:pt x="1079" y="0"/>
                    <a:pt x="150" y="1116"/>
                    <a:pt x="62" y="2134"/>
                  </a:cubicBezTo>
                  <a:cubicBezTo>
                    <a:pt x="0" y="2817"/>
                    <a:pt x="304" y="3558"/>
                    <a:pt x="1069" y="3976"/>
                  </a:cubicBezTo>
                  <a:cubicBezTo>
                    <a:pt x="1149" y="4183"/>
                    <a:pt x="1264" y="4378"/>
                    <a:pt x="1412" y="4540"/>
                  </a:cubicBezTo>
                  <a:cubicBezTo>
                    <a:pt x="1543" y="4680"/>
                    <a:pt x="1689" y="4797"/>
                    <a:pt x="1851" y="4881"/>
                  </a:cubicBezTo>
                  <a:cubicBezTo>
                    <a:pt x="2130" y="5453"/>
                    <a:pt x="2643" y="5927"/>
                    <a:pt x="3254" y="6101"/>
                  </a:cubicBezTo>
                  <a:cubicBezTo>
                    <a:pt x="3412" y="6147"/>
                    <a:pt x="3582" y="6171"/>
                    <a:pt x="3754" y="6171"/>
                  </a:cubicBezTo>
                  <a:cubicBezTo>
                    <a:pt x="4257" y="6171"/>
                    <a:pt x="4786" y="5962"/>
                    <a:pt x="5182" y="5468"/>
                  </a:cubicBezTo>
                  <a:cubicBezTo>
                    <a:pt x="5810" y="5258"/>
                    <a:pt x="6319" y="4747"/>
                    <a:pt x="6561" y="4058"/>
                  </a:cubicBezTo>
                  <a:cubicBezTo>
                    <a:pt x="6846" y="3252"/>
                    <a:pt x="6684" y="2421"/>
                    <a:pt x="6147" y="1888"/>
                  </a:cubicBezTo>
                  <a:cubicBezTo>
                    <a:pt x="5915" y="1660"/>
                    <a:pt x="5482" y="1356"/>
                    <a:pt x="4803" y="1352"/>
                  </a:cubicBezTo>
                  <a:cubicBezTo>
                    <a:pt x="4551" y="1085"/>
                    <a:pt x="4222" y="888"/>
                    <a:pt x="3830" y="771"/>
                  </a:cubicBezTo>
                  <a:cubicBezTo>
                    <a:pt x="3541" y="427"/>
                    <a:pt x="3059" y="37"/>
                    <a:pt x="226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0"/>
            <p:cNvSpPr/>
            <p:nvPr/>
          </p:nvSpPr>
          <p:spPr>
            <a:xfrm>
              <a:off x="6264985" y="1455387"/>
              <a:ext cx="635275" cy="634465"/>
            </a:xfrm>
            <a:custGeom>
              <a:avLst/>
              <a:gdLst/>
              <a:ahLst/>
              <a:cxnLst/>
              <a:rect l="l" t="t" r="r" b="b"/>
              <a:pathLst>
                <a:path w="12828" h="12811" extrusionOk="0">
                  <a:moveTo>
                    <a:pt x="3753" y="1"/>
                  </a:moveTo>
                  <a:lnTo>
                    <a:pt x="3661" y="13"/>
                  </a:lnTo>
                  <a:cubicBezTo>
                    <a:pt x="2528" y="183"/>
                    <a:pt x="1548" y="778"/>
                    <a:pt x="901" y="1683"/>
                  </a:cubicBezTo>
                  <a:cubicBezTo>
                    <a:pt x="243" y="2604"/>
                    <a:pt x="1" y="3768"/>
                    <a:pt x="214" y="4964"/>
                  </a:cubicBezTo>
                  <a:cubicBezTo>
                    <a:pt x="343" y="5801"/>
                    <a:pt x="741" y="6486"/>
                    <a:pt x="1092" y="7091"/>
                  </a:cubicBezTo>
                  <a:cubicBezTo>
                    <a:pt x="1377" y="7581"/>
                    <a:pt x="1644" y="8045"/>
                    <a:pt x="1732" y="8515"/>
                  </a:cubicBezTo>
                  <a:cubicBezTo>
                    <a:pt x="1888" y="10074"/>
                    <a:pt x="2635" y="11287"/>
                    <a:pt x="3897" y="12021"/>
                  </a:cubicBezTo>
                  <a:cubicBezTo>
                    <a:pt x="4799" y="12544"/>
                    <a:pt x="5934" y="12811"/>
                    <a:pt x="7274" y="12811"/>
                  </a:cubicBezTo>
                  <a:cubicBezTo>
                    <a:pt x="9348" y="12807"/>
                    <a:pt x="11498" y="12171"/>
                    <a:pt x="12827" y="11574"/>
                  </a:cubicBezTo>
                  <a:lnTo>
                    <a:pt x="11994" y="9327"/>
                  </a:lnTo>
                  <a:cubicBezTo>
                    <a:pt x="11266" y="9543"/>
                    <a:pt x="10419" y="9572"/>
                    <a:pt x="9859" y="9592"/>
                  </a:cubicBezTo>
                  <a:lnTo>
                    <a:pt x="9758" y="9600"/>
                  </a:lnTo>
                  <a:cubicBezTo>
                    <a:pt x="9561" y="9623"/>
                    <a:pt x="9362" y="9647"/>
                    <a:pt x="9167" y="9674"/>
                  </a:cubicBezTo>
                  <a:lnTo>
                    <a:pt x="9085" y="9684"/>
                  </a:lnTo>
                  <a:cubicBezTo>
                    <a:pt x="8478" y="9764"/>
                    <a:pt x="7906" y="9840"/>
                    <a:pt x="7376" y="9840"/>
                  </a:cubicBezTo>
                  <a:cubicBezTo>
                    <a:pt x="6816" y="9840"/>
                    <a:pt x="6365" y="9752"/>
                    <a:pt x="5936" y="9563"/>
                  </a:cubicBezTo>
                  <a:cubicBezTo>
                    <a:pt x="4910" y="9124"/>
                    <a:pt x="4853" y="8751"/>
                    <a:pt x="4726" y="7932"/>
                  </a:cubicBezTo>
                  <a:cubicBezTo>
                    <a:pt x="4633" y="7337"/>
                    <a:pt x="4508" y="6525"/>
                    <a:pt x="3903" y="5758"/>
                  </a:cubicBezTo>
                  <a:cubicBezTo>
                    <a:pt x="3154" y="4824"/>
                    <a:pt x="2922" y="3837"/>
                    <a:pt x="3285" y="3111"/>
                  </a:cubicBezTo>
                  <a:cubicBezTo>
                    <a:pt x="3523" y="2637"/>
                    <a:pt x="3944" y="2432"/>
                    <a:pt x="4258" y="2344"/>
                  </a:cubicBezTo>
                  <a:lnTo>
                    <a:pt x="3753"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0"/>
            <p:cNvSpPr/>
            <p:nvPr/>
          </p:nvSpPr>
          <p:spPr>
            <a:xfrm>
              <a:off x="6267272" y="1444530"/>
              <a:ext cx="756060" cy="613318"/>
            </a:xfrm>
            <a:custGeom>
              <a:avLst/>
              <a:gdLst/>
              <a:ahLst/>
              <a:cxnLst/>
              <a:rect l="l" t="t" r="r" b="b"/>
              <a:pathLst>
                <a:path w="15267" h="12384" extrusionOk="0">
                  <a:moveTo>
                    <a:pt x="4586" y="2403"/>
                  </a:moveTo>
                  <a:cubicBezTo>
                    <a:pt x="6691" y="2719"/>
                    <a:pt x="11530" y="6221"/>
                    <a:pt x="12693" y="8014"/>
                  </a:cubicBezTo>
                  <a:cubicBezTo>
                    <a:pt x="12739" y="8083"/>
                    <a:pt x="12765" y="8135"/>
                    <a:pt x="12784" y="8170"/>
                  </a:cubicBezTo>
                  <a:lnTo>
                    <a:pt x="12786" y="8291"/>
                  </a:lnTo>
                  <a:cubicBezTo>
                    <a:pt x="12790" y="8607"/>
                    <a:pt x="12796" y="9132"/>
                    <a:pt x="11653" y="9468"/>
                  </a:cubicBezTo>
                  <a:cubicBezTo>
                    <a:pt x="10925" y="9684"/>
                    <a:pt x="10078" y="9710"/>
                    <a:pt x="9518" y="9731"/>
                  </a:cubicBezTo>
                  <a:lnTo>
                    <a:pt x="9417" y="9739"/>
                  </a:lnTo>
                  <a:cubicBezTo>
                    <a:pt x="9220" y="9762"/>
                    <a:pt x="9021" y="9788"/>
                    <a:pt x="8826" y="9813"/>
                  </a:cubicBezTo>
                  <a:lnTo>
                    <a:pt x="8744" y="9823"/>
                  </a:lnTo>
                  <a:cubicBezTo>
                    <a:pt x="8137" y="9903"/>
                    <a:pt x="7565" y="9981"/>
                    <a:pt x="7035" y="9981"/>
                  </a:cubicBezTo>
                  <a:cubicBezTo>
                    <a:pt x="6475" y="9981"/>
                    <a:pt x="6024" y="9893"/>
                    <a:pt x="5595" y="9704"/>
                  </a:cubicBezTo>
                  <a:cubicBezTo>
                    <a:pt x="4569" y="9265"/>
                    <a:pt x="4512" y="8890"/>
                    <a:pt x="4387" y="8073"/>
                  </a:cubicBezTo>
                  <a:cubicBezTo>
                    <a:pt x="4294" y="7478"/>
                    <a:pt x="4167" y="6664"/>
                    <a:pt x="3562" y="5896"/>
                  </a:cubicBezTo>
                  <a:cubicBezTo>
                    <a:pt x="2813" y="4965"/>
                    <a:pt x="2581" y="3976"/>
                    <a:pt x="2944" y="3252"/>
                  </a:cubicBezTo>
                  <a:cubicBezTo>
                    <a:pt x="3180" y="2776"/>
                    <a:pt x="3603" y="2571"/>
                    <a:pt x="3917" y="2485"/>
                  </a:cubicBezTo>
                  <a:cubicBezTo>
                    <a:pt x="4112" y="2431"/>
                    <a:pt x="4321" y="2403"/>
                    <a:pt x="4543" y="2403"/>
                  </a:cubicBezTo>
                  <a:close/>
                  <a:moveTo>
                    <a:pt x="4530" y="0"/>
                  </a:moveTo>
                  <a:cubicBezTo>
                    <a:pt x="4090" y="0"/>
                    <a:pt x="3664" y="60"/>
                    <a:pt x="3260" y="172"/>
                  </a:cubicBezTo>
                  <a:cubicBezTo>
                    <a:pt x="2163" y="484"/>
                    <a:pt x="1287" y="1194"/>
                    <a:pt x="796" y="2177"/>
                  </a:cubicBezTo>
                  <a:cubicBezTo>
                    <a:pt x="0" y="3767"/>
                    <a:pt x="335" y="5722"/>
                    <a:pt x="1685" y="7398"/>
                  </a:cubicBezTo>
                  <a:cubicBezTo>
                    <a:pt x="1884" y="7646"/>
                    <a:pt x="1937" y="7942"/>
                    <a:pt x="2013" y="8440"/>
                  </a:cubicBezTo>
                  <a:cubicBezTo>
                    <a:pt x="2167" y="9440"/>
                    <a:pt x="2401" y="10947"/>
                    <a:pt x="4637" y="11906"/>
                  </a:cubicBezTo>
                  <a:cubicBezTo>
                    <a:pt x="5357" y="12228"/>
                    <a:pt x="6143" y="12384"/>
                    <a:pt x="7037" y="12384"/>
                  </a:cubicBezTo>
                  <a:cubicBezTo>
                    <a:pt x="7727" y="12384"/>
                    <a:pt x="8408" y="12293"/>
                    <a:pt x="9060" y="12205"/>
                  </a:cubicBezTo>
                  <a:lnTo>
                    <a:pt x="9140" y="12195"/>
                  </a:lnTo>
                  <a:cubicBezTo>
                    <a:pt x="9308" y="12172"/>
                    <a:pt x="9479" y="12150"/>
                    <a:pt x="9651" y="12129"/>
                  </a:cubicBezTo>
                  <a:cubicBezTo>
                    <a:pt x="10293" y="12107"/>
                    <a:pt x="11335" y="12061"/>
                    <a:pt x="12330" y="11770"/>
                  </a:cubicBezTo>
                  <a:cubicBezTo>
                    <a:pt x="14739" y="11062"/>
                    <a:pt x="15166" y="9405"/>
                    <a:pt x="15186" y="8393"/>
                  </a:cubicBezTo>
                  <a:cubicBezTo>
                    <a:pt x="15266" y="7874"/>
                    <a:pt x="15108" y="7320"/>
                    <a:pt x="14708" y="6705"/>
                  </a:cubicBezTo>
                  <a:cubicBezTo>
                    <a:pt x="13186" y="4364"/>
                    <a:pt x="7626" y="365"/>
                    <a:pt x="4834" y="12"/>
                  </a:cubicBezTo>
                  <a:lnTo>
                    <a:pt x="4727" y="4"/>
                  </a:lnTo>
                  <a:cubicBezTo>
                    <a:pt x="4661" y="2"/>
                    <a:pt x="4595" y="0"/>
                    <a:pt x="45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0"/>
            <p:cNvSpPr/>
            <p:nvPr/>
          </p:nvSpPr>
          <p:spPr>
            <a:xfrm>
              <a:off x="6601872" y="1765007"/>
              <a:ext cx="149508" cy="139611"/>
            </a:xfrm>
            <a:custGeom>
              <a:avLst/>
              <a:gdLst/>
              <a:ahLst/>
              <a:cxnLst/>
              <a:rect l="l" t="t" r="r" b="b"/>
              <a:pathLst>
                <a:path w="3019" h="2819" extrusionOk="0">
                  <a:moveTo>
                    <a:pt x="1401" y="419"/>
                  </a:moveTo>
                  <a:cubicBezTo>
                    <a:pt x="1470" y="419"/>
                    <a:pt x="1540" y="426"/>
                    <a:pt x="1609" y="439"/>
                  </a:cubicBezTo>
                  <a:cubicBezTo>
                    <a:pt x="1901" y="497"/>
                    <a:pt x="2155" y="663"/>
                    <a:pt x="2321" y="909"/>
                  </a:cubicBezTo>
                  <a:cubicBezTo>
                    <a:pt x="2602" y="1317"/>
                    <a:pt x="2574" y="1863"/>
                    <a:pt x="2276" y="2234"/>
                  </a:cubicBezTo>
                  <a:cubicBezTo>
                    <a:pt x="2100" y="2345"/>
                    <a:pt x="1894" y="2404"/>
                    <a:pt x="1685" y="2404"/>
                  </a:cubicBezTo>
                  <a:lnTo>
                    <a:pt x="1704" y="1204"/>
                  </a:lnTo>
                  <a:lnTo>
                    <a:pt x="1478" y="2380"/>
                  </a:lnTo>
                  <a:cubicBezTo>
                    <a:pt x="1187" y="2327"/>
                    <a:pt x="932" y="2160"/>
                    <a:pt x="760" y="1906"/>
                  </a:cubicBezTo>
                  <a:cubicBezTo>
                    <a:pt x="596" y="1662"/>
                    <a:pt x="536" y="1368"/>
                    <a:pt x="594" y="1081"/>
                  </a:cubicBezTo>
                  <a:cubicBezTo>
                    <a:pt x="629" y="890"/>
                    <a:pt x="719" y="712"/>
                    <a:pt x="840" y="568"/>
                  </a:cubicBezTo>
                  <a:cubicBezTo>
                    <a:pt x="889" y="540"/>
                    <a:pt x="940" y="517"/>
                    <a:pt x="992" y="497"/>
                  </a:cubicBezTo>
                  <a:lnTo>
                    <a:pt x="1634" y="1219"/>
                  </a:lnTo>
                  <a:lnTo>
                    <a:pt x="1008" y="490"/>
                  </a:lnTo>
                  <a:cubicBezTo>
                    <a:pt x="1135" y="443"/>
                    <a:pt x="1268" y="419"/>
                    <a:pt x="1401" y="419"/>
                  </a:cubicBezTo>
                  <a:close/>
                  <a:moveTo>
                    <a:pt x="1685" y="0"/>
                  </a:moveTo>
                  <a:cubicBezTo>
                    <a:pt x="1375" y="0"/>
                    <a:pt x="1080" y="111"/>
                    <a:pt x="850" y="312"/>
                  </a:cubicBezTo>
                  <a:lnTo>
                    <a:pt x="659" y="474"/>
                  </a:lnTo>
                  <a:cubicBezTo>
                    <a:pt x="598" y="529"/>
                    <a:pt x="536" y="585"/>
                    <a:pt x="479" y="644"/>
                  </a:cubicBezTo>
                  <a:cubicBezTo>
                    <a:pt x="58" y="1077"/>
                    <a:pt x="1" y="1754"/>
                    <a:pt x="339" y="2255"/>
                  </a:cubicBezTo>
                  <a:cubicBezTo>
                    <a:pt x="532" y="2540"/>
                    <a:pt x="821" y="2733"/>
                    <a:pt x="1160" y="2796"/>
                  </a:cubicBezTo>
                  <a:cubicBezTo>
                    <a:pt x="1242" y="2811"/>
                    <a:pt x="1322" y="2819"/>
                    <a:pt x="1404" y="2819"/>
                  </a:cubicBezTo>
                  <a:cubicBezTo>
                    <a:pt x="1661" y="2819"/>
                    <a:pt x="1909" y="2743"/>
                    <a:pt x="2124" y="2595"/>
                  </a:cubicBezTo>
                  <a:cubicBezTo>
                    <a:pt x="2171" y="2567"/>
                    <a:pt x="2212" y="2536"/>
                    <a:pt x="2249" y="2505"/>
                  </a:cubicBezTo>
                  <a:lnTo>
                    <a:pt x="2280" y="2480"/>
                  </a:lnTo>
                  <a:cubicBezTo>
                    <a:pt x="2309" y="2458"/>
                    <a:pt x="2338" y="2433"/>
                    <a:pt x="2372" y="2402"/>
                  </a:cubicBezTo>
                  <a:lnTo>
                    <a:pt x="2520" y="2277"/>
                  </a:lnTo>
                  <a:cubicBezTo>
                    <a:pt x="2809" y="2029"/>
                    <a:pt x="2916" y="1736"/>
                    <a:pt x="2955" y="1537"/>
                  </a:cubicBezTo>
                  <a:cubicBezTo>
                    <a:pt x="3019" y="1200"/>
                    <a:pt x="2951" y="860"/>
                    <a:pt x="2756" y="566"/>
                  </a:cubicBezTo>
                  <a:cubicBezTo>
                    <a:pt x="2563" y="285"/>
                    <a:pt x="2264" y="88"/>
                    <a:pt x="1899" y="18"/>
                  </a:cubicBezTo>
                  <a:lnTo>
                    <a:pt x="1784"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0"/>
            <p:cNvSpPr/>
            <p:nvPr/>
          </p:nvSpPr>
          <p:spPr>
            <a:xfrm>
              <a:off x="6621284" y="1779517"/>
              <a:ext cx="145448" cy="138819"/>
            </a:xfrm>
            <a:custGeom>
              <a:avLst/>
              <a:gdLst/>
              <a:ahLst/>
              <a:cxnLst/>
              <a:rect l="l" t="t" r="r" b="b"/>
              <a:pathLst>
                <a:path w="2937" h="2803" extrusionOk="0">
                  <a:moveTo>
                    <a:pt x="1601" y="421"/>
                  </a:moveTo>
                  <a:lnTo>
                    <a:pt x="1601" y="421"/>
                  </a:lnTo>
                  <a:cubicBezTo>
                    <a:pt x="1876" y="476"/>
                    <a:pt x="2130" y="636"/>
                    <a:pt x="2296" y="885"/>
                  </a:cubicBezTo>
                  <a:cubicBezTo>
                    <a:pt x="2565" y="1276"/>
                    <a:pt x="2555" y="1796"/>
                    <a:pt x="2272" y="2173"/>
                  </a:cubicBezTo>
                  <a:cubicBezTo>
                    <a:pt x="2264" y="2179"/>
                    <a:pt x="2257" y="2189"/>
                    <a:pt x="2251" y="2198"/>
                  </a:cubicBezTo>
                  <a:cubicBezTo>
                    <a:pt x="2091" y="2310"/>
                    <a:pt x="1898" y="2382"/>
                    <a:pt x="1701" y="2399"/>
                  </a:cubicBezTo>
                  <a:lnTo>
                    <a:pt x="1621" y="1461"/>
                  </a:lnTo>
                  <a:lnTo>
                    <a:pt x="1609" y="1201"/>
                  </a:lnTo>
                  <a:lnTo>
                    <a:pt x="1609" y="1293"/>
                  </a:lnTo>
                  <a:lnTo>
                    <a:pt x="1601" y="421"/>
                  </a:lnTo>
                  <a:close/>
                  <a:moveTo>
                    <a:pt x="1378" y="398"/>
                  </a:moveTo>
                  <a:cubicBezTo>
                    <a:pt x="1438" y="398"/>
                    <a:pt x="1498" y="403"/>
                    <a:pt x="1558" y="413"/>
                  </a:cubicBezTo>
                  <a:lnTo>
                    <a:pt x="1601" y="1201"/>
                  </a:lnTo>
                  <a:lnTo>
                    <a:pt x="1601" y="2401"/>
                  </a:lnTo>
                  <a:cubicBezTo>
                    <a:pt x="1338" y="2401"/>
                    <a:pt x="1084" y="2302"/>
                    <a:pt x="883" y="2128"/>
                  </a:cubicBezTo>
                  <a:cubicBezTo>
                    <a:pt x="667" y="1941"/>
                    <a:pt x="538" y="1677"/>
                    <a:pt x="512" y="1379"/>
                  </a:cubicBezTo>
                  <a:cubicBezTo>
                    <a:pt x="491" y="1088"/>
                    <a:pt x="585" y="803"/>
                    <a:pt x="780" y="577"/>
                  </a:cubicBezTo>
                  <a:cubicBezTo>
                    <a:pt x="791" y="569"/>
                    <a:pt x="801" y="563"/>
                    <a:pt x="815" y="556"/>
                  </a:cubicBezTo>
                  <a:cubicBezTo>
                    <a:pt x="990" y="449"/>
                    <a:pt x="1185" y="398"/>
                    <a:pt x="1378" y="398"/>
                  </a:cubicBezTo>
                  <a:close/>
                  <a:moveTo>
                    <a:pt x="1611" y="0"/>
                  </a:moveTo>
                  <a:lnTo>
                    <a:pt x="1504" y="5"/>
                  </a:lnTo>
                  <a:cubicBezTo>
                    <a:pt x="1301" y="23"/>
                    <a:pt x="1002" y="97"/>
                    <a:pt x="717" y="359"/>
                  </a:cubicBezTo>
                  <a:lnTo>
                    <a:pt x="563" y="501"/>
                  </a:lnTo>
                  <a:cubicBezTo>
                    <a:pt x="485" y="569"/>
                    <a:pt x="417" y="645"/>
                    <a:pt x="354" y="729"/>
                  </a:cubicBezTo>
                  <a:cubicBezTo>
                    <a:pt x="17" y="1174"/>
                    <a:pt x="1" y="1783"/>
                    <a:pt x="308" y="2235"/>
                  </a:cubicBezTo>
                  <a:cubicBezTo>
                    <a:pt x="555" y="2604"/>
                    <a:pt x="965" y="2803"/>
                    <a:pt x="1381" y="2803"/>
                  </a:cubicBezTo>
                  <a:cubicBezTo>
                    <a:pt x="1609" y="2803"/>
                    <a:pt x="1837" y="2741"/>
                    <a:pt x="2050" y="2616"/>
                  </a:cubicBezTo>
                  <a:cubicBezTo>
                    <a:pt x="2194" y="2528"/>
                    <a:pt x="2296" y="2436"/>
                    <a:pt x="2362" y="2374"/>
                  </a:cubicBezTo>
                  <a:cubicBezTo>
                    <a:pt x="2399" y="2343"/>
                    <a:pt x="2434" y="2310"/>
                    <a:pt x="2471" y="2278"/>
                  </a:cubicBezTo>
                  <a:lnTo>
                    <a:pt x="2510" y="2241"/>
                  </a:lnTo>
                  <a:cubicBezTo>
                    <a:pt x="2789" y="1980"/>
                    <a:pt x="2936" y="1592"/>
                    <a:pt x="2910" y="1192"/>
                  </a:cubicBezTo>
                  <a:cubicBezTo>
                    <a:pt x="2881" y="854"/>
                    <a:pt x="2725" y="544"/>
                    <a:pt x="2469" y="320"/>
                  </a:cubicBezTo>
                  <a:cubicBezTo>
                    <a:pt x="2229" y="113"/>
                    <a:pt x="1927" y="0"/>
                    <a:pt x="1611"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0"/>
            <p:cNvSpPr/>
            <p:nvPr/>
          </p:nvSpPr>
          <p:spPr>
            <a:xfrm>
              <a:off x="6581469" y="1751041"/>
              <a:ext cx="144952" cy="135798"/>
            </a:xfrm>
            <a:custGeom>
              <a:avLst/>
              <a:gdLst/>
              <a:ahLst/>
              <a:cxnLst/>
              <a:rect l="l" t="t" r="r" b="b"/>
              <a:pathLst>
                <a:path w="2927" h="2742" extrusionOk="0">
                  <a:moveTo>
                    <a:pt x="1497" y="341"/>
                  </a:moveTo>
                  <a:cubicBezTo>
                    <a:pt x="1663" y="341"/>
                    <a:pt x="1830" y="379"/>
                    <a:pt x="1982" y="454"/>
                  </a:cubicBezTo>
                  <a:cubicBezTo>
                    <a:pt x="2512" y="715"/>
                    <a:pt x="2733" y="1355"/>
                    <a:pt x="2487" y="1882"/>
                  </a:cubicBezTo>
                  <a:cubicBezTo>
                    <a:pt x="2292" y="2206"/>
                    <a:pt x="1941" y="2403"/>
                    <a:pt x="1562" y="2403"/>
                  </a:cubicBezTo>
                  <a:cubicBezTo>
                    <a:pt x="1398" y="2403"/>
                    <a:pt x="1231" y="2364"/>
                    <a:pt x="1082" y="2291"/>
                  </a:cubicBezTo>
                  <a:cubicBezTo>
                    <a:pt x="815" y="2157"/>
                    <a:pt x="614" y="1921"/>
                    <a:pt x="526" y="1640"/>
                  </a:cubicBezTo>
                  <a:cubicBezTo>
                    <a:pt x="442" y="1369"/>
                    <a:pt x="466" y="1078"/>
                    <a:pt x="595" y="824"/>
                  </a:cubicBezTo>
                  <a:cubicBezTo>
                    <a:pt x="600" y="813"/>
                    <a:pt x="608" y="803"/>
                    <a:pt x="616" y="795"/>
                  </a:cubicBezTo>
                  <a:lnTo>
                    <a:pt x="1457" y="1265"/>
                  </a:lnTo>
                  <a:lnTo>
                    <a:pt x="618" y="793"/>
                  </a:lnTo>
                  <a:cubicBezTo>
                    <a:pt x="743" y="616"/>
                    <a:pt x="928" y="477"/>
                    <a:pt x="1137" y="403"/>
                  </a:cubicBezTo>
                  <a:cubicBezTo>
                    <a:pt x="1253" y="361"/>
                    <a:pt x="1375" y="341"/>
                    <a:pt x="1497" y="341"/>
                  </a:cubicBezTo>
                  <a:close/>
                  <a:moveTo>
                    <a:pt x="1562" y="1"/>
                  </a:moveTo>
                  <a:cubicBezTo>
                    <a:pt x="1086" y="1"/>
                    <a:pt x="645" y="259"/>
                    <a:pt x="409" y="678"/>
                  </a:cubicBezTo>
                  <a:cubicBezTo>
                    <a:pt x="374" y="733"/>
                    <a:pt x="343" y="793"/>
                    <a:pt x="316" y="852"/>
                  </a:cubicBezTo>
                  <a:cubicBezTo>
                    <a:pt x="0" y="1501"/>
                    <a:pt x="269" y="2288"/>
                    <a:pt x="918" y="2609"/>
                  </a:cubicBezTo>
                  <a:cubicBezTo>
                    <a:pt x="1100" y="2697"/>
                    <a:pt x="1301" y="2742"/>
                    <a:pt x="1500" y="2742"/>
                  </a:cubicBezTo>
                  <a:cubicBezTo>
                    <a:pt x="1650" y="2742"/>
                    <a:pt x="1796" y="2717"/>
                    <a:pt x="1939" y="2670"/>
                  </a:cubicBezTo>
                  <a:cubicBezTo>
                    <a:pt x="2235" y="2565"/>
                    <a:pt x="2473" y="2368"/>
                    <a:pt x="2637" y="2094"/>
                  </a:cubicBezTo>
                  <a:lnTo>
                    <a:pt x="2711" y="1962"/>
                  </a:lnTo>
                  <a:cubicBezTo>
                    <a:pt x="2887" y="1652"/>
                    <a:pt x="2926" y="1277"/>
                    <a:pt x="2821" y="934"/>
                  </a:cubicBezTo>
                  <a:cubicBezTo>
                    <a:pt x="2713" y="588"/>
                    <a:pt x="2466" y="298"/>
                    <a:pt x="2142" y="136"/>
                  </a:cubicBezTo>
                  <a:cubicBezTo>
                    <a:pt x="1962" y="46"/>
                    <a:pt x="1763" y="1"/>
                    <a:pt x="1562"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0"/>
            <p:cNvSpPr/>
            <p:nvPr/>
          </p:nvSpPr>
          <p:spPr>
            <a:xfrm>
              <a:off x="6463512" y="1606186"/>
              <a:ext cx="154708" cy="137729"/>
            </a:xfrm>
            <a:custGeom>
              <a:avLst/>
              <a:gdLst/>
              <a:ahLst/>
              <a:cxnLst/>
              <a:rect l="l" t="t" r="r" b="b"/>
              <a:pathLst>
                <a:path w="3124" h="2781" extrusionOk="0">
                  <a:moveTo>
                    <a:pt x="1435" y="376"/>
                  </a:moveTo>
                  <a:cubicBezTo>
                    <a:pt x="1507" y="376"/>
                    <a:pt x="1580" y="383"/>
                    <a:pt x="1652" y="396"/>
                  </a:cubicBezTo>
                  <a:cubicBezTo>
                    <a:pt x="1933" y="450"/>
                    <a:pt x="2179" y="614"/>
                    <a:pt x="2339" y="850"/>
                  </a:cubicBezTo>
                  <a:cubicBezTo>
                    <a:pt x="2633" y="1285"/>
                    <a:pt x="2579" y="1849"/>
                    <a:pt x="2212" y="2224"/>
                  </a:cubicBezTo>
                  <a:lnTo>
                    <a:pt x="2206" y="2233"/>
                  </a:lnTo>
                  <a:cubicBezTo>
                    <a:pt x="2034" y="2343"/>
                    <a:pt x="1829" y="2403"/>
                    <a:pt x="1625" y="2403"/>
                  </a:cubicBezTo>
                  <a:cubicBezTo>
                    <a:pt x="1268" y="2403"/>
                    <a:pt x="936" y="2226"/>
                    <a:pt x="733" y="1929"/>
                  </a:cubicBezTo>
                  <a:cubicBezTo>
                    <a:pt x="423" y="1467"/>
                    <a:pt x="509" y="858"/>
                    <a:pt x="926" y="505"/>
                  </a:cubicBezTo>
                  <a:cubicBezTo>
                    <a:pt x="955" y="489"/>
                    <a:pt x="981" y="476"/>
                    <a:pt x="1010" y="460"/>
                  </a:cubicBezTo>
                  <a:lnTo>
                    <a:pt x="1560" y="1219"/>
                  </a:lnTo>
                  <a:lnTo>
                    <a:pt x="1012" y="460"/>
                  </a:lnTo>
                  <a:cubicBezTo>
                    <a:pt x="1142" y="405"/>
                    <a:pt x="1287" y="376"/>
                    <a:pt x="1435" y="376"/>
                  </a:cubicBezTo>
                  <a:close/>
                  <a:moveTo>
                    <a:pt x="1623" y="0"/>
                  </a:moveTo>
                  <a:cubicBezTo>
                    <a:pt x="1346" y="0"/>
                    <a:pt x="1080" y="87"/>
                    <a:pt x="854" y="249"/>
                  </a:cubicBezTo>
                  <a:lnTo>
                    <a:pt x="753" y="320"/>
                  </a:lnTo>
                  <a:cubicBezTo>
                    <a:pt x="663" y="386"/>
                    <a:pt x="577" y="462"/>
                    <a:pt x="491" y="548"/>
                  </a:cubicBezTo>
                  <a:cubicBezTo>
                    <a:pt x="62" y="991"/>
                    <a:pt x="1" y="1687"/>
                    <a:pt x="349" y="2200"/>
                  </a:cubicBezTo>
                  <a:cubicBezTo>
                    <a:pt x="542" y="2489"/>
                    <a:pt x="840" y="2688"/>
                    <a:pt x="1195" y="2756"/>
                  </a:cubicBezTo>
                  <a:cubicBezTo>
                    <a:pt x="1264" y="2770"/>
                    <a:pt x="1346" y="2780"/>
                    <a:pt x="1437" y="2780"/>
                  </a:cubicBezTo>
                  <a:cubicBezTo>
                    <a:pt x="1625" y="2780"/>
                    <a:pt x="1857" y="2739"/>
                    <a:pt x="2097" y="2598"/>
                  </a:cubicBezTo>
                  <a:cubicBezTo>
                    <a:pt x="2169" y="2557"/>
                    <a:pt x="2235" y="2514"/>
                    <a:pt x="2296" y="2468"/>
                  </a:cubicBezTo>
                  <a:lnTo>
                    <a:pt x="2397" y="2397"/>
                  </a:lnTo>
                  <a:cubicBezTo>
                    <a:pt x="2979" y="1976"/>
                    <a:pt x="3123" y="1180"/>
                    <a:pt x="2717" y="579"/>
                  </a:cubicBezTo>
                  <a:cubicBezTo>
                    <a:pt x="2471" y="216"/>
                    <a:pt x="2060" y="0"/>
                    <a:pt x="162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0"/>
            <p:cNvSpPr/>
            <p:nvPr/>
          </p:nvSpPr>
          <p:spPr>
            <a:xfrm>
              <a:off x="6449596" y="1591972"/>
              <a:ext cx="141387" cy="138819"/>
            </a:xfrm>
            <a:custGeom>
              <a:avLst/>
              <a:gdLst/>
              <a:ahLst/>
              <a:cxnLst/>
              <a:rect l="l" t="t" r="r" b="b"/>
              <a:pathLst>
                <a:path w="2855" h="2803" extrusionOk="0">
                  <a:moveTo>
                    <a:pt x="1433" y="400"/>
                  </a:moveTo>
                  <a:cubicBezTo>
                    <a:pt x="1596" y="400"/>
                    <a:pt x="1761" y="437"/>
                    <a:pt x="1917" y="513"/>
                  </a:cubicBezTo>
                  <a:cubicBezTo>
                    <a:pt x="2378" y="743"/>
                    <a:pt x="2608" y="1254"/>
                    <a:pt x="2481" y="1767"/>
                  </a:cubicBezTo>
                  <a:cubicBezTo>
                    <a:pt x="2304" y="2154"/>
                    <a:pt x="1925" y="2401"/>
                    <a:pt x="1502" y="2401"/>
                  </a:cubicBezTo>
                  <a:cubicBezTo>
                    <a:pt x="1336" y="2401"/>
                    <a:pt x="1170" y="2362"/>
                    <a:pt x="1028" y="2290"/>
                  </a:cubicBezTo>
                  <a:cubicBezTo>
                    <a:pt x="776" y="2167"/>
                    <a:pt x="583" y="1951"/>
                    <a:pt x="487" y="1678"/>
                  </a:cubicBezTo>
                  <a:cubicBezTo>
                    <a:pt x="401" y="1440"/>
                    <a:pt x="405" y="1174"/>
                    <a:pt x="487" y="958"/>
                  </a:cubicBezTo>
                  <a:cubicBezTo>
                    <a:pt x="493" y="940"/>
                    <a:pt x="501" y="925"/>
                    <a:pt x="511" y="907"/>
                  </a:cubicBezTo>
                  <a:cubicBezTo>
                    <a:pt x="522" y="893"/>
                    <a:pt x="532" y="874"/>
                    <a:pt x="544" y="856"/>
                  </a:cubicBezTo>
                  <a:cubicBezTo>
                    <a:pt x="758" y="561"/>
                    <a:pt x="1090" y="400"/>
                    <a:pt x="1433" y="400"/>
                  </a:cubicBezTo>
                  <a:close/>
                  <a:moveTo>
                    <a:pt x="1498" y="0"/>
                  </a:moveTo>
                  <a:cubicBezTo>
                    <a:pt x="957" y="0"/>
                    <a:pt x="479" y="320"/>
                    <a:pt x="275" y="817"/>
                  </a:cubicBezTo>
                  <a:cubicBezTo>
                    <a:pt x="236" y="913"/>
                    <a:pt x="193" y="1022"/>
                    <a:pt x="156" y="1159"/>
                  </a:cubicBezTo>
                  <a:cubicBezTo>
                    <a:pt x="0" y="1754"/>
                    <a:pt x="288" y="2386"/>
                    <a:pt x="850" y="2667"/>
                  </a:cubicBezTo>
                  <a:cubicBezTo>
                    <a:pt x="1037" y="2760"/>
                    <a:pt x="1238" y="2803"/>
                    <a:pt x="1435" y="2803"/>
                  </a:cubicBezTo>
                  <a:cubicBezTo>
                    <a:pt x="1845" y="2803"/>
                    <a:pt x="2241" y="2610"/>
                    <a:pt x="2491" y="2259"/>
                  </a:cubicBezTo>
                  <a:cubicBezTo>
                    <a:pt x="2563" y="2158"/>
                    <a:pt x="2622" y="2056"/>
                    <a:pt x="2670" y="1949"/>
                  </a:cubicBezTo>
                  <a:cubicBezTo>
                    <a:pt x="2686" y="1916"/>
                    <a:pt x="2698" y="1884"/>
                    <a:pt x="2721" y="1830"/>
                  </a:cubicBezTo>
                  <a:cubicBezTo>
                    <a:pt x="2848" y="1524"/>
                    <a:pt x="2854" y="1190"/>
                    <a:pt x="2748" y="878"/>
                  </a:cubicBezTo>
                  <a:cubicBezTo>
                    <a:pt x="2629" y="550"/>
                    <a:pt x="2393" y="287"/>
                    <a:pt x="2089" y="138"/>
                  </a:cubicBezTo>
                  <a:cubicBezTo>
                    <a:pt x="1906" y="47"/>
                    <a:pt x="1703" y="0"/>
                    <a:pt x="149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0"/>
            <p:cNvSpPr/>
            <p:nvPr/>
          </p:nvSpPr>
          <p:spPr>
            <a:xfrm>
              <a:off x="6428451" y="1576026"/>
              <a:ext cx="141585" cy="145009"/>
            </a:xfrm>
            <a:custGeom>
              <a:avLst/>
              <a:gdLst/>
              <a:ahLst/>
              <a:cxnLst/>
              <a:rect l="l" t="t" r="r" b="b"/>
              <a:pathLst>
                <a:path w="2859" h="2928" extrusionOk="0">
                  <a:moveTo>
                    <a:pt x="430" y="1184"/>
                  </a:moveTo>
                  <a:lnTo>
                    <a:pt x="427" y="1192"/>
                  </a:lnTo>
                  <a:cubicBezTo>
                    <a:pt x="427" y="1190"/>
                    <a:pt x="429" y="1187"/>
                    <a:pt x="430" y="1184"/>
                  </a:cubicBezTo>
                  <a:close/>
                  <a:moveTo>
                    <a:pt x="1429" y="0"/>
                  </a:moveTo>
                  <a:cubicBezTo>
                    <a:pt x="782" y="0"/>
                    <a:pt x="216" y="460"/>
                    <a:pt x="77" y="1094"/>
                  </a:cubicBezTo>
                  <a:lnTo>
                    <a:pt x="432" y="1169"/>
                  </a:lnTo>
                  <a:cubicBezTo>
                    <a:pt x="432" y="1168"/>
                    <a:pt x="432" y="1166"/>
                    <a:pt x="433" y="1164"/>
                  </a:cubicBezTo>
                  <a:lnTo>
                    <a:pt x="433" y="1164"/>
                  </a:lnTo>
                  <a:lnTo>
                    <a:pt x="432" y="1169"/>
                  </a:lnTo>
                  <a:lnTo>
                    <a:pt x="438" y="1172"/>
                  </a:lnTo>
                  <a:cubicBezTo>
                    <a:pt x="555" y="892"/>
                    <a:pt x="772" y="679"/>
                    <a:pt x="1051" y="583"/>
                  </a:cubicBezTo>
                  <a:cubicBezTo>
                    <a:pt x="1162" y="544"/>
                    <a:pt x="1277" y="525"/>
                    <a:pt x="1392" y="525"/>
                  </a:cubicBezTo>
                  <a:cubicBezTo>
                    <a:pt x="1550" y="525"/>
                    <a:pt x="1708" y="561"/>
                    <a:pt x="1851" y="632"/>
                  </a:cubicBezTo>
                  <a:cubicBezTo>
                    <a:pt x="2089" y="751"/>
                    <a:pt x="2272" y="954"/>
                    <a:pt x="2362" y="1210"/>
                  </a:cubicBezTo>
                  <a:cubicBezTo>
                    <a:pt x="2405" y="1336"/>
                    <a:pt x="2426" y="1467"/>
                    <a:pt x="2418" y="1600"/>
                  </a:cubicBezTo>
                  <a:cubicBezTo>
                    <a:pt x="2418" y="1613"/>
                    <a:pt x="2415" y="1629"/>
                    <a:pt x="2415" y="1641"/>
                  </a:cubicBezTo>
                  <a:cubicBezTo>
                    <a:pt x="2301" y="2082"/>
                    <a:pt x="1892" y="2400"/>
                    <a:pt x="1431" y="2400"/>
                  </a:cubicBezTo>
                  <a:cubicBezTo>
                    <a:pt x="1361" y="2400"/>
                    <a:pt x="1293" y="2392"/>
                    <a:pt x="1238" y="2384"/>
                  </a:cubicBezTo>
                  <a:cubicBezTo>
                    <a:pt x="969" y="2333"/>
                    <a:pt x="729" y="2173"/>
                    <a:pt x="579" y="1945"/>
                  </a:cubicBezTo>
                  <a:cubicBezTo>
                    <a:pt x="483" y="1795"/>
                    <a:pt x="425" y="1623"/>
                    <a:pt x="413" y="1448"/>
                  </a:cubicBezTo>
                  <a:lnTo>
                    <a:pt x="413" y="1448"/>
                  </a:lnTo>
                  <a:lnTo>
                    <a:pt x="1221" y="1516"/>
                  </a:lnTo>
                  <a:lnTo>
                    <a:pt x="411" y="1358"/>
                  </a:lnTo>
                  <a:cubicBezTo>
                    <a:pt x="413" y="1307"/>
                    <a:pt x="417" y="1256"/>
                    <a:pt x="425" y="1204"/>
                  </a:cubicBezTo>
                  <a:cubicBezTo>
                    <a:pt x="427" y="1192"/>
                    <a:pt x="434" y="1186"/>
                    <a:pt x="436" y="1176"/>
                  </a:cubicBezTo>
                  <a:lnTo>
                    <a:pt x="432" y="1176"/>
                  </a:lnTo>
                  <a:lnTo>
                    <a:pt x="75" y="1102"/>
                  </a:lnTo>
                  <a:cubicBezTo>
                    <a:pt x="62" y="1165"/>
                    <a:pt x="42" y="1258"/>
                    <a:pt x="27" y="1371"/>
                  </a:cubicBezTo>
                  <a:cubicBezTo>
                    <a:pt x="1" y="1584"/>
                    <a:pt x="23" y="1803"/>
                    <a:pt x="95" y="2011"/>
                  </a:cubicBezTo>
                  <a:cubicBezTo>
                    <a:pt x="216" y="2349"/>
                    <a:pt x="458" y="2624"/>
                    <a:pt x="780" y="2784"/>
                  </a:cubicBezTo>
                  <a:cubicBezTo>
                    <a:pt x="971" y="2878"/>
                    <a:pt x="1182" y="2928"/>
                    <a:pt x="1392" y="2928"/>
                  </a:cubicBezTo>
                  <a:cubicBezTo>
                    <a:pt x="1546" y="2928"/>
                    <a:pt x="1704" y="2901"/>
                    <a:pt x="1851" y="2848"/>
                  </a:cubicBezTo>
                  <a:cubicBezTo>
                    <a:pt x="2243" y="2708"/>
                    <a:pt x="2555" y="2398"/>
                    <a:pt x="2684" y="2017"/>
                  </a:cubicBezTo>
                  <a:cubicBezTo>
                    <a:pt x="2711" y="1945"/>
                    <a:pt x="2731" y="1875"/>
                    <a:pt x="2752" y="1797"/>
                  </a:cubicBezTo>
                  <a:cubicBezTo>
                    <a:pt x="2762" y="1762"/>
                    <a:pt x="2768" y="1725"/>
                    <a:pt x="2779" y="1678"/>
                  </a:cubicBezTo>
                  <a:cubicBezTo>
                    <a:pt x="2859" y="1319"/>
                    <a:pt x="2787" y="936"/>
                    <a:pt x="2584" y="626"/>
                  </a:cubicBezTo>
                  <a:cubicBezTo>
                    <a:pt x="2379" y="314"/>
                    <a:pt x="2050" y="94"/>
                    <a:pt x="1702" y="29"/>
                  </a:cubicBezTo>
                  <a:cubicBezTo>
                    <a:pt x="1613" y="10"/>
                    <a:pt x="1521" y="0"/>
                    <a:pt x="1429"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p:cNvSpPr/>
            <p:nvPr/>
          </p:nvSpPr>
          <p:spPr>
            <a:xfrm>
              <a:off x="6457520" y="1687949"/>
              <a:ext cx="136781" cy="143325"/>
            </a:xfrm>
            <a:custGeom>
              <a:avLst/>
              <a:gdLst/>
              <a:ahLst/>
              <a:cxnLst/>
              <a:rect l="l" t="t" r="r" b="b"/>
              <a:pathLst>
                <a:path w="2762" h="2894" extrusionOk="0">
                  <a:moveTo>
                    <a:pt x="2456" y="1591"/>
                  </a:moveTo>
                  <a:cubicBezTo>
                    <a:pt x="2456" y="1593"/>
                    <a:pt x="2456" y="1594"/>
                    <a:pt x="2455" y="1596"/>
                  </a:cubicBezTo>
                  <a:lnTo>
                    <a:pt x="2455" y="1596"/>
                  </a:lnTo>
                  <a:lnTo>
                    <a:pt x="2456" y="1591"/>
                  </a:lnTo>
                  <a:close/>
                  <a:moveTo>
                    <a:pt x="1330" y="488"/>
                  </a:moveTo>
                  <a:cubicBezTo>
                    <a:pt x="1399" y="488"/>
                    <a:pt x="1469" y="494"/>
                    <a:pt x="1537" y="508"/>
                  </a:cubicBezTo>
                  <a:cubicBezTo>
                    <a:pt x="1826" y="561"/>
                    <a:pt x="2085" y="733"/>
                    <a:pt x="2245" y="971"/>
                  </a:cubicBezTo>
                  <a:cubicBezTo>
                    <a:pt x="2384" y="1181"/>
                    <a:pt x="2452" y="1439"/>
                    <a:pt x="2430" y="1677"/>
                  </a:cubicBezTo>
                  <a:lnTo>
                    <a:pt x="2430" y="1679"/>
                  </a:lnTo>
                  <a:cubicBezTo>
                    <a:pt x="2352" y="1892"/>
                    <a:pt x="2206" y="2085"/>
                    <a:pt x="2013" y="2213"/>
                  </a:cubicBezTo>
                  <a:cubicBezTo>
                    <a:pt x="1831" y="2336"/>
                    <a:pt x="1621" y="2401"/>
                    <a:pt x="1404" y="2401"/>
                  </a:cubicBezTo>
                  <a:lnTo>
                    <a:pt x="1424" y="1203"/>
                  </a:lnTo>
                  <a:lnTo>
                    <a:pt x="1192" y="2379"/>
                  </a:lnTo>
                  <a:cubicBezTo>
                    <a:pt x="901" y="2323"/>
                    <a:pt x="639" y="2147"/>
                    <a:pt x="481" y="1895"/>
                  </a:cubicBezTo>
                  <a:cubicBezTo>
                    <a:pt x="341" y="1675"/>
                    <a:pt x="286" y="1408"/>
                    <a:pt x="321" y="1154"/>
                  </a:cubicBezTo>
                  <a:cubicBezTo>
                    <a:pt x="378" y="1029"/>
                    <a:pt x="493" y="832"/>
                    <a:pt x="721" y="674"/>
                  </a:cubicBezTo>
                  <a:cubicBezTo>
                    <a:pt x="780" y="637"/>
                    <a:pt x="842" y="602"/>
                    <a:pt x="903" y="577"/>
                  </a:cubicBezTo>
                  <a:lnTo>
                    <a:pt x="1342" y="1218"/>
                  </a:lnTo>
                  <a:lnTo>
                    <a:pt x="1342" y="1218"/>
                  </a:lnTo>
                  <a:lnTo>
                    <a:pt x="907" y="573"/>
                  </a:lnTo>
                  <a:cubicBezTo>
                    <a:pt x="1043" y="516"/>
                    <a:pt x="1187" y="488"/>
                    <a:pt x="1330" y="488"/>
                  </a:cubicBezTo>
                  <a:close/>
                  <a:moveTo>
                    <a:pt x="1404" y="1"/>
                  </a:moveTo>
                  <a:cubicBezTo>
                    <a:pt x="1139" y="1"/>
                    <a:pt x="883" y="79"/>
                    <a:pt x="663" y="229"/>
                  </a:cubicBezTo>
                  <a:cubicBezTo>
                    <a:pt x="401" y="407"/>
                    <a:pt x="212" y="680"/>
                    <a:pt x="130" y="992"/>
                  </a:cubicBezTo>
                  <a:lnTo>
                    <a:pt x="120" y="1033"/>
                  </a:lnTo>
                  <a:cubicBezTo>
                    <a:pt x="95" y="1131"/>
                    <a:pt x="54" y="1283"/>
                    <a:pt x="37" y="1453"/>
                  </a:cubicBezTo>
                  <a:cubicBezTo>
                    <a:pt x="1" y="1849"/>
                    <a:pt x="136" y="2141"/>
                    <a:pt x="251" y="2313"/>
                  </a:cubicBezTo>
                  <a:cubicBezTo>
                    <a:pt x="444" y="2602"/>
                    <a:pt x="751" y="2805"/>
                    <a:pt x="1080" y="2867"/>
                  </a:cubicBezTo>
                  <a:cubicBezTo>
                    <a:pt x="1162" y="2885"/>
                    <a:pt x="1246" y="2894"/>
                    <a:pt x="1332" y="2894"/>
                  </a:cubicBezTo>
                  <a:cubicBezTo>
                    <a:pt x="1588" y="2894"/>
                    <a:pt x="1847" y="2816"/>
                    <a:pt x="2064" y="2668"/>
                  </a:cubicBezTo>
                  <a:cubicBezTo>
                    <a:pt x="2231" y="2555"/>
                    <a:pt x="2454" y="2344"/>
                    <a:pt x="2575" y="1981"/>
                  </a:cubicBezTo>
                  <a:cubicBezTo>
                    <a:pt x="2610" y="1868"/>
                    <a:pt x="2641" y="1751"/>
                    <a:pt x="2672" y="1632"/>
                  </a:cubicBezTo>
                  <a:cubicBezTo>
                    <a:pt x="2762" y="1287"/>
                    <a:pt x="2702" y="916"/>
                    <a:pt x="2510" y="612"/>
                  </a:cubicBezTo>
                  <a:cubicBezTo>
                    <a:pt x="2319" y="305"/>
                    <a:pt x="2003" y="89"/>
                    <a:pt x="1677" y="28"/>
                  </a:cubicBezTo>
                  <a:lnTo>
                    <a:pt x="153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p:cNvSpPr/>
            <p:nvPr/>
          </p:nvSpPr>
          <p:spPr>
            <a:xfrm>
              <a:off x="6483914" y="1698447"/>
              <a:ext cx="139752" cy="145851"/>
            </a:xfrm>
            <a:custGeom>
              <a:avLst/>
              <a:gdLst/>
              <a:ahLst/>
              <a:cxnLst/>
              <a:rect l="l" t="t" r="r" b="b"/>
              <a:pathLst>
                <a:path w="2822" h="2945" extrusionOk="0">
                  <a:moveTo>
                    <a:pt x="1348" y="543"/>
                  </a:moveTo>
                  <a:cubicBezTo>
                    <a:pt x="1415" y="543"/>
                    <a:pt x="1483" y="549"/>
                    <a:pt x="1552" y="562"/>
                  </a:cubicBezTo>
                  <a:cubicBezTo>
                    <a:pt x="1831" y="616"/>
                    <a:pt x="2083" y="780"/>
                    <a:pt x="2241" y="1016"/>
                  </a:cubicBezTo>
                  <a:cubicBezTo>
                    <a:pt x="2395" y="1241"/>
                    <a:pt x="2424" y="1467"/>
                    <a:pt x="2426" y="1598"/>
                  </a:cubicBezTo>
                  <a:cubicBezTo>
                    <a:pt x="2309" y="2070"/>
                    <a:pt x="1892" y="2401"/>
                    <a:pt x="1398" y="2401"/>
                  </a:cubicBezTo>
                  <a:lnTo>
                    <a:pt x="1421" y="1205"/>
                  </a:lnTo>
                  <a:lnTo>
                    <a:pt x="1191" y="2380"/>
                  </a:lnTo>
                  <a:cubicBezTo>
                    <a:pt x="670" y="2280"/>
                    <a:pt x="309" y="1822"/>
                    <a:pt x="327" y="1309"/>
                  </a:cubicBezTo>
                  <a:cubicBezTo>
                    <a:pt x="339" y="1268"/>
                    <a:pt x="354" y="1227"/>
                    <a:pt x="370" y="1188"/>
                  </a:cubicBezTo>
                  <a:lnTo>
                    <a:pt x="1256" y="1311"/>
                  </a:lnTo>
                  <a:lnTo>
                    <a:pt x="372" y="1186"/>
                  </a:lnTo>
                  <a:cubicBezTo>
                    <a:pt x="541" y="796"/>
                    <a:pt x="923" y="543"/>
                    <a:pt x="1348" y="543"/>
                  </a:cubicBezTo>
                  <a:close/>
                  <a:moveTo>
                    <a:pt x="1398" y="0"/>
                  </a:moveTo>
                  <a:cubicBezTo>
                    <a:pt x="733" y="0"/>
                    <a:pt x="165" y="493"/>
                    <a:pt x="73" y="1145"/>
                  </a:cubicBezTo>
                  <a:lnTo>
                    <a:pt x="67" y="1180"/>
                  </a:lnTo>
                  <a:cubicBezTo>
                    <a:pt x="52" y="1289"/>
                    <a:pt x="36" y="1395"/>
                    <a:pt x="30" y="1502"/>
                  </a:cubicBezTo>
                  <a:cubicBezTo>
                    <a:pt x="1" y="1894"/>
                    <a:pt x="134" y="2183"/>
                    <a:pt x="251" y="2360"/>
                  </a:cubicBezTo>
                  <a:cubicBezTo>
                    <a:pt x="450" y="2653"/>
                    <a:pt x="762" y="2858"/>
                    <a:pt x="1107" y="2922"/>
                  </a:cubicBezTo>
                  <a:cubicBezTo>
                    <a:pt x="1193" y="2938"/>
                    <a:pt x="1277" y="2944"/>
                    <a:pt x="1359" y="2944"/>
                  </a:cubicBezTo>
                  <a:cubicBezTo>
                    <a:pt x="1973" y="2944"/>
                    <a:pt x="2516" y="2524"/>
                    <a:pt x="2658" y="1902"/>
                  </a:cubicBezTo>
                  <a:cubicBezTo>
                    <a:pt x="2682" y="1791"/>
                    <a:pt x="2699" y="1680"/>
                    <a:pt x="2713" y="1570"/>
                  </a:cubicBezTo>
                  <a:lnTo>
                    <a:pt x="2719" y="1535"/>
                  </a:lnTo>
                  <a:cubicBezTo>
                    <a:pt x="2822" y="821"/>
                    <a:pt x="2352" y="160"/>
                    <a:pt x="1636" y="21"/>
                  </a:cubicBezTo>
                  <a:lnTo>
                    <a:pt x="1505"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p:cNvSpPr/>
            <p:nvPr/>
          </p:nvSpPr>
          <p:spPr>
            <a:xfrm>
              <a:off x="6650946" y="1705777"/>
              <a:ext cx="173873" cy="165859"/>
            </a:xfrm>
            <a:custGeom>
              <a:avLst/>
              <a:gdLst/>
              <a:ahLst/>
              <a:cxnLst/>
              <a:rect l="l" t="t" r="r" b="b"/>
              <a:pathLst>
                <a:path w="3511" h="3349" extrusionOk="0">
                  <a:moveTo>
                    <a:pt x="1305" y="2371"/>
                  </a:moveTo>
                  <a:lnTo>
                    <a:pt x="1308" y="2372"/>
                  </a:lnTo>
                  <a:cubicBezTo>
                    <a:pt x="1307" y="2372"/>
                    <a:pt x="1306" y="2371"/>
                    <a:pt x="1305" y="2371"/>
                  </a:cubicBezTo>
                  <a:close/>
                  <a:moveTo>
                    <a:pt x="2014" y="944"/>
                  </a:moveTo>
                  <a:cubicBezTo>
                    <a:pt x="2085" y="944"/>
                    <a:pt x="2145" y="951"/>
                    <a:pt x="2192" y="960"/>
                  </a:cubicBezTo>
                  <a:cubicBezTo>
                    <a:pt x="2323" y="1098"/>
                    <a:pt x="2405" y="1303"/>
                    <a:pt x="2405" y="1514"/>
                  </a:cubicBezTo>
                  <a:cubicBezTo>
                    <a:pt x="2405" y="1654"/>
                    <a:pt x="2366" y="1791"/>
                    <a:pt x="2296" y="1920"/>
                  </a:cubicBezTo>
                  <a:lnTo>
                    <a:pt x="2251" y="1920"/>
                  </a:lnTo>
                  <a:lnTo>
                    <a:pt x="2284" y="1943"/>
                  </a:lnTo>
                  <a:cubicBezTo>
                    <a:pt x="2216" y="2062"/>
                    <a:pt x="2118" y="2168"/>
                    <a:pt x="1997" y="2253"/>
                  </a:cubicBezTo>
                  <a:cubicBezTo>
                    <a:pt x="1870" y="2343"/>
                    <a:pt x="1749" y="2374"/>
                    <a:pt x="1704" y="2384"/>
                  </a:cubicBezTo>
                  <a:lnTo>
                    <a:pt x="1468" y="1206"/>
                  </a:lnTo>
                  <a:lnTo>
                    <a:pt x="1695" y="2386"/>
                  </a:lnTo>
                  <a:cubicBezTo>
                    <a:pt x="1642" y="2397"/>
                    <a:pt x="1582" y="2401"/>
                    <a:pt x="1529" y="2401"/>
                  </a:cubicBezTo>
                  <a:cubicBezTo>
                    <a:pt x="1494" y="2401"/>
                    <a:pt x="1463" y="2399"/>
                    <a:pt x="1439" y="2396"/>
                  </a:cubicBezTo>
                  <a:cubicBezTo>
                    <a:pt x="1412" y="2392"/>
                    <a:pt x="1390" y="2390"/>
                    <a:pt x="1365" y="2384"/>
                  </a:cubicBezTo>
                  <a:cubicBezTo>
                    <a:pt x="1324" y="2365"/>
                    <a:pt x="1285" y="2343"/>
                    <a:pt x="1248" y="2312"/>
                  </a:cubicBezTo>
                  <a:cubicBezTo>
                    <a:pt x="1230" y="2294"/>
                    <a:pt x="1213" y="2271"/>
                    <a:pt x="1197" y="2248"/>
                  </a:cubicBezTo>
                  <a:cubicBezTo>
                    <a:pt x="1168" y="2193"/>
                    <a:pt x="1131" y="2105"/>
                    <a:pt x="1111" y="2006"/>
                  </a:cubicBezTo>
                  <a:cubicBezTo>
                    <a:pt x="1080" y="1855"/>
                    <a:pt x="1084" y="1699"/>
                    <a:pt x="1121" y="1553"/>
                  </a:cubicBezTo>
                  <a:cubicBezTo>
                    <a:pt x="1141" y="1504"/>
                    <a:pt x="1164" y="1452"/>
                    <a:pt x="1195" y="1401"/>
                  </a:cubicBezTo>
                  <a:cubicBezTo>
                    <a:pt x="1215" y="1366"/>
                    <a:pt x="1295" y="1239"/>
                    <a:pt x="1431" y="1141"/>
                  </a:cubicBezTo>
                  <a:cubicBezTo>
                    <a:pt x="1578" y="1030"/>
                    <a:pt x="1749" y="964"/>
                    <a:pt x="1925" y="948"/>
                  </a:cubicBezTo>
                  <a:cubicBezTo>
                    <a:pt x="1956" y="945"/>
                    <a:pt x="1986" y="944"/>
                    <a:pt x="2014" y="944"/>
                  </a:cubicBezTo>
                  <a:close/>
                  <a:moveTo>
                    <a:pt x="1538" y="0"/>
                  </a:moveTo>
                  <a:cubicBezTo>
                    <a:pt x="1437" y="0"/>
                    <a:pt x="1336" y="10"/>
                    <a:pt x="1236" y="29"/>
                  </a:cubicBezTo>
                  <a:lnTo>
                    <a:pt x="1232" y="29"/>
                  </a:lnTo>
                  <a:cubicBezTo>
                    <a:pt x="1000" y="76"/>
                    <a:pt x="797" y="160"/>
                    <a:pt x="616" y="289"/>
                  </a:cubicBezTo>
                  <a:cubicBezTo>
                    <a:pt x="222" y="562"/>
                    <a:pt x="1" y="1018"/>
                    <a:pt x="3" y="1526"/>
                  </a:cubicBezTo>
                  <a:cubicBezTo>
                    <a:pt x="5" y="2019"/>
                    <a:pt x="247" y="2486"/>
                    <a:pt x="663" y="2809"/>
                  </a:cubicBezTo>
                  <a:cubicBezTo>
                    <a:pt x="774" y="2893"/>
                    <a:pt x="879" y="2956"/>
                    <a:pt x="961" y="3003"/>
                  </a:cubicBezTo>
                  <a:cubicBezTo>
                    <a:pt x="1072" y="3071"/>
                    <a:pt x="1193" y="3129"/>
                    <a:pt x="1326" y="3186"/>
                  </a:cubicBezTo>
                  <a:cubicBezTo>
                    <a:pt x="1439" y="3237"/>
                    <a:pt x="1685" y="3348"/>
                    <a:pt x="2011" y="3348"/>
                  </a:cubicBezTo>
                  <a:cubicBezTo>
                    <a:pt x="2054" y="3348"/>
                    <a:pt x="2097" y="3346"/>
                    <a:pt x="2138" y="3340"/>
                  </a:cubicBezTo>
                  <a:cubicBezTo>
                    <a:pt x="2403" y="3315"/>
                    <a:pt x="2664" y="3217"/>
                    <a:pt x="2869" y="3061"/>
                  </a:cubicBezTo>
                  <a:cubicBezTo>
                    <a:pt x="3074" y="2907"/>
                    <a:pt x="3183" y="2753"/>
                    <a:pt x="3263" y="2618"/>
                  </a:cubicBezTo>
                  <a:cubicBezTo>
                    <a:pt x="3326" y="2515"/>
                    <a:pt x="3371" y="2402"/>
                    <a:pt x="3402" y="2283"/>
                  </a:cubicBezTo>
                  <a:cubicBezTo>
                    <a:pt x="3490" y="2045"/>
                    <a:pt x="3511" y="1787"/>
                    <a:pt x="3460" y="1530"/>
                  </a:cubicBezTo>
                  <a:cubicBezTo>
                    <a:pt x="3427" y="1362"/>
                    <a:pt x="3371" y="1223"/>
                    <a:pt x="3287" y="1071"/>
                  </a:cubicBezTo>
                  <a:cubicBezTo>
                    <a:pt x="3269" y="1038"/>
                    <a:pt x="3253" y="1007"/>
                    <a:pt x="3228" y="970"/>
                  </a:cubicBezTo>
                  <a:cubicBezTo>
                    <a:pt x="3197" y="927"/>
                    <a:pt x="3166" y="884"/>
                    <a:pt x="3140" y="843"/>
                  </a:cubicBezTo>
                  <a:cubicBezTo>
                    <a:pt x="3012" y="669"/>
                    <a:pt x="2875" y="550"/>
                    <a:pt x="2791" y="476"/>
                  </a:cubicBezTo>
                  <a:cubicBezTo>
                    <a:pt x="2651" y="355"/>
                    <a:pt x="2489" y="254"/>
                    <a:pt x="2315" y="178"/>
                  </a:cubicBezTo>
                  <a:cubicBezTo>
                    <a:pt x="2188" y="125"/>
                    <a:pt x="2075" y="90"/>
                    <a:pt x="2005" y="74"/>
                  </a:cubicBezTo>
                  <a:cubicBezTo>
                    <a:pt x="1956" y="57"/>
                    <a:pt x="1853" y="25"/>
                    <a:pt x="1734" y="12"/>
                  </a:cubicBezTo>
                  <a:cubicBezTo>
                    <a:pt x="1669" y="4"/>
                    <a:pt x="1603" y="0"/>
                    <a:pt x="153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p:cNvSpPr/>
            <p:nvPr/>
          </p:nvSpPr>
          <p:spPr>
            <a:xfrm>
              <a:off x="6667536" y="1664276"/>
              <a:ext cx="184818" cy="184283"/>
            </a:xfrm>
            <a:custGeom>
              <a:avLst/>
              <a:gdLst/>
              <a:ahLst/>
              <a:cxnLst/>
              <a:rect l="l" t="t" r="r" b="b"/>
              <a:pathLst>
                <a:path w="3732" h="3721" extrusionOk="0">
                  <a:moveTo>
                    <a:pt x="1484" y="1318"/>
                  </a:moveTo>
                  <a:cubicBezTo>
                    <a:pt x="1592" y="1318"/>
                    <a:pt x="1725" y="1336"/>
                    <a:pt x="1867" y="1392"/>
                  </a:cubicBezTo>
                  <a:cubicBezTo>
                    <a:pt x="1922" y="1412"/>
                    <a:pt x="2056" y="1474"/>
                    <a:pt x="2181" y="1593"/>
                  </a:cubicBezTo>
                  <a:cubicBezTo>
                    <a:pt x="2210" y="1622"/>
                    <a:pt x="2236" y="1652"/>
                    <a:pt x="2261" y="1681"/>
                  </a:cubicBezTo>
                  <a:cubicBezTo>
                    <a:pt x="2386" y="1866"/>
                    <a:pt x="2448" y="2102"/>
                    <a:pt x="2425" y="2340"/>
                  </a:cubicBezTo>
                  <a:cubicBezTo>
                    <a:pt x="2421" y="2370"/>
                    <a:pt x="2417" y="2418"/>
                    <a:pt x="2401" y="2473"/>
                  </a:cubicBezTo>
                  <a:lnTo>
                    <a:pt x="1949" y="2032"/>
                  </a:lnTo>
                  <a:lnTo>
                    <a:pt x="1988" y="1956"/>
                  </a:lnTo>
                  <a:lnTo>
                    <a:pt x="1629" y="1716"/>
                  </a:lnTo>
                  <a:lnTo>
                    <a:pt x="1617" y="1704"/>
                  </a:lnTo>
                  <a:lnTo>
                    <a:pt x="1615" y="1706"/>
                  </a:lnTo>
                  <a:lnTo>
                    <a:pt x="1126" y="1384"/>
                  </a:lnTo>
                  <a:cubicBezTo>
                    <a:pt x="1170" y="1367"/>
                    <a:pt x="1217" y="1353"/>
                    <a:pt x="1268" y="1343"/>
                  </a:cubicBezTo>
                  <a:cubicBezTo>
                    <a:pt x="1318" y="1331"/>
                    <a:pt x="1393" y="1318"/>
                    <a:pt x="1484" y="1318"/>
                  </a:cubicBezTo>
                  <a:close/>
                  <a:moveTo>
                    <a:pt x="1621" y="1"/>
                  </a:moveTo>
                  <a:lnTo>
                    <a:pt x="747" y="873"/>
                  </a:lnTo>
                  <a:cubicBezTo>
                    <a:pt x="718" y="902"/>
                    <a:pt x="694" y="930"/>
                    <a:pt x="665" y="961"/>
                  </a:cubicBezTo>
                  <a:lnTo>
                    <a:pt x="618" y="1014"/>
                  </a:lnTo>
                  <a:cubicBezTo>
                    <a:pt x="511" y="1117"/>
                    <a:pt x="413" y="1228"/>
                    <a:pt x="335" y="1341"/>
                  </a:cubicBezTo>
                  <a:lnTo>
                    <a:pt x="308" y="1375"/>
                  </a:lnTo>
                  <a:cubicBezTo>
                    <a:pt x="152" y="1589"/>
                    <a:pt x="60" y="1837"/>
                    <a:pt x="35" y="2120"/>
                  </a:cubicBezTo>
                  <a:cubicBezTo>
                    <a:pt x="0" y="2461"/>
                    <a:pt x="103" y="2807"/>
                    <a:pt x="320" y="3099"/>
                  </a:cubicBezTo>
                  <a:cubicBezTo>
                    <a:pt x="353" y="3142"/>
                    <a:pt x="417" y="3232"/>
                    <a:pt x="509" y="3320"/>
                  </a:cubicBezTo>
                  <a:cubicBezTo>
                    <a:pt x="644" y="3454"/>
                    <a:pt x="804" y="3556"/>
                    <a:pt x="991" y="3628"/>
                  </a:cubicBezTo>
                  <a:cubicBezTo>
                    <a:pt x="1112" y="3673"/>
                    <a:pt x="1280" y="3720"/>
                    <a:pt x="1483" y="3720"/>
                  </a:cubicBezTo>
                  <a:cubicBezTo>
                    <a:pt x="1580" y="3720"/>
                    <a:pt x="1687" y="3710"/>
                    <a:pt x="1797" y="3681"/>
                  </a:cubicBezTo>
                  <a:cubicBezTo>
                    <a:pt x="2304" y="3569"/>
                    <a:pt x="2556" y="3216"/>
                    <a:pt x="2638" y="3101"/>
                  </a:cubicBezTo>
                  <a:cubicBezTo>
                    <a:pt x="2673" y="3056"/>
                    <a:pt x="2704" y="3006"/>
                    <a:pt x="2731" y="2955"/>
                  </a:cubicBezTo>
                  <a:lnTo>
                    <a:pt x="2747" y="2937"/>
                  </a:lnTo>
                  <a:cubicBezTo>
                    <a:pt x="2809" y="2863"/>
                    <a:pt x="2870" y="2789"/>
                    <a:pt x="2930" y="2709"/>
                  </a:cubicBezTo>
                  <a:cubicBezTo>
                    <a:pt x="2950" y="2680"/>
                    <a:pt x="2967" y="2656"/>
                    <a:pt x="2991" y="2619"/>
                  </a:cubicBezTo>
                  <a:lnTo>
                    <a:pt x="3732" y="1519"/>
                  </a:lnTo>
                  <a:lnTo>
                    <a:pt x="2561" y="899"/>
                  </a:lnTo>
                  <a:lnTo>
                    <a:pt x="2448" y="828"/>
                  </a:lnTo>
                  <a:lnTo>
                    <a:pt x="162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a:off x="6672884" y="1568399"/>
              <a:ext cx="248454" cy="260452"/>
            </a:xfrm>
            <a:custGeom>
              <a:avLst/>
              <a:gdLst/>
              <a:ahLst/>
              <a:cxnLst/>
              <a:rect l="l" t="t" r="r" b="b"/>
              <a:pathLst>
                <a:path w="5017" h="5259" extrusionOk="0">
                  <a:moveTo>
                    <a:pt x="3536" y="0"/>
                  </a:moveTo>
                  <a:cubicBezTo>
                    <a:pt x="3224" y="0"/>
                    <a:pt x="2906" y="102"/>
                    <a:pt x="2613" y="302"/>
                  </a:cubicBezTo>
                  <a:cubicBezTo>
                    <a:pt x="2557" y="339"/>
                    <a:pt x="2504" y="378"/>
                    <a:pt x="2448" y="417"/>
                  </a:cubicBezTo>
                  <a:lnTo>
                    <a:pt x="2411" y="445"/>
                  </a:lnTo>
                  <a:cubicBezTo>
                    <a:pt x="2338" y="497"/>
                    <a:pt x="2262" y="554"/>
                    <a:pt x="2188" y="614"/>
                  </a:cubicBezTo>
                  <a:lnTo>
                    <a:pt x="2059" y="714"/>
                  </a:lnTo>
                  <a:cubicBezTo>
                    <a:pt x="2007" y="749"/>
                    <a:pt x="1960" y="788"/>
                    <a:pt x="1913" y="825"/>
                  </a:cubicBezTo>
                  <a:cubicBezTo>
                    <a:pt x="1860" y="870"/>
                    <a:pt x="1802" y="919"/>
                    <a:pt x="1747" y="971"/>
                  </a:cubicBezTo>
                  <a:lnTo>
                    <a:pt x="1429" y="1211"/>
                  </a:lnTo>
                  <a:cubicBezTo>
                    <a:pt x="1281" y="1317"/>
                    <a:pt x="1152" y="1424"/>
                    <a:pt x="1039" y="1518"/>
                  </a:cubicBezTo>
                  <a:lnTo>
                    <a:pt x="830" y="1687"/>
                  </a:lnTo>
                  <a:cubicBezTo>
                    <a:pt x="772" y="1730"/>
                    <a:pt x="721" y="1775"/>
                    <a:pt x="672" y="1820"/>
                  </a:cubicBezTo>
                  <a:lnTo>
                    <a:pt x="637" y="1851"/>
                  </a:lnTo>
                  <a:cubicBezTo>
                    <a:pt x="586" y="1896"/>
                    <a:pt x="534" y="1945"/>
                    <a:pt x="485" y="1990"/>
                  </a:cubicBezTo>
                  <a:cubicBezTo>
                    <a:pt x="372" y="2101"/>
                    <a:pt x="276" y="2228"/>
                    <a:pt x="204" y="2360"/>
                  </a:cubicBezTo>
                  <a:cubicBezTo>
                    <a:pt x="83" y="2575"/>
                    <a:pt x="19" y="2811"/>
                    <a:pt x="11" y="3065"/>
                  </a:cubicBezTo>
                  <a:cubicBezTo>
                    <a:pt x="1" y="3422"/>
                    <a:pt x="132" y="3693"/>
                    <a:pt x="173" y="3777"/>
                  </a:cubicBezTo>
                  <a:cubicBezTo>
                    <a:pt x="235" y="3906"/>
                    <a:pt x="300" y="4013"/>
                    <a:pt x="354" y="4099"/>
                  </a:cubicBezTo>
                  <a:cubicBezTo>
                    <a:pt x="424" y="4210"/>
                    <a:pt x="514" y="4335"/>
                    <a:pt x="635" y="4467"/>
                  </a:cubicBezTo>
                  <a:cubicBezTo>
                    <a:pt x="785" y="4624"/>
                    <a:pt x="936" y="4723"/>
                    <a:pt x="1031" y="4780"/>
                  </a:cubicBezTo>
                  <a:lnTo>
                    <a:pt x="1088" y="4817"/>
                  </a:lnTo>
                  <a:cubicBezTo>
                    <a:pt x="1158" y="4860"/>
                    <a:pt x="1230" y="4906"/>
                    <a:pt x="1293" y="4940"/>
                  </a:cubicBezTo>
                  <a:lnTo>
                    <a:pt x="1328" y="4961"/>
                  </a:lnTo>
                  <a:cubicBezTo>
                    <a:pt x="1445" y="5022"/>
                    <a:pt x="1560" y="5076"/>
                    <a:pt x="1673" y="5123"/>
                  </a:cubicBezTo>
                  <a:cubicBezTo>
                    <a:pt x="1739" y="5148"/>
                    <a:pt x="1829" y="5180"/>
                    <a:pt x="1927" y="5207"/>
                  </a:cubicBezTo>
                  <a:cubicBezTo>
                    <a:pt x="2055" y="5240"/>
                    <a:pt x="2163" y="5248"/>
                    <a:pt x="2198" y="5250"/>
                  </a:cubicBezTo>
                  <a:lnTo>
                    <a:pt x="2331" y="5258"/>
                  </a:lnTo>
                  <a:cubicBezTo>
                    <a:pt x="2444" y="5258"/>
                    <a:pt x="2535" y="5246"/>
                    <a:pt x="2608" y="5230"/>
                  </a:cubicBezTo>
                  <a:cubicBezTo>
                    <a:pt x="2828" y="5195"/>
                    <a:pt x="2990" y="5115"/>
                    <a:pt x="3082" y="5068"/>
                  </a:cubicBezTo>
                  <a:cubicBezTo>
                    <a:pt x="3228" y="4996"/>
                    <a:pt x="3329" y="4914"/>
                    <a:pt x="3386" y="4869"/>
                  </a:cubicBezTo>
                  <a:cubicBezTo>
                    <a:pt x="3417" y="4842"/>
                    <a:pt x="3450" y="4817"/>
                    <a:pt x="3495" y="4774"/>
                  </a:cubicBezTo>
                  <a:cubicBezTo>
                    <a:pt x="3556" y="4715"/>
                    <a:pt x="3616" y="4651"/>
                    <a:pt x="3688" y="4563"/>
                  </a:cubicBezTo>
                  <a:cubicBezTo>
                    <a:pt x="3862" y="4350"/>
                    <a:pt x="3987" y="4128"/>
                    <a:pt x="4069" y="3978"/>
                  </a:cubicBezTo>
                  <a:cubicBezTo>
                    <a:pt x="4159" y="3812"/>
                    <a:pt x="4237" y="3658"/>
                    <a:pt x="4309" y="3504"/>
                  </a:cubicBezTo>
                  <a:lnTo>
                    <a:pt x="4395" y="3324"/>
                  </a:lnTo>
                  <a:cubicBezTo>
                    <a:pt x="4447" y="3215"/>
                    <a:pt x="4494" y="3098"/>
                    <a:pt x="4531" y="3002"/>
                  </a:cubicBezTo>
                  <a:lnTo>
                    <a:pt x="4576" y="2893"/>
                  </a:lnTo>
                  <a:cubicBezTo>
                    <a:pt x="4621" y="2784"/>
                    <a:pt x="4668" y="2671"/>
                    <a:pt x="4705" y="2552"/>
                  </a:cubicBezTo>
                  <a:lnTo>
                    <a:pt x="4720" y="2511"/>
                  </a:lnTo>
                  <a:cubicBezTo>
                    <a:pt x="4732" y="2470"/>
                    <a:pt x="4744" y="2427"/>
                    <a:pt x="4761" y="2388"/>
                  </a:cubicBezTo>
                  <a:cubicBezTo>
                    <a:pt x="4814" y="2247"/>
                    <a:pt x="4839" y="2119"/>
                    <a:pt x="4859" y="2017"/>
                  </a:cubicBezTo>
                  <a:cubicBezTo>
                    <a:pt x="4878" y="1927"/>
                    <a:pt x="4894" y="1834"/>
                    <a:pt x="4908" y="1748"/>
                  </a:cubicBezTo>
                  <a:cubicBezTo>
                    <a:pt x="4916" y="1693"/>
                    <a:pt x="4925" y="1637"/>
                    <a:pt x="4931" y="1580"/>
                  </a:cubicBezTo>
                  <a:cubicBezTo>
                    <a:pt x="5017" y="917"/>
                    <a:pt x="4613" y="281"/>
                    <a:pt x="3977" y="70"/>
                  </a:cubicBezTo>
                  <a:lnTo>
                    <a:pt x="3975" y="70"/>
                  </a:lnTo>
                  <a:cubicBezTo>
                    <a:pt x="3832" y="24"/>
                    <a:pt x="3685" y="0"/>
                    <a:pt x="35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a:off x="6745530" y="1633919"/>
              <a:ext cx="143813" cy="141790"/>
            </a:xfrm>
            <a:custGeom>
              <a:avLst/>
              <a:gdLst/>
              <a:ahLst/>
              <a:cxnLst/>
              <a:rect l="l" t="t" r="r" b="b"/>
              <a:pathLst>
                <a:path w="2904" h="2863" extrusionOk="0">
                  <a:moveTo>
                    <a:pt x="400" y="957"/>
                  </a:moveTo>
                  <a:lnTo>
                    <a:pt x="399" y="961"/>
                  </a:lnTo>
                  <a:cubicBezTo>
                    <a:pt x="399" y="960"/>
                    <a:pt x="399" y="958"/>
                    <a:pt x="400" y="957"/>
                  </a:cubicBezTo>
                  <a:close/>
                  <a:moveTo>
                    <a:pt x="1332" y="461"/>
                  </a:moveTo>
                  <a:cubicBezTo>
                    <a:pt x="1463" y="461"/>
                    <a:pt x="1594" y="485"/>
                    <a:pt x="1718" y="534"/>
                  </a:cubicBezTo>
                  <a:cubicBezTo>
                    <a:pt x="1993" y="639"/>
                    <a:pt x="2216" y="856"/>
                    <a:pt x="2327" y="1121"/>
                  </a:cubicBezTo>
                  <a:cubicBezTo>
                    <a:pt x="2399" y="1291"/>
                    <a:pt x="2426" y="1478"/>
                    <a:pt x="2405" y="1662"/>
                  </a:cubicBezTo>
                  <a:lnTo>
                    <a:pt x="1213" y="1529"/>
                  </a:lnTo>
                  <a:lnTo>
                    <a:pt x="2381" y="1802"/>
                  </a:lnTo>
                  <a:cubicBezTo>
                    <a:pt x="2200" y="2165"/>
                    <a:pt x="1825" y="2405"/>
                    <a:pt x="1414" y="2405"/>
                  </a:cubicBezTo>
                  <a:cubicBezTo>
                    <a:pt x="1277" y="2405"/>
                    <a:pt x="1144" y="2380"/>
                    <a:pt x="1025" y="2333"/>
                  </a:cubicBezTo>
                  <a:cubicBezTo>
                    <a:pt x="508" y="2132"/>
                    <a:pt x="231" y="1570"/>
                    <a:pt x="372" y="1045"/>
                  </a:cubicBezTo>
                  <a:cubicBezTo>
                    <a:pt x="389" y="1014"/>
                    <a:pt x="403" y="985"/>
                    <a:pt x="415" y="957"/>
                  </a:cubicBezTo>
                  <a:lnTo>
                    <a:pt x="1295" y="1281"/>
                  </a:lnTo>
                  <a:lnTo>
                    <a:pt x="1295" y="1281"/>
                  </a:lnTo>
                  <a:lnTo>
                    <a:pt x="421" y="954"/>
                  </a:lnTo>
                  <a:cubicBezTo>
                    <a:pt x="536" y="776"/>
                    <a:pt x="709" y="632"/>
                    <a:pt x="906" y="548"/>
                  </a:cubicBezTo>
                  <a:cubicBezTo>
                    <a:pt x="1043" y="490"/>
                    <a:pt x="1188" y="461"/>
                    <a:pt x="1332" y="461"/>
                  </a:cubicBezTo>
                  <a:close/>
                  <a:moveTo>
                    <a:pt x="1416" y="0"/>
                  </a:moveTo>
                  <a:cubicBezTo>
                    <a:pt x="864" y="0"/>
                    <a:pt x="364" y="347"/>
                    <a:pt x="175" y="862"/>
                  </a:cubicBezTo>
                  <a:lnTo>
                    <a:pt x="118" y="1014"/>
                  </a:lnTo>
                  <a:cubicBezTo>
                    <a:pt x="91" y="1092"/>
                    <a:pt x="66" y="1166"/>
                    <a:pt x="50" y="1246"/>
                  </a:cubicBezTo>
                  <a:lnTo>
                    <a:pt x="23" y="1396"/>
                  </a:lnTo>
                  <a:cubicBezTo>
                    <a:pt x="1" y="1619"/>
                    <a:pt x="34" y="1847"/>
                    <a:pt x="118" y="2050"/>
                  </a:cubicBezTo>
                  <a:cubicBezTo>
                    <a:pt x="255" y="2380"/>
                    <a:pt x="526" y="2643"/>
                    <a:pt x="854" y="2770"/>
                  </a:cubicBezTo>
                  <a:cubicBezTo>
                    <a:pt x="1008" y="2832"/>
                    <a:pt x="1172" y="2862"/>
                    <a:pt x="1334" y="2862"/>
                  </a:cubicBezTo>
                  <a:cubicBezTo>
                    <a:pt x="1509" y="2862"/>
                    <a:pt x="1683" y="2830"/>
                    <a:pt x="1845" y="2758"/>
                  </a:cubicBezTo>
                  <a:cubicBezTo>
                    <a:pt x="2147" y="2631"/>
                    <a:pt x="2391" y="2395"/>
                    <a:pt x="2532" y="2091"/>
                  </a:cubicBezTo>
                  <a:cubicBezTo>
                    <a:pt x="2573" y="2005"/>
                    <a:pt x="2606" y="1915"/>
                    <a:pt x="2639" y="1824"/>
                  </a:cubicBezTo>
                  <a:lnTo>
                    <a:pt x="2656" y="1783"/>
                  </a:lnTo>
                  <a:cubicBezTo>
                    <a:pt x="2904" y="1108"/>
                    <a:pt x="2563" y="349"/>
                    <a:pt x="1901" y="93"/>
                  </a:cubicBezTo>
                  <a:cubicBezTo>
                    <a:pt x="1747" y="31"/>
                    <a:pt x="1583" y="0"/>
                    <a:pt x="14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0"/>
            <p:cNvSpPr/>
            <p:nvPr/>
          </p:nvSpPr>
          <p:spPr>
            <a:xfrm>
              <a:off x="6699328" y="1646002"/>
              <a:ext cx="145349" cy="138224"/>
            </a:xfrm>
            <a:custGeom>
              <a:avLst/>
              <a:gdLst/>
              <a:ahLst/>
              <a:cxnLst/>
              <a:rect l="l" t="t" r="r" b="b"/>
              <a:pathLst>
                <a:path w="2935" h="2791" extrusionOk="0">
                  <a:moveTo>
                    <a:pt x="1456" y="392"/>
                  </a:moveTo>
                  <a:cubicBezTo>
                    <a:pt x="1589" y="392"/>
                    <a:pt x="1725" y="416"/>
                    <a:pt x="1859" y="466"/>
                  </a:cubicBezTo>
                  <a:cubicBezTo>
                    <a:pt x="2025" y="536"/>
                    <a:pt x="2175" y="649"/>
                    <a:pt x="2290" y="797"/>
                  </a:cubicBezTo>
                  <a:cubicBezTo>
                    <a:pt x="2591" y="1180"/>
                    <a:pt x="2585" y="1722"/>
                    <a:pt x="2288" y="2101"/>
                  </a:cubicBezTo>
                  <a:cubicBezTo>
                    <a:pt x="2134" y="2255"/>
                    <a:pt x="1925" y="2358"/>
                    <a:pt x="1705" y="2391"/>
                  </a:cubicBezTo>
                  <a:lnTo>
                    <a:pt x="1601" y="1685"/>
                  </a:lnTo>
                  <a:lnTo>
                    <a:pt x="1551" y="1201"/>
                  </a:lnTo>
                  <a:lnTo>
                    <a:pt x="1551" y="1351"/>
                  </a:lnTo>
                  <a:lnTo>
                    <a:pt x="1531" y="1203"/>
                  </a:lnTo>
                  <a:lnTo>
                    <a:pt x="1551" y="1383"/>
                  </a:lnTo>
                  <a:lnTo>
                    <a:pt x="1551" y="2403"/>
                  </a:lnTo>
                  <a:cubicBezTo>
                    <a:pt x="1326" y="2403"/>
                    <a:pt x="1100" y="2329"/>
                    <a:pt x="924" y="2196"/>
                  </a:cubicBezTo>
                  <a:cubicBezTo>
                    <a:pt x="692" y="2021"/>
                    <a:pt x="542" y="1761"/>
                    <a:pt x="507" y="1476"/>
                  </a:cubicBezTo>
                  <a:cubicBezTo>
                    <a:pt x="476" y="1207"/>
                    <a:pt x="554" y="932"/>
                    <a:pt x="710" y="721"/>
                  </a:cubicBezTo>
                  <a:lnTo>
                    <a:pt x="1367" y="1334"/>
                  </a:lnTo>
                  <a:lnTo>
                    <a:pt x="1367" y="1334"/>
                  </a:lnTo>
                  <a:lnTo>
                    <a:pt x="725" y="704"/>
                  </a:lnTo>
                  <a:cubicBezTo>
                    <a:pt x="733" y="694"/>
                    <a:pt x="741" y="686"/>
                    <a:pt x="749" y="676"/>
                  </a:cubicBezTo>
                  <a:lnTo>
                    <a:pt x="776" y="647"/>
                  </a:lnTo>
                  <a:cubicBezTo>
                    <a:pt x="852" y="575"/>
                    <a:pt x="924" y="534"/>
                    <a:pt x="946" y="522"/>
                  </a:cubicBezTo>
                  <a:cubicBezTo>
                    <a:pt x="1105" y="436"/>
                    <a:pt x="1278" y="392"/>
                    <a:pt x="1456" y="392"/>
                  </a:cubicBezTo>
                  <a:close/>
                  <a:moveTo>
                    <a:pt x="1549" y="1"/>
                  </a:moveTo>
                  <a:lnTo>
                    <a:pt x="1352" y="15"/>
                  </a:lnTo>
                  <a:cubicBezTo>
                    <a:pt x="1026" y="64"/>
                    <a:pt x="727" y="230"/>
                    <a:pt x="507" y="491"/>
                  </a:cubicBezTo>
                  <a:lnTo>
                    <a:pt x="491" y="511"/>
                  </a:lnTo>
                  <a:cubicBezTo>
                    <a:pt x="470" y="530"/>
                    <a:pt x="452" y="548"/>
                    <a:pt x="439" y="565"/>
                  </a:cubicBezTo>
                  <a:cubicBezTo>
                    <a:pt x="19" y="1045"/>
                    <a:pt x="0" y="1763"/>
                    <a:pt x="400" y="2276"/>
                  </a:cubicBezTo>
                  <a:cubicBezTo>
                    <a:pt x="544" y="2460"/>
                    <a:pt x="737" y="2604"/>
                    <a:pt x="977" y="2701"/>
                  </a:cubicBezTo>
                  <a:cubicBezTo>
                    <a:pt x="1133" y="2760"/>
                    <a:pt x="1301" y="2791"/>
                    <a:pt x="1461" y="2791"/>
                  </a:cubicBezTo>
                  <a:cubicBezTo>
                    <a:pt x="1676" y="2791"/>
                    <a:pt x="1890" y="2739"/>
                    <a:pt x="2079" y="2637"/>
                  </a:cubicBezTo>
                  <a:cubicBezTo>
                    <a:pt x="2210" y="2567"/>
                    <a:pt x="2323" y="2485"/>
                    <a:pt x="2423" y="2393"/>
                  </a:cubicBezTo>
                  <a:cubicBezTo>
                    <a:pt x="2483" y="2339"/>
                    <a:pt x="2536" y="2278"/>
                    <a:pt x="2585" y="2220"/>
                  </a:cubicBezTo>
                  <a:cubicBezTo>
                    <a:pt x="2821" y="1943"/>
                    <a:pt x="2934" y="1572"/>
                    <a:pt x="2893" y="1205"/>
                  </a:cubicBezTo>
                  <a:cubicBezTo>
                    <a:pt x="2852" y="832"/>
                    <a:pt x="2657" y="491"/>
                    <a:pt x="2362" y="271"/>
                  </a:cubicBezTo>
                  <a:cubicBezTo>
                    <a:pt x="2128" y="97"/>
                    <a:pt x="1841" y="1"/>
                    <a:pt x="1549"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0"/>
            <p:cNvSpPr/>
            <p:nvPr/>
          </p:nvSpPr>
          <p:spPr>
            <a:xfrm>
              <a:off x="6516053" y="1646696"/>
              <a:ext cx="173774" cy="189978"/>
            </a:xfrm>
            <a:custGeom>
              <a:avLst/>
              <a:gdLst/>
              <a:ahLst/>
              <a:cxnLst/>
              <a:rect l="l" t="t" r="r" b="b"/>
              <a:pathLst>
                <a:path w="3509" h="3836" extrusionOk="0">
                  <a:moveTo>
                    <a:pt x="1935" y="1435"/>
                  </a:moveTo>
                  <a:cubicBezTo>
                    <a:pt x="1978" y="1439"/>
                    <a:pt x="2021" y="1443"/>
                    <a:pt x="2060" y="1451"/>
                  </a:cubicBezTo>
                  <a:cubicBezTo>
                    <a:pt x="2078" y="1453"/>
                    <a:pt x="2099" y="1460"/>
                    <a:pt x="2115" y="1464"/>
                  </a:cubicBezTo>
                  <a:lnTo>
                    <a:pt x="1781" y="1794"/>
                  </a:lnTo>
                  <a:lnTo>
                    <a:pt x="1637" y="1517"/>
                  </a:lnTo>
                  <a:cubicBezTo>
                    <a:pt x="1732" y="1474"/>
                    <a:pt x="1832" y="1445"/>
                    <a:pt x="1935" y="1435"/>
                  </a:cubicBezTo>
                  <a:close/>
                  <a:moveTo>
                    <a:pt x="1414" y="1665"/>
                  </a:moveTo>
                  <a:lnTo>
                    <a:pt x="1586" y="1866"/>
                  </a:lnTo>
                  <a:lnTo>
                    <a:pt x="1586" y="1866"/>
                  </a:lnTo>
                  <a:lnTo>
                    <a:pt x="1319" y="1761"/>
                  </a:lnTo>
                  <a:cubicBezTo>
                    <a:pt x="1326" y="1751"/>
                    <a:pt x="1334" y="1741"/>
                    <a:pt x="1344" y="1730"/>
                  </a:cubicBezTo>
                  <a:cubicBezTo>
                    <a:pt x="1365" y="1708"/>
                    <a:pt x="1387" y="1685"/>
                    <a:pt x="1414" y="1665"/>
                  </a:cubicBezTo>
                  <a:close/>
                  <a:moveTo>
                    <a:pt x="1596" y="1882"/>
                  </a:moveTo>
                  <a:lnTo>
                    <a:pt x="1639" y="1934"/>
                  </a:lnTo>
                  <a:lnTo>
                    <a:pt x="1596" y="1977"/>
                  </a:lnTo>
                  <a:lnTo>
                    <a:pt x="1596" y="1882"/>
                  </a:lnTo>
                  <a:close/>
                  <a:moveTo>
                    <a:pt x="2095" y="1767"/>
                  </a:moveTo>
                  <a:lnTo>
                    <a:pt x="1935" y="2096"/>
                  </a:lnTo>
                  <a:lnTo>
                    <a:pt x="1847" y="1925"/>
                  </a:lnTo>
                  <a:lnTo>
                    <a:pt x="2095" y="1767"/>
                  </a:lnTo>
                  <a:close/>
                  <a:moveTo>
                    <a:pt x="2296" y="1638"/>
                  </a:moveTo>
                  <a:cubicBezTo>
                    <a:pt x="2308" y="1659"/>
                    <a:pt x="2351" y="1733"/>
                    <a:pt x="2388" y="1852"/>
                  </a:cubicBezTo>
                  <a:cubicBezTo>
                    <a:pt x="2403" y="1901"/>
                    <a:pt x="2413" y="1948"/>
                    <a:pt x="2419" y="1999"/>
                  </a:cubicBezTo>
                  <a:lnTo>
                    <a:pt x="2177" y="2188"/>
                  </a:lnTo>
                  <a:lnTo>
                    <a:pt x="2177" y="2188"/>
                  </a:lnTo>
                  <a:lnTo>
                    <a:pt x="2419" y="2014"/>
                  </a:lnTo>
                  <a:cubicBezTo>
                    <a:pt x="2421" y="2034"/>
                    <a:pt x="2423" y="2057"/>
                    <a:pt x="2423" y="2077"/>
                  </a:cubicBezTo>
                  <a:cubicBezTo>
                    <a:pt x="2427" y="2159"/>
                    <a:pt x="2419" y="2241"/>
                    <a:pt x="2401" y="2321"/>
                  </a:cubicBezTo>
                  <a:lnTo>
                    <a:pt x="2177" y="2188"/>
                  </a:lnTo>
                  <a:lnTo>
                    <a:pt x="2040" y="2288"/>
                  </a:lnTo>
                  <a:lnTo>
                    <a:pt x="1941" y="2100"/>
                  </a:lnTo>
                  <a:lnTo>
                    <a:pt x="2126" y="1745"/>
                  </a:lnTo>
                  <a:lnTo>
                    <a:pt x="2296" y="1638"/>
                  </a:lnTo>
                  <a:close/>
                  <a:moveTo>
                    <a:pt x="1705" y="2009"/>
                  </a:moveTo>
                  <a:lnTo>
                    <a:pt x="1875" y="2211"/>
                  </a:lnTo>
                  <a:lnTo>
                    <a:pt x="1832" y="2297"/>
                  </a:lnTo>
                  <a:lnTo>
                    <a:pt x="1877" y="2213"/>
                  </a:lnTo>
                  <a:lnTo>
                    <a:pt x="1978" y="2330"/>
                  </a:lnTo>
                  <a:lnTo>
                    <a:pt x="1672" y="2551"/>
                  </a:lnTo>
                  <a:lnTo>
                    <a:pt x="1596" y="2598"/>
                  </a:lnTo>
                  <a:lnTo>
                    <a:pt x="1596" y="2085"/>
                  </a:lnTo>
                  <a:lnTo>
                    <a:pt x="1705" y="2009"/>
                  </a:lnTo>
                  <a:close/>
                  <a:moveTo>
                    <a:pt x="2072" y="1"/>
                  </a:moveTo>
                  <a:lnTo>
                    <a:pt x="1674" y="672"/>
                  </a:lnTo>
                  <a:lnTo>
                    <a:pt x="1582" y="672"/>
                  </a:lnTo>
                  <a:cubicBezTo>
                    <a:pt x="1541" y="672"/>
                    <a:pt x="1500" y="672"/>
                    <a:pt x="1463" y="674"/>
                  </a:cubicBezTo>
                  <a:cubicBezTo>
                    <a:pt x="1362" y="676"/>
                    <a:pt x="1264" y="688"/>
                    <a:pt x="1172" y="709"/>
                  </a:cubicBezTo>
                  <a:cubicBezTo>
                    <a:pt x="1026" y="740"/>
                    <a:pt x="802" y="801"/>
                    <a:pt x="573" y="975"/>
                  </a:cubicBezTo>
                  <a:cubicBezTo>
                    <a:pt x="207" y="1252"/>
                    <a:pt x="0" y="1698"/>
                    <a:pt x="19" y="2163"/>
                  </a:cubicBezTo>
                  <a:cubicBezTo>
                    <a:pt x="23" y="2295"/>
                    <a:pt x="43" y="2422"/>
                    <a:pt x="84" y="2559"/>
                  </a:cubicBezTo>
                  <a:cubicBezTo>
                    <a:pt x="142" y="2738"/>
                    <a:pt x="222" y="2863"/>
                    <a:pt x="259" y="2924"/>
                  </a:cubicBezTo>
                  <a:lnTo>
                    <a:pt x="328" y="3035"/>
                  </a:lnTo>
                  <a:lnTo>
                    <a:pt x="406" y="3113"/>
                  </a:lnTo>
                  <a:cubicBezTo>
                    <a:pt x="443" y="3150"/>
                    <a:pt x="482" y="3193"/>
                    <a:pt x="523" y="3230"/>
                  </a:cubicBezTo>
                  <a:cubicBezTo>
                    <a:pt x="552" y="3257"/>
                    <a:pt x="583" y="3281"/>
                    <a:pt x="616" y="3310"/>
                  </a:cubicBezTo>
                  <a:cubicBezTo>
                    <a:pt x="685" y="3368"/>
                    <a:pt x="755" y="3421"/>
                    <a:pt x="833" y="3472"/>
                  </a:cubicBezTo>
                  <a:cubicBezTo>
                    <a:pt x="925" y="3532"/>
                    <a:pt x="1036" y="3599"/>
                    <a:pt x="1168" y="3665"/>
                  </a:cubicBezTo>
                  <a:cubicBezTo>
                    <a:pt x="1309" y="3733"/>
                    <a:pt x="1457" y="3782"/>
                    <a:pt x="1609" y="3811"/>
                  </a:cubicBezTo>
                  <a:cubicBezTo>
                    <a:pt x="1732" y="3833"/>
                    <a:pt x="1834" y="3835"/>
                    <a:pt x="1900" y="3835"/>
                  </a:cubicBezTo>
                  <a:lnTo>
                    <a:pt x="1921" y="3835"/>
                  </a:lnTo>
                  <a:cubicBezTo>
                    <a:pt x="1959" y="3835"/>
                    <a:pt x="1998" y="3835"/>
                    <a:pt x="2029" y="3833"/>
                  </a:cubicBezTo>
                  <a:cubicBezTo>
                    <a:pt x="2263" y="3831"/>
                    <a:pt x="2491" y="3776"/>
                    <a:pt x="2696" y="3669"/>
                  </a:cubicBezTo>
                  <a:lnTo>
                    <a:pt x="2854" y="3587"/>
                  </a:lnTo>
                  <a:lnTo>
                    <a:pt x="2957" y="3501"/>
                  </a:lnTo>
                  <a:cubicBezTo>
                    <a:pt x="3014" y="3454"/>
                    <a:pt x="3065" y="3405"/>
                    <a:pt x="3110" y="3353"/>
                  </a:cubicBezTo>
                  <a:cubicBezTo>
                    <a:pt x="3346" y="3095"/>
                    <a:pt x="3424" y="2797"/>
                    <a:pt x="3449" y="2645"/>
                  </a:cubicBezTo>
                  <a:cubicBezTo>
                    <a:pt x="3508" y="2297"/>
                    <a:pt x="3435" y="1948"/>
                    <a:pt x="3227" y="1603"/>
                  </a:cubicBezTo>
                  <a:cubicBezTo>
                    <a:pt x="3199" y="1556"/>
                    <a:pt x="3168" y="1509"/>
                    <a:pt x="3131" y="1466"/>
                  </a:cubicBezTo>
                  <a:lnTo>
                    <a:pt x="3076" y="1386"/>
                  </a:lnTo>
                  <a:lnTo>
                    <a:pt x="3361" y="672"/>
                  </a:lnTo>
                  <a:lnTo>
                    <a:pt x="2557" y="672"/>
                  </a:lnTo>
                  <a:lnTo>
                    <a:pt x="207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0"/>
            <p:cNvSpPr/>
            <p:nvPr/>
          </p:nvSpPr>
          <p:spPr>
            <a:xfrm>
              <a:off x="6507288" y="1640505"/>
              <a:ext cx="202250" cy="222268"/>
            </a:xfrm>
            <a:custGeom>
              <a:avLst/>
              <a:gdLst/>
              <a:ahLst/>
              <a:cxnLst/>
              <a:rect l="l" t="t" r="r" b="b"/>
              <a:pathLst>
                <a:path w="4084" h="4488" extrusionOk="0">
                  <a:moveTo>
                    <a:pt x="1687" y="1"/>
                  </a:moveTo>
                  <a:lnTo>
                    <a:pt x="1029" y="932"/>
                  </a:lnTo>
                  <a:cubicBezTo>
                    <a:pt x="969" y="1016"/>
                    <a:pt x="912" y="1098"/>
                    <a:pt x="856" y="1180"/>
                  </a:cubicBezTo>
                  <a:cubicBezTo>
                    <a:pt x="813" y="1248"/>
                    <a:pt x="770" y="1318"/>
                    <a:pt x="729" y="1396"/>
                  </a:cubicBezTo>
                  <a:cubicBezTo>
                    <a:pt x="702" y="1443"/>
                    <a:pt x="682" y="1492"/>
                    <a:pt x="661" y="1544"/>
                  </a:cubicBezTo>
                  <a:lnTo>
                    <a:pt x="1" y="3166"/>
                  </a:lnTo>
                  <a:lnTo>
                    <a:pt x="1511" y="3195"/>
                  </a:lnTo>
                  <a:lnTo>
                    <a:pt x="2452" y="4488"/>
                  </a:lnTo>
                  <a:lnTo>
                    <a:pt x="3394" y="2920"/>
                  </a:lnTo>
                  <a:lnTo>
                    <a:pt x="3456" y="2807"/>
                  </a:lnTo>
                  <a:cubicBezTo>
                    <a:pt x="3497" y="2727"/>
                    <a:pt x="3532" y="2643"/>
                    <a:pt x="3569" y="2561"/>
                  </a:cubicBezTo>
                  <a:lnTo>
                    <a:pt x="4083" y="1544"/>
                  </a:lnTo>
                  <a:lnTo>
                    <a:pt x="3101" y="897"/>
                  </a:lnTo>
                  <a:cubicBezTo>
                    <a:pt x="3015" y="836"/>
                    <a:pt x="2924" y="776"/>
                    <a:pt x="2832" y="723"/>
                  </a:cubicBezTo>
                  <a:cubicBezTo>
                    <a:pt x="2772" y="686"/>
                    <a:pt x="2711" y="651"/>
                    <a:pt x="2651" y="612"/>
                  </a:cubicBezTo>
                  <a:lnTo>
                    <a:pt x="1687"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0"/>
            <p:cNvSpPr/>
            <p:nvPr/>
          </p:nvSpPr>
          <p:spPr>
            <a:xfrm>
              <a:off x="6532890" y="1679431"/>
              <a:ext cx="161790" cy="142285"/>
            </a:xfrm>
            <a:custGeom>
              <a:avLst/>
              <a:gdLst/>
              <a:ahLst/>
              <a:cxnLst/>
              <a:rect l="l" t="t" r="r" b="b"/>
              <a:pathLst>
                <a:path w="3267" h="2873" extrusionOk="0">
                  <a:moveTo>
                    <a:pt x="910" y="778"/>
                  </a:moveTo>
                  <a:lnTo>
                    <a:pt x="1451" y="1287"/>
                  </a:lnTo>
                  <a:lnTo>
                    <a:pt x="1451" y="1287"/>
                  </a:lnTo>
                  <a:lnTo>
                    <a:pt x="1451" y="1287"/>
                  </a:lnTo>
                  <a:lnTo>
                    <a:pt x="910" y="778"/>
                  </a:lnTo>
                  <a:close/>
                  <a:moveTo>
                    <a:pt x="1616" y="467"/>
                  </a:moveTo>
                  <a:cubicBezTo>
                    <a:pt x="1758" y="467"/>
                    <a:pt x="1899" y="500"/>
                    <a:pt x="2026" y="561"/>
                  </a:cubicBezTo>
                  <a:lnTo>
                    <a:pt x="1630" y="1359"/>
                  </a:lnTo>
                  <a:lnTo>
                    <a:pt x="1474" y="1297"/>
                  </a:lnTo>
                  <a:lnTo>
                    <a:pt x="1457" y="1293"/>
                  </a:lnTo>
                  <a:lnTo>
                    <a:pt x="1451" y="1287"/>
                  </a:lnTo>
                  <a:lnTo>
                    <a:pt x="1451" y="1287"/>
                  </a:lnTo>
                  <a:lnTo>
                    <a:pt x="1404" y="1271"/>
                  </a:lnTo>
                  <a:lnTo>
                    <a:pt x="805" y="916"/>
                  </a:lnTo>
                  <a:cubicBezTo>
                    <a:pt x="832" y="870"/>
                    <a:pt x="867" y="823"/>
                    <a:pt x="910" y="778"/>
                  </a:cubicBezTo>
                  <a:cubicBezTo>
                    <a:pt x="940" y="743"/>
                    <a:pt x="973" y="712"/>
                    <a:pt x="1012" y="682"/>
                  </a:cubicBezTo>
                  <a:lnTo>
                    <a:pt x="1474" y="1297"/>
                  </a:lnTo>
                  <a:lnTo>
                    <a:pt x="1474" y="1297"/>
                  </a:lnTo>
                  <a:lnTo>
                    <a:pt x="1012" y="680"/>
                  </a:lnTo>
                  <a:cubicBezTo>
                    <a:pt x="1119" y="596"/>
                    <a:pt x="1260" y="522"/>
                    <a:pt x="1427" y="487"/>
                  </a:cubicBezTo>
                  <a:cubicBezTo>
                    <a:pt x="1489" y="474"/>
                    <a:pt x="1553" y="467"/>
                    <a:pt x="1616" y="467"/>
                  </a:cubicBezTo>
                  <a:close/>
                  <a:moveTo>
                    <a:pt x="2056" y="569"/>
                  </a:moveTo>
                  <a:cubicBezTo>
                    <a:pt x="2069" y="579"/>
                    <a:pt x="2081" y="589"/>
                    <a:pt x="2104" y="608"/>
                  </a:cubicBezTo>
                  <a:cubicBezTo>
                    <a:pt x="2134" y="637"/>
                    <a:pt x="2173" y="671"/>
                    <a:pt x="2212" y="719"/>
                  </a:cubicBezTo>
                  <a:lnTo>
                    <a:pt x="1693" y="1367"/>
                  </a:lnTo>
                  <a:lnTo>
                    <a:pt x="2212" y="721"/>
                  </a:lnTo>
                  <a:cubicBezTo>
                    <a:pt x="2251" y="768"/>
                    <a:pt x="2292" y="825"/>
                    <a:pt x="2327" y="897"/>
                  </a:cubicBezTo>
                  <a:cubicBezTo>
                    <a:pt x="2409" y="1057"/>
                    <a:pt x="2442" y="1246"/>
                    <a:pt x="2426" y="1445"/>
                  </a:cubicBezTo>
                  <a:cubicBezTo>
                    <a:pt x="2425" y="1451"/>
                    <a:pt x="2423" y="1459"/>
                    <a:pt x="2422" y="1467"/>
                  </a:cubicBezTo>
                  <a:lnTo>
                    <a:pt x="2422" y="1467"/>
                  </a:lnTo>
                  <a:cubicBezTo>
                    <a:pt x="2422" y="1466"/>
                    <a:pt x="2422" y="1466"/>
                    <a:pt x="2422" y="1465"/>
                  </a:cubicBezTo>
                  <a:lnTo>
                    <a:pt x="2422" y="1465"/>
                  </a:lnTo>
                  <a:lnTo>
                    <a:pt x="2420" y="1477"/>
                  </a:lnTo>
                  <a:lnTo>
                    <a:pt x="2420" y="1477"/>
                  </a:lnTo>
                  <a:cubicBezTo>
                    <a:pt x="2420" y="1474"/>
                    <a:pt x="2421" y="1470"/>
                    <a:pt x="2422" y="1467"/>
                  </a:cubicBezTo>
                  <a:lnTo>
                    <a:pt x="2422" y="1467"/>
                  </a:lnTo>
                  <a:cubicBezTo>
                    <a:pt x="2422" y="1469"/>
                    <a:pt x="2421" y="1473"/>
                    <a:pt x="2420" y="1478"/>
                  </a:cubicBezTo>
                  <a:lnTo>
                    <a:pt x="2420" y="1477"/>
                  </a:lnTo>
                  <a:lnTo>
                    <a:pt x="2420" y="1477"/>
                  </a:lnTo>
                  <a:cubicBezTo>
                    <a:pt x="2413" y="1510"/>
                    <a:pt x="2404" y="1552"/>
                    <a:pt x="2391" y="1591"/>
                  </a:cubicBezTo>
                  <a:cubicBezTo>
                    <a:pt x="2387" y="1611"/>
                    <a:pt x="2379" y="1632"/>
                    <a:pt x="2370" y="1652"/>
                  </a:cubicBezTo>
                  <a:lnTo>
                    <a:pt x="1638" y="1363"/>
                  </a:lnTo>
                  <a:lnTo>
                    <a:pt x="2056" y="569"/>
                  </a:lnTo>
                  <a:close/>
                  <a:moveTo>
                    <a:pt x="1248" y="1952"/>
                  </a:moveTo>
                  <a:lnTo>
                    <a:pt x="1240" y="2411"/>
                  </a:lnTo>
                  <a:cubicBezTo>
                    <a:pt x="1197" y="2411"/>
                    <a:pt x="1154" y="2405"/>
                    <a:pt x="1129" y="2401"/>
                  </a:cubicBezTo>
                  <a:cubicBezTo>
                    <a:pt x="1113" y="2399"/>
                    <a:pt x="1094" y="2393"/>
                    <a:pt x="1088" y="2393"/>
                  </a:cubicBezTo>
                  <a:cubicBezTo>
                    <a:pt x="1084" y="2393"/>
                    <a:pt x="1020" y="2370"/>
                    <a:pt x="942" y="2309"/>
                  </a:cubicBezTo>
                  <a:cubicBezTo>
                    <a:pt x="899" y="2276"/>
                    <a:pt x="873" y="2245"/>
                    <a:pt x="867" y="2227"/>
                  </a:cubicBezTo>
                  <a:lnTo>
                    <a:pt x="1248" y="1952"/>
                  </a:lnTo>
                  <a:close/>
                  <a:moveTo>
                    <a:pt x="442" y="1"/>
                  </a:moveTo>
                  <a:lnTo>
                    <a:pt x="149" y="747"/>
                  </a:lnTo>
                  <a:lnTo>
                    <a:pt x="99" y="870"/>
                  </a:lnTo>
                  <a:cubicBezTo>
                    <a:pt x="52" y="1010"/>
                    <a:pt x="40" y="1131"/>
                    <a:pt x="36" y="1184"/>
                  </a:cubicBezTo>
                  <a:cubicBezTo>
                    <a:pt x="1" y="1459"/>
                    <a:pt x="56" y="1742"/>
                    <a:pt x="185" y="1999"/>
                  </a:cubicBezTo>
                  <a:cubicBezTo>
                    <a:pt x="274" y="2167"/>
                    <a:pt x="395" y="2319"/>
                    <a:pt x="559" y="2456"/>
                  </a:cubicBezTo>
                  <a:cubicBezTo>
                    <a:pt x="668" y="2547"/>
                    <a:pt x="774" y="2610"/>
                    <a:pt x="846" y="2655"/>
                  </a:cubicBezTo>
                  <a:cubicBezTo>
                    <a:pt x="877" y="2676"/>
                    <a:pt x="908" y="2690"/>
                    <a:pt x="961" y="2719"/>
                  </a:cubicBezTo>
                  <a:cubicBezTo>
                    <a:pt x="1168" y="2822"/>
                    <a:pt x="1392" y="2873"/>
                    <a:pt x="1615" y="2873"/>
                  </a:cubicBezTo>
                  <a:cubicBezTo>
                    <a:pt x="1712" y="2873"/>
                    <a:pt x="1810" y="2863"/>
                    <a:pt x="1903" y="2846"/>
                  </a:cubicBezTo>
                  <a:cubicBezTo>
                    <a:pt x="2303" y="2766"/>
                    <a:pt x="2645" y="2516"/>
                    <a:pt x="2867" y="2144"/>
                  </a:cubicBezTo>
                  <a:lnTo>
                    <a:pt x="3267" y="1467"/>
                  </a:lnTo>
                  <a:lnTo>
                    <a:pt x="2807" y="827"/>
                  </a:lnTo>
                  <a:cubicBezTo>
                    <a:pt x="2699" y="678"/>
                    <a:pt x="2576" y="546"/>
                    <a:pt x="2438" y="436"/>
                  </a:cubicBezTo>
                  <a:cubicBezTo>
                    <a:pt x="2184" y="237"/>
                    <a:pt x="1927" y="144"/>
                    <a:pt x="1755" y="93"/>
                  </a:cubicBezTo>
                  <a:cubicBezTo>
                    <a:pt x="1671" y="66"/>
                    <a:pt x="1585" y="46"/>
                    <a:pt x="1515" y="35"/>
                  </a:cubicBezTo>
                  <a:cubicBezTo>
                    <a:pt x="1435" y="21"/>
                    <a:pt x="1353" y="15"/>
                    <a:pt x="1271" y="13"/>
                  </a:cubicBezTo>
                  <a:lnTo>
                    <a:pt x="44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0"/>
            <p:cNvSpPr/>
            <p:nvPr/>
          </p:nvSpPr>
          <p:spPr>
            <a:xfrm>
              <a:off x="6518974" y="1591130"/>
              <a:ext cx="245533" cy="224101"/>
            </a:xfrm>
            <a:custGeom>
              <a:avLst/>
              <a:gdLst/>
              <a:ahLst/>
              <a:cxnLst/>
              <a:rect l="l" t="t" r="r" b="b"/>
              <a:pathLst>
                <a:path w="4958" h="4525" extrusionOk="0">
                  <a:moveTo>
                    <a:pt x="2340" y="1644"/>
                  </a:moveTo>
                  <a:lnTo>
                    <a:pt x="2342" y="1648"/>
                  </a:lnTo>
                  <a:lnTo>
                    <a:pt x="2266" y="1745"/>
                  </a:lnTo>
                  <a:lnTo>
                    <a:pt x="2266" y="1745"/>
                  </a:lnTo>
                  <a:lnTo>
                    <a:pt x="2340" y="1644"/>
                  </a:lnTo>
                  <a:close/>
                  <a:moveTo>
                    <a:pt x="1995" y="1"/>
                  </a:moveTo>
                  <a:lnTo>
                    <a:pt x="1252" y="516"/>
                  </a:lnTo>
                  <a:cubicBezTo>
                    <a:pt x="1158" y="583"/>
                    <a:pt x="1061" y="641"/>
                    <a:pt x="967" y="692"/>
                  </a:cubicBezTo>
                  <a:lnTo>
                    <a:pt x="883" y="739"/>
                  </a:lnTo>
                  <a:cubicBezTo>
                    <a:pt x="641" y="860"/>
                    <a:pt x="444" y="1037"/>
                    <a:pt x="298" y="1252"/>
                  </a:cubicBezTo>
                  <a:cubicBezTo>
                    <a:pt x="204" y="1392"/>
                    <a:pt x="134" y="1546"/>
                    <a:pt x="93" y="1708"/>
                  </a:cubicBezTo>
                  <a:cubicBezTo>
                    <a:pt x="31" y="1944"/>
                    <a:pt x="1" y="2317"/>
                    <a:pt x="196" y="2731"/>
                  </a:cubicBezTo>
                  <a:cubicBezTo>
                    <a:pt x="339" y="3037"/>
                    <a:pt x="555" y="3216"/>
                    <a:pt x="643" y="3292"/>
                  </a:cubicBezTo>
                  <a:cubicBezTo>
                    <a:pt x="709" y="3343"/>
                    <a:pt x="772" y="3394"/>
                    <a:pt x="836" y="3441"/>
                  </a:cubicBezTo>
                  <a:cubicBezTo>
                    <a:pt x="932" y="3513"/>
                    <a:pt x="1031" y="3581"/>
                    <a:pt x="1129" y="3642"/>
                  </a:cubicBezTo>
                  <a:cubicBezTo>
                    <a:pt x="1209" y="3692"/>
                    <a:pt x="1287" y="3737"/>
                    <a:pt x="1367" y="3786"/>
                  </a:cubicBezTo>
                  <a:cubicBezTo>
                    <a:pt x="1418" y="3817"/>
                    <a:pt x="1468" y="3850"/>
                    <a:pt x="1517" y="3882"/>
                  </a:cubicBezTo>
                  <a:lnTo>
                    <a:pt x="1624" y="3956"/>
                  </a:lnTo>
                  <a:cubicBezTo>
                    <a:pt x="1701" y="4003"/>
                    <a:pt x="1777" y="4053"/>
                    <a:pt x="1862" y="4100"/>
                  </a:cubicBezTo>
                  <a:cubicBezTo>
                    <a:pt x="2063" y="4207"/>
                    <a:pt x="2249" y="4272"/>
                    <a:pt x="2401" y="4328"/>
                  </a:cubicBezTo>
                  <a:lnTo>
                    <a:pt x="2514" y="4369"/>
                  </a:lnTo>
                  <a:cubicBezTo>
                    <a:pt x="2645" y="4418"/>
                    <a:pt x="2779" y="4455"/>
                    <a:pt x="2928" y="4486"/>
                  </a:cubicBezTo>
                  <a:cubicBezTo>
                    <a:pt x="2996" y="4500"/>
                    <a:pt x="3123" y="4525"/>
                    <a:pt x="3287" y="4525"/>
                  </a:cubicBezTo>
                  <a:cubicBezTo>
                    <a:pt x="3429" y="4525"/>
                    <a:pt x="3595" y="4506"/>
                    <a:pt x="3769" y="4453"/>
                  </a:cubicBezTo>
                  <a:cubicBezTo>
                    <a:pt x="3843" y="4424"/>
                    <a:pt x="4018" y="4364"/>
                    <a:pt x="4219" y="4211"/>
                  </a:cubicBezTo>
                  <a:lnTo>
                    <a:pt x="4401" y="4053"/>
                  </a:lnTo>
                  <a:cubicBezTo>
                    <a:pt x="4496" y="3952"/>
                    <a:pt x="4576" y="3845"/>
                    <a:pt x="4639" y="3726"/>
                  </a:cubicBezTo>
                  <a:cubicBezTo>
                    <a:pt x="4808" y="3425"/>
                    <a:pt x="4834" y="3138"/>
                    <a:pt x="4849" y="2984"/>
                  </a:cubicBezTo>
                  <a:lnTo>
                    <a:pt x="4853" y="2949"/>
                  </a:lnTo>
                  <a:cubicBezTo>
                    <a:pt x="4863" y="2865"/>
                    <a:pt x="4867" y="2781"/>
                    <a:pt x="4873" y="2697"/>
                  </a:cubicBezTo>
                  <a:lnTo>
                    <a:pt x="4957" y="1665"/>
                  </a:lnTo>
                  <a:lnTo>
                    <a:pt x="4094" y="1353"/>
                  </a:lnTo>
                  <a:cubicBezTo>
                    <a:pt x="4055" y="1340"/>
                    <a:pt x="4018" y="1324"/>
                    <a:pt x="3983" y="1310"/>
                  </a:cubicBezTo>
                  <a:lnTo>
                    <a:pt x="3710" y="1191"/>
                  </a:lnTo>
                  <a:cubicBezTo>
                    <a:pt x="3679" y="1176"/>
                    <a:pt x="3653" y="1160"/>
                    <a:pt x="3616" y="1141"/>
                  </a:cubicBezTo>
                  <a:lnTo>
                    <a:pt x="3437" y="1053"/>
                  </a:lnTo>
                  <a:cubicBezTo>
                    <a:pt x="3396" y="1035"/>
                    <a:pt x="3355" y="1014"/>
                    <a:pt x="3318" y="994"/>
                  </a:cubicBezTo>
                  <a:lnTo>
                    <a:pt x="2980" y="793"/>
                  </a:lnTo>
                  <a:lnTo>
                    <a:pt x="2672" y="1232"/>
                  </a:lnTo>
                  <a:lnTo>
                    <a:pt x="2385" y="1601"/>
                  </a:lnTo>
                  <a:cubicBezTo>
                    <a:pt x="2383" y="1601"/>
                    <a:pt x="2383" y="1599"/>
                    <a:pt x="2381" y="1599"/>
                  </a:cubicBezTo>
                  <a:lnTo>
                    <a:pt x="2976" y="789"/>
                  </a:lnTo>
                  <a:lnTo>
                    <a:pt x="2774" y="637"/>
                  </a:lnTo>
                  <a:cubicBezTo>
                    <a:pt x="2748" y="614"/>
                    <a:pt x="2719" y="590"/>
                    <a:pt x="2697" y="573"/>
                  </a:cubicBezTo>
                  <a:lnTo>
                    <a:pt x="1995"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0"/>
            <p:cNvSpPr/>
            <p:nvPr/>
          </p:nvSpPr>
          <p:spPr>
            <a:xfrm>
              <a:off x="6523332" y="1461726"/>
              <a:ext cx="300602" cy="313989"/>
            </a:xfrm>
            <a:custGeom>
              <a:avLst/>
              <a:gdLst/>
              <a:ahLst/>
              <a:cxnLst/>
              <a:rect l="l" t="t" r="r" b="b"/>
              <a:pathLst>
                <a:path w="6070" h="6340" extrusionOk="0">
                  <a:moveTo>
                    <a:pt x="4588" y="0"/>
                  </a:moveTo>
                  <a:cubicBezTo>
                    <a:pt x="4412" y="0"/>
                    <a:pt x="4272" y="35"/>
                    <a:pt x="4180" y="60"/>
                  </a:cubicBezTo>
                  <a:cubicBezTo>
                    <a:pt x="4028" y="101"/>
                    <a:pt x="3880" y="168"/>
                    <a:pt x="3727" y="261"/>
                  </a:cubicBezTo>
                  <a:cubicBezTo>
                    <a:pt x="3636" y="314"/>
                    <a:pt x="3546" y="369"/>
                    <a:pt x="3460" y="429"/>
                  </a:cubicBezTo>
                  <a:cubicBezTo>
                    <a:pt x="3281" y="550"/>
                    <a:pt x="3107" y="675"/>
                    <a:pt x="2939" y="796"/>
                  </a:cubicBezTo>
                  <a:lnTo>
                    <a:pt x="2438" y="1159"/>
                  </a:lnTo>
                  <a:cubicBezTo>
                    <a:pt x="2293" y="1268"/>
                    <a:pt x="2147" y="1385"/>
                    <a:pt x="2009" y="1496"/>
                  </a:cubicBezTo>
                  <a:lnTo>
                    <a:pt x="1913" y="1574"/>
                  </a:lnTo>
                  <a:cubicBezTo>
                    <a:pt x="1761" y="1697"/>
                    <a:pt x="1585" y="1836"/>
                    <a:pt x="1412" y="1980"/>
                  </a:cubicBezTo>
                  <a:cubicBezTo>
                    <a:pt x="1232" y="2132"/>
                    <a:pt x="1053" y="2285"/>
                    <a:pt x="891" y="2427"/>
                  </a:cubicBezTo>
                  <a:cubicBezTo>
                    <a:pt x="776" y="2528"/>
                    <a:pt x="678" y="2645"/>
                    <a:pt x="602" y="2776"/>
                  </a:cubicBezTo>
                  <a:cubicBezTo>
                    <a:pt x="489" y="2932"/>
                    <a:pt x="407" y="3108"/>
                    <a:pt x="364" y="3293"/>
                  </a:cubicBezTo>
                  <a:cubicBezTo>
                    <a:pt x="323" y="3453"/>
                    <a:pt x="309" y="3615"/>
                    <a:pt x="327" y="3775"/>
                  </a:cubicBezTo>
                  <a:cubicBezTo>
                    <a:pt x="350" y="4005"/>
                    <a:pt x="407" y="4152"/>
                    <a:pt x="463" y="4278"/>
                  </a:cubicBezTo>
                  <a:cubicBezTo>
                    <a:pt x="545" y="4462"/>
                    <a:pt x="647" y="4589"/>
                    <a:pt x="713" y="4667"/>
                  </a:cubicBezTo>
                  <a:cubicBezTo>
                    <a:pt x="746" y="4713"/>
                    <a:pt x="778" y="4749"/>
                    <a:pt x="811" y="4788"/>
                  </a:cubicBezTo>
                  <a:lnTo>
                    <a:pt x="1" y="6120"/>
                  </a:lnTo>
                  <a:lnTo>
                    <a:pt x="1" y="6120"/>
                  </a:lnTo>
                  <a:lnTo>
                    <a:pt x="1997" y="5656"/>
                  </a:lnTo>
                  <a:lnTo>
                    <a:pt x="2061" y="5691"/>
                  </a:lnTo>
                  <a:cubicBezTo>
                    <a:pt x="2135" y="5732"/>
                    <a:pt x="2213" y="5771"/>
                    <a:pt x="2295" y="5812"/>
                  </a:cubicBezTo>
                  <a:lnTo>
                    <a:pt x="2430" y="5880"/>
                  </a:lnTo>
                  <a:cubicBezTo>
                    <a:pt x="2500" y="5917"/>
                    <a:pt x="2574" y="5956"/>
                    <a:pt x="2643" y="5987"/>
                  </a:cubicBezTo>
                  <a:cubicBezTo>
                    <a:pt x="2705" y="6015"/>
                    <a:pt x="2769" y="6042"/>
                    <a:pt x="2834" y="6071"/>
                  </a:cubicBezTo>
                  <a:lnTo>
                    <a:pt x="2933" y="6114"/>
                  </a:lnTo>
                  <a:cubicBezTo>
                    <a:pt x="3015" y="6151"/>
                    <a:pt x="3103" y="6186"/>
                    <a:pt x="3187" y="6216"/>
                  </a:cubicBezTo>
                  <a:cubicBezTo>
                    <a:pt x="3220" y="6231"/>
                    <a:pt x="3255" y="6241"/>
                    <a:pt x="3281" y="6251"/>
                  </a:cubicBezTo>
                  <a:cubicBezTo>
                    <a:pt x="3431" y="6296"/>
                    <a:pt x="3585" y="6327"/>
                    <a:pt x="3741" y="6337"/>
                  </a:cubicBezTo>
                  <a:lnTo>
                    <a:pt x="3852" y="6339"/>
                  </a:lnTo>
                  <a:cubicBezTo>
                    <a:pt x="3963" y="6339"/>
                    <a:pt x="4069" y="6329"/>
                    <a:pt x="4178" y="6307"/>
                  </a:cubicBezTo>
                  <a:cubicBezTo>
                    <a:pt x="4328" y="6276"/>
                    <a:pt x="4445" y="6225"/>
                    <a:pt x="4510" y="6194"/>
                  </a:cubicBezTo>
                  <a:lnTo>
                    <a:pt x="4640" y="6132"/>
                  </a:lnTo>
                  <a:lnTo>
                    <a:pt x="4718" y="6075"/>
                  </a:lnTo>
                  <a:cubicBezTo>
                    <a:pt x="4808" y="6013"/>
                    <a:pt x="4892" y="5946"/>
                    <a:pt x="4968" y="5866"/>
                  </a:cubicBezTo>
                  <a:cubicBezTo>
                    <a:pt x="5083" y="5744"/>
                    <a:pt x="5185" y="5599"/>
                    <a:pt x="5255" y="5449"/>
                  </a:cubicBezTo>
                  <a:cubicBezTo>
                    <a:pt x="5321" y="5305"/>
                    <a:pt x="5370" y="5168"/>
                    <a:pt x="5403" y="5022"/>
                  </a:cubicBezTo>
                  <a:cubicBezTo>
                    <a:pt x="5419" y="4961"/>
                    <a:pt x="5429" y="4895"/>
                    <a:pt x="5444" y="4807"/>
                  </a:cubicBezTo>
                  <a:cubicBezTo>
                    <a:pt x="5460" y="4721"/>
                    <a:pt x="5473" y="4635"/>
                    <a:pt x="5487" y="4550"/>
                  </a:cubicBezTo>
                  <a:lnTo>
                    <a:pt x="5524" y="4347"/>
                  </a:lnTo>
                  <a:cubicBezTo>
                    <a:pt x="5546" y="4218"/>
                    <a:pt x="5569" y="4091"/>
                    <a:pt x="5589" y="3962"/>
                  </a:cubicBezTo>
                  <a:cubicBezTo>
                    <a:pt x="5620" y="3771"/>
                    <a:pt x="5659" y="3580"/>
                    <a:pt x="5696" y="3406"/>
                  </a:cubicBezTo>
                  <a:lnTo>
                    <a:pt x="5721" y="3293"/>
                  </a:lnTo>
                  <a:cubicBezTo>
                    <a:pt x="5737" y="3235"/>
                    <a:pt x="5749" y="3176"/>
                    <a:pt x="5762" y="3116"/>
                  </a:cubicBezTo>
                  <a:lnTo>
                    <a:pt x="5821" y="2829"/>
                  </a:lnTo>
                  <a:cubicBezTo>
                    <a:pt x="5860" y="2624"/>
                    <a:pt x="5897" y="2421"/>
                    <a:pt x="5928" y="2226"/>
                  </a:cubicBezTo>
                  <a:lnTo>
                    <a:pt x="5946" y="2117"/>
                  </a:lnTo>
                  <a:cubicBezTo>
                    <a:pt x="5957" y="2050"/>
                    <a:pt x="5967" y="1984"/>
                    <a:pt x="5977" y="1918"/>
                  </a:cubicBezTo>
                  <a:cubicBezTo>
                    <a:pt x="5990" y="1832"/>
                    <a:pt x="6000" y="1760"/>
                    <a:pt x="6008" y="1691"/>
                  </a:cubicBezTo>
                  <a:cubicBezTo>
                    <a:pt x="6024" y="1553"/>
                    <a:pt x="6070" y="1135"/>
                    <a:pt x="5821" y="708"/>
                  </a:cubicBezTo>
                  <a:cubicBezTo>
                    <a:pt x="5565" y="273"/>
                    <a:pt x="5093" y="0"/>
                    <a:pt x="45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0"/>
            <p:cNvSpPr/>
            <p:nvPr/>
          </p:nvSpPr>
          <p:spPr>
            <a:xfrm>
              <a:off x="6678678" y="1576719"/>
              <a:ext cx="14163" cy="119009"/>
            </a:xfrm>
            <a:custGeom>
              <a:avLst/>
              <a:gdLst/>
              <a:ahLst/>
              <a:cxnLst/>
              <a:rect l="l" t="t" r="r" b="b"/>
              <a:pathLst>
                <a:path w="286" h="2403" extrusionOk="0">
                  <a:moveTo>
                    <a:pt x="231" y="0"/>
                  </a:moveTo>
                  <a:lnTo>
                    <a:pt x="163" y="2"/>
                  </a:lnTo>
                  <a:lnTo>
                    <a:pt x="181" y="384"/>
                  </a:lnTo>
                  <a:lnTo>
                    <a:pt x="1" y="2382"/>
                  </a:lnTo>
                  <a:lnTo>
                    <a:pt x="112" y="2403"/>
                  </a:lnTo>
                  <a:lnTo>
                    <a:pt x="220" y="2403"/>
                  </a:lnTo>
                  <a:lnTo>
                    <a:pt x="286" y="2401"/>
                  </a:lnTo>
                  <a:lnTo>
                    <a:pt x="231" y="1201"/>
                  </a:lnTo>
                  <a:lnTo>
                    <a:pt x="231" y="1129"/>
                  </a:lnTo>
                  <a:lnTo>
                    <a:pt x="23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0"/>
            <p:cNvSpPr/>
            <p:nvPr/>
          </p:nvSpPr>
          <p:spPr>
            <a:xfrm>
              <a:off x="6636437" y="1639515"/>
              <a:ext cx="91567" cy="93008"/>
            </a:xfrm>
            <a:custGeom>
              <a:avLst/>
              <a:gdLst/>
              <a:ahLst/>
              <a:cxnLst/>
              <a:rect l="l" t="t" r="r" b="b"/>
              <a:pathLst>
                <a:path w="1849" h="1878" extrusionOk="0">
                  <a:moveTo>
                    <a:pt x="1674" y="0"/>
                  </a:moveTo>
                  <a:lnTo>
                    <a:pt x="0" y="1709"/>
                  </a:lnTo>
                  <a:lnTo>
                    <a:pt x="99" y="1812"/>
                  </a:lnTo>
                  <a:lnTo>
                    <a:pt x="901" y="969"/>
                  </a:lnTo>
                  <a:lnTo>
                    <a:pt x="175" y="1878"/>
                  </a:lnTo>
                  <a:lnTo>
                    <a:pt x="926" y="942"/>
                  </a:lnTo>
                  <a:lnTo>
                    <a:pt x="1849" y="173"/>
                  </a:lnTo>
                  <a:lnTo>
                    <a:pt x="1674"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0"/>
            <p:cNvSpPr/>
            <p:nvPr/>
          </p:nvSpPr>
          <p:spPr>
            <a:xfrm>
              <a:off x="6593057" y="1642734"/>
              <a:ext cx="104393" cy="64779"/>
            </a:xfrm>
            <a:custGeom>
              <a:avLst/>
              <a:gdLst/>
              <a:ahLst/>
              <a:cxnLst/>
              <a:rect l="l" t="t" r="r" b="b"/>
              <a:pathLst>
                <a:path w="2108" h="1308" extrusionOk="0">
                  <a:moveTo>
                    <a:pt x="2062" y="1"/>
                  </a:moveTo>
                  <a:lnTo>
                    <a:pt x="1430" y="407"/>
                  </a:lnTo>
                  <a:lnTo>
                    <a:pt x="0" y="1228"/>
                  </a:lnTo>
                  <a:lnTo>
                    <a:pt x="48" y="1308"/>
                  </a:lnTo>
                  <a:lnTo>
                    <a:pt x="2107" y="75"/>
                  </a:lnTo>
                  <a:lnTo>
                    <a:pt x="2083" y="32"/>
                  </a:lnTo>
                  <a:lnTo>
                    <a:pt x="1480" y="380"/>
                  </a:lnTo>
                  <a:lnTo>
                    <a:pt x="1480" y="380"/>
                  </a:lnTo>
                  <a:lnTo>
                    <a:pt x="206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0"/>
            <p:cNvSpPr/>
            <p:nvPr/>
          </p:nvSpPr>
          <p:spPr>
            <a:xfrm>
              <a:off x="6627077" y="1639317"/>
              <a:ext cx="81663" cy="99100"/>
            </a:xfrm>
            <a:custGeom>
              <a:avLst/>
              <a:gdLst/>
              <a:ahLst/>
              <a:cxnLst/>
              <a:rect l="l" t="t" r="r" b="b"/>
              <a:pathLst>
                <a:path w="1649" h="2001" extrusionOk="0">
                  <a:moveTo>
                    <a:pt x="1457" y="0"/>
                  </a:moveTo>
                  <a:lnTo>
                    <a:pt x="514" y="1293"/>
                  </a:lnTo>
                  <a:lnTo>
                    <a:pt x="489" y="1321"/>
                  </a:lnTo>
                  <a:lnTo>
                    <a:pt x="497" y="1313"/>
                  </a:lnTo>
                  <a:lnTo>
                    <a:pt x="497" y="1313"/>
                  </a:lnTo>
                  <a:lnTo>
                    <a:pt x="200" y="1683"/>
                  </a:lnTo>
                  <a:lnTo>
                    <a:pt x="1" y="1908"/>
                  </a:lnTo>
                  <a:lnTo>
                    <a:pt x="13" y="1918"/>
                  </a:lnTo>
                  <a:lnTo>
                    <a:pt x="11" y="1918"/>
                  </a:lnTo>
                  <a:lnTo>
                    <a:pt x="120" y="2001"/>
                  </a:lnTo>
                  <a:lnTo>
                    <a:pt x="462" y="1506"/>
                  </a:lnTo>
                  <a:lnTo>
                    <a:pt x="1648" y="162"/>
                  </a:lnTo>
                  <a:lnTo>
                    <a:pt x="1570" y="82"/>
                  </a:lnTo>
                  <a:lnTo>
                    <a:pt x="1457"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0"/>
            <p:cNvSpPr/>
            <p:nvPr/>
          </p:nvSpPr>
          <p:spPr>
            <a:xfrm>
              <a:off x="6571020" y="1583405"/>
              <a:ext cx="148072" cy="157539"/>
            </a:xfrm>
            <a:custGeom>
              <a:avLst/>
              <a:gdLst/>
              <a:ahLst/>
              <a:cxnLst/>
              <a:rect l="l" t="t" r="r" b="b"/>
              <a:pathLst>
                <a:path w="2990" h="3181" extrusionOk="0">
                  <a:moveTo>
                    <a:pt x="806" y="840"/>
                  </a:moveTo>
                  <a:lnTo>
                    <a:pt x="1646" y="1560"/>
                  </a:lnTo>
                  <a:lnTo>
                    <a:pt x="1496" y="2635"/>
                  </a:lnTo>
                  <a:cubicBezTo>
                    <a:pt x="1311" y="2608"/>
                    <a:pt x="1137" y="2535"/>
                    <a:pt x="989" y="2424"/>
                  </a:cubicBezTo>
                  <a:cubicBezTo>
                    <a:pt x="753" y="2247"/>
                    <a:pt x="601" y="1991"/>
                    <a:pt x="560" y="1706"/>
                  </a:cubicBezTo>
                  <a:cubicBezTo>
                    <a:pt x="513" y="1404"/>
                    <a:pt x="599" y="1096"/>
                    <a:pt x="806" y="840"/>
                  </a:cubicBezTo>
                  <a:close/>
                  <a:moveTo>
                    <a:pt x="0" y="1"/>
                  </a:moveTo>
                  <a:lnTo>
                    <a:pt x="427" y="1490"/>
                  </a:lnTo>
                  <a:lnTo>
                    <a:pt x="158" y="2288"/>
                  </a:lnTo>
                  <a:lnTo>
                    <a:pt x="1149" y="2680"/>
                  </a:lnTo>
                  <a:lnTo>
                    <a:pt x="1959" y="3181"/>
                  </a:lnTo>
                  <a:lnTo>
                    <a:pt x="2624" y="2403"/>
                  </a:lnTo>
                  <a:lnTo>
                    <a:pt x="2641" y="2385"/>
                  </a:lnTo>
                  <a:cubicBezTo>
                    <a:pt x="2883" y="2104"/>
                    <a:pt x="2989" y="1728"/>
                    <a:pt x="2934" y="1359"/>
                  </a:cubicBezTo>
                  <a:cubicBezTo>
                    <a:pt x="2887" y="1018"/>
                    <a:pt x="2702" y="705"/>
                    <a:pt x="2429" y="503"/>
                  </a:cubicBezTo>
                  <a:cubicBezTo>
                    <a:pt x="2255" y="372"/>
                    <a:pt x="2046" y="284"/>
                    <a:pt x="1824" y="253"/>
                  </a:cubicBezTo>
                  <a:lnTo>
                    <a:pt x="0"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0"/>
            <p:cNvSpPr/>
            <p:nvPr/>
          </p:nvSpPr>
          <p:spPr>
            <a:xfrm>
              <a:off x="6523233" y="1595290"/>
              <a:ext cx="238203" cy="194039"/>
            </a:xfrm>
            <a:custGeom>
              <a:avLst/>
              <a:gdLst/>
              <a:ahLst/>
              <a:cxnLst/>
              <a:rect l="l" t="t" r="r" b="b"/>
              <a:pathLst>
                <a:path w="4810" h="3918" extrusionOk="0">
                  <a:moveTo>
                    <a:pt x="2795" y="1884"/>
                  </a:moveTo>
                  <a:lnTo>
                    <a:pt x="2840" y="1899"/>
                  </a:lnTo>
                  <a:lnTo>
                    <a:pt x="2748" y="2020"/>
                  </a:lnTo>
                  <a:lnTo>
                    <a:pt x="2738" y="1960"/>
                  </a:lnTo>
                  <a:lnTo>
                    <a:pt x="2795" y="1884"/>
                  </a:lnTo>
                  <a:close/>
                  <a:moveTo>
                    <a:pt x="2492" y="1"/>
                  </a:moveTo>
                  <a:lnTo>
                    <a:pt x="2397" y="19"/>
                  </a:lnTo>
                  <a:cubicBezTo>
                    <a:pt x="2184" y="54"/>
                    <a:pt x="1888" y="161"/>
                    <a:pt x="1634" y="444"/>
                  </a:cubicBezTo>
                  <a:cubicBezTo>
                    <a:pt x="1597" y="487"/>
                    <a:pt x="1560" y="526"/>
                    <a:pt x="1527" y="567"/>
                  </a:cubicBezTo>
                  <a:cubicBezTo>
                    <a:pt x="1468" y="641"/>
                    <a:pt x="1414" y="715"/>
                    <a:pt x="1359" y="799"/>
                  </a:cubicBezTo>
                  <a:cubicBezTo>
                    <a:pt x="1293" y="899"/>
                    <a:pt x="1242" y="994"/>
                    <a:pt x="1199" y="1094"/>
                  </a:cubicBezTo>
                  <a:cubicBezTo>
                    <a:pt x="1123" y="1273"/>
                    <a:pt x="1084" y="1457"/>
                    <a:pt x="1082" y="1642"/>
                  </a:cubicBezTo>
                  <a:lnTo>
                    <a:pt x="1" y="3419"/>
                  </a:lnTo>
                  <a:lnTo>
                    <a:pt x="2050" y="2945"/>
                  </a:lnTo>
                  <a:lnTo>
                    <a:pt x="2120" y="2963"/>
                  </a:lnTo>
                  <a:cubicBezTo>
                    <a:pt x="2171" y="2994"/>
                    <a:pt x="2227" y="3025"/>
                    <a:pt x="2286" y="3056"/>
                  </a:cubicBezTo>
                  <a:cubicBezTo>
                    <a:pt x="2397" y="3109"/>
                    <a:pt x="2498" y="3138"/>
                    <a:pt x="2559" y="3154"/>
                  </a:cubicBezTo>
                  <a:lnTo>
                    <a:pt x="3548" y="3917"/>
                  </a:lnTo>
                  <a:lnTo>
                    <a:pt x="3823" y="3107"/>
                  </a:lnTo>
                  <a:cubicBezTo>
                    <a:pt x="3839" y="3099"/>
                    <a:pt x="3862" y="3089"/>
                    <a:pt x="3878" y="3080"/>
                  </a:cubicBezTo>
                  <a:cubicBezTo>
                    <a:pt x="4523" y="2787"/>
                    <a:pt x="4810" y="2048"/>
                    <a:pt x="4535" y="1404"/>
                  </a:cubicBezTo>
                  <a:cubicBezTo>
                    <a:pt x="4506" y="1341"/>
                    <a:pt x="4475" y="1275"/>
                    <a:pt x="4438" y="1217"/>
                  </a:cubicBezTo>
                  <a:lnTo>
                    <a:pt x="4531" y="1111"/>
                  </a:lnTo>
                  <a:lnTo>
                    <a:pt x="3704" y="602"/>
                  </a:lnTo>
                  <a:lnTo>
                    <a:pt x="3562" y="105"/>
                  </a:lnTo>
                  <a:lnTo>
                    <a:pt x="2822" y="19"/>
                  </a:lnTo>
                  <a:lnTo>
                    <a:pt x="274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0"/>
            <p:cNvSpPr/>
            <p:nvPr/>
          </p:nvSpPr>
          <p:spPr>
            <a:xfrm>
              <a:off x="6627077" y="1637385"/>
              <a:ext cx="75225" cy="100239"/>
            </a:xfrm>
            <a:custGeom>
              <a:avLst/>
              <a:gdLst/>
              <a:ahLst/>
              <a:cxnLst/>
              <a:rect l="l" t="t" r="r" b="b"/>
              <a:pathLst>
                <a:path w="1519" h="2024" extrusionOk="0">
                  <a:moveTo>
                    <a:pt x="1396" y="0"/>
                  </a:moveTo>
                  <a:lnTo>
                    <a:pt x="321" y="1551"/>
                  </a:lnTo>
                  <a:lnTo>
                    <a:pt x="1" y="1949"/>
                  </a:lnTo>
                  <a:lnTo>
                    <a:pt x="54" y="1990"/>
                  </a:lnTo>
                  <a:lnTo>
                    <a:pt x="612" y="1223"/>
                  </a:lnTo>
                  <a:lnTo>
                    <a:pt x="103" y="2023"/>
                  </a:lnTo>
                  <a:lnTo>
                    <a:pt x="659" y="1159"/>
                  </a:lnTo>
                  <a:lnTo>
                    <a:pt x="1519" y="90"/>
                  </a:lnTo>
                  <a:lnTo>
                    <a:pt x="1396"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0"/>
            <p:cNvSpPr/>
            <p:nvPr/>
          </p:nvSpPr>
          <p:spPr>
            <a:xfrm>
              <a:off x="6609498" y="1909962"/>
              <a:ext cx="600609" cy="546806"/>
            </a:xfrm>
            <a:custGeom>
              <a:avLst/>
              <a:gdLst/>
              <a:ahLst/>
              <a:cxnLst/>
              <a:rect l="l" t="t" r="r" b="b"/>
              <a:pathLst>
                <a:path w="12128" h="11041" extrusionOk="0">
                  <a:moveTo>
                    <a:pt x="5716" y="1"/>
                  </a:moveTo>
                  <a:lnTo>
                    <a:pt x="5550" y="7"/>
                  </a:lnTo>
                  <a:cubicBezTo>
                    <a:pt x="4461" y="66"/>
                    <a:pt x="3878" y="754"/>
                    <a:pt x="3495" y="1211"/>
                  </a:cubicBezTo>
                  <a:cubicBezTo>
                    <a:pt x="3427" y="1291"/>
                    <a:pt x="3361" y="1371"/>
                    <a:pt x="3291" y="1445"/>
                  </a:cubicBezTo>
                  <a:cubicBezTo>
                    <a:pt x="3234" y="1474"/>
                    <a:pt x="3177" y="1500"/>
                    <a:pt x="3117" y="1525"/>
                  </a:cubicBezTo>
                  <a:cubicBezTo>
                    <a:pt x="2522" y="1798"/>
                    <a:pt x="1704" y="2163"/>
                    <a:pt x="1096" y="3115"/>
                  </a:cubicBezTo>
                  <a:lnTo>
                    <a:pt x="1047" y="3201"/>
                  </a:lnTo>
                  <a:cubicBezTo>
                    <a:pt x="1" y="5171"/>
                    <a:pt x="214" y="7105"/>
                    <a:pt x="1642" y="8658"/>
                  </a:cubicBezTo>
                  <a:cubicBezTo>
                    <a:pt x="2955" y="10084"/>
                    <a:pt x="5337" y="11040"/>
                    <a:pt x="7567" y="11040"/>
                  </a:cubicBezTo>
                  <a:cubicBezTo>
                    <a:pt x="8459" y="11040"/>
                    <a:pt x="9260" y="10888"/>
                    <a:pt x="9949" y="10591"/>
                  </a:cubicBezTo>
                  <a:cubicBezTo>
                    <a:pt x="11373" y="9982"/>
                    <a:pt x="12128" y="8777"/>
                    <a:pt x="12025" y="7296"/>
                  </a:cubicBezTo>
                  <a:lnTo>
                    <a:pt x="12009" y="7038"/>
                  </a:lnTo>
                  <a:lnTo>
                    <a:pt x="9619" y="6970"/>
                  </a:lnTo>
                  <a:cubicBezTo>
                    <a:pt x="9567" y="7368"/>
                    <a:pt x="9454" y="7635"/>
                    <a:pt x="9276" y="7766"/>
                  </a:cubicBezTo>
                  <a:cubicBezTo>
                    <a:pt x="9098" y="7898"/>
                    <a:pt x="8799" y="7964"/>
                    <a:pt x="8382" y="7964"/>
                  </a:cubicBezTo>
                  <a:cubicBezTo>
                    <a:pt x="8054" y="7964"/>
                    <a:pt x="7652" y="7923"/>
                    <a:pt x="7179" y="7842"/>
                  </a:cubicBezTo>
                  <a:lnTo>
                    <a:pt x="7025" y="7827"/>
                  </a:lnTo>
                  <a:cubicBezTo>
                    <a:pt x="5649" y="7770"/>
                    <a:pt x="4311" y="6828"/>
                    <a:pt x="3839" y="5587"/>
                  </a:cubicBezTo>
                  <a:cubicBezTo>
                    <a:pt x="3570" y="4764"/>
                    <a:pt x="3724" y="4654"/>
                    <a:pt x="4660" y="4167"/>
                  </a:cubicBezTo>
                  <a:cubicBezTo>
                    <a:pt x="4781" y="4106"/>
                    <a:pt x="4900" y="4044"/>
                    <a:pt x="5009" y="3983"/>
                  </a:cubicBezTo>
                  <a:lnTo>
                    <a:pt x="5384" y="3771"/>
                  </a:lnTo>
                  <a:lnTo>
                    <a:pt x="5540" y="3371"/>
                  </a:lnTo>
                  <a:cubicBezTo>
                    <a:pt x="5764" y="2807"/>
                    <a:pt x="6041" y="2432"/>
                    <a:pt x="6367" y="2249"/>
                  </a:cubicBezTo>
                  <a:lnTo>
                    <a:pt x="57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0"/>
            <p:cNvSpPr/>
            <p:nvPr/>
          </p:nvSpPr>
          <p:spPr>
            <a:xfrm>
              <a:off x="6642132" y="1895847"/>
              <a:ext cx="564012" cy="527491"/>
            </a:xfrm>
            <a:custGeom>
              <a:avLst/>
              <a:gdLst/>
              <a:ahLst/>
              <a:cxnLst/>
              <a:rect l="l" t="t" r="r" b="b"/>
              <a:pathLst>
                <a:path w="11389" h="10651" extrusionOk="0">
                  <a:moveTo>
                    <a:pt x="6276" y="2394"/>
                  </a:moveTo>
                  <a:cubicBezTo>
                    <a:pt x="6754" y="2394"/>
                    <a:pt x="7266" y="2619"/>
                    <a:pt x="7630" y="2821"/>
                  </a:cubicBezTo>
                  <a:cubicBezTo>
                    <a:pt x="8406" y="3749"/>
                    <a:pt x="8904" y="5185"/>
                    <a:pt x="8984" y="6707"/>
                  </a:cubicBezTo>
                  <a:cubicBezTo>
                    <a:pt x="8986" y="6904"/>
                    <a:pt x="8976" y="7089"/>
                    <a:pt x="8955" y="7253"/>
                  </a:cubicBezTo>
                  <a:cubicBezTo>
                    <a:pt x="8904" y="7651"/>
                    <a:pt x="8791" y="7918"/>
                    <a:pt x="8615" y="8047"/>
                  </a:cubicBezTo>
                  <a:cubicBezTo>
                    <a:pt x="8436" y="8179"/>
                    <a:pt x="8135" y="8246"/>
                    <a:pt x="7715" y="8246"/>
                  </a:cubicBezTo>
                  <a:cubicBezTo>
                    <a:pt x="7387" y="8246"/>
                    <a:pt x="6988" y="8206"/>
                    <a:pt x="6518" y="8125"/>
                  </a:cubicBezTo>
                  <a:lnTo>
                    <a:pt x="6364" y="8108"/>
                  </a:lnTo>
                  <a:cubicBezTo>
                    <a:pt x="4986" y="8053"/>
                    <a:pt x="3650" y="7111"/>
                    <a:pt x="3178" y="5870"/>
                  </a:cubicBezTo>
                  <a:cubicBezTo>
                    <a:pt x="2911" y="5045"/>
                    <a:pt x="3065" y="4937"/>
                    <a:pt x="3999" y="4450"/>
                  </a:cubicBezTo>
                  <a:cubicBezTo>
                    <a:pt x="4120" y="4389"/>
                    <a:pt x="4237" y="4327"/>
                    <a:pt x="4348" y="4266"/>
                  </a:cubicBezTo>
                  <a:lnTo>
                    <a:pt x="4723" y="4054"/>
                  </a:lnTo>
                  <a:lnTo>
                    <a:pt x="4879" y="3654"/>
                  </a:lnTo>
                  <a:cubicBezTo>
                    <a:pt x="5103" y="3090"/>
                    <a:pt x="5380" y="2713"/>
                    <a:pt x="5704" y="2532"/>
                  </a:cubicBezTo>
                  <a:cubicBezTo>
                    <a:pt x="5879" y="2434"/>
                    <a:pt x="6075" y="2394"/>
                    <a:pt x="6276" y="2394"/>
                  </a:cubicBezTo>
                  <a:close/>
                  <a:moveTo>
                    <a:pt x="6266" y="0"/>
                  </a:moveTo>
                  <a:cubicBezTo>
                    <a:pt x="5648" y="0"/>
                    <a:pt x="5065" y="146"/>
                    <a:pt x="4538" y="440"/>
                  </a:cubicBezTo>
                  <a:cubicBezTo>
                    <a:pt x="3824" y="835"/>
                    <a:pt x="3250" y="1480"/>
                    <a:pt x="2829" y="2354"/>
                  </a:cubicBezTo>
                  <a:cubicBezTo>
                    <a:pt x="1933" y="2823"/>
                    <a:pt x="0" y="3903"/>
                    <a:pt x="907" y="6648"/>
                  </a:cubicBezTo>
                  <a:lnTo>
                    <a:pt x="921" y="6689"/>
                  </a:lnTo>
                  <a:cubicBezTo>
                    <a:pt x="1711" y="8816"/>
                    <a:pt x="3867" y="10375"/>
                    <a:pt x="6186" y="10507"/>
                  </a:cubicBezTo>
                  <a:cubicBezTo>
                    <a:pt x="6658" y="10587"/>
                    <a:pt x="7179" y="10650"/>
                    <a:pt x="7702" y="10650"/>
                  </a:cubicBezTo>
                  <a:cubicBezTo>
                    <a:pt x="8523" y="10650"/>
                    <a:pt x="9355" y="10492"/>
                    <a:pt x="10045" y="9986"/>
                  </a:cubicBezTo>
                  <a:cubicBezTo>
                    <a:pt x="10769" y="9450"/>
                    <a:pt x="11202" y="8636"/>
                    <a:pt x="11337" y="7563"/>
                  </a:cubicBezTo>
                  <a:cubicBezTo>
                    <a:pt x="11374" y="7277"/>
                    <a:pt x="11389" y="6974"/>
                    <a:pt x="11385" y="6656"/>
                  </a:cubicBezTo>
                  <a:lnTo>
                    <a:pt x="11385" y="6617"/>
                  </a:lnTo>
                  <a:cubicBezTo>
                    <a:pt x="11333" y="5589"/>
                    <a:pt x="11028" y="2994"/>
                    <a:pt x="9294" y="1082"/>
                  </a:cubicBezTo>
                  <a:lnTo>
                    <a:pt x="9177" y="952"/>
                  </a:lnTo>
                  <a:lnTo>
                    <a:pt x="9025" y="860"/>
                  </a:lnTo>
                  <a:cubicBezTo>
                    <a:pt x="8075" y="288"/>
                    <a:pt x="7135" y="0"/>
                    <a:pt x="62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0"/>
            <p:cNvSpPr/>
            <p:nvPr/>
          </p:nvSpPr>
          <p:spPr>
            <a:xfrm>
              <a:off x="6857000" y="2219433"/>
              <a:ext cx="155204" cy="133668"/>
            </a:xfrm>
            <a:custGeom>
              <a:avLst/>
              <a:gdLst/>
              <a:ahLst/>
              <a:cxnLst/>
              <a:rect l="l" t="t" r="r" b="b"/>
              <a:pathLst>
                <a:path w="3134" h="2699" extrusionOk="0">
                  <a:moveTo>
                    <a:pt x="1607" y="296"/>
                  </a:moveTo>
                  <a:cubicBezTo>
                    <a:pt x="1876" y="354"/>
                    <a:pt x="2111" y="514"/>
                    <a:pt x="2265" y="739"/>
                  </a:cubicBezTo>
                  <a:cubicBezTo>
                    <a:pt x="2425" y="973"/>
                    <a:pt x="2481" y="1254"/>
                    <a:pt x="2427" y="1542"/>
                  </a:cubicBezTo>
                  <a:cubicBezTo>
                    <a:pt x="2370" y="1819"/>
                    <a:pt x="2214" y="2054"/>
                    <a:pt x="1980" y="2214"/>
                  </a:cubicBezTo>
                  <a:cubicBezTo>
                    <a:pt x="1806" y="2331"/>
                    <a:pt x="1594" y="2399"/>
                    <a:pt x="1385" y="2399"/>
                  </a:cubicBezTo>
                  <a:cubicBezTo>
                    <a:pt x="866" y="2245"/>
                    <a:pt x="532" y="1708"/>
                    <a:pt x="636" y="1164"/>
                  </a:cubicBezTo>
                  <a:cubicBezTo>
                    <a:pt x="677" y="959"/>
                    <a:pt x="774" y="778"/>
                    <a:pt x="909" y="635"/>
                  </a:cubicBezTo>
                  <a:cubicBezTo>
                    <a:pt x="1088" y="444"/>
                    <a:pt x="1334" y="321"/>
                    <a:pt x="1607" y="296"/>
                  </a:cubicBezTo>
                  <a:close/>
                  <a:moveTo>
                    <a:pt x="1385" y="1"/>
                  </a:moveTo>
                  <a:cubicBezTo>
                    <a:pt x="1116" y="1"/>
                    <a:pt x="856" y="81"/>
                    <a:pt x="634" y="229"/>
                  </a:cubicBezTo>
                  <a:cubicBezTo>
                    <a:pt x="339" y="425"/>
                    <a:pt x="140" y="729"/>
                    <a:pt x="68" y="1088"/>
                  </a:cubicBezTo>
                  <a:cubicBezTo>
                    <a:pt x="0" y="1437"/>
                    <a:pt x="76" y="1794"/>
                    <a:pt x="275" y="2087"/>
                  </a:cubicBezTo>
                  <a:cubicBezTo>
                    <a:pt x="497" y="2411"/>
                    <a:pt x="839" y="2621"/>
                    <a:pt x="1227" y="2668"/>
                  </a:cubicBezTo>
                  <a:lnTo>
                    <a:pt x="1276" y="2672"/>
                  </a:lnTo>
                  <a:cubicBezTo>
                    <a:pt x="1373" y="2682"/>
                    <a:pt x="1496" y="2699"/>
                    <a:pt x="1640" y="2699"/>
                  </a:cubicBezTo>
                  <a:cubicBezTo>
                    <a:pt x="1689" y="2699"/>
                    <a:pt x="1742" y="2697"/>
                    <a:pt x="1800" y="2697"/>
                  </a:cubicBezTo>
                  <a:cubicBezTo>
                    <a:pt x="2390" y="2649"/>
                    <a:pt x="2883" y="2208"/>
                    <a:pt x="2996" y="1624"/>
                  </a:cubicBezTo>
                  <a:cubicBezTo>
                    <a:pt x="3133" y="916"/>
                    <a:pt x="2672" y="220"/>
                    <a:pt x="1970" y="75"/>
                  </a:cubicBezTo>
                  <a:cubicBezTo>
                    <a:pt x="1841" y="46"/>
                    <a:pt x="1709" y="30"/>
                    <a:pt x="1578" y="13"/>
                  </a:cubicBezTo>
                  <a:lnTo>
                    <a:pt x="1385"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0"/>
            <p:cNvSpPr/>
            <p:nvPr/>
          </p:nvSpPr>
          <p:spPr>
            <a:xfrm>
              <a:off x="6854376" y="2198633"/>
              <a:ext cx="148171" cy="133569"/>
            </a:xfrm>
            <a:custGeom>
              <a:avLst/>
              <a:gdLst/>
              <a:ahLst/>
              <a:cxnLst/>
              <a:rect l="l" t="t" r="r" b="b"/>
              <a:pathLst>
                <a:path w="2992" h="2697" extrusionOk="0">
                  <a:moveTo>
                    <a:pt x="1510" y="300"/>
                  </a:moveTo>
                  <a:cubicBezTo>
                    <a:pt x="1649" y="318"/>
                    <a:pt x="1863" y="380"/>
                    <a:pt x="2070" y="556"/>
                  </a:cubicBezTo>
                  <a:cubicBezTo>
                    <a:pt x="2275" y="741"/>
                    <a:pt x="2400" y="993"/>
                    <a:pt x="2421" y="1262"/>
                  </a:cubicBezTo>
                  <a:cubicBezTo>
                    <a:pt x="2443" y="1547"/>
                    <a:pt x="2349" y="1830"/>
                    <a:pt x="2162" y="2044"/>
                  </a:cubicBezTo>
                  <a:cubicBezTo>
                    <a:pt x="1980" y="2249"/>
                    <a:pt x="1725" y="2378"/>
                    <a:pt x="1453" y="2401"/>
                  </a:cubicBezTo>
                  <a:cubicBezTo>
                    <a:pt x="1424" y="2394"/>
                    <a:pt x="1391" y="2390"/>
                    <a:pt x="1356" y="2380"/>
                  </a:cubicBezTo>
                  <a:lnTo>
                    <a:pt x="1356" y="1338"/>
                  </a:lnTo>
                  <a:lnTo>
                    <a:pt x="1356" y="1205"/>
                  </a:lnTo>
                  <a:lnTo>
                    <a:pt x="1352" y="1336"/>
                  </a:lnTo>
                  <a:lnTo>
                    <a:pt x="1315" y="2370"/>
                  </a:lnTo>
                  <a:cubicBezTo>
                    <a:pt x="1198" y="2331"/>
                    <a:pt x="1057" y="2267"/>
                    <a:pt x="923" y="2148"/>
                  </a:cubicBezTo>
                  <a:cubicBezTo>
                    <a:pt x="716" y="1964"/>
                    <a:pt x="587" y="1711"/>
                    <a:pt x="566" y="1436"/>
                  </a:cubicBezTo>
                  <a:cubicBezTo>
                    <a:pt x="544" y="1151"/>
                    <a:pt x="638" y="866"/>
                    <a:pt x="827" y="655"/>
                  </a:cubicBezTo>
                  <a:cubicBezTo>
                    <a:pt x="1001" y="456"/>
                    <a:pt x="1243" y="331"/>
                    <a:pt x="1510" y="300"/>
                  </a:cubicBezTo>
                  <a:close/>
                  <a:moveTo>
                    <a:pt x="1354" y="0"/>
                  </a:moveTo>
                  <a:cubicBezTo>
                    <a:pt x="975" y="0"/>
                    <a:pt x="613" y="166"/>
                    <a:pt x="357" y="460"/>
                  </a:cubicBezTo>
                  <a:cubicBezTo>
                    <a:pt x="119" y="731"/>
                    <a:pt x="0" y="1096"/>
                    <a:pt x="29" y="1449"/>
                  </a:cubicBezTo>
                  <a:cubicBezTo>
                    <a:pt x="53" y="1797"/>
                    <a:pt x="213" y="2122"/>
                    <a:pt x="488" y="2362"/>
                  </a:cubicBezTo>
                  <a:cubicBezTo>
                    <a:pt x="652" y="2505"/>
                    <a:pt x="936" y="2678"/>
                    <a:pt x="1340" y="2690"/>
                  </a:cubicBezTo>
                  <a:cubicBezTo>
                    <a:pt x="1407" y="2692"/>
                    <a:pt x="1477" y="2696"/>
                    <a:pt x="1549" y="2696"/>
                  </a:cubicBezTo>
                  <a:lnTo>
                    <a:pt x="1691" y="2696"/>
                  </a:lnTo>
                  <a:cubicBezTo>
                    <a:pt x="2050" y="2680"/>
                    <a:pt x="2390" y="2515"/>
                    <a:pt x="2628" y="2245"/>
                  </a:cubicBezTo>
                  <a:cubicBezTo>
                    <a:pt x="2870" y="1970"/>
                    <a:pt x="2991" y="1609"/>
                    <a:pt x="2963" y="1250"/>
                  </a:cubicBezTo>
                  <a:cubicBezTo>
                    <a:pt x="2936" y="897"/>
                    <a:pt x="2776" y="577"/>
                    <a:pt x="2513" y="347"/>
                  </a:cubicBezTo>
                  <a:cubicBezTo>
                    <a:pt x="2349" y="199"/>
                    <a:pt x="2068" y="25"/>
                    <a:pt x="1654" y="10"/>
                  </a:cubicBezTo>
                  <a:lnTo>
                    <a:pt x="1354"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0"/>
            <p:cNvSpPr/>
            <p:nvPr/>
          </p:nvSpPr>
          <p:spPr>
            <a:xfrm>
              <a:off x="6841253" y="2172881"/>
              <a:ext cx="145002" cy="135748"/>
            </a:xfrm>
            <a:custGeom>
              <a:avLst/>
              <a:gdLst/>
              <a:ahLst/>
              <a:cxnLst/>
              <a:rect l="l" t="t" r="r" b="b"/>
              <a:pathLst>
                <a:path w="2928" h="2741" extrusionOk="0">
                  <a:moveTo>
                    <a:pt x="1125" y="368"/>
                  </a:moveTo>
                  <a:lnTo>
                    <a:pt x="1383" y="920"/>
                  </a:lnTo>
                  <a:lnTo>
                    <a:pt x="1383" y="920"/>
                  </a:lnTo>
                  <a:lnTo>
                    <a:pt x="1116" y="370"/>
                  </a:lnTo>
                  <a:cubicBezTo>
                    <a:pt x="1118" y="370"/>
                    <a:pt x="1123" y="370"/>
                    <a:pt x="1125" y="368"/>
                  </a:cubicBezTo>
                  <a:close/>
                  <a:moveTo>
                    <a:pt x="1371" y="346"/>
                  </a:moveTo>
                  <a:cubicBezTo>
                    <a:pt x="1520" y="346"/>
                    <a:pt x="1669" y="376"/>
                    <a:pt x="1806" y="436"/>
                  </a:cubicBezTo>
                  <a:cubicBezTo>
                    <a:pt x="2077" y="553"/>
                    <a:pt x="2286" y="779"/>
                    <a:pt x="2384" y="1058"/>
                  </a:cubicBezTo>
                  <a:cubicBezTo>
                    <a:pt x="2479" y="1329"/>
                    <a:pt x="2460" y="1632"/>
                    <a:pt x="2333" y="1889"/>
                  </a:cubicBezTo>
                  <a:cubicBezTo>
                    <a:pt x="2235" y="2088"/>
                    <a:pt x="2079" y="2248"/>
                    <a:pt x="1904" y="2346"/>
                  </a:cubicBezTo>
                  <a:cubicBezTo>
                    <a:pt x="1792" y="2384"/>
                    <a:pt x="1676" y="2404"/>
                    <a:pt x="1559" y="2404"/>
                  </a:cubicBezTo>
                  <a:cubicBezTo>
                    <a:pt x="1399" y="2404"/>
                    <a:pt x="1239" y="2367"/>
                    <a:pt x="1084" y="2293"/>
                  </a:cubicBezTo>
                  <a:cubicBezTo>
                    <a:pt x="831" y="2166"/>
                    <a:pt x="643" y="1954"/>
                    <a:pt x="548" y="1688"/>
                  </a:cubicBezTo>
                  <a:cubicBezTo>
                    <a:pt x="450" y="1415"/>
                    <a:pt x="468" y="1113"/>
                    <a:pt x="599" y="848"/>
                  </a:cubicBezTo>
                  <a:cubicBezTo>
                    <a:pt x="681" y="684"/>
                    <a:pt x="805" y="543"/>
                    <a:pt x="954" y="440"/>
                  </a:cubicBezTo>
                  <a:lnTo>
                    <a:pt x="1631" y="1437"/>
                  </a:lnTo>
                  <a:lnTo>
                    <a:pt x="1137" y="370"/>
                  </a:lnTo>
                  <a:cubicBezTo>
                    <a:pt x="1214" y="354"/>
                    <a:pt x="1293" y="346"/>
                    <a:pt x="1371" y="346"/>
                  </a:cubicBezTo>
                  <a:close/>
                  <a:moveTo>
                    <a:pt x="1555" y="1"/>
                  </a:moveTo>
                  <a:cubicBezTo>
                    <a:pt x="1371" y="1"/>
                    <a:pt x="1187" y="38"/>
                    <a:pt x="1020" y="114"/>
                  </a:cubicBezTo>
                  <a:cubicBezTo>
                    <a:pt x="975" y="135"/>
                    <a:pt x="930" y="153"/>
                    <a:pt x="860" y="184"/>
                  </a:cubicBezTo>
                  <a:cubicBezTo>
                    <a:pt x="562" y="309"/>
                    <a:pt x="322" y="535"/>
                    <a:pt x="181" y="820"/>
                  </a:cubicBezTo>
                  <a:cubicBezTo>
                    <a:pt x="25" y="1140"/>
                    <a:pt x="0" y="1517"/>
                    <a:pt x="119" y="1854"/>
                  </a:cubicBezTo>
                  <a:cubicBezTo>
                    <a:pt x="240" y="2200"/>
                    <a:pt x="503" y="2482"/>
                    <a:pt x="842" y="2631"/>
                  </a:cubicBezTo>
                  <a:cubicBezTo>
                    <a:pt x="1012" y="2705"/>
                    <a:pt x="1190" y="2740"/>
                    <a:pt x="1373" y="2740"/>
                  </a:cubicBezTo>
                  <a:cubicBezTo>
                    <a:pt x="1549" y="2740"/>
                    <a:pt x="1724" y="2707"/>
                    <a:pt x="1888" y="2637"/>
                  </a:cubicBezTo>
                  <a:cubicBezTo>
                    <a:pt x="1970" y="2603"/>
                    <a:pt x="2052" y="2564"/>
                    <a:pt x="2152" y="2514"/>
                  </a:cubicBezTo>
                  <a:lnTo>
                    <a:pt x="2304" y="2428"/>
                  </a:lnTo>
                  <a:cubicBezTo>
                    <a:pt x="2491" y="2299"/>
                    <a:pt x="2645" y="2125"/>
                    <a:pt x="2749" y="1915"/>
                  </a:cubicBezTo>
                  <a:cubicBezTo>
                    <a:pt x="2907" y="1597"/>
                    <a:pt x="2928" y="1222"/>
                    <a:pt x="2809" y="883"/>
                  </a:cubicBezTo>
                  <a:cubicBezTo>
                    <a:pt x="2694" y="555"/>
                    <a:pt x="2458" y="290"/>
                    <a:pt x="2138" y="132"/>
                  </a:cubicBezTo>
                  <a:cubicBezTo>
                    <a:pt x="1957" y="45"/>
                    <a:pt x="1756" y="1"/>
                    <a:pt x="1555"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0"/>
            <p:cNvSpPr/>
            <p:nvPr/>
          </p:nvSpPr>
          <p:spPr>
            <a:xfrm>
              <a:off x="6787821" y="2027827"/>
              <a:ext cx="151539" cy="141493"/>
            </a:xfrm>
            <a:custGeom>
              <a:avLst/>
              <a:gdLst/>
              <a:ahLst/>
              <a:cxnLst/>
              <a:rect l="l" t="t" r="r" b="b"/>
              <a:pathLst>
                <a:path w="3060" h="2857" extrusionOk="0">
                  <a:moveTo>
                    <a:pt x="1421" y="452"/>
                  </a:moveTo>
                  <a:cubicBezTo>
                    <a:pt x="1683" y="452"/>
                    <a:pt x="1942" y="544"/>
                    <a:pt x="2146" y="725"/>
                  </a:cubicBezTo>
                  <a:cubicBezTo>
                    <a:pt x="2530" y="1059"/>
                    <a:pt x="2637" y="1607"/>
                    <a:pt x="2409" y="2062"/>
                  </a:cubicBezTo>
                  <a:cubicBezTo>
                    <a:pt x="2372" y="2130"/>
                    <a:pt x="2331" y="2185"/>
                    <a:pt x="2306" y="2216"/>
                  </a:cubicBezTo>
                  <a:cubicBezTo>
                    <a:pt x="2126" y="2335"/>
                    <a:pt x="1914" y="2401"/>
                    <a:pt x="1701" y="2401"/>
                  </a:cubicBezTo>
                  <a:lnTo>
                    <a:pt x="1724" y="1201"/>
                  </a:lnTo>
                  <a:lnTo>
                    <a:pt x="1724" y="1201"/>
                  </a:lnTo>
                  <a:lnTo>
                    <a:pt x="1488" y="2382"/>
                  </a:lnTo>
                  <a:cubicBezTo>
                    <a:pt x="1205" y="2325"/>
                    <a:pt x="962" y="2165"/>
                    <a:pt x="802" y="1929"/>
                  </a:cubicBezTo>
                  <a:cubicBezTo>
                    <a:pt x="638" y="1689"/>
                    <a:pt x="581" y="1400"/>
                    <a:pt x="634" y="1104"/>
                  </a:cubicBezTo>
                  <a:cubicBezTo>
                    <a:pt x="673" y="916"/>
                    <a:pt x="761" y="733"/>
                    <a:pt x="891" y="589"/>
                  </a:cubicBezTo>
                  <a:cubicBezTo>
                    <a:pt x="946" y="559"/>
                    <a:pt x="1006" y="534"/>
                    <a:pt x="1065" y="513"/>
                  </a:cubicBezTo>
                  <a:lnTo>
                    <a:pt x="1637" y="1221"/>
                  </a:lnTo>
                  <a:lnTo>
                    <a:pt x="1069" y="509"/>
                  </a:lnTo>
                  <a:cubicBezTo>
                    <a:pt x="1184" y="471"/>
                    <a:pt x="1303" y="452"/>
                    <a:pt x="1421" y="452"/>
                  </a:cubicBezTo>
                  <a:close/>
                  <a:moveTo>
                    <a:pt x="1703" y="1"/>
                  </a:moveTo>
                  <a:cubicBezTo>
                    <a:pt x="1406" y="1"/>
                    <a:pt x="1116" y="103"/>
                    <a:pt x="889" y="284"/>
                  </a:cubicBezTo>
                  <a:cubicBezTo>
                    <a:pt x="821" y="339"/>
                    <a:pt x="755" y="392"/>
                    <a:pt x="690" y="448"/>
                  </a:cubicBezTo>
                  <a:cubicBezTo>
                    <a:pt x="571" y="554"/>
                    <a:pt x="396" y="725"/>
                    <a:pt x="265" y="981"/>
                  </a:cubicBezTo>
                  <a:cubicBezTo>
                    <a:pt x="0" y="1508"/>
                    <a:pt x="125" y="2146"/>
                    <a:pt x="562" y="2528"/>
                  </a:cubicBezTo>
                  <a:cubicBezTo>
                    <a:pt x="807" y="2746"/>
                    <a:pt x="1114" y="2856"/>
                    <a:pt x="1422" y="2856"/>
                  </a:cubicBezTo>
                  <a:cubicBezTo>
                    <a:pt x="1703" y="2856"/>
                    <a:pt x="1982" y="2764"/>
                    <a:pt x="2218" y="2581"/>
                  </a:cubicBezTo>
                  <a:lnTo>
                    <a:pt x="2341" y="2487"/>
                  </a:lnTo>
                  <a:cubicBezTo>
                    <a:pt x="2401" y="2442"/>
                    <a:pt x="2460" y="2395"/>
                    <a:pt x="2515" y="2350"/>
                  </a:cubicBezTo>
                  <a:cubicBezTo>
                    <a:pt x="2833" y="2095"/>
                    <a:pt x="2952" y="1785"/>
                    <a:pt x="2996" y="1556"/>
                  </a:cubicBezTo>
                  <a:cubicBezTo>
                    <a:pt x="3059" y="1213"/>
                    <a:pt x="2987" y="864"/>
                    <a:pt x="2792" y="579"/>
                  </a:cubicBezTo>
                  <a:cubicBezTo>
                    <a:pt x="2598" y="290"/>
                    <a:pt x="2300" y="95"/>
                    <a:pt x="1959" y="25"/>
                  </a:cubicBezTo>
                  <a:lnTo>
                    <a:pt x="1804"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0"/>
            <p:cNvSpPr/>
            <p:nvPr/>
          </p:nvSpPr>
          <p:spPr>
            <a:xfrm>
              <a:off x="6804856" y="2041248"/>
              <a:ext cx="154213" cy="139363"/>
            </a:xfrm>
            <a:custGeom>
              <a:avLst/>
              <a:gdLst/>
              <a:ahLst/>
              <a:cxnLst/>
              <a:rect l="l" t="t" r="r" b="b"/>
              <a:pathLst>
                <a:path w="3114" h="2814" extrusionOk="0">
                  <a:moveTo>
                    <a:pt x="1364" y="413"/>
                  </a:moveTo>
                  <a:cubicBezTo>
                    <a:pt x="1527" y="413"/>
                    <a:pt x="1690" y="450"/>
                    <a:pt x="1839" y="523"/>
                  </a:cubicBezTo>
                  <a:cubicBezTo>
                    <a:pt x="2094" y="649"/>
                    <a:pt x="2284" y="864"/>
                    <a:pt x="2385" y="1139"/>
                  </a:cubicBezTo>
                  <a:cubicBezTo>
                    <a:pt x="2483" y="1412"/>
                    <a:pt x="2463" y="1715"/>
                    <a:pt x="2334" y="1978"/>
                  </a:cubicBezTo>
                  <a:cubicBezTo>
                    <a:pt x="2299" y="2050"/>
                    <a:pt x="2254" y="2120"/>
                    <a:pt x="2202" y="2181"/>
                  </a:cubicBezTo>
                  <a:lnTo>
                    <a:pt x="1535" y="1223"/>
                  </a:lnTo>
                  <a:lnTo>
                    <a:pt x="2200" y="2183"/>
                  </a:lnTo>
                  <a:cubicBezTo>
                    <a:pt x="2171" y="2214"/>
                    <a:pt x="2147" y="2245"/>
                    <a:pt x="2116" y="2273"/>
                  </a:cubicBezTo>
                  <a:cubicBezTo>
                    <a:pt x="1960" y="2358"/>
                    <a:pt x="1786" y="2401"/>
                    <a:pt x="1605" y="2401"/>
                  </a:cubicBezTo>
                  <a:cubicBezTo>
                    <a:pt x="1248" y="2401"/>
                    <a:pt x="918" y="2224"/>
                    <a:pt x="715" y="1927"/>
                  </a:cubicBezTo>
                  <a:cubicBezTo>
                    <a:pt x="458" y="1549"/>
                    <a:pt x="479" y="1059"/>
                    <a:pt x="721" y="714"/>
                  </a:cubicBezTo>
                  <a:lnTo>
                    <a:pt x="1295" y="1397"/>
                  </a:lnTo>
                  <a:lnTo>
                    <a:pt x="772" y="647"/>
                  </a:lnTo>
                  <a:cubicBezTo>
                    <a:pt x="811" y="597"/>
                    <a:pt x="854" y="554"/>
                    <a:pt x="904" y="513"/>
                  </a:cubicBezTo>
                  <a:cubicBezTo>
                    <a:pt x="1052" y="446"/>
                    <a:pt x="1208" y="413"/>
                    <a:pt x="1364" y="413"/>
                  </a:cubicBezTo>
                  <a:close/>
                  <a:moveTo>
                    <a:pt x="1605" y="0"/>
                  </a:moveTo>
                  <a:cubicBezTo>
                    <a:pt x="1334" y="0"/>
                    <a:pt x="1074" y="82"/>
                    <a:pt x="852" y="236"/>
                  </a:cubicBezTo>
                  <a:lnTo>
                    <a:pt x="805" y="267"/>
                  </a:lnTo>
                  <a:cubicBezTo>
                    <a:pt x="719" y="327"/>
                    <a:pt x="631" y="390"/>
                    <a:pt x="549" y="458"/>
                  </a:cubicBezTo>
                  <a:cubicBezTo>
                    <a:pt x="395" y="577"/>
                    <a:pt x="268" y="731"/>
                    <a:pt x="179" y="911"/>
                  </a:cubicBezTo>
                  <a:cubicBezTo>
                    <a:pt x="23" y="1227"/>
                    <a:pt x="1" y="1599"/>
                    <a:pt x="120" y="1939"/>
                  </a:cubicBezTo>
                  <a:cubicBezTo>
                    <a:pt x="239" y="2263"/>
                    <a:pt x="471" y="2526"/>
                    <a:pt x="776" y="2676"/>
                  </a:cubicBezTo>
                  <a:cubicBezTo>
                    <a:pt x="961" y="2768"/>
                    <a:pt x="1162" y="2813"/>
                    <a:pt x="1365" y="2813"/>
                  </a:cubicBezTo>
                  <a:cubicBezTo>
                    <a:pt x="1554" y="2813"/>
                    <a:pt x="1745" y="2772"/>
                    <a:pt x="1919" y="2694"/>
                  </a:cubicBezTo>
                  <a:cubicBezTo>
                    <a:pt x="2104" y="2606"/>
                    <a:pt x="2247" y="2503"/>
                    <a:pt x="2364" y="2421"/>
                  </a:cubicBezTo>
                  <a:cubicBezTo>
                    <a:pt x="2957" y="2009"/>
                    <a:pt x="3113" y="1186"/>
                    <a:pt x="2709" y="585"/>
                  </a:cubicBezTo>
                  <a:cubicBezTo>
                    <a:pt x="2459" y="218"/>
                    <a:pt x="2048" y="0"/>
                    <a:pt x="1605"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0"/>
            <p:cNvSpPr/>
            <p:nvPr/>
          </p:nvSpPr>
          <p:spPr>
            <a:xfrm>
              <a:off x="6875670" y="2125982"/>
              <a:ext cx="165554" cy="170118"/>
            </a:xfrm>
            <a:custGeom>
              <a:avLst/>
              <a:gdLst/>
              <a:ahLst/>
              <a:cxnLst/>
              <a:rect l="l" t="t" r="r" b="b"/>
              <a:pathLst>
                <a:path w="3343" h="3435" extrusionOk="0">
                  <a:moveTo>
                    <a:pt x="1777" y="1030"/>
                  </a:moveTo>
                  <a:cubicBezTo>
                    <a:pt x="2086" y="1030"/>
                    <a:pt x="2348" y="1166"/>
                    <a:pt x="2494" y="1332"/>
                  </a:cubicBezTo>
                  <a:cubicBezTo>
                    <a:pt x="2545" y="1387"/>
                    <a:pt x="2571" y="1439"/>
                    <a:pt x="2578" y="1465"/>
                  </a:cubicBezTo>
                  <a:cubicBezTo>
                    <a:pt x="2633" y="1664"/>
                    <a:pt x="2414" y="2208"/>
                    <a:pt x="1847" y="2364"/>
                  </a:cubicBezTo>
                  <a:cubicBezTo>
                    <a:pt x="1750" y="2390"/>
                    <a:pt x="1656" y="2402"/>
                    <a:pt x="1567" y="2402"/>
                  </a:cubicBezTo>
                  <a:cubicBezTo>
                    <a:pt x="1135" y="2402"/>
                    <a:pt x="808" y="2133"/>
                    <a:pt x="762" y="1970"/>
                  </a:cubicBezTo>
                  <a:lnTo>
                    <a:pt x="1919" y="1650"/>
                  </a:lnTo>
                  <a:lnTo>
                    <a:pt x="1919" y="1650"/>
                  </a:lnTo>
                  <a:lnTo>
                    <a:pt x="762" y="1968"/>
                  </a:lnTo>
                  <a:cubicBezTo>
                    <a:pt x="707" y="1769"/>
                    <a:pt x="926" y="1225"/>
                    <a:pt x="1490" y="1069"/>
                  </a:cubicBezTo>
                  <a:cubicBezTo>
                    <a:pt x="1589" y="1042"/>
                    <a:pt x="1685" y="1030"/>
                    <a:pt x="1777" y="1030"/>
                  </a:cubicBezTo>
                  <a:close/>
                  <a:moveTo>
                    <a:pt x="1566" y="1"/>
                  </a:moveTo>
                  <a:cubicBezTo>
                    <a:pt x="1448" y="1"/>
                    <a:pt x="1329" y="17"/>
                    <a:pt x="1209" y="50"/>
                  </a:cubicBezTo>
                  <a:cubicBezTo>
                    <a:pt x="409" y="269"/>
                    <a:pt x="1" y="1153"/>
                    <a:pt x="266" y="2105"/>
                  </a:cubicBezTo>
                  <a:cubicBezTo>
                    <a:pt x="352" y="2417"/>
                    <a:pt x="501" y="2700"/>
                    <a:pt x="696" y="2922"/>
                  </a:cubicBezTo>
                  <a:cubicBezTo>
                    <a:pt x="992" y="3254"/>
                    <a:pt x="1375" y="3435"/>
                    <a:pt x="1773" y="3435"/>
                  </a:cubicBezTo>
                  <a:cubicBezTo>
                    <a:pt x="1894" y="3435"/>
                    <a:pt x="2013" y="3418"/>
                    <a:pt x="2135" y="3383"/>
                  </a:cubicBezTo>
                  <a:cubicBezTo>
                    <a:pt x="2935" y="3160"/>
                    <a:pt x="3343" y="2278"/>
                    <a:pt x="3078" y="1326"/>
                  </a:cubicBezTo>
                  <a:cubicBezTo>
                    <a:pt x="2853" y="519"/>
                    <a:pt x="2239" y="1"/>
                    <a:pt x="1566"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0"/>
            <p:cNvSpPr/>
            <p:nvPr/>
          </p:nvSpPr>
          <p:spPr>
            <a:xfrm>
              <a:off x="6942324" y="2136729"/>
              <a:ext cx="118705" cy="20801"/>
            </a:xfrm>
            <a:custGeom>
              <a:avLst/>
              <a:gdLst/>
              <a:ahLst/>
              <a:cxnLst/>
              <a:rect l="l" t="t" r="r" b="b"/>
              <a:pathLst>
                <a:path w="2397" h="420" extrusionOk="0">
                  <a:moveTo>
                    <a:pt x="25" y="1"/>
                  </a:moveTo>
                  <a:lnTo>
                    <a:pt x="1" y="165"/>
                  </a:lnTo>
                  <a:lnTo>
                    <a:pt x="1658" y="341"/>
                  </a:lnTo>
                  <a:lnTo>
                    <a:pt x="2389" y="419"/>
                  </a:lnTo>
                  <a:lnTo>
                    <a:pt x="1710" y="298"/>
                  </a:lnTo>
                  <a:lnTo>
                    <a:pt x="2397" y="356"/>
                  </a:lnTo>
                  <a:lnTo>
                    <a:pt x="2397" y="356"/>
                  </a:lnTo>
                  <a:lnTo>
                    <a:pt x="1638" y="286"/>
                  </a:lnTo>
                  <a:lnTo>
                    <a:pt x="25"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0"/>
            <p:cNvSpPr/>
            <p:nvPr/>
          </p:nvSpPr>
          <p:spPr>
            <a:xfrm>
              <a:off x="6898647" y="2111224"/>
              <a:ext cx="181995" cy="171802"/>
            </a:xfrm>
            <a:custGeom>
              <a:avLst/>
              <a:gdLst/>
              <a:ahLst/>
              <a:cxnLst/>
              <a:rect l="l" t="t" r="r" b="b"/>
              <a:pathLst>
                <a:path w="3675" h="3469" extrusionOk="0">
                  <a:moveTo>
                    <a:pt x="2276" y="1462"/>
                  </a:moveTo>
                  <a:lnTo>
                    <a:pt x="1875" y="1572"/>
                  </a:lnTo>
                  <a:lnTo>
                    <a:pt x="1875" y="1572"/>
                  </a:lnTo>
                  <a:lnTo>
                    <a:pt x="1876" y="1572"/>
                  </a:lnTo>
                  <a:lnTo>
                    <a:pt x="2276" y="1462"/>
                  </a:lnTo>
                  <a:lnTo>
                    <a:pt x="2276" y="1462"/>
                  </a:lnTo>
                  <a:cubicBezTo>
                    <a:pt x="2276" y="1462"/>
                    <a:pt x="2276" y="1462"/>
                    <a:pt x="2276" y="1462"/>
                  </a:cubicBezTo>
                  <a:close/>
                  <a:moveTo>
                    <a:pt x="1707" y="1088"/>
                  </a:moveTo>
                  <a:lnTo>
                    <a:pt x="1707" y="1088"/>
                  </a:lnTo>
                  <a:cubicBezTo>
                    <a:pt x="1867" y="1121"/>
                    <a:pt x="2019" y="1199"/>
                    <a:pt x="2142" y="1312"/>
                  </a:cubicBezTo>
                  <a:cubicBezTo>
                    <a:pt x="2200" y="1363"/>
                    <a:pt x="2243" y="1414"/>
                    <a:pt x="2278" y="1462"/>
                  </a:cubicBezTo>
                  <a:lnTo>
                    <a:pt x="2276" y="1462"/>
                  </a:lnTo>
                  <a:lnTo>
                    <a:pt x="2276" y="1462"/>
                  </a:lnTo>
                  <a:cubicBezTo>
                    <a:pt x="2335" y="1540"/>
                    <a:pt x="2368" y="1611"/>
                    <a:pt x="2389" y="1661"/>
                  </a:cubicBezTo>
                  <a:lnTo>
                    <a:pt x="2389" y="1663"/>
                  </a:lnTo>
                  <a:cubicBezTo>
                    <a:pt x="2397" y="1693"/>
                    <a:pt x="2409" y="1778"/>
                    <a:pt x="2407" y="1890"/>
                  </a:cubicBezTo>
                  <a:cubicBezTo>
                    <a:pt x="2405" y="1927"/>
                    <a:pt x="2401" y="1962"/>
                    <a:pt x="2395" y="2003"/>
                  </a:cubicBezTo>
                  <a:cubicBezTo>
                    <a:pt x="2348" y="2241"/>
                    <a:pt x="2235" y="2395"/>
                    <a:pt x="2194" y="2446"/>
                  </a:cubicBezTo>
                  <a:cubicBezTo>
                    <a:pt x="2175" y="2471"/>
                    <a:pt x="2159" y="2491"/>
                    <a:pt x="2138" y="2512"/>
                  </a:cubicBezTo>
                  <a:lnTo>
                    <a:pt x="2021" y="2112"/>
                  </a:lnTo>
                  <a:lnTo>
                    <a:pt x="2058" y="2098"/>
                  </a:lnTo>
                  <a:lnTo>
                    <a:pt x="1874" y="1572"/>
                  </a:lnTo>
                  <a:lnTo>
                    <a:pt x="1875" y="1572"/>
                  </a:lnTo>
                  <a:lnTo>
                    <a:pt x="1875" y="1572"/>
                  </a:lnTo>
                  <a:lnTo>
                    <a:pt x="1707" y="1088"/>
                  </a:lnTo>
                  <a:close/>
                  <a:moveTo>
                    <a:pt x="2655" y="1"/>
                  </a:moveTo>
                  <a:lnTo>
                    <a:pt x="1305" y="391"/>
                  </a:lnTo>
                  <a:cubicBezTo>
                    <a:pt x="1279" y="399"/>
                    <a:pt x="1252" y="405"/>
                    <a:pt x="1221" y="413"/>
                  </a:cubicBezTo>
                  <a:cubicBezTo>
                    <a:pt x="1188" y="421"/>
                    <a:pt x="1158" y="430"/>
                    <a:pt x="1121" y="440"/>
                  </a:cubicBezTo>
                  <a:cubicBezTo>
                    <a:pt x="807" y="516"/>
                    <a:pt x="540" y="678"/>
                    <a:pt x="347" y="912"/>
                  </a:cubicBezTo>
                  <a:cubicBezTo>
                    <a:pt x="288" y="984"/>
                    <a:pt x="103" y="1203"/>
                    <a:pt x="37" y="1550"/>
                  </a:cubicBezTo>
                  <a:cubicBezTo>
                    <a:pt x="19" y="1634"/>
                    <a:pt x="9" y="1718"/>
                    <a:pt x="7" y="1806"/>
                  </a:cubicBezTo>
                  <a:cubicBezTo>
                    <a:pt x="1" y="1989"/>
                    <a:pt x="35" y="2132"/>
                    <a:pt x="52" y="2215"/>
                  </a:cubicBezTo>
                  <a:cubicBezTo>
                    <a:pt x="64" y="2272"/>
                    <a:pt x="83" y="2329"/>
                    <a:pt x="99" y="2373"/>
                  </a:cubicBezTo>
                  <a:lnTo>
                    <a:pt x="111" y="2411"/>
                  </a:lnTo>
                  <a:cubicBezTo>
                    <a:pt x="193" y="2680"/>
                    <a:pt x="329" y="2904"/>
                    <a:pt x="522" y="3080"/>
                  </a:cubicBezTo>
                  <a:cubicBezTo>
                    <a:pt x="776" y="3314"/>
                    <a:pt x="1088" y="3445"/>
                    <a:pt x="1426" y="3466"/>
                  </a:cubicBezTo>
                  <a:cubicBezTo>
                    <a:pt x="1455" y="3468"/>
                    <a:pt x="1482" y="3468"/>
                    <a:pt x="1508" y="3468"/>
                  </a:cubicBezTo>
                  <a:cubicBezTo>
                    <a:pt x="1753" y="3468"/>
                    <a:pt x="1947" y="3407"/>
                    <a:pt x="2079" y="3359"/>
                  </a:cubicBezTo>
                  <a:cubicBezTo>
                    <a:pt x="2144" y="3335"/>
                    <a:pt x="2214" y="3312"/>
                    <a:pt x="2284" y="3288"/>
                  </a:cubicBezTo>
                  <a:lnTo>
                    <a:pt x="3675" y="2803"/>
                  </a:lnTo>
                  <a:lnTo>
                    <a:pt x="3160" y="1615"/>
                  </a:lnTo>
                  <a:cubicBezTo>
                    <a:pt x="3131" y="1552"/>
                    <a:pt x="3105" y="1486"/>
                    <a:pt x="3078" y="1419"/>
                  </a:cubicBezTo>
                  <a:cubicBezTo>
                    <a:pt x="3057" y="1365"/>
                    <a:pt x="3043" y="1308"/>
                    <a:pt x="3027" y="1252"/>
                  </a:cubicBezTo>
                  <a:cubicBezTo>
                    <a:pt x="3018" y="1222"/>
                    <a:pt x="3008" y="1193"/>
                    <a:pt x="2996" y="1150"/>
                  </a:cubicBezTo>
                  <a:lnTo>
                    <a:pt x="2655"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0"/>
            <p:cNvSpPr/>
            <p:nvPr/>
          </p:nvSpPr>
          <p:spPr>
            <a:xfrm>
              <a:off x="6917960" y="2075518"/>
              <a:ext cx="238302" cy="236333"/>
            </a:xfrm>
            <a:custGeom>
              <a:avLst/>
              <a:gdLst/>
              <a:ahLst/>
              <a:cxnLst/>
              <a:rect l="l" t="t" r="r" b="b"/>
              <a:pathLst>
                <a:path w="4812" h="4772" extrusionOk="0">
                  <a:moveTo>
                    <a:pt x="1593" y="0"/>
                  </a:moveTo>
                  <a:cubicBezTo>
                    <a:pt x="1416" y="0"/>
                    <a:pt x="1244" y="23"/>
                    <a:pt x="1084" y="76"/>
                  </a:cubicBezTo>
                  <a:cubicBezTo>
                    <a:pt x="429" y="283"/>
                    <a:pt x="0" y="911"/>
                    <a:pt x="41" y="1604"/>
                  </a:cubicBezTo>
                  <a:cubicBezTo>
                    <a:pt x="52" y="1805"/>
                    <a:pt x="99" y="2004"/>
                    <a:pt x="179" y="2191"/>
                  </a:cubicBezTo>
                  <a:cubicBezTo>
                    <a:pt x="220" y="2285"/>
                    <a:pt x="257" y="2396"/>
                    <a:pt x="298" y="2540"/>
                  </a:cubicBezTo>
                  <a:lnTo>
                    <a:pt x="322" y="2611"/>
                  </a:lnTo>
                  <a:cubicBezTo>
                    <a:pt x="357" y="2739"/>
                    <a:pt x="396" y="2868"/>
                    <a:pt x="441" y="2991"/>
                  </a:cubicBezTo>
                  <a:cubicBezTo>
                    <a:pt x="480" y="3094"/>
                    <a:pt x="523" y="3196"/>
                    <a:pt x="569" y="3297"/>
                  </a:cubicBezTo>
                  <a:lnTo>
                    <a:pt x="585" y="3338"/>
                  </a:lnTo>
                  <a:cubicBezTo>
                    <a:pt x="673" y="3539"/>
                    <a:pt x="774" y="3734"/>
                    <a:pt x="880" y="3916"/>
                  </a:cubicBezTo>
                  <a:cubicBezTo>
                    <a:pt x="954" y="4039"/>
                    <a:pt x="1034" y="4140"/>
                    <a:pt x="1096" y="4214"/>
                  </a:cubicBezTo>
                  <a:cubicBezTo>
                    <a:pt x="1209" y="4347"/>
                    <a:pt x="1340" y="4460"/>
                    <a:pt x="1488" y="4550"/>
                  </a:cubicBezTo>
                  <a:cubicBezTo>
                    <a:pt x="1732" y="4696"/>
                    <a:pt x="2001" y="4772"/>
                    <a:pt x="2284" y="4772"/>
                  </a:cubicBezTo>
                  <a:cubicBezTo>
                    <a:pt x="2386" y="4772"/>
                    <a:pt x="2489" y="4764"/>
                    <a:pt x="2591" y="4739"/>
                  </a:cubicBezTo>
                  <a:cubicBezTo>
                    <a:pt x="2836" y="4696"/>
                    <a:pt x="3026" y="4599"/>
                    <a:pt x="3156" y="4528"/>
                  </a:cubicBezTo>
                  <a:cubicBezTo>
                    <a:pt x="3312" y="4439"/>
                    <a:pt x="3461" y="4333"/>
                    <a:pt x="3601" y="4210"/>
                  </a:cubicBezTo>
                  <a:cubicBezTo>
                    <a:pt x="3652" y="4162"/>
                    <a:pt x="3703" y="4117"/>
                    <a:pt x="3771" y="4056"/>
                  </a:cubicBezTo>
                  <a:lnTo>
                    <a:pt x="4811" y="3108"/>
                  </a:lnTo>
                  <a:lnTo>
                    <a:pt x="3753" y="2263"/>
                  </a:lnTo>
                  <a:cubicBezTo>
                    <a:pt x="3740" y="2244"/>
                    <a:pt x="3728" y="2230"/>
                    <a:pt x="3714" y="2211"/>
                  </a:cubicBezTo>
                  <a:lnTo>
                    <a:pt x="3697" y="2185"/>
                  </a:lnTo>
                  <a:cubicBezTo>
                    <a:pt x="3656" y="2117"/>
                    <a:pt x="3607" y="2000"/>
                    <a:pt x="3560" y="1887"/>
                  </a:cubicBezTo>
                  <a:lnTo>
                    <a:pt x="3451" y="1575"/>
                  </a:lnTo>
                  <a:lnTo>
                    <a:pt x="3400" y="1421"/>
                  </a:lnTo>
                  <a:cubicBezTo>
                    <a:pt x="3392" y="1393"/>
                    <a:pt x="3385" y="1364"/>
                    <a:pt x="3379" y="1333"/>
                  </a:cubicBezTo>
                  <a:lnTo>
                    <a:pt x="3357" y="1237"/>
                  </a:lnTo>
                  <a:cubicBezTo>
                    <a:pt x="3353" y="1208"/>
                    <a:pt x="3346" y="1177"/>
                    <a:pt x="3344" y="1155"/>
                  </a:cubicBezTo>
                  <a:lnTo>
                    <a:pt x="3227" y="293"/>
                  </a:lnTo>
                  <a:lnTo>
                    <a:pt x="2429" y="102"/>
                  </a:lnTo>
                  <a:cubicBezTo>
                    <a:pt x="2280" y="69"/>
                    <a:pt x="2122" y="41"/>
                    <a:pt x="1943" y="20"/>
                  </a:cubicBezTo>
                  <a:cubicBezTo>
                    <a:pt x="1878" y="16"/>
                    <a:pt x="1814" y="10"/>
                    <a:pt x="1748" y="6"/>
                  </a:cubicBezTo>
                  <a:cubicBezTo>
                    <a:pt x="1696" y="2"/>
                    <a:pt x="1644" y="0"/>
                    <a:pt x="1593"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0"/>
            <p:cNvSpPr/>
            <p:nvPr/>
          </p:nvSpPr>
          <p:spPr>
            <a:xfrm>
              <a:off x="7009870" y="2137571"/>
              <a:ext cx="87952" cy="89244"/>
            </a:xfrm>
            <a:custGeom>
              <a:avLst/>
              <a:gdLst/>
              <a:ahLst/>
              <a:cxnLst/>
              <a:rect l="l" t="t" r="r" b="b"/>
              <a:pathLst>
                <a:path w="1776" h="1802" extrusionOk="0">
                  <a:moveTo>
                    <a:pt x="56" y="0"/>
                  </a:moveTo>
                  <a:lnTo>
                    <a:pt x="186" y="148"/>
                  </a:lnTo>
                  <a:lnTo>
                    <a:pt x="42" y="10"/>
                  </a:lnTo>
                  <a:lnTo>
                    <a:pt x="247" y="220"/>
                  </a:lnTo>
                  <a:lnTo>
                    <a:pt x="493" y="499"/>
                  </a:lnTo>
                  <a:lnTo>
                    <a:pt x="1" y="54"/>
                  </a:lnTo>
                  <a:lnTo>
                    <a:pt x="1" y="54"/>
                  </a:lnTo>
                  <a:lnTo>
                    <a:pt x="520" y="527"/>
                  </a:lnTo>
                  <a:lnTo>
                    <a:pt x="1638" y="1802"/>
                  </a:lnTo>
                  <a:lnTo>
                    <a:pt x="1776" y="1672"/>
                  </a:lnTo>
                  <a:lnTo>
                    <a:pt x="768" y="708"/>
                  </a:lnTo>
                  <a:lnTo>
                    <a:pt x="344" y="298"/>
                  </a:lnTo>
                  <a:lnTo>
                    <a:pt x="56"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0"/>
            <p:cNvSpPr/>
            <p:nvPr/>
          </p:nvSpPr>
          <p:spPr>
            <a:xfrm>
              <a:off x="6931578" y="2053975"/>
              <a:ext cx="360722" cy="242871"/>
            </a:xfrm>
            <a:custGeom>
              <a:avLst/>
              <a:gdLst/>
              <a:ahLst/>
              <a:cxnLst/>
              <a:rect l="l" t="t" r="r" b="b"/>
              <a:pathLst>
                <a:path w="7284" h="4904" extrusionOk="0">
                  <a:moveTo>
                    <a:pt x="1935" y="2246"/>
                  </a:moveTo>
                  <a:lnTo>
                    <a:pt x="1959" y="2351"/>
                  </a:lnTo>
                  <a:lnTo>
                    <a:pt x="1951" y="2355"/>
                  </a:lnTo>
                  <a:lnTo>
                    <a:pt x="1873" y="2320"/>
                  </a:lnTo>
                  <a:cubicBezTo>
                    <a:pt x="1894" y="2295"/>
                    <a:pt x="1914" y="2273"/>
                    <a:pt x="1935" y="2246"/>
                  </a:cubicBezTo>
                  <a:close/>
                  <a:moveTo>
                    <a:pt x="2173" y="2378"/>
                  </a:moveTo>
                  <a:lnTo>
                    <a:pt x="2134" y="2431"/>
                  </a:lnTo>
                  <a:lnTo>
                    <a:pt x="2099" y="2417"/>
                  </a:lnTo>
                  <a:lnTo>
                    <a:pt x="2152" y="2378"/>
                  </a:lnTo>
                  <a:close/>
                  <a:moveTo>
                    <a:pt x="1859" y="2337"/>
                  </a:moveTo>
                  <a:lnTo>
                    <a:pt x="1931" y="2361"/>
                  </a:lnTo>
                  <a:lnTo>
                    <a:pt x="1828" y="2396"/>
                  </a:lnTo>
                  <a:lnTo>
                    <a:pt x="1966" y="2388"/>
                  </a:lnTo>
                  <a:lnTo>
                    <a:pt x="1990" y="2490"/>
                  </a:lnTo>
                  <a:lnTo>
                    <a:pt x="2089" y="2421"/>
                  </a:lnTo>
                  <a:lnTo>
                    <a:pt x="2126" y="2437"/>
                  </a:lnTo>
                  <a:lnTo>
                    <a:pt x="2017" y="2593"/>
                  </a:lnTo>
                  <a:lnTo>
                    <a:pt x="2027" y="2632"/>
                  </a:lnTo>
                  <a:lnTo>
                    <a:pt x="2156" y="2696"/>
                  </a:lnTo>
                  <a:lnTo>
                    <a:pt x="2156" y="2706"/>
                  </a:lnTo>
                  <a:lnTo>
                    <a:pt x="2044" y="2689"/>
                  </a:lnTo>
                  <a:lnTo>
                    <a:pt x="2146" y="2714"/>
                  </a:lnTo>
                  <a:lnTo>
                    <a:pt x="2136" y="2739"/>
                  </a:lnTo>
                  <a:lnTo>
                    <a:pt x="2058" y="2735"/>
                  </a:lnTo>
                  <a:lnTo>
                    <a:pt x="2089" y="2854"/>
                  </a:lnTo>
                  <a:lnTo>
                    <a:pt x="2060" y="2921"/>
                  </a:lnTo>
                  <a:lnTo>
                    <a:pt x="2027" y="2931"/>
                  </a:lnTo>
                  <a:cubicBezTo>
                    <a:pt x="1906" y="2880"/>
                    <a:pt x="1795" y="2808"/>
                    <a:pt x="1701" y="2716"/>
                  </a:cubicBezTo>
                  <a:lnTo>
                    <a:pt x="1685" y="2718"/>
                  </a:lnTo>
                  <a:cubicBezTo>
                    <a:pt x="1687" y="2716"/>
                    <a:pt x="1687" y="2714"/>
                    <a:pt x="1687" y="2710"/>
                  </a:cubicBezTo>
                  <a:cubicBezTo>
                    <a:pt x="1691" y="2698"/>
                    <a:pt x="1695" y="2685"/>
                    <a:pt x="1697" y="2671"/>
                  </a:cubicBezTo>
                  <a:lnTo>
                    <a:pt x="1736" y="2675"/>
                  </a:lnTo>
                  <a:lnTo>
                    <a:pt x="1758" y="2657"/>
                  </a:lnTo>
                  <a:lnTo>
                    <a:pt x="1703" y="2648"/>
                  </a:lnTo>
                  <a:cubicBezTo>
                    <a:pt x="1713" y="2616"/>
                    <a:pt x="1726" y="2583"/>
                    <a:pt x="1740" y="2552"/>
                  </a:cubicBezTo>
                  <a:cubicBezTo>
                    <a:pt x="1763" y="2497"/>
                    <a:pt x="1787" y="2445"/>
                    <a:pt x="1818" y="2398"/>
                  </a:cubicBezTo>
                  <a:lnTo>
                    <a:pt x="1818" y="2398"/>
                  </a:lnTo>
                  <a:lnTo>
                    <a:pt x="1518" y="2495"/>
                  </a:lnTo>
                  <a:cubicBezTo>
                    <a:pt x="1500" y="2470"/>
                    <a:pt x="1488" y="2441"/>
                    <a:pt x="1473" y="2412"/>
                  </a:cubicBezTo>
                  <a:lnTo>
                    <a:pt x="1818" y="2396"/>
                  </a:lnTo>
                  <a:cubicBezTo>
                    <a:pt x="1832" y="2376"/>
                    <a:pt x="1847" y="2357"/>
                    <a:pt x="1859" y="2337"/>
                  </a:cubicBezTo>
                  <a:close/>
                  <a:moveTo>
                    <a:pt x="3222" y="1"/>
                  </a:moveTo>
                  <a:cubicBezTo>
                    <a:pt x="3152" y="1"/>
                    <a:pt x="3082" y="1"/>
                    <a:pt x="3012" y="2"/>
                  </a:cubicBezTo>
                  <a:lnTo>
                    <a:pt x="2916" y="2"/>
                  </a:lnTo>
                  <a:cubicBezTo>
                    <a:pt x="2690" y="6"/>
                    <a:pt x="2438" y="8"/>
                    <a:pt x="2163" y="37"/>
                  </a:cubicBezTo>
                  <a:lnTo>
                    <a:pt x="2003" y="53"/>
                  </a:lnTo>
                  <a:lnTo>
                    <a:pt x="1763" y="100"/>
                  </a:lnTo>
                  <a:cubicBezTo>
                    <a:pt x="1535" y="166"/>
                    <a:pt x="1323" y="289"/>
                    <a:pt x="1149" y="461"/>
                  </a:cubicBezTo>
                  <a:cubicBezTo>
                    <a:pt x="1059" y="552"/>
                    <a:pt x="981" y="654"/>
                    <a:pt x="919" y="765"/>
                  </a:cubicBezTo>
                  <a:cubicBezTo>
                    <a:pt x="893" y="802"/>
                    <a:pt x="870" y="839"/>
                    <a:pt x="850" y="878"/>
                  </a:cubicBezTo>
                  <a:lnTo>
                    <a:pt x="0" y="525"/>
                  </a:lnTo>
                  <a:lnTo>
                    <a:pt x="1042" y="3176"/>
                  </a:lnTo>
                  <a:lnTo>
                    <a:pt x="1075" y="3260"/>
                  </a:lnTo>
                  <a:cubicBezTo>
                    <a:pt x="1155" y="3448"/>
                    <a:pt x="1254" y="3684"/>
                    <a:pt x="1404" y="3920"/>
                  </a:cubicBezTo>
                  <a:cubicBezTo>
                    <a:pt x="1436" y="3976"/>
                    <a:pt x="1475" y="4027"/>
                    <a:pt x="1529" y="4099"/>
                  </a:cubicBezTo>
                  <a:cubicBezTo>
                    <a:pt x="1582" y="4171"/>
                    <a:pt x="1644" y="4247"/>
                    <a:pt x="1711" y="4325"/>
                  </a:cubicBezTo>
                  <a:cubicBezTo>
                    <a:pt x="1777" y="4400"/>
                    <a:pt x="1855" y="4474"/>
                    <a:pt x="1939" y="4542"/>
                  </a:cubicBezTo>
                  <a:cubicBezTo>
                    <a:pt x="2007" y="4593"/>
                    <a:pt x="2072" y="4643"/>
                    <a:pt x="2150" y="4688"/>
                  </a:cubicBezTo>
                  <a:cubicBezTo>
                    <a:pt x="2382" y="4827"/>
                    <a:pt x="2659" y="4903"/>
                    <a:pt x="2924" y="4903"/>
                  </a:cubicBezTo>
                  <a:cubicBezTo>
                    <a:pt x="2969" y="4903"/>
                    <a:pt x="3013" y="4901"/>
                    <a:pt x="3050" y="4901"/>
                  </a:cubicBezTo>
                  <a:cubicBezTo>
                    <a:pt x="3068" y="4901"/>
                    <a:pt x="3084" y="4902"/>
                    <a:pt x="3098" y="4903"/>
                  </a:cubicBezTo>
                  <a:cubicBezTo>
                    <a:pt x="3154" y="4899"/>
                    <a:pt x="3270" y="4883"/>
                    <a:pt x="3398" y="4842"/>
                  </a:cubicBezTo>
                  <a:cubicBezTo>
                    <a:pt x="3455" y="4823"/>
                    <a:pt x="3510" y="4803"/>
                    <a:pt x="3572" y="4776"/>
                  </a:cubicBezTo>
                  <a:cubicBezTo>
                    <a:pt x="3767" y="4694"/>
                    <a:pt x="3968" y="4593"/>
                    <a:pt x="4183" y="4468"/>
                  </a:cubicBezTo>
                  <a:lnTo>
                    <a:pt x="4259" y="4421"/>
                  </a:lnTo>
                  <a:cubicBezTo>
                    <a:pt x="4292" y="4398"/>
                    <a:pt x="4329" y="4378"/>
                    <a:pt x="4362" y="4359"/>
                  </a:cubicBezTo>
                  <a:lnTo>
                    <a:pt x="4432" y="4320"/>
                  </a:lnTo>
                  <a:cubicBezTo>
                    <a:pt x="4491" y="4290"/>
                    <a:pt x="4547" y="4259"/>
                    <a:pt x="4604" y="4226"/>
                  </a:cubicBezTo>
                  <a:cubicBezTo>
                    <a:pt x="4760" y="4136"/>
                    <a:pt x="4918" y="4043"/>
                    <a:pt x="5072" y="3951"/>
                  </a:cubicBezTo>
                  <a:lnTo>
                    <a:pt x="5119" y="3924"/>
                  </a:lnTo>
                  <a:cubicBezTo>
                    <a:pt x="5185" y="3883"/>
                    <a:pt x="5256" y="3844"/>
                    <a:pt x="5334" y="3801"/>
                  </a:cubicBezTo>
                  <a:lnTo>
                    <a:pt x="5365" y="3783"/>
                  </a:lnTo>
                  <a:cubicBezTo>
                    <a:pt x="5447" y="3736"/>
                    <a:pt x="5531" y="3689"/>
                    <a:pt x="5613" y="3639"/>
                  </a:cubicBezTo>
                  <a:cubicBezTo>
                    <a:pt x="5736" y="3567"/>
                    <a:pt x="5835" y="3504"/>
                    <a:pt x="5923" y="3442"/>
                  </a:cubicBezTo>
                  <a:cubicBezTo>
                    <a:pt x="5985" y="3397"/>
                    <a:pt x="6052" y="3352"/>
                    <a:pt x="6124" y="3305"/>
                  </a:cubicBezTo>
                  <a:cubicBezTo>
                    <a:pt x="6219" y="3241"/>
                    <a:pt x="6299" y="3188"/>
                    <a:pt x="6379" y="3135"/>
                  </a:cubicBezTo>
                  <a:cubicBezTo>
                    <a:pt x="6446" y="3085"/>
                    <a:pt x="6516" y="3034"/>
                    <a:pt x="6578" y="2985"/>
                  </a:cubicBezTo>
                  <a:lnTo>
                    <a:pt x="6629" y="2944"/>
                  </a:lnTo>
                  <a:cubicBezTo>
                    <a:pt x="6764" y="2839"/>
                    <a:pt x="6881" y="2710"/>
                    <a:pt x="6984" y="2554"/>
                  </a:cubicBezTo>
                  <a:cubicBezTo>
                    <a:pt x="7212" y="2205"/>
                    <a:pt x="7283" y="1756"/>
                    <a:pt x="7171" y="1354"/>
                  </a:cubicBezTo>
                  <a:cubicBezTo>
                    <a:pt x="7070" y="995"/>
                    <a:pt x="6836" y="685"/>
                    <a:pt x="6508" y="482"/>
                  </a:cubicBezTo>
                  <a:cubicBezTo>
                    <a:pt x="6381" y="402"/>
                    <a:pt x="6266" y="359"/>
                    <a:pt x="6196" y="334"/>
                  </a:cubicBezTo>
                  <a:cubicBezTo>
                    <a:pt x="6149" y="316"/>
                    <a:pt x="6104" y="297"/>
                    <a:pt x="6063" y="285"/>
                  </a:cubicBezTo>
                  <a:cubicBezTo>
                    <a:pt x="5933" y="242"/>
                    <a:pt x="5804" y="207"/>
                    <a:pt x="5675" y="180"/>
                  </a:cubicBezTo>
                  <a:cubicBezTo>
                    <a:pt x="5394" y="119"/>
                    <a:pt x="5137" y="98"/>
                    <a:pt x="4854" y="78"/>
                  </a:cubicBezTo>
                  <a:cubicBezTo>
                    <a:pt x="4672" y="63"/>
                    <a:pt x="4491" y="53"/>
                    <a:pt x="4311" y="43"/>
                  </a:cubicBezTo>
                  <a:lnTo>
                    <a:pt x="4140" y="33"/>
                  </a:lnTo>
                  <a:cubicBezTo>
                    <a:pt x="3952" y="22"/>
                    <a:pt x="3761" y="10"/>
                    <a:pt x="3570" y="6"/>
                  </a:cubicBezTo>
                  <a:cubicBezTo>
                    <a:pt x="3462" y="2"/>
                    <a:pt x="3343" y="1"/>
                    <a:pt x="32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0"/>
            <p:cNvSpPr/>
            <p:nvPr/>
          </p:nvSpPr>
          <p:spPr>
            <a:xfrm>
              <a:off x="7057558" y="2175456"/>
              <a:ext cx="118904" cy="10103"/>
            </a:xfrm>
            <a:custGeom>
              <a:avLst/>
              <a:gdLst/>
              <a:ahLst/>
              <a:cxnLst/>
              <a:rect l="l" t="t" r="r" b="b"/>
              <a:pathLst>
                <a:path w="2401" h="204" extrusionOk="0">
                  <a:moveTo>
                    <a:pt x="2398" y="0"/>
                  </a:moveTo>
                  <a:lnTo>
                    <a:pt x="0" y="101"/>
                  </a:lnTo>
                  <a:lnTo>
                    <a:pt x="6" y="204"/>
                  </a:lnTo>
                  <a:lnTo>
                    <a:pt x="1233" y="101"/>
                  </a:lnTo>
                  <a:lnTo>
                    <a:pt x="2401" y="52"/>
                  </a:lnTo>
                  <a:lnTo>
                    <a:pt x="2398"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0"/>
            <p:cNvSpPr/>
            <p:nvPr/>
          </p:nvSpPr>
          <p:spPr>
            <a:xfrm>
              <a:off x="7057558" y="2180309"/>
              <a:ext cx="119003" cy="14709"/>
            </a:xfrm>
            <a:custGeom>
              <a:avLst/>
              <a:gdLst/>
              <a:ahLst/>
              <a:cxnLst/>
              <a:rect l="l" t="t" r="r" b="b"/>
              <a:pathLst>
                <a:path w="2403" h="297" extrusionOk="0">
                  <a:moveTo>
                    <a:pt x="0" y="1"/>
                  </a:moveTo>
                  <a:lnTo>
                    <a:pt x="0" y="153"/>
                  </a:lnTo>
                  <a:lnTo>
                    <a:pt x="37" y="296"/>
                  </a:lnTo>
                  <a:lnTo>
                    <a:pt x="1602" y="104"/>
                  </a:lnTo>
                  <a:lnTo>
                    <a:pt x="2403" y="3"/>
                  </a:lnTo>
                  <a:lnTo>
                    <a:pt x="119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0"/>
            <p:cNvSpPr/>
            <p:nvPr/>
          </p:nvSpPr>
          <p:spPr>
            <a:xfrm>
              <a:off x="7057360" y="2175357"/>
              <a:ext cx="119201" cy="12530"/>
            </a:xfrm>
            <a:custGeom>
              <a:avLst/>
              <a:gdLst/>
              <a:ahLst/>
              <a:cxnLst/>
              <a:rect l="l" t="t" r="r" b="b"/>
              <a:pathLst>
                <a:path w="2407" h="253" extrusionOk="0">
                  <a:moveTo>
                    <a:pt x="10" y="0"/>
                  </a:moveTo>
                  <a:lnTo>
                    <a:pt x="0" y="130"/>
                  </a:lnTo>
                  <a:lnTo>
                    <a:pt x="14" y="253"/>
                  </a:lnTo>
                  <a:lnTo>
                    <a:pt x="1432" y="115"/>
                  </a:lnTo>
                  <a:lnTo>
                    <a:pt x="1237" y="101"/>
                  </a:lnTo>
                  <a:lnTo>
                    <a:pt x="1237" y="101"/>
                  </a:lnTo>
                  <a:lnTo>
                    <a:pt x="1436" y="115"/>
                  </a:lnTo>
                  <a:lnTo>
                    <a:pt x="1611" y="101"/>
                  </a:lnTo>
                  <a:lnTo>
                    <a:pt x="2407" y="101"/>
                  </a:lnTo>
                  <a:lnTo>
                    <a:pt x="1627" y="97"/>
                  </a:lnTo>
                  <a:lnTo>
                    <a:pt x="2407" y="97"/>
                  </a:lnTo>
                  <a:lnTo>
                    <a:pt x="1873" y="74"/>
                  </a:lnTo>
                  <a:lnTo>
                    <a:pt x="2405" y="27"/>
                  </a:lnTo>
                  <a:lnTo>
                    <a:pt x="1697" y="70"/>
                  </a:lnTo>
                  <a:lnTo>
                    <a:pt x="10"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0"/>
            <p:cNvSpPr/>
            <p:nvPr/>
          </p:nvSpPr>
          <p:spPr>
            <a:xfrm>
              <a:off x="6974314" y="2112760"/>
              <a:ext cx="145844" cy="217514"/>
            </a:xfrm>
            <a:custGeom>
              <a:avLst/>
              <a:gdLst/>
              <a:ahLst/>
              <a:cxnLst/>
              <a:rect l="l" t="t" r="r" b="b"/>
              <a:pathLst>
                <a:path w="2945" h="4392" extrusionOk="0">
                  <a:moveTo>
                    <a:pt x="1796" y="105"/>
                  </a:moveTo>
                  <a:cubicBezTo>
                    <a:pt x="1802" y="107"/>
                    <a:pt x="1810" y="113"/>
                    <a:pt x="1815" y="118"/>
                  </a:cubicBezTo>
                  <a:lnTo>
                    <a:pt x="1607" y="440"/>
                  </a:lnTo>
                  <a:lnTo>
                    <a:pt x="1796" y="105"/>
                  </a:lnTo>
                  <a:close/>
                  <a:moveTo>
                    <a:pt x="1556" y="1"/>
                  </a:moveTo>
                  <a:lnTo>
                    <a:pt x="1341" y="696"/>
                  </a:lnTo>
                  <a:lnTo>
                    <a:pt x="914" y="946"/>
                  </a:lnTo>
                  <a:lnTo>
                    <a:pt x="220" y="460"/>
                  </a:lnTo>
                  <a:lnTo>
                    <a:pt x="171" y="534"/>
                  </a:lnTo>
                  <a:cubicBezTo>
                    <a:pt x="140" y="585"/>
                    <a:pt x="112" y="639"/>
                    <a:pt x="87" y="692"/>
                  </a:cubicBezTo>
                  <a:lnTo>
                    <a:pt x="789" y="1020"/>
                  </a:lnTo>
                  <a:lnTo>
                    <a:pt x="1" y="1486"/>
                  </a:lnTo>
                  <a:lnTo>
                    <a:pt x="1002" y="4391"/>
                  </a:lnTo>
                  <a:lnTo>
                    <a:pt x="2233" y="1775"/>
                  </a:lnTo>
                  <a:lnTo>
                    <a:pt x="2945" y="760"/>
                  </a:lnTo>
                  <a:lnTo>
                    <a:pt x="1683" y="40"/>
                  </a:lnTo>
                  <a:lnTo>
                    <a:pt x="1556"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0"/>
            <p:cNvSpPr/>
            <p:nvPr/>
          </p:nvSpPr>
          <p:spPr>
            <a:xfrm>
              <a:off x="6983277" y="2162778"/>
              <a:ext cx="116873" cy="28873"/>
            </a:xfrm>
            <a:custGeom>
              <a:avLst/>
              <a:gdLst/>
              <a:ahLst/>
              <a:cxnLst/>
              <a:rect l="l" t="t" r="r" b="b"/>
              <a:pathLst>
                <a:path w="2360" h="583" extrusionOk="0">
                  <a:moveTo>
                    <a:pt x="13" y="0"/>
                  </a:moveTo>
                  <a:lnTo>
                    <a:pt x="1127" y="277"/>
                  </a:lnTo>
                  <a:lnTo>
                    <a:pt x="0" y="68"/>
                  </a:lnTo>
                  <a:lnTo>
                    <a:pt x="0" y="68"/>
                  </a:lnTo>
                  <a:lnTo>
                    <a:pt x="1178" y="291"/>
                  </a:lnTo>
                  <a:lnTo>
                    <a:pt x="2343" y="583"/>
                  </a:lnTo>
                  <a:lnTo>
                    <a:pt x="2360" y="509"/>
                  </a:lnTo>
                  <a:lnTo>
                    <a:pt x="15"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0"/>
            <p:cNvSpPr/>
            <p:nvPr/>
          </p:nvSpPr>
          <p:spPr>
            <a:xfrm>
              <a:off x="6983971" y="2160005"/>
              <a:ext cx="115883" cy="33479"/>
            </a:xfrm>
            <a:custGeom>
              <a:avLst/>
              <a:gdLst/>
              <a:ahLst/>
              <a:cxnLst/>
              <a:rect l="l" t="t" r="r" b="b"/>
              <a:pathLst>
                <a:path w="2340" h="676" extrusionOk="0">
                  <a:moveTo>
                    <a:pt x="15" y="1"/>
                  </a:moveTo>
                  <a:lnTo>
                    <a:pt x="1" y="52"/>
                  </a:lnTo>
                  <a:lnTo>
                    <a:pt x="1166" y="343"/>
                  </a:lnTo>
                  <a:lnTo>
                    <a:pt x="2319" y="676"/>
                  </a:lnTo>
                  <a:lnTo>
                    <a:pt x="1302" y="378"/>
                  </a:lnTo>
                  <a:lnTo>
                    <a:pt x="2333" y="637"/>
                  </a:lnTo>
                  <a:lnTo>
                    <a:pt x="2333" y="637"/>
                  </a:lnTo>
                  <a:lnTo>
                    <a:pt x="1320" y="378"/>
                  </a:lnTo>
                  <a:lnTo>
                    <a:pt x="1320" y="378"/>
                  </a:lnTo>
                  <a:lnTo>
                    <a:pt x="2333" y="630"/>
                  </a:lnTo>
                  <a:lnTo>
                    <a:pt x="1702" y="460"/>
                  </a:lnTo>
                  <a:lnTo>
                    <a:pt x="1702" y="460"/>
                  </a:lnTo>
                  <a:lnTo>
                    <a:pt x="2340" y="596"/>
                  </a:lnTo>
                  <a:lnTo>
                    <a:pt x="2340" y="596"/>
                  </a:lnTo>
                  <a:lnTo>
                    <a:pt x="1640" y="442"/>
                  </a:lnTo>
                  <a:lnTo>
                    <a:pt x="15"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0"/>
            <p:cNvSpPr/>
            <p:nvPr/>
          </p:nvSpPr>
          <p:spPr>
            <a:xfrm>
              <a:off x="6979118" y="2100676"/>
              <a:ext cx="118904" cy="119009"/>
            </a:xfrm>
            <a:custGeom>
              <a:avLst/>
              <a:gdLst/>
              <a:ahLst/>
              <a:cxnLst/>
              <a:rect l="l" t="t" r="r" b="b"/>
              <a:pathLst>
                <a:path w="2401" h="2403" extrusionOk="0">
                  <a:moveTo>
                    <a:pt x="1201" y="0"/>
                  </a:moveTo>
                  <a:lnTo>
                    <a:pt x="1201" y="1201"/>
                  </a:lnTo>
                  <a:lnTo>
                    <a:pt x="2401" y="1201"/>
                  </a:lnTo>
                  <a:lnTo>
                    <a:pt x="2401" y="0"/>
                  </a:lnTo>
                  <a:close/>
                  <a:moveTo>
                    <a:pt x="0" y="1201"/>
                  </a:moveTo>
                  <a:lnTo>
                    <a:pt x="0" y="2403"/>
                  </a:lnTo>
                  <a:lnTo>
                    <a:pt x="1201" y="2403"/>
                  </a:lnTo>
                  <a:lnTo>
                    <a:pt x="1201" y="120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0"/>
            <p:cNvSpPr/>
            <p:nvPr/>
          </p:nvSpPr>
          <p:spPr>
            <a:xfrm>
              <a:off x="7030718" y="2072893"/>
              <a:ext cx="177637" cy="179528"/>
            </a:xfrm>
            <a:custGeom>
              <a:avLst/>
              <a:gdLst/>
              <a:ahLst/>
              <a:cxnLst/>
              <a:rect l="l" t="t" r="r" b="b"/>
              <a:pathLst>
                <a:path w="3587" h="3625" extrusionOk="0">
                  <a:moveTo>
                    <a:pt x="1609" y="1288"/>
                  </a:moveTo>
                  <a:lnTo>
                    <a:pt x="1671" y="1435"/>
                  </a:lnTo>
                  <a:lnTo>
                    <a:pt x="1669" y="1433"/>
                  </a:lnTo>
                  <a:lnTo>
                    <a:pt x="1671" y="1440"/>
                  </a:lnTo>
                  <a:lnTo>
                    <a:pt x="1666" y="1435"/>
                  </a:lnTo>
                  <a:lnTo>
                    <a:pt x="1683" y="1466"/>
                  </a:lnTo>
                  <a:lnTo>
                    <a:pt x="1683" y="1466"/>
                  </a:lnTo>
                  <a:lnTo>
                    <a:pt x="1658" y="1462"/>
                  </a:lnTo>
                  <a:lnTo>
                    <a:pt x="1683" y="1470"/>
                  </a:lnTo>
                  <a:lnTo>
                    <a:pt x="1687" y="1477"/>
                  </a:lnTo>
                  <a:lnTo>
                    <a:pt x="1679" y="1497"/>
                  </a:lnTo>
                  <a:lnTo>
                    <a:pt x="1650" y="1503"/>
                  </a:lnTo>
                  <a:lnTo>
                    <a:pt x="1677" y="1505"/>
                  </a:lnTo>
                  <a:lnTo>
                    <a:pt x="1652" y="1518"/>
                  </a:lnTo>
                  <a:lnTo>
                    <a:pt x="1652" y="1518"/>
                  </a:lnTo>
                  <a:lnTo>
                    <a:pt x="1669" y="1515"/>
                  </a:lnTo>
                  <a:lnTo>
                    <a:pt x="1658" y="1528"/>
                  </a:lnTo>
                  <a:lnTo>
                    <a:pt x="1658" y="1528"/>
                  </a:lnTo>
                  <a:lnTo>
                    <a:pt x="1671" y="1524"/>
                  </a:lnTo>
                  <a:lnTo>
                    <a:pt x="1617" y="1676"/>
                  </a:lnTo>
                  <a:lnTo>
                    <a:pt x="1314" y="1472"/>
                  </a:lnTo>
                  <a:cubicBezTo>
                    <a:pt x="1379" y="1419"/>
                    <a:pt x="1447" y="1372"/>
                    <a:pt x="1519" y="1331"/>
                  </a:cubicBezTo>
                  <a:lnTo>
                    <a:pt x="1666" y="1435"/>
                  </a:lnTo>
                  <a:lnTo>
                    <a:pt x="1666" y="1435"/>
                  </a:lnTo>
                  <a:lnTo>
                    <a:pt x="1535" y="1321"/>
                  </a:lnTo>
                  <a:cubicBezTo>
                    <a:pt x="1560" y="1308"/>
                    <a:pt x="1584" y="1298"/>
                    <a:pt x="1609" y="1288"/>
                  </a:cubicBezTo>
                  <a:close/>
                  <a:moveTo>
                    <a:pt x="1703" y="1515"/>
                  </a:moveTo>
                  <a:lnTo>
                    <a:pt x="1804" y="1753"/>
                  </a:lnTo>
                  <a:lnTo>
                    <a:pt x="1658" y="1895"/>
                  </a:lnTo>
                  <a:lnTo>
                    <a:pt x="1597" y="1833"/>
                  </a:lnTo>
                  <a:lnTo>
                    <a:pt x="1642" y="1692"/>
                  </a:lnTo>
                  <a:lnTo>
                    <a:pt x="1619" y="1678"/>
                  </a:lnTo>
                  <a:lnTo>
                    <a:pt x="1703" y="1515"/>
                  </a:lnTo>
                  <a:close/>
                  <a:moveTo>
                    <a:pt x="1820" y="1792"/>
                  </a:moveTo>
                  <a:lnTo>
                    <a:pt x="1847" y="1864"/>
                  </a:lnTo>
                  <a:lnTo>
                    <a:pt x="1816" y="2010"/>
                  </a:lnTo>
                  <a:lnTo>
                    <a:pt x="1794" y="2067"/>
                  </a:lnTo>
                  <a:lnTo>
                    <a:pt x="1607" y="2082"/>
                  </a:lnTo>
                  <a:lnTo>
                    <a:pt x="1607" y="2082"/>
                  </a:lnTo>
                  <a:lnTo>
                    <a:pt x="1820" y="1792"/>
                  </a:lnTo>
                  <a:close/>
                  <a:moveTo>
                    <a:pt x="1802" y="2314"/>
                  </a:moveTo>
                  <a:lnTo>
                    <a:pt x="1785" y="2383"/>
                  </a:lnTo>
                  <a:cubicBezTo>
                    <a:pt x="1730" y="2373"/>
                    <a:pt x="1673" y="2357"/>
                    <a:pt x="1619" y="2336"/>
                  </a:cubicBezTo>
                  <a:lnTo>
                    <a:pt x="1802" y="2314"/>
                  </a:lnTo>
                  <a:close/>
                  <a:moveTo>
                    <a:pt x="1919" y="0"/>
                  </a:moveTo>
                  <a:cubicBezTo>
                    <a:pt x="1820" y="0"/>
                    <a:pt x="1725" y="6"/>
                    <a:pt x="1638" y="20"/>
                  </a:cubicBezTo>
                  <a:cubicBezTo>
                    <a:pt x="1463" y="47"/>
                    <a:pt x="1291" y="100"/>
                    <a:pt x="1119" y="182"/>
                  </a:cubicBezTo>
                  <a:cubicBezTo>
                    <a:pt x="961" y="260"/>
                    <a:pt x="819" y="358"/>
                    <a:pt x="715" y="469"/>
                  </a:cubicBezTo>
                  <a:cubicBezTo>
                    <a:pt x="620" y="564"/>
                    <a:pt x="542" y="664"/>
                    <a:pt x="483" y="773"/>
                  </a:cubicBezTo>
                  <a:cubicBezTo>
                    <a:pt x="431" y="865"/>
                    <a:pt x="390" y="957"/>
                    <a:pt x="366" y="1044"/>
                  </a:cubicBezTo>
                  <a:cubicBezTo>
                    <a:pt x="292" y="1288"/>
                    <a:pt x="275" y="1538"/>
                    <a:pt x="325" y="1778"/>
                  </a:cubicBezTo>
                  <a:lnTo>
                    <a:pt x="1" y="2236"/>
                  </a:lnTo>
                  <a:lnTo>
                    <a:pt x="358" y="2410"/>
                  </a:lnTo>
                  <a:lnTo>
                    <a:pt x="397" y="2564"/>
                  </a:lnTo>
                  <a:cubicBezTo>
                    <a:pt x="415" y="2630"/>
                    <a:pt x="442" y="2714"/>
                    <a:pt x="489" y="2804"/>
                  </a:cubicBezTo>
                  <a:cubicBezTo>
                    <a:pt x="522" y="2870"/>
                    <a:pt x="563" y="2937"/>
                    <a:pt x="593" y="2980"/>
                  </a:cubicBezTo>
                  <a:cubicBezTo>
                    <a:pt x="671" y="3095"/>
                    <a:pt x="754" y="3173"/>
                    <a:pt x="795" y="3210"/>
                  </a:cubicBezTo>
                  <a:cubicBezTo>
                    <a:pt x="942" y="3352"/>
                    <a:pt x="1092" y="3423"/>
                    <a:pt x="1117" y="3434"/>
                  </a:cubicBezTo>
                  <a:cubicBezTo>
                    <a:pt x="1225" y="3491"/>
                    <a:pt x="1320" y="3518"/>
                    <a:pt x="1353" y="3528"/>
                  </a:cubicBezTo>
                  <a:cubicBezTo>
                    <a:pt x="1437" y="3557"/>
                    <a:pt x="1527" y="3575"/>
                    <a:pt x="1619" y="3590"/>
                  </a:cubicBezTo>
                  <a:cubicBezTo>
                    <a:pt x="1677" y="3600"/>
                    <a:pt x="1732" y="3606"/>
                    <a:pt x="1814" y="3614"/>
                  </a:cubicBezTo>
                  <a:cubicBezTo>
                    <a:pt x="1861" y="3616"/>
                    <a:pt x="1906" y="3618"/>
                    <a:pt x="1950" y="3618"/>
                  </a:cubicBezTo>
                  <a:cubicBezTo>
                    <a:pt x="1968" y="3618"/>
                    <a:pt x="1984" y="3618"/>
                    <a:pt x="2001" y="3625"/>
                  </a:cubicBezTo>
                  <a:cubicBezTo>
                    <a:pt x="2071" y="3620"/>
                    <a:pt x="2138" y="3616"/>
                    <a:pt x="2202" y="3606"/>
                  </a:cubicBezTo>
                  <a:cubicBezTo>
                    <a:pt x="2313" y="3590"/>
                    <a:pt x="2399" y="3563"/>
                    <a:pt x="2458" y="3542"/>
                  </a:cubicBezTo>
                  <a:lnTo>
                    <a:pt x="2538" y="3512"/>
                  </a:lnTo>
                  <a:cubicBezTo>
                    <a:pt x="2750" y="3421"/>
                    <a:pt x="2938" y="3278"/>
                    <a:pt x="3082" y="3085"/>
                  </a:cubicBezTo>
                  <a:cubicBezTo>
                    <a:pt x="3287" y="2808"/>
                    <a:pt x="3373" y="2457"/>
                    <a:pt x="3324" y="2121"/>
                  </a:cubicBezTo>
                  <a:cubicBezTo>
                    <a:pt x="3320" y="2086"/>
                    <a:pt x="3312" y="2049"/>
                    <a:pt x="3304" y="2016"/>
                  </a:cubicBezTo>
                  <a:lnTo>
                    <a:pt x="3587" y="1737"/>
                  </a:lnTo>
                  <a:lnTo>
                    <a:pt x="3258" y="1522"/>
                  </a:lnTo>
                  <a:cubicBezTo>
                    <a:pt x="3263" y="1491"/>
                    <a:pt x="3269" y="1460"/>
                    <a:pt x="3271" y="1429"/>
                  </a:cubicBezTo>
                  <a:lnTo>
                    <a:pt x="3271" y="1419"/>
                  </a:lnTo>
                  <a:lnTo>
                    <a:pt x="3523" y="1042"/>
                  </a:lnTo>
                  <a:lnTo>
                    <a:pt x="3232" y="947"/>
                  </a:lnTo>
                  <a:cubicBezTo>
                    <a:pt x="3181" y="765"/>
                    <a:pt x="3092" y="592"/>
                    <a:pt x="2965" y="447"/>
                  </a:cubicBezTo>
                  <a:cubicBezTo>
                    <a:pt x="2735" y="178"/>
                    <a:pt x="2399" y="16"/>
                    <a:pt x="2056" y="3"/>
                  </a:cubicBezTo>
                  <a:cubicBezTo>
                    <a:pt x="2010" y="2"/>
                    <a:pt x="1964" y="0"/>
                    <a:pt x="1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0"/>
            <p:cNvSpPr/>
            <p:nvPr/>
          </p:nvSpPr>
          <p:spPr>
            <a:xfrm>
              <a:off x="6968223" y="2084729"/>
              <a:ext cx="166098" cy="181707"/>
            </a:xfrm>
            <a:custGeom>
              <a:avLst/>
              <a:gdLst/>
              <a:ahLst/>
              <a:cxnLst/>
              <a:rect l="l" t="t" r="r" b="b"/>
              <a:pathLst>
                <a:path w="3354" h="3669" extrusionOk="0">
                  <a:moveTo>
                    <a:pt x="856" y="792"/>
                  </a:moveTo>
                  <a:cubicBezTo>
                    <a:pt x="811" y="821"/>
                    <a:pt x="776" y="852"/>
                    <a:pt x="744" y="887"/>
                  </a:cubicBezTo>
                  <a:lnTo>
                    <a:pt x="747" y="890"/>
                  </a:lnTo>
                  <a:lnTo>
                    <a:pt x="856" y="792"/>
                  </a:lnTo>
                  <a:close/>
                  <a:moveTo>
                    <a:pt x="924" y="554"/>
                  </a:moveTo>
                  <a:lnTo>
                    <a:pt x="1016" y="917"/>
                  </a:lnTo>
                  <a:cubicBezTo>
                    <a:pt x="990" y="936"/>
                    <a:pt x="961" y="954"/>
                    <a:pt x="934" y="975"/>
                  </a:cubicBezTo>
                  <a:lnTo>
                    <a:pt x="1023" y="1092"/>
                  </a:lnTo>
                  <a:lnTo>
                    <a:pt x="973" y="1104"/>
                  </a:lnTo>
                  <a:lnTo>
                    <a:pt x="747" y="890"/>
                  </a:lnTo>
                  <a:lnTo>
                    <a:pt x="717" y="917"/>
                  </a:lnTo>
                  <a:lnTo>
                    <a:pt x="705" y="905"/>
                  </a:lnTo>
                  <a:cubicBezTo>
                    <a:pt x="754" y="774"/>
                    <a:pt x="830" y="657"/>
                    <a:pt x="924" y="554"/>
                  </a:cubicBezTo>
                  <a:close/>
                  <a:moveTo>
                    <a:pt x="627" y="1190"/>
                  </a:moveTo>
                  <a:lnTo>
                    <a:pt x="676" y="1215"/>
                  </a:lnTo>
                  <a:lnTo>
                    <a:pt x="672" y="1254"/>
                  </a:lnTo>
                  <a:lnTo>
                    <a:pt x="625" y="1221"/>
                  </a:lnTo>
                  <a:cubicBezTo>
                    <a:pt x="625" y="1211"/>
                    <a:pt x="627" y="1201"/>
                    <a:pt x="627" y="1190"/>
                  </a:cubicBezTo>
                  <a:close/>
                  <a:moveTo>
                    <a:pt x="912" y="1340"/>
                  </a:moveTo>
                  <a:lnTo>
                    <a:pt x="1154" y="1469"/>
                  </a:lnTo>
                  <a:lnTo>
                    <a:pt x="1166" y="1523"/>
                  </a:lnTo>
                  <a:lnTo>
                    <a:pt x="1053" y="1523"/>
                  </a:lnTo>
                  <a:lnTo>
                    <a:pt x="873" y="1398"/>
                  </a:lnTo>
                  <a:cubicBezTo>
                    <a:pt x="879" y="1387"/>
                    <a:pt x="887" y="1379"/>
                    <a:pt x="891" y="1371"/>
                  </a:cubicBezTo>
                  <a:cubicBezTo>
                    <a:pt x="897" y="1361"/>
                    <a:pt x="904" y="1350"/>
                    <a:pt x="912" y="1340"/>
                  </a:cubicBezTo>
                  <a:close/>
                  <a:moveTo>
                    <a:pt x="1443" y="1736"/>
                  </a:moveTo>
                  <a:lnTo>
                    <a:pt x="1462" y="1757"/>
                  </a:lnTo>
                  <a:lnTo>
                    <a:pt x="1455" y="1798"/>
                  </a:lnTo>
                  <a:lnTo>
                    <a:pt x="1421" y="1775"/>
                  </a:lnTo>
                  <a:lnTo>
                    <a:pt x="1423" y="1775"/>
                  </a:lnTo>
                  <a:lnTo>
                    <a:pt x="1423" y="1750"/>
                  </a:lnTo>
                  <a:lnTo>
                    <a:pt x="1443" y="1736"/>
                  </a:lnTo>
                  <a:close/>
                  <a:moveTo>
                    <a:pt x="1484" y="1781"/>
                  </a:moveTo>
                  <a:lnTo>
                    <a:pt x="1494" y="1796"/>
                  </a:lnTo>
                  <a:lnTo>
                    <a:pt x="1484" y="1818"/>
                  </a:lnTo>
                  <a:lnTo>
                    <a:pt x="1484" y="1781"/>
                  </a:lnTo>
                  <a:close/>
                  <a:moveTo>
                    <a:pt x="1423" y="1781"/>
                  </a:moveTo>
                  <a:lnTo>
                    <a:pt x="1455" y="1806"/>
                  </a:lnTo>
                  <a:lnTo>
                    <a:pt x="1453" y="1820"/>
                  </a:lnTo>
                  <a:lnTo>
                    <a:pt x="1421" y="1810"/>
                  </a:lnTo>
                  <a:lnTo>
                    <a:pt x="1423" y="1810"/>
                  </a:lnTo>
                  <a:lnTo>
                    <a:pt x="1423" y="1781"/>
                  </a:lnTo>
                  <a:close/>
                  <a:moveTo>
                    <a:pt x="1421" y="1853"/>
                  </a:moveTo>
                  <a:lnTo>
                    <a:pt x="1445" y="1859"/>
                  </a:lnTo>
                  <a:lnTo>
                    <a:pt x="1441" y="1908"/>
                  </a:lnTo>
                  <a:lnTo>
                    <a:pt x="1421" y="1929"/>
                  </a:lnTo>
                  <a:lnTo>
                    <a:pt x="1421" y="1853"/>
                  </a:lnTo>
                  <a:close/>
                  <a:moveTo>
                    <a:pt x="1437" y="1941"/>
                  </a:moveTo>
                  <a:lnTo>
                    <a:pt x="1421" y="1970"/>
                  </a:lnTo>
                  <a:lnTo>
                    <a:pt x="1421" y="1954"/>
                  </a:lnTo>
                  <a:lnTo>
                    <a:pt x="1437" y="1941"/>
                  </a:lnTo>
                  <a:close/>
                  <a:moveTo>
                    <a:pt x="1435" y="1962"/>
                  </a:moveTo>
                  <a:lnTo>
                    <a:pt x="1421" y="2013"/>
                  </a:lnTo>
                  <a:lnTo>
                    <a:pt x="1421" y="1980"/>
                  </a:lnTo>
                  <a:lnTo>
                    <a:pt x="1435" y="1962"/>
                  </a:lnTo>
                  <a:close/>
                  <a:moveTo>
                    <a:pt x="1267" y="1908"/>
                  </a:moveTo>
                  <a:lnTo>
                    <a:pt x="1308" y="2066"/>
                  </a:lnTo>
                  <a:lnTo>
                    <a:pt x="1308" y="2066"/>
                  </a:lnTo>
                  <a:lnTo>
                    <a:pt x="1219" y="2056"/>
                  </a:lnTo>
                  <a:lnTo>
                    <a:pt x="1267" y="1908"/>
                  </a:lnTo>
                  <a:close/>
                  <a:moveTo>
                    <a:pt x="1427" y="2017"/>
                  </a:moveTo>
                  <a:lnTo>
                    <a:pt x="1421" y="2083"/>
                  </a:lnTo>
                  <a:lnTo>
                    <a:pt x="1421" y="2034"/>
                  </a:lnTo>
                  <a:lnTo>
                    <a:pt x="1427" y="2017"/>
                  </a:lnTo>
                  <a:close/>
                  <a:moveTo>
                    <a:pt x="1515" y="1894"/>
                  </a:moveTo>
                  <a:lnTo>
                    <a:pt x="1519" y="1896"/>
                  </a:lnTo>
                  <a:lnTo>
                    <a:pt x="1517" y="1912"/>
                  </a:lnTo>
                  <a:lnTo>
                    <a:pt x="1517" y="1912"/>
                  </a:lnTo>
                  <a:lnTo>
                    <a:pt x="1523" y="1900"/>
                  </a:lnTo>
                  <a:lnTo>
                    <a:pt x="1646" y="1966"/>
                  </a:lnTo>
                  <a:lnTo>
                    <a:pt x="1622" y="2107"/>
                  </a:lnTo>
                  <a:lnTo>
                    <a:pt x="1482" y="2089"/>
                  </a:lnTo>
                  <a:lnTo>
                    <a:pt x="1478" y="1906"/>
                  </a:lnTo>
                  <a:lnTo>
                    <a:pt x="1515" y="1894"/>
                  </a:lnTo>
                  <a:close/>
                  <a:moveTo>
                    <a:pt x="1215" y="2073"/>
                  </a:moveTo>
                  <a:lnTo>
                    <a:pt x="1310" y="2083"/>
                  </a:lnTo>
                  <a:lnTo>
                    <a:pt x="1318" y="2114"/>
                  </a:lnTo>
                  <a:lnTo>
                    <a:pt x="1318" y="2114"/>
                  </a:lnTo>
                  <a:lnTo>
                    <a:pt x="1205" y="2107"/>
                  </a:lnTo>
                  <a:lnTo>
                    <a:pt x="1215" y="2073"/>
                  </a:lnTo>
                  <a:close/>
                  <a:moveTo>
                    <a:pt x="1652" y="1968"/>
                  </a:moveTo>
                  <a:lnTo>
                    <a:pt x="1788" y="2118"/>
                  </a:lnTo>
                  <a:lnTo>
                    <a:pt x="1720" y="2120"/>
                  </a:lnTo>
                  <a:lnTo>
                    <a:pt x="1652" y="2114"/>
                  </a:lnTo>
                  <a:lnTo>
                    <a:pt x="1652" y="1968"/>
                  </a:lnTo>
                  <a:close/>
                  <a:moveTo>
                    <a:pt x="1652" y="2116"/>
                  </a:moveTo>
                  <a:lnTo>
                    <a:pt x="1710" y="2120"/>
                  </a:lnTo>
                  <a:lnTo>
                    <a:pt x="1652" y="2124"/>
                  </a:lnTo>
                  <a:lnTo>
                    <a:pt x="1652" y="2116"/>
                  </a:lnTo>
                  <a:close/>
                  <a:moveTo>
                    <a:pt x="1652" y="2130"/>
                  </a:moveTo>
                  <a:lnTo>
                    <a:pt x="1773" y="2138"/>
                  </a:lnTo>
                  <a:lnTo>
                    <a:pt x="1778" y="2146"/>
                  </a:lnTo>
                  <a:lnTo>
                    <a:pt x="1778" y="2147"/>
                  </a:lnTo>
                  <a:lnTo>
                    <a:pt x="1778" y="2147"/>
                  </a:lnTo>
                  <a:lnTo>
                    <a:pt x="1652" y="2187"/>
                  </a:lnTo>
                  <a:lnTo>
                    <a:pt x="1652" y="2130"/>
                  </a:lnTo>
                  <a:close/>
                  <a:moveTo>
                    <a:pt x="1482" y="2099"/>
                  </a:moveTo>
                  <a:lnTo>
                    <a:pt x="1622" y="2114"/>
                  </a:lnTo>
                  <a:lnTo>
                    <a:pt x="1564" y="2126"/>
                  </a:lnTo>
                  <a:lnTo>
                    <a:pt x="1620" y="2128"/>
                  </a:lnTo>
                  <a:lnTo>
                    <a:pt x="1607" y="2202"/>
                  </a:lnTo>
                  <a:lnTo>
                    <a:pt x="1556" y="2220"/>
                  </a:lnTo>
                  <a:lnTo>
                    <a:pt x="1564" y="2126"/>
                  </a:lnTo>
                  <a:lnTo>
                    <a:pt x="1482" y="2120"/>
                  </a:lnTo>
                  <a:lnTo>
                    <a:pt x="1482" y="2099"/>
                  </a:lnTo>
                  <a:close/>
                  <a:moveTo>
                    <a:pt x="1601" y="2233"/>
                  </a:moveTo>
                  <a:lnTo>
                    <a:pt x="1576" y="2391"/>
                  </a:lnTo>
                  <a:cubicBezTo>
                    <a:pt x="1566" y="2386"/>
                    <a:pt x="1554" y="2386"/>
                    <a:pt x="1544" y="2384"/>
                  </a:cubicBezTo>
                  <a:lnTo>
                    <a:pt x="1554" y="2259"/>
                  </a:lnTo>
                  <a:lnTo>
                    <a:pt x="1601" y="2233"/>
                  </a:lnTo>
                  <a:close/>
                  <a:moveTo>
                    <a:pt x="1778" y="2147"/>
                  </a:moveTo>
                  <a:lnTo>
                    <a:pt x="1778" y="2148"/>
                  </a:lnTo>
                  <a:lnTo>
                    <a:pt x="1851" y="2393"/>
                  </a:lnTo>
                  <a:cubicBezTo>
                    <a:pt x="1812" y="2398"/>
                    <a:pt x="1772" y="2400"/>
                    <a:pt x="1732" y="2400"/>
                  </a:cubicBezTo>
                  <a:cubicBezTo>
                    <a:pt x="1705" y="2400"/>
                    <a:pt x="1679" y="2399"/>
                    <a:pt x="1652" y="2397"/>
                  </a:cubicBezTo>
                  <a:lnTo>
                    <a:pt x="1652" y="2208"/>
                  </a:lnTo>
                  <a:lnTo>
                    <a:pt x="1778" y="2147"/>
                  </a:lnTo>
                  <a:close/>
                  <a:moveTo>
                    <a:pt x="1718" y="0"/>
                  </a:moveTo>
                  <a:cubicBezTo>
                    <a:pt x="1507" y="0"/>
                    <a:pt x="1300" y="54"/>
                    <a:pt x="1135" y="140"/>
                  </a:cubicBezTo>
                  <a:lnTo>
                    <a:pt x="846" y="290"/>
                  </a:lnTo>
                  <a:cubicBezTo>
                    <a:pt x="768" y="329"/>
                    <a:pt x="668" y="384"/>
                    <a:pt x="559" y="468"/>
                  </a:cubicBezTo>
                  <a:lnTo>
                    <a:pt x="522" y="497"/>
                  </a:lnTo>
                  <a:cubicBezTo>
                    <a:pt x="469" y="540"/>
                    <a:pt x="419" y="587"/>
                    <a:pt x="374" y="638"/>
                  </a:cubicBezTo>
                  <a:cubicBezTo>
                    <a:pt x="255" y="766"/>
                    <a:pt x="165" y="909"/>
                    <a:pt x="101" y="1071"/>
                  </a:cubicBezTo>
                  <a:cubicBezTo>
                    <a:pt x="42" y="1227"/>
                    <a:pt x="28" y="1356"/>
                    <a:pt x="28" y="1371"/>
                  </a:cubicBezTo>
                  <a:cubicBezTo>
                    <a:pt x="1" y="1572"/>
                    <a:pt x="17" y="1771"/>
                    <a:pt x="73" y="1960"/>
                  </a:cubicBezTo>
                  <a:cubicBezTo>
                    <a:pt x="73" y="1997"/>
                    <a:pt x="79" y="2031"/>
                    <a:pt x="81" y="2062"/>
                  </a:cubicBezTo>
                  <a:cubicBezTo>
                    <a:pt x="99" y="2222"/>
                    <a:pt x="144" y="2376"/>
                    <a:pt x="214" y="2520"/>
                  </a:cubicBezTo>
                  <a:lnTo>
                    <a:pt x="214" y="2725"/>
                  </a:lnTo>
                  <a:lnTo>
                    <a:pt x="337" y="2725"/>
                  </a:lnTo>
                  <a:lnTo>
                    <a:pt x="438" y="2846"/>
                  </a:lnTo>
                  <a:cubicBezTo>
                    <a:pt x="467" y="2875"/>
                    <a:pt x="493" y="2903"/>
                    <a:pt x="524" y="2930"/>
                  </a:cubicBezTo>
                  <a:lnTo>
                    <a:pt x="579" y="2977"/>
                  </a:lnTo>
                  <a:cubicBezTo>
                    <a:pt x="616" y="3010"/>
                    <a:pt x="655" y="3039"/>
                    <a:pt x="696" y="3068"/>
                  </a:cubicBezTo>
                  <a:cubicBezTo>
                    <a:pt x="754" y="3139"/>
                    <a:pt x="819" y="3205"/>
                    <a:pt x="893" y="3269"/>
                  </a:cubicBezTo>
                  <a:cubicBezTo>
                    <a:pt x="1025" y="3381"/>
                    <a:pt x="1150" y="3451"/>
                    <a:pt x="1219" y="3490"/>
                  </a:cubicBezTo>
                  <a:cubicBezTo>
                    <a:pt x="1437" y="3607"/>
                    <a:pt x="1687" y="3669"/>
                    <a:pt x="1935" y="3669"/>
                  </a:cubicBezTo>
                  <a:cubicBezTo>
                    <a:pt x="2130" y="3669"/>
                    <a:pt x="2327" y="3634"/>
                    <a:pt x="2504" y="3560"/>
                  </a:cubicBezTo>
                  <a:cubicBezTo>
                    <a:pt x="2828" y="3429"/>
                    <a:pt x="3086" y="3170"/>
                    <a:pt x="3220" y="2846"/>
                  </a:cubicBezTo>
                  <a:cubicBezTo>
                    <a:pt x="3353" y="2524"/>
                    <a:pt x="3351" y="2155"/>
                    <a:pt x="3214" y="1832"/>
                  </a:cubicBezTo>
                  <a:cubicBezTo>
                    <a:pt x="3160" y="1707"/>
                    <a:pt x="3088" y="1594"/>
                    <a:pt x="3004" y="1494"/>
                  </a:cubicBezTo>
                  <a:cubicBezTo>
                    <a:pt x="3011" y="1459"/>
                    <a:pt x="3013" y="1426"/>
                    <a:pt x="3015" y="1389"/>
                  </a:cubicBezTo>
                  <a:lnTo>
                    <a:pt x="3058" y="1326"/>
                  </a:lnTo>
                  <a:lnTo>
                    <a:pt x="3017" y="1303"/>
                  </a:lnTo>
                  <a:cubicBezTo>
                    <a:pt x="3017" y="1131"/>
                    <a:pt x="2984" y="958"/>
                    <a:pt x="2914" y="794"/>
                  </a:cubicBezTo>
                  <a:cubicBezTo>
                    <a:pt x="2846" y="628"/>
                    <a:pt x="2740" y="478"/>
                    <a:pt x="2615" y="359"/>
                  </a:cubicBezTo>
                  <a:lnTo>
                    <a:pt x="2615" y="325"/>
                  </a:lnTo>
                  <a:lnTo>
                    <a:pt x="2580" y="325"/>
                  </a:lnTo>
                  <a:cubicBezTo>
                    <a:pt x="2346" y="119"/>
                    <a:pt x="2042" y="0"/>
                    <a:pt x="1718" y="0"/>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0"/>
            <p:cNvSpPr/>
            <p:nvPr/>
          </p:nvSpPr>
          <p:spPr>
            <a:xfrm>
              <a:off x="6832835" y="1989397"/>
              <a:ext cx="165455" cy="170168"/>
            </a:xfrm>
            <a:custGeom>
              <a:avLst/>
              <a:gdLst/>
              <a:ahLst/>
              <a:cxnLst/>
              <a:rect l="l" t="t" r="r" b="b"/>
              <a:pathLst>
                <a:path w="3341" h="3436" extrusionOk="0">
                  <a:moveTo>
                    <a:pt x="1785" y="1033"/>
                  </a:moveTo>
                  <a:cubicBezTo>
                    <a:pt x="2226" y="1033"/>
                    <a:pt x="2536" y="1312"/>
                    <a:pt x="2579" y="1468"/>
                  </a:cubicBezTo>
                  <a:cubicBezTo>
                    <a:pt x="2636" y="1665"/>
                    <a:pt x="2415" y="2209"/>
                    <a:pt x="1851" y="2366"/>
                  </a:cubicBezTo>
                  <a:cubicBezTo>
                    <a:pt x="1752" y="2393"/>
                    <a:pt x="1656" y="2405"/>
                    <a:pt x="1564" y="2405"/>
                  </a:cubicBezTo>
                  <a:cubicBezTo>
                    <a:pt x="1256" y="2405"/>
                    <a:pt x="994" y="2270"/>
                    <a:pt x="847" y="2104"/>
                  </a:cubicBezTo>
                  <a:cubicBezTo>
                    <a:pt x="796" y="2048"/>
                    <a:pt x="771" y="1997"/>
                    <a:pt x="763" y="1971"/>
                  </a:cubicBezTo>
                  <a:cubicBezTo>
                    <a:pt x="710" y="1774"/>
                    <a:pt x="927" y="1230"/>
                    <a:pt x="1494" y="1074"/>
                  </a:cubicBezTo>
                  <a:cubicBezTo>
                    <a:pt x="1594" y="1045"/>
                    <a:pt x="1693" y="1033"/>
                    <a:pt x="1785" y="1033"/>
                  </a:cubicBezTo>
                  <a:close/>
                  <a:moveTo>
                    <a:pt x="1568" y="1"/>
                  </a:moveTo>
                  <a:cubicBezTo>
                    <a:pt x="1448" y="1"/>
                    <a:pt x="1327" y="17"/>
                    <a:pt x="1206" y="50"/>
                  </a:cubicBezTo>
                  <a:cubicBezTo>
                    <a:pt x="406" y="274"/>
                    <a:pt x="0" y="1154"/>
                    <a:pt x="263" y="2106"/>
                  </a:cubicBezTo>
                  <a:cubicBezTo>
                    <a:pt x="488" y="2916"/>
                    <a:pt x="1102" y="3435"/>
                    <a:pt x="1777" y="3435"/>
                  </a:cubicBezTo>
                  <a:cubicBezTo>
                    <a:pt x="1894" y="3435"/>
                    <a:pt x="2015" y="3419"/>
                    <a:pt x="2134" y="3384"/>
                  </a:cubicBezTo>
                  <a:cubicBezTo>
                    <a:pt x="2934" y="3163"/>
                    <a:pt x="3340" y="2278"/>
                    <a:pt x="3077" y="1326"/>
                  </a:cubicBezTo>
                  <a:cubicBezTo>
                    <a:pt x="2989" y="1014"/>
                    <a:pt x="2842" y="731"/>
                    <a:pt x="2647" y="512"/>
                  </a:cubicBezTo>
                  <a:cubicBezTo>
                    <a:pt x="2350" y="179"/>
                    <a:pt x="1966" y="1"/>
                    <a:pt x="1568"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0"/>
            <p:cNvSpPr/>
            <p:nvPr/>
          </p:nvSpPr>
          <p:spPr>
            <a:xfrm>
              <a:off x="6858338" y="1973450"/>
              <a:ext cx="180460" cy="167741"/>
            </a:xfrm>
            <a:custGeom>
              <a:avLst/>
              <a:gdLst/>
              <a:ahLst/>
              <a:cxnLst/>
              <a:rect l="l" t="t" r="r" b="b"/>
              <a:pathLst>
                <a:path w="3644" h="3387" extrusionOk="0">
                  <a:moveTo>
                    <a:pt x="1748" y="1012"/>
                  </a:moveTo>
                  <a:lnTo>
                    <a:pt x="1748" y="1012"/>
                  </a:lnTo>
                  <a:cubicBezTo>
                    <a:pt x="1828" y="1033"/>
                    <a:pt x="1906" y="1064"/>
                    <a:pt x="1978" y="1103"/>
                  </a:cubicBezTo>
                  <a:cubicBezTo>
                    <a:pt x="2193" y="1222"/>
                    <a:pt x="2298" y="1378"/>
                    <a:pt x="2322" y="1421"/>
                  </a:cubicBezTo>
                  <a:lnTo>
                    <a:pt x="2339" y="1449"/>
                  </a:lnTo>
                  <a:cubicBezTo>
                    <a:pt x="2378" y="1521"/>
                    <a:pt x="2404" y="1603"/>
                    <a:pt x="2423" y="1689"/>
                  </a:cubicBezTo>
                  <a:cubicBezTo>
                    <a:pt x="2431" y="1720"/>
                    <a:pt x="2439" y="1776"/>
                    <a:pt x="2441" y="1847"/>
                  </a:cubicBezTo>
                  <a:lnTo>
                    <a:pt x="2136" y="1962"/>
                  </a:lnTo>
                  <a:lnTo>
                    <a:pt x="2441" y="1856"/>
                  </a:lnTo>
                  <a:lnTo>
                    <a:pt x="2441" y="1856"/>
                  </a:lnTo>
                  <a:cubicBezTo>
                    <a:pt x="2443" y="1934"/>
                    <a:pt x="2433" y="2032"/>
                    <a:pt x="2404" y="2139"/>
                  </a:cubicBezTo>
                  <a:cubicBezTo>
                    <a:pt x="2378" y="2241"/>
                    <a:pt x="2333" y="2336"/>
                    <a:pt x="2277" y="2424"/>
                  </a:cubicBezTo>
                  <a:lnTo>
                    <a:pt x="2136" y="1962"/>
                  </a:lnTo>
                  <a:lnTo>
                    <a:pt x="2000" y="1511"/>
                  </a:lnTo>
                  <a:lnTo>
                    <a:pt x="1951" y="1523"/>
                  </a:lnTo>
                  <a:lnTo>
                    <a:pt x="1748" y="1012"/>
                  </a:lnTo>
                  <a:close/>
                  <a:moveTo>
                    <a:pt x="2831" y="1"/>
                  </a:moveTo>
                  <a:lnTo>
                    <a:pt x="1272" y="471"/>
                  </a:lnTo>
                  <a:cubicBezTo>
                    <a:pt x="1245" y="479"/>
                    <a:pt x="1221" y="489"/>
                    <a:pt x="1194" y="497"/>
                  </a:cubicBezTo>
                  <a:cubicBezTo>
                    <a:pt x="1028" y="526"/>
                    <a:pt x="874" y="581"/>
                    <a:pt x="730" y="668"/>
                  </a:cubicBezTo>
                  <a:cubicBezTo>
                    <a:pt x="421" y="846"/>
                    <a:pt x="187" y="1152"/>
                    <a:pt x="88" y="1503"/>
                  </a:cubicBezTo>
                  <a:cubicBezTo>
                    <a:pt x="0" y="1829"/>
                    <a:pt x="55" y="2098"/>
                    <a:pt x="74" y="2180"/>
                  </a:cubicBezTo>
                  <a:cubicBezTo>
                    <a:pt x="107" y="2336"/>
                    <a:pt x="168" y="2471"/>
                    <a:pt x="211" y="2557"/>
                  </a:cubicBezTo>
                  <a:cubicBezTo>
                    <a:pt x="228" y="2590"/>
                    <a:pt x="246" y="2621"/>
                    <a:pt x="261" y="2647"/>
                  </a:cubicBezTo>
                  <a:cubicBezTo>
                    <a:pt x="412" y="2904"/>
                    <a:pt x="609" y="3095"/>
                    <a:pt x="849" y="3218"/>
                  </a:cubicBezTo>
                  <a:cubicBezTo>
                    <a:pt x="966" y="3283"/>
                    <a:pt x="1096" y="3329"/>
                    <a:pt x="1229" y="3355"/>
                  </a:cubicBezTo>
                  <a:cubicBezTo>
                    <a:pt x="1323" y="3376"/>
                    <a:pt x="1418" y="3386"/>
                    <a:pt x="1516" y="3386"/>
                  </a:cubicBezTo>
                  <a:cubicBezTo>
                    <a:pt x="1533" y="3386"/>
                    <a:pt x="1551" y="3386"/>
                    <a:pt x="1578" y="3380"/>
                  </a:cubicBezTo>
                  <a:cubicBezTo>
                    <a:pt x="1762" y="3374"/>
                    <a:pt x="1908" y="3335"/>
                    <a:pt x="1978" y="3314"/>
                  </a:cubicBezTo>
                  <a:cubicBezTo>
                    <a:pt x="2025" y="3298"/>
                    <a:pt x="2074" y="3286"/>
                    <a:pt x="2107" y="3271"/>
                  </a:cubicBezTo>
                  <a:cubicBezTo>
                    <a:pt x="2169" y="3251"/>
                    <a:pt x="2228" y="3228"/>
                    <a:pt x="2290" y="3205"/>
                  </a:cubicBezTo>
                  <a:lnTo>
                    <a:pt x="2402" y="3162"/>
                  </a:lnTo>
                  <a:cubicBezTo>
                    <a:pt x="2462" y="3142"/>
                    <a:pt x="2519" y="3117"/>
                    <a:pt x="2579" y="3095"/>
                  </a:cubicBezTo>
                  <a:lnTo>
                    <a:pt x="3644" y="2674"/>
                  </a:lnTo>
                  <a:lnTo>
                    <a:pt x="3272" y="1589"/>
                  </a:lnTo>
                  <a:lnTo>
                    <a:pt x="3219" y="1443"/>
                  </a:lnTo>
                  <a:cubicBezTo>
                    <a:pt x="3203" y="1357"/>
                    <a:pt x="3182" y="1271"/>
                    <a:pt x="3159" y="1189"/>
                  </a:cubicBezTo>
                  <a:lnTo>
                    <a:pt x="2831"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0"/>
            <p:cNvSpPr/>
            <p:nvPr/>
          </p:nvSpPr>
          <p:spPr>
            <a:xfrm>
              <a:off x="6894884" y="1937893"/>
              <a:ext cx="279951" cy="219148"/>
            </a:xfrm>
            <a:custGeom>
              <a:avLst/>
              <a:gdLst/>
              <a:ahLst/>
              <a:cxnLst/>
              <a:rect l="l" t="t" r="r" b="b"/>
              <a:pathLst>
                <a:path w="5653" h="4425" extrusionOk="0">
                  <a:moveTo>
                    <a:pt x="4106" y="1"/>
                  </a:moveTo>
                  <a:lnTo>
                    <a:pt x="3991" y="5"/>
                  </a:lnTo>
                  <a:cubicBezTo>
                    <a:pt x="3892" y="13"/>
                    <a:pt x="3819" y="17"/>
                    <a:pt x="3743" y="17"/>
                  </a:cubicBezTo>
                  <a:lnTo>
                    <a:pt x="3698" y="17"/>
                  </a:lnTo>
                  <a:cubicBezTo>
                    <a:pt x="3640" y="17"/>
                    <a:pt x="3583" y="23"/>
                    <a:pt x="3511" y="25"/>
                  </a:cubicBezTo>
                  <a:lnTo>
                    <a:pt x="3439" y="28"/>
                  </a:lnTo>
                  <a:cubicBezTo>
                    <a:pt x="3378" y="32"/>
                    <a:pt x="3316" y="34"/>
                    <a:pt x="3252" y="38"/>
                  </a:cubicBezTo>
                  <a:lnTo>
                    <a:pt x="3203" y="42"/>
                  </a:lnTo>
                  <a:cubicBezTo>
                    <a:pt x="3162" y="44"/>
                    <a:pt x="3121" y="48"/>
                    <a:pt x="3082" y="52"/>
                  </a:cubicBezTo>
                  <a:cubicBezTo>
                    <a:pt x="3012" y="58"/>
                    <a:pt x="2947" y="64"/>
                    <a:pt x="2881" y="73"/>
                  </a:cubicBezTo>
                  <a:cubicBezTo>
                    <a:pt x="2752" y="85"/>
                    <a:pt x="2620" y="103"/>
                    <a:pt x="2495" y="120"/>
                  </a:cubicBezTo>
                  <a:lnTo>
                    <a:pt x="2426" y="130"/>
                  </a:lnTo>
                  <a:cubicBezTo>
                    <a:pt x="2389" y="136"/>
                    <a:pt x="2350" y="140"/>
                    <a:pt x="2323" y="147"/>
                  </a:cubicBezTo>
                  <a:cubicBezTo>
                    <a:pt x="2132" y="175"/>
                    <a:pt x="1972" y="198"/>
                    <a:pt x="1827" y="229"/>
                  </a:cubicBezTo>
                  <a:lnTo>
                    <a:pt x="1664" y="257"/>
                  </a:lnTo>
                  <a:cubicBezTo>
                    <a:pt x="1572" y="272"/>
                    <a:pt x="1474" y="294"/>
                    <a:pt x="1369" y="325"/>
                  </a:cubicBezTo>
                  <a:cubicBezTo>
                    <a:pt x="1336" y="333"/>
                    <a:pt x="1303" y="343"/>
                    <a:pt x="1252" y="362"/>
                  </a:cubicBezTo>
                  <a:lnTo>
                    <a:pt x="1605" y="1511"/>
                  </a:lnTo>
                  <a:lnTo>
                    <a:pt x="1223" y="372"/>
                  </a:lnTo>
                  <a:lnTo>
                    <a:pt x="1162" y="391"/>
                  </a:lnTo>
                  <a:cubicBezTo>
                    <a:pt x="1113" y="405"/>
                    <a:pt x="1065" y="421"/>
                    <a:pt x="1018" y="442"/>
                  </a:cubicBezTo>
                  <a:lnTo>
                    <a:pt x="1004" y="446"/>
                  </a:lnTo>
                  <a:cubicBezTo>
                    <a:pt x="955" y="464"/>
                    <a:pt x="852" y="506"/>
                    <a:pt x="737" y="579"/>
                  </a:cubicBezTo>
                  <a:cubicBezTo>
                    <a:pt x="686" y="610"/>
                    <a:pt x="637" y="647"/>
                    <a:pt x="579" y="692"/>
                  </a:cubicBezTo>
                  <a:cubicBezTo>
                    <a:pt x="446" y="795"/>
                    <a:pt x="362" y="906"/>
                    <a:pt x="302" y="988"/>
                  </a:cubicBezTo>
                  <a:cubicBezTo>
                    <a:pt x="35" y="1351"/>
                    <a:pt x="15" y="1736"/>
                    <a:pt x="11" y="1864"/>
                  </a:cubicBezTo>
                  <a:cubicBezTo>
                    <a:pt x="1" y="2077"/>
                    <a:pt x="23" y="2288"/>
                    <a:pt x="85" y="2489"/>
                  </a:cubicBezTo>
                  <a:lnTo>
                    <a:pt x="107" y="2571"/>
                  </a:lnTo>
                  <a:cubicBezTo>
                    <a:pt x="118" y="2633"/>
                    <a:pt x="130" y="2711"/>
                    <a:pt x="152" y="2787"/>
                  </a:cubicBezTo>
                  <a:cubicBezTo>
                    <a:pt x="179" y="2906"/>
                    <a:pt x="220" y="3006"/>
                    <a:pt x="249" y="3072"/>
                  </a:cubicBezTo>
                  <a:lnTo>
                    <a:pt x="261" y="3105"/>
                  </a:lnTo>
                  <a:cubicBezTo>
                    <a:pt x="278" y="3146"/>
                    <a:pt x="290" y="3185"/>
                    <a:pt x="308" y="3226"/>
                  </a:cubicBezTo>
                  <a:cubicBezTo>
                    <a:pt x="347" y="3318"/>
                    <a:pt x="388" y="3406"/>
                    <a:pt x="436" y="3505"/>
                  </a:cubicBezTo>
                  <a:cubicBezTo>
                    <a:pt x="462" y="3556"/>
                    <a:pt x="493" y="3608"/>
                    <a:pt x="532" y="3673"/>
                  </a:cubicBezTo>
                  <a:cubicBezTo>
                    <a:pt x="630" y="3831"/>
                    <a:pt x="743" y="3965"/>
                    <a:pt x="875" y="4069"/>
                  </a:cubicBezTo>
                  <a:cubicBezTo>
                    <a:pt x="1096" y="4252"/>
                    <a:pt x="1338" y="4365"/>
                    <a:pt x="1609" y="4404"/>
                  </a:cubicBezTo>
                  <a:cubicBezTo>
                    <a:pt x="1693" y="4416"/>
                    <a:pt x="1767" y="4420"/>
                    <a:pt x="1849" y="4424"/>
                  </a:cubicBezTo>
                  <a:lnTo>
                    <a:pt x="1880" y="4424"/>
                  </a:lnTo>
                  <a:cubicBezTo>
                    <a:pt x="2046" y="4424"/>
                    <a:pt x="2206" y="4404"/>
                    <a:pt x="2380" y="4354"/>
                  </a:cubicBezTo>
                  <a:cubicBezTo>
                    <a:pt x="2545" y="4311"/>
                    <a:pt x="2676" y="4252"/>
                    <a:pt x="2783" y="4203"/>
                  </a:cubicBezTo>
                  <a:cubicBezTo>
                    <a:pt x="2932" y="4137"/>
                    <a:pt x="3090" y="4063"/>
                    <a:pt x="3254" y="3965"/>
                  </a:cubicBezTo>
                  <a:cubicBezTo>
                    <a:pt x="3419" y="3864"/>
                    <a:pt x="3562" y="3768"/>
                    <a:pt x="3691" y="3673"/>
                  </a:cubicBezTo>
                  <a:cubicBezTo>
                    <a:pt x="3730" y="3638"/>
                    <a:pt x="3776" y="3612"/>
                    <a:pt x="3821" y="3577"/>
                  </a:cubicBezTo>
                  <a:cubicBezTo>
                    <a:pt x="3899" y="3523"/>
                    <a:pt x="3977" y="3468"/>
                    <a:pt x="4052" y="3409"/>
                  </a:cubicBezTo>
                  <a:cubicBezTo>
                    <a:pt x="4167" y="3318"/>
                    <a:pt x="4280" y="3222"/>
                    <a:pt x="4383" y="3132"/>
                  </a:cubicBezTo>
                  <a:cubicBezTo>
                    <a:pt x="4438" y="3080"/>
                    <a:pt x="4496" y="3027"/>
                    <a:pt x="4565" y="2957"/>
                  </a:cubicBezTo>
                  <a:cubicBezTo>
                    <a:pt x="4596" y="2928"/>
                    <a:pt x="4627" y="2900"/>
                    <a:pt x="4660" y="2869"/>
                  </a:cubicBezTo>
                  <a:cubicBezTo>
                    <a:pt x="4715" y="2822"/>
                    <a:pt x="4766" y="2773"/>
                    <a:pt x="4816" y="2721"/>
                  </a:cubicBezTo>
                  <a:cubicBezTo>
                    <a:pt x="4859" y="2678"/>
                    <a:pt x="4900" y="2631"/>
                    <a:pt x="4955" y="2567"/>
                  </a:cubicBezTo>
                  <a:lnTo>
                    <a:pt x="4980" y="2537"/>
                  </a:lnTo>
                  <a:cubicBezTo>
                    <a:pt x="5013" y="2498"/>
                    <a:pt x="5043" y="2459"/>
                    <a:pt x="5084" y="2407"/>
                  </a:cubicBezTo>
                  <a:cubicBezTo>
                    <a:pt x="5113" y="2372"/>
                    <a:pt x="5136" y="2340"/>
                    <a:pt x="5173" y="2288"/>
                  </a:cubicBezTo>
                  <a:cubicBezTo>
                    <a:pt x="5205" y="2243"/>
                    <a:pt x="5232" y="2200"/>
                    <a:pt x="5259" y="2155"/>
                  </a:cubicBezTo>
                  <a:cubicBezTo>
                    <a:pt x="5263" y="2149"/>
                    <a:pt x="5265" y="2145"/>
                    <a:pt x="5267" y="2141"/>
                  </a:cubicBezTo>
                  <a:cubicBezTo>
                    <a:pt x="5285" y="2110"/>
                    <a:pt x="5304" y="2079"/>
                    <a:pt x="5318" y="2048"/>
                  </a:cubicBezTo>
                  <a:cubicBezTo>
                    <a:pt x="5653" y="1433"/>
                    <a:pt x="5429" y="924"/>
                    <a:pt x="5316" y="731"/>
                  </a:cubicBezTo>
                  <a:cubicBezTo>
                    <a:pt x="5275" y="661"/>
                    <a:pt x="5226" y="598"/>
                    <a:pt x="5175" y="536"/>
                  </a:cubicBezTo>
                  <a:cubicBezTo>
                    <a:pt x="5140" y="489"/>
                    <a:pt x="5101" y="444"/>
                    <a:pt x="5060" y="403"/>
                  </a:cubicBezTo>
                  <a:cubicBezTo>
                    <a:pt x="4805" y="147"/>
                    <a:pt x="4461" y="1"/>
                    <a:pt x="41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70"/>
            <p:cNvSpPr/>
            <p:nvPr/>
          </p:nvSpPr>
          <p:spPr>
            <a:xfrm>
              <a:off x="5135524" y="1444442"/>
              <a:ext cx="2364402" cy="1979118"/>
            </a:xfrm>
            <a:custGeom>
              <a:avLst/>
              <a:gdLst/>
              <a:ahLst/>
              <a:cxnLst/>
              <a:rect l="l" t="t" r="r" b="b"/>
              <a:pathLst>
                <a:path w="47744" h="39962" extrusionOk="0">
                  <a:moveTo>
                    <a:pt x="20737" y="0"/>
                  </a:moveTo>
                  <a:cubicBezTo>
                    <a:pt x="9978" y="8"/>
                    <a:pt x="1538" y="8479"/>
                    <a:pt x="879" y="18575"/>
                  </a:cubicBezTo>
                  <a:cubicBezTo>
                    <a:pt x="1" y="30359"/>
                    <a:pt x="9581" y="39962"/>
                    <a:pt x="20681" y="39962"/>
                  </a:cubicBezTo>
                  <a:cubicBezTo>
                    <a:pt x="20728" y="39962"/>
                    <a:pt x="20776" y="39962"/>
                    <a:pt x="20823" y="39961"/>
                  </a:cubicBezTo>
                  <a:cubicBezTo>
                    <a:pt x="47744" y="38687"/>
                    <a:pt x="46734" y="848"/>
                    <a:pt x="20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70"/>
            <p:cNvSpPr/>
            <p:nvPr/>
          </p:nvSpPr>
          <p:spPr>
            <a:xfrm>
              <a:off x="5518366" y="2175159"/>
              <a:ext cx="162731" cy="57251"/>
            </a:xfrm>
            <a:custGeom>
              <a:avLst/>
              <a:gdLst/>
              <a:ahLst/>
              <a:cxnLst/>
              <a:rect l="l" t="t" r="r" b="b"/>
              <a:pathLst>
                <a:path w="3286" h="1156" extrusionOk="0">
                  <a:moveTo>
                    <a:pt x="1623" y="762"/>
                  </a:moveTo>
                  <a:cubicBezTo>
                    <a:pt x="1623" y="763"/>
                    <a:pt x="1622" y="765"/>
                    <a:pt x="1620" y="766"/>
                  </a:cubicBezTo>
                  <a:lnTo>
                    <a:pt x="1620" y="766"/>
                  </a:lnTo>
                  <a:cubicBezTo>
                    <a:pt x="1621" y="765"/>
                    <a:pt x="1622" y="763"/>
                    <a:pt x="1623" y="762"/>
                  </a:cubicBezTo>
                  <a:close/>
                  <a:moveTo>
                    <a:pt x="1618" y="769"/>
                  </a:moveTo>
                  <a:cubicBezTo>
                    <a:pt x="1617" y="770"/>
                    <a:pt x="1615" y="772"/>
                    <a:pt x="1613" y="774"/>
                  </a:cubicBezTo>
                  <a:cubicBezTo>
                    <a:pt x="1615" y="773"/>
                    <a:pt x="1617" y="771"/>
                    <a:pt x="1618" y="769"/>
                  </a:cubicBezTo>
                  <a:close/>
                  <a:moveTo>
                    <a:pt x="1952" y="0"/>
                  </a:moveTo>
                  <a:cubicBezTo>
                    <a:pt x="1947" y="0"/>
                    <a:pt x="1942" y="2"/>
                    <a:pt x="1937" y="2"/>
                  </a:cubicBezTo>
                  <a:cubicBezTo>
                    <a:pt x="1880" y="15"/>
                    <a:pt x="1837" y="62"/>
                    <a:pt x="1818" y="115"/>
                  </a:cubicBezTo>
                  <a:cubicBezTo>
                    <a:pt x="1806" y="156"/>
                    <a:pt x="1806" y="199"/>
                    <a:pt x="1812" y="242"/>
                  </a:cubicBezTo>
                  <a:lnTo>
                    <a:pt x="1812" y="253"/>
                  </a:lnTo>
                  <a:cubicBezTo>
                    <a:pt x="1783" y="396"/>
                    <a:pt x="1732" y="538"/>
                    <a:pt x="1673" y="671"/>
                  </a:cubicBezTo>
                  <a:cubicBezTo>
                    <a:pt x="1658" y="702"/>
                    <a:pt x="1642" y="734"/>
                    <a:pt x="1623" y="762"/>
                  </a:cubicBezTo>
                  <a:lnTo>
                    <a:pt x="1623" y="762"/>
                  </a:lnTo>
                  <a:cubicBezTo>
                    <a:pt x="1623" y="762"/>
                    <a:pt x="1623" y="762"/>
                    <a:pt x="1623" y="761"/>
                  </a:cubicBezTo>
                  <a:lnTo>
                    <a:pt x="1623" y="761"/>
                  </a:lnTo>
                  <a:cubicBezTo>
                    <a:pt x="1621" y="764"/>
                    <a:pt x="1620" y="766"/>
                    <a:pt x="1618" y="769"/>
                  </a:cubicBezTo>
                  <a:lnTo>
                    <a:pt x="1618" y="769"/>
                  </a:lnTo>
                  <a:cubicBezTo>
                    <a:pt x="1619" y="768"/>
                    <a:pt x="1620" y="767"/>
                    <a:pt x="1620" y="766"/>
                  </a:cubicBezTo>
                  <a:lnTo>
                    <a:pt x="1620" y="766"/>
                  </a:lnTo>
                  <a:cubicBezTo>
                    <a:pt x="1617" y="771"/>
                    <a:pt x="1613" y="777"/>
                    <a:pt x="1609" y="782"/>
                  </a:cubicBezTo>
                  <a:lnTo>
                    <a:pt x="1603" y="786"/>
                  </a:lnTo>
                  <a:cubicBezTo>
                    <a:pt x="1595" y="792"/>
                    <a:pt x="1589" y="794"/>
                    <a:pt x="1578" y="800"/>
                  </a:cubicBezTo>
                  <a:cubicBezTo>
                    <a:pt x="1566" y="802"/>
                    <a:pt x="1556" y="805"/>
                    <a:pt x="1541" y="807"/>
                  </a:cubicBezTo>
                  <a:cubicBezTo>
                    <a:pt x="1529" y="807"/>
                    <a:pt x="1515" y="807"/>
                    <a:pt x="1500" y="805"/>
                  </a:cubicBezTo>
                  <a:cubicBezTo>
                    <a:pt x="1488" y="802"/>
                    <a:pt x="1476" y="796"/>
                    <a:pt x="1463" y="792"/>
                  </a:cubicBezTo>
                  <a:cubicBezTo>
                    <a:pt x="1439" y="780"/>
                    <a:pt x="1416" y="766"/>
                    <a:pt x="1394" y="751"/>
                  </a:cubicBezTo>
                  <a:cubicBezTo>
                    <a:pt x="1351" y="712"/>
                    <a:pt x="1312" y="669"/>
                    <a:pt x="1279" y="622"/>
                  </a:cubicBezTo>
                  <a:cubicBezTo>
                    <a:pt x="1238" y="562"/>
                    <a:pt x="1199" y="499"/>
                    <a:pt x="1162" y="437"/>
                  </a:cubicBezTo>
                  <a:cubicBezTo>
                    <a:pt x="1145" y="407"/>
                    <a:pt x="1129" y="376"/>
                    <a:pt x="1115" y="345"/>
                  </a:cubicBezTo>
                  <a:cubicBezTo>
                    <a:pt x="1106" y="327"/>
                    <a:pt x="1098" y="310"/>
                    <a:pt x="1088" y="292"/>
                  </a:cubicBezTo>
                  <a:cubicBezTo>
                    <a:pt x="1065" y="242"/>
                    <a:pt x="1016" y="208"/>
                    <a:pt x="961" y="203"/>
                  </a:cubicBezTo>
                  <a:cubicBezTo>
                    <a:pt x="926" y="203"/>
                    <a:pt x="893" y="214"/>
                    <a:pt x="871" y="238"/>
                  </a:cubicBezTo>
                  <a:cubicBezTo>
                    <a:pt x="850" y="255"/>
                    <a:pt x="842" y="273"/>
                    <a:pt x="829" y="296"/>
                  </a:cubicBezTo>
                  <a:cubicBezTo>
                    <a:pt x="819" y="320"/>
                    <a:pt x="813" y="343"/>
                    <a:pt x="809" y="370"/>
                  </a:cubicBezTo>
                  <a:cubicBezTo>
                    <a:pt x="801" y="402"/>
                    <a:pt x="797" y="435"/>
                    <a:pt x="788" y="468"/>
                  </a:cubicBezTo>
                  <a:cubicBezTo>
                    <a:pt x="778" y="507"/>
                    <a:pt x="768" y="546"/>
                    <a:pt x="754" y="583"/>
                  </a:cubicBezTo>
                  <a:cubicBezTo>
                    <a:pt x="747" y="612"/>
                    <a:pt x="733" y="640"/>
                    <a:pt x="721" y="669"/>
                  </a:cubicBezTo>
                  <a:cubicBezTo>
                    <a:pt x="698" y="710"/>
                    <a:pt x="672" y="749"/>
                    <a:pt x="647" y="786"/>
                  </a:cubicBezTo>
                  <a:cubicBezTo>
                    <a:pt x="620" y="815"/>
                    <a:pt x="598" y="841"/>
                    <a:pt x="567" y="864"/>
                  </a:cubicBezTo>
                  <a:cubicBezTo>
                    <a:pt x="559" y="868"/>
                    <a:pt x="553" y="874"/>
                    <a:pt x="542" y="878"/>
                  </a:cubicBezTo>
                  <a:cubicBezTo>
                    <a:pt x="538" y="878"/>
                    <a:pt x="536" y="878"/>
                    <a:pt x="534" y="883"/>
                  </a:cubicBezTo>
                  <a:lnTo>
                    <a:pt x="522" y="883"/>
                  </a:lnTo>
                  <a:cubicBezTo>
                    <a:pt x="507" y="878"/>
                    <a:pt x="495" y="874"/>
                    <a:pt x="483" y="868"/>
                  </a:cubicBezTo>
                  <a:cubicBezTo>
                    <a:pt x="466" y="862"/>
                    <a:pt x="452" y="852"/>
                    <a:pt x="440" y="841"/>
                  </a:cubicBezTo>
                  <a:lnTo>
                    <a:pt x="425" y="827"/>
                  </a:lnTo>
                  <a:cubicBezTo>
                    <a:pt x="413" y="805"/>
                    <a:pt x="401" y="784"/>
                    <a:pt x="390" y="759"/>
                  </a:cubicBezTo>
                  <a:cubicBezTo>
                    <a:pt x="370" y="694"/>
                    <a:pt x="358" y="628"/>
                    <a:pt x="347" y="558"/>
                  </a:cubicBezTo>
                  <a:cubicBezTo>
                    <a:pt x="333" y="466"/>
                    <a:pt x="321" y="372"/>
                    <a:pt x="306" y="277"/>
                  </a:cubicBezTo>
                  <a:cubicBezTo>
                    <a:pt x="300" y="238"/>
                    <a:pt x="269" y="201"/>
                    <a:pt x="239" y="181"/>
                  </a:cubicBezTo>
                  <a:cubicBezTo>
                    <a:pt x="213" y="164"/>
                    <a:pt x="184" y="158"/>
                    <a:pt x="155" y="158"/>
                  </a:cubicBezTo>
                  <a:cubicBezTo>
                    <a:pt x="144" y="158"/>
                    <a:pt x="133" y="159"/>
                    <a:pt x="122" y="160"/>
                  </a:cubicBezTo>
                  <a:cubicBezTo>
                    <a:pt x="83" y="171"/>
                    <a:pt x="50" y="195"/>
                    <a:pt x="27" y="228"/>
                  </a:cubicBezTo>
                  <a:cubicBezTo>
                    <a:pt x="3" y="267"/>
                    <a:pt x="1" y="302"/>
                    <a:pt x="5" y="345"/>
                  </a:cubicBezTo>
                  <a:cubicBezTo>
                    <a:pt x="23" y="472"/>
                    <a:pt x="36" y="599"/>
                    <a:pt x="64" y="722"/>
                  </a:cubicBezTo>
                  <a:cubicBezTo>
                    <a:pt x="79" y="786"/>
                    <a:pt x="101" y="854"/>
                    <a:pt x="132" y="913"/>
                  </a:cubicBezTo>
                  <a:cubicBezTo>
                    <a:pt x="157" y="965"/>
                    <a:pt x="191" y="1010"/>
                    <a:pt x="235" y="1049"/>
                  </a:cubicBezTo>
                  <a:cubicBezTo>
                    <a:pt x="309" y="1117"/>
                    <a:pt x="409" y="1156"/>
                    <a:pt x="509" y="1156"/>
                  </a:cubicBezTo>
                  <a:cubicBezTo>
                    <a:pt x="514" y="1156"/>
                    <a:pt x="519" y="1156"/>
                    <a:pt x="524" y="1155"/>
                  </a:cubicBezTo>
                  <a:cubicBezTo>
                    <a:pt x="657" y="1153"/>
                    <a:pt x="758" y="1063"/>
                    <a:pt x="834" y="965"/>
                  </a:cubicBezTo>
                  <a:cubicBezTo>
                    <a:pt x="852" y="940"/>
                    <a:pt x="871" y="917"/>
                    <a:pt x="885" y="893"/>
                  </a:cubicBezTo>
                  <a:cubicBezTo>
                    <a:pt x="920" y="841"/>
                    <a:pt x="944" y="786"/>
                    <a:pt x="967" y="731"/>
                  </a:cubicBezTo>
                  <a:cubicBezTo>
                    <a:pt x="977" y="704"/>
                    <a:pt x="985" y="679"/>
                    <a:pt x="994" y="653"/>
                  </a:cubicBezTo>
                  <a:cubicBezTo>
                    <a:pt x="1008" y="679"/>
                    <a:pt x="1024" y="702"/>
                    <a:pt x="1039" y="729"/>
                  </a:cubicBezTo>
                  <a:cubicBezTo>
                    <a:pt x="1076" y="784"/>
                    <a:pt x="1119" y="837"/>
                    <a:pt x="1162" y="889"/>
                  </a:cubicBezTo>
                  <a:cubicBezTo>
                    <a:pt x="1182" y="909"/>
                    <a:pt x="1203" y="930"/>
                    <a:pt x="1227" y="948"/>
                  </a:cubicBezTo>
                  <a:cubicBezTo>
                    <a:pt x="1271" y="985"/>
                    <a:pt x="1316" y="1012"/>
                    <a:pt x="1367" y="1036"/>
                  </a:cubicBezTo>
                  <a:cubicBezTo>
                    <a:pt x="1419" y="1060"/>
                    <a:pt x="1476" y="1071"/>
                    <a:pt x="1534" y="1071"/>
                  </a:cubicBezTo>
                  <a:cubicBezTo>
                    <a:pt x="1608" y="1071"/>
                    <a:pt x="1682" y="1052"/>
                    <a:pt x="1744" y="1014"/>
                  </a:cubicBezTo>
                  <a:cubicBezTo>
                    <a:pt x="1786" y="991"/>
                    <a:pt x="1812" y="954"/>
                    <a:pt x="1839" y="917"/>
                  </a:cubicBezTo>
                  <a:cubicBezTo>
                    <a:pt x="1866" y="883"/>
                    <a:pt x="1886" y="844"/>
                    <a:pt x="1902" y="805"/>
                  </a:cubicBezTo>
                  <a:cubicBezTo>
                    <a:pt x="1929" y="751"/>
                    <a:pt x="1952" y="700"/>
                    <a:pt x="1972" y="642"/>
                  </a:cubicBezTo>
                  <a:cubicBezTo>
                    <a:pt x="1995" y="677"/>
                    <a:pt x="2021" y="710"/>
                    <a:pt x="2050" y="741"/>
                  </a:cubicBezTo>
                  <a:cubicBezTo>
                    <a:pt x="2104" y="800"/>
                    <a:pt x="2169" y="839"/>
                    <a:pt x="2239" y="876"/>
                  </a:cubicBezTo>
                  <a:cubicBezTo>
                    <a:pt x="2276" y="895"/>
                    <a:pt x="2311" y="911"/>
                    <a:pt x="2348" y="928"/>
                  </a:cubicBezTo>
                  <a:cubicBezTo>
                    <a:pt x="2389" y="946"/>
                    <a:pt x="2426" y="960"/>
                    <a:pt x="2471" y="975"/>
                  </a:cubicBezTo>
                  <a:cubicBezTo>
                    <a:pt x="2525" y="990"/>
                    <a:pt x="2580" y="998"/>
                    <a:pt x="2636" y="998"/>
                  </a:cubicBezTo>
                  <a:cubicBezTo>
                    <a:pt x="2654" y="998"/>
                    <a:pt x="2672" y="997"/>
                    <a:pt x="2690" y="995"/>
                  </a:cubicBezTo>
                  <a:cubicBezTo>
                    <a:pt x="2729" y="991"/>
                    <a:pt x="2762" y="987"/>
                    <a:pt x="2799" y="977"/>
                  </a:cubicBezTo>
                  <a:cubicBezTo>
                    <a:pt x="2840" y="965"/>
                    <a:pt x="2881" y="946"/>
                    <a:pt x="2918" y="926"/>
                  </a:cubicBezTo>
                  <a:cubicBezTo>
                    <a:pt x="2949" y="909"/>
                    <a:pt x="2975" y="887"/>
                    <a:pt x="3004" y="866"/>
                  </a:cubicBezTo>
                  <a:cubicBezTo>
                    <a:pt x="3029" y="848"/>
                    <a:pt x="3049" y="827"/>
                    <a:pt x="3068" y="805"/>
                  </a:cubicBezTo>
                  <a:cubicBezTo>
                    <a:pt x="3092" y="774"/>
                    <a:pt x="3117" y="743"/>
                    <a:pt x="3133" y="710"/>
                  </a:cubicBezTo>
                  <a:cubicBezTo>
                    <a:pt x="3152" y="679"/>
                    <a:pt x="3164" y="647"/>
                    <a:pt x="3181" y="612"/>
                  </a:cubicBezTo>
                  <a:cubicBezTo>
                    <a:pt x="3201" y="567"/>
                    <a:pt x="3220" y="517"/>
                    <a:pt x="3234" y="468"/>
                  </a:cubicBezTo>
                  <a:cubicBezTo>
                    <a:pt x="3257" y="394"/>
                    <a:pt x="3273" y="318"/>
                    <a:pt x="3285" y="240"/>
                  </a:cubicBezTo>
                  <a:cubicBezTo>
                    <a:pt x="3285" y="210"/>
                    <a:pt x="3281" y="179"/>
                    <a:pt x="3265" y="154"/>
                  </a:cubicBezTo>
                  <a:cubicBezTo>
                    <a:pt x="3244" y="115"/>
                    <a:pt x="3205" y="84"/>
                    <a:pt x="3164" y="72"/>
                  </a:cubicBezTo>
                  <a:cubicBezTo>
                    <a:pt x="3148" y="67"/>
                    <a:pt x="3131" y="64"/>
                    <a:pt x="3114" y="64"/>
                  </a:cubicBezTo>
                  <a:cubicBezTo>
                    <a:pt x="3041" y="64"/>
                    <a:pt x="2968" y="112"/>
                    <a:pt x="2947" y="187"/>
                  </a:cubicBezTo>
                  <a:cubicBezTo>
                    <a:pt x="2922" y="279"/>
                    <a:pt x="2895" y="374"/>
                    <a:pt x="2856" y="464"/>
                  </a:cubicBezTo>
                  <a:cubicBezTo>
                    <a:pt x="2842" y="497"/>
                    <a:pt x="2824" y="528"/>
                    <a:pt x="2803" y="558"/>
                  </a:cubicBezTo>
                  <a:cubicBezTo>
                    <a:pt x="2793" y="569"/>
                    <a:pt x="2783" y="579"/>
                    <a:pt x="2772" y="587"/>
                  </a:cubicBezTo>
                  <a:cubicBezTo>
                    <a:pt x="2752" y="599"/>
                    <a:pt x="2731" y="610"/>
                    <a:pt x="2709" y="620"/>
                  </a:cubicBezTo>
                  <a:cubicBezTo>
                    <a:pt x="2696" y="622"/>
                    <a:pt x="2686" y="628"/>
                    <a:pt x="2672" y="628"/>
                  </a:cubicBezTo>
                  <a:cubicBezTo>
                    <a:pt x="2647" y="628"/>
                    <a:pt x="2625" y="628"/>
                    <a:pt x="2598" y="626"/>
                  </a:cubicBezTo>
                  <a:cubicBezTo>
                    <a:pt x="2547" y="616"/>
                    <a:pt x="2502" y="597"/>
                    <a:pt x="2452" y="577"/>
                  </a:cubicBezTo>
                  <a:cubicBezTo>
                    <a:pt x="2405" y="556"/>
                    <a:pt x="2362" y="534"/>
                    <a:pt x="2321" y="505"/>
                  </a:cubicBezTo>
                  <a:cubicBezTo>
                    <a:pt x="2296" y="478"/>
                    <a:pt x="2270" y="452"/>
                    <a:pt x="2249" y="423"/>
                  </a:cubicBezTo>
                  <a:cubicBezTo>
                    <a:pt x="2216" y="374"/>
                    <a:pt x="2186" y="322"/>
                    <a:pt x="2163" y="269"/>
                  </a:cubicBezTo>
                  <a:cubicBezTo>
                    <a:pt x="2153" y="226"/>
                    <a:pt x="2147" y="179"/>
                    <a:pt x="2134" y="138"/>
                  </a:cubicBezTo>
                  <a:cubicBezTo>
                    <a:pt x="2114" y="64"/>
                    <a:pt x="2046" y="13"/>
                    <a:pt x="1972" y="13"/>
                  </a:cubicBezTo>
                  <a:cubicBezTo>
                    <a:pt x="1966" y="3"/>
                    <a:pt x="1959" y="0"/>
                    <a:pt x="1952"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70"/>
            <p:cNvSpPr/>
            <p:nvPr/>
          </p:nvSpPr>
          <p:spPr>
            <a:xfrm>
              <a:off x="6192784" y="1995885"/>
              <a:ext cx="163721" cy="50714"/>
            </a:xfrm>
            <a:custGeom>
              <a:avLst/>
              <a:gdLst/>
              <a:ahLst/>
              <a:cxnLst/>
              <a:rect l="l" t="t" r="r" b="b"/>
              <a:pathLst>
                <a:path w="3306" h="1024" extrusionOk="0">
                  <a:moveTo>
                    <a:pt x="162" y="0"/>
                  </a:moveTo>
                  <a:cubicBezTo>
                    <a:pt x="151" y="0"/>
                    <a:pt x="143" y="2"/>
                    <a:pt x="135" y="3"/>
                  </a:cubicBezTo>
                  <a:cubicBezTo>
                    <a:pt x="92" y="14"/>
                    <a:pt x="55" y="42"/>
                    <a:pt x="31" y="77"/>
                  </a:cubicBezTo>
                  <a:cubicBezTo>
                    <a:pt x="4" y="118"/>
                    <a:pt x="0" y="163"/>
                    <a:pt x="10" y="209"/>
                  </a:cubicBezTo>
                  <a:cubicBezTo>
                    <a:pt x="23" y="282"/>
                    <a:pt x="37" y="358"/>
                    <a:pt x="53" y="432"/>
                  </a:cubicBezTo>
                  <a:cubicBezTo>
                    <a:pt x="62" y="467"/>
                    <a:pt x="72" y="506"/>
                    <a:pt x="82" y="543"/>
                  </a:cubicBezTo>
                  <a:cubicBezTo>
                    <a:pt x="109" y="637"/>
                    <a:pt x="166" y="719"/>
                    <a:pt x="238" y="789"/>
                  </a:cubicBezTo>
                  <a:cubicBezTo>
                    <a:pt x="277" y="826"/>
                    <a:pt x="320" y="863"/>
                    <a:pt x="365" y="894"/>
                  </a:cubicBezTo>
                  <a:cubicBezTo>
                    <a:pt x="400" y="916"/>
                    <a:pt x="437" y="935"/>
                    <a:pt x="476" y="949"/>
                  </a:cubicBezTo>
                  <a:lnTo>
                    <a:pt x="529" y="974"/>
                  </a:lnTo>
                  <a:cubicBezTo>
                    <a:pt x="560" y="984"/>
                    <a:pt x="595" y="994"/>
                    <a:pt x="624" y="1005"/>
                  </a:cubicBezTo>
                  <a:cubicBezTo>
                    <a:pt x="669" y="1017"/>
                    <a:pt x="714" y="1023"/>
                    <a:pt x="758" y="1023"/>
                  </a:cubicBezTo>
                  <a:cubicBezTo>
                    <a:pt x="788" y="1023"/>
                    <a:pt x="817" y="1020"/>
                    <a:pt x="847" y="1015"/>
                  </a:cubicBezTo>
                  <a:cubicBezTo>
                    <a:pt x="884" y="1007"/>
                    <a:pt x="921" y="988"/>
                    <a:pt x="952" y="970"/>
                  </a:cubicBezTo>
                  <a:cubicBezTo>
                    <a:pt x="989" y="949"/>
                    <a:pt x="1020" y="925"/>
                    <a:pt x="1050" y="898"/>
                  </a:cubicBezTo>
                  <a:cubicBezTo>
                    <a:pt x="1075" y="875"/>
                    <a:pt x="1098" y="847"/>
                    <a:pt x="1116" y="818"/>
                  </a:cubicBezTo>
                  <a:cubicBezTo>
                    <a:pt x="1126" y="806"/>
                    <a:pt x="1135" y="795"/>
                    <a:pt x="1145" y="783"/>
                  </a:cubicBezTo>
                  <a:cubicBezTo>
                    <a:pt x="1167" y="750"/>
                    <a:pt x="1188" y="713"/>
                    <a:pt x="1206" y="676"/>
                  </a:cubicBezTo>
                  <a:cubicBezTo>
                    <a:pt x="1227" y="707"/>
                    <a:pt x="1247" y="736"/>
                    <a:pt x="1270" y="764"/>
                  </a:cubicBezTo>
                  <a:lnTo>
                    <a:pt x="1301" y="803"/>
                  </a:lnTo>
                  <a:cubicBezTo>
                    <a:pt x="1327" y="834"/>
                    <a:pt x="1358" y="857"/>
                    <a:pt x="1389" y="883"/>
                  </a:cubicBezTo>
                  <a:cubicBezTo>
                    <a:pt x="1448" y="933"/>
                    <a:pt x="1522" y="955"/>
                    <a:pt x="1596" y="968"/>
                  </a:cubicBezTo>
                  <a:cubicBezTo>
                    <a:pt x="1616" y="971"/>
                    <a:pt x="1636" y="972"/>
                    <a:pt x="1655" y="972"/>
                  </a:cubicBezTo>
                  <a:cubicBezTo>
                    <a:pt x="1702" y="972"/>
                    <a:pt x="1748" y="964"/>
                    <a:pt x="1793" y="949"/>
                  </a:cubicBezTo>
                  <a:cubicBezTo>
                    <a:pt x="1863" y="927"/>
                    <a:pt x="1922" y="888"/>
                    <a:pt x="1976" y="840"/>
                  </a:cubicBezTo>
                  <a:cubicBezTo>
                    <a:pt x="2025" y="795"/>
                    <a:pt x="2066" y="742"/>
                    <a:pt x="2099" y="687"/>
                  </a:cubicBezTo>
                  <a:cubicBezTo>
                    <a:pt x="2171" y="775"/>
                    <a:pt x="2259" y="853"/>
                    <a:pt x="2361" y="904"/>
                  </a:cubicBezTo>
                  <a:cubicBezTo>
                    <a:pt x="2458" y="953"/>
                    <a:pt x="2573" y="984"/>
                    <a:pt x="2684" y="986"/>
                  </a:cubicBezTo>
                  <a:cubicBezTo>
                    <a:pt x="2723" y="986"/>
                    <a:pt x="2762" y="980"/>
                    <a:pt x="2798" y="978"/>
                  </a:cubicBezTo>
                  <a:cubicBezTo>
                    <a:pt x="2829" y="976"/>
                    <a:pt x="2858" y="970"/>
                    <a:pt x="2889" y="963"/>
                  </a:cubicBezTo>
                  <a:cubicBezTo>
                    <a:pt x="2958" y="947"/>
                    <a:pt x="3024" y="914"/>
                    <a:pt x="3082" y="869"/>
                  </a:cubicBezTo>
                  <a:cubicBezTo>
                    <a:pt x="3172" y="801"/>
                    <a:pt x="3233" y="701"/>
                    <a:pt x="3268" y="592"/>
                  </a:cubicBezTo>
                  <a:cubicBezTo>
                    <a:pt x="3276" y="568"/>
                    <a:pt x="3281" y="541"/>
                    <a:pt x="3287" y="516"/>
                  </a:cubicBezTo>
                  <a:cubicBezTo>
                    <a:pt x="3295" y="477"/>
                    <a:pt x="3299" y="442"/>
                    <a:pt x="3299" y="403"/>
                  </a:cubicBezTo>
                  <a:cubicBezTo>
                    <a:pt x="3305" y="319"/>
                    <a:pt x="3233" y="247"/>
                    <a:pt x="3151" y="245"/>
                  </a:cubicBezTo>
                  <a:cubicBezTo>
                    <a:pt x="3147" y="245"/>
                    <a:pt x="3143" y="245"/>
                    <a:pt x="3139" y="245"/>
                  </a:cubicBezTo>
                  <a:cubicBezTo>
                    <a:pt x="3102" y="245"/>
                    <a:pt x="3066" y="261"/>
                    <a:pt x="3041" y="286"/>
                  </a:cubicBezTo>
                  <a:cubicBezTo>
                    <a:pt x="3010" y="313"/>
                    <a:pt x="2993" y="352"/>
                    <a:pt x="2991" y="393"/>
                  </a:cubicBezTo>
                  <a:lnTo>
                    <a:pt x="2983" y="471"/>
                  </a:lnTo>
                  <a:cubicBezTo>
                    <a:pt x="2979" y="498"/>
                    <a:pt x="2969" y="524"/>
                    <a:pt x="2958" y="553"/>
                  </a:cubicBezTo>
                  <a:cubicBezTo>
                    <a:pt x="2948" y="574"/>
                    <a:pt x="2936" y="590"/>
                    <a:pt x="2922" y="611"/>
                  </a:cubicBezTo>
                  <a:cubicBezTo>
                    <a:pt x="2909" y="625"/>
                    <a:pt x="2897" y="633"/>
                    <a:pt x="2885" y="648"/>
                  </a:cubicBezTo>
                  <a:cubicBezTo>
                    <a:pt x="2870" y="656"/>
                    <a:pt x="2858" y="660"/>
                    <a:pt x="2846" y="668"/>
                  </a:cubicBezTo>
                  <a:cubicBezTo>
                    <a:pt x="2807" y="680"/>
                    <a:pt x="2768" y="689"/>
                    <a:pt x="2727" y="693"/>
                  </a:cubicBezTo>
                  <a:cubicBezTo>
                    <a:pt x="2711" y="695"/>
                    <a:pt x="2696" y="696"/>
                    <a:pt x="2680" y="696"/>
                  </a:cubicBezTo>
                  <a:cubicBezTo>
                    <a:pt x="2661" y="696"/>
                    <a:pt x="2642" y="694"/>
                    <a:pt x="2622" y="691"/>
                  </a:cubicBezTo>
                  <a:cubicBezTo>
                    <a:pt x="2573" y="680"/>
                    <a:pt x="2528" y="668"/>
                    <a:pt x="2480" y="650"/>
                  </a:cubicBezTo>
                  <a:cubicBezTo>
                    <a:pt x="2444" y="629"/>
                    <a:pt x="2407" y="602"/>
                    <a:pt x="2372" y="576"/>
                  </a:cubicBezTo>
                  <a:cubicBezTo>
                    <a:pt x="2341" y="545"/>
                    <a:pt x="2310" y="514"/>
                    <a:pt x="2283" y="479"/>
                  </a:cubicBezTo>
                  <a:cubicBezTo>
                    <a:pt x="2265" y="453"/>
                    <a:pt x="2251" y="422"/>
                    <a:pt x="2234" y="391"/>
                  </a:cubicBezTo>
                  <a:cubicBezTo>
                    <a:pt x="2232" y="385"/>
                    <a:pt x="2232" y="383"/>
                    <a:pt x="2230" y="377"/>
                  </a:cubicBezTo>
                  <a:cubicBezTo>
                    <a:pt x="2259" y="268"/>
                    <a:pt x="2275" y="98"/>
                    <a:pt x="2140" y="57"/>
                  </a:cubicBezTo>
                  <a:cubicBezTo>
                    <a:pt x="2128" y="53"/>
                    <a:pt x="2115" y="51"/>
                    <a:pt x="2101" y="51"/>
                  </a:cubicBezTo>
                  <a:cubicBezTo>
                    <a:pt x="2066" y="51"/>
                    <a:pt x="2028" y="63"/>
                    <a:pt x="2007" y="87"/>
                  </a:cubicBezTo>
                  <a:cubicBezTo>
                    <a:pt x="1998" y="98"/>
                    <a:pt x="1988" y="108"/>
                    <a:pt x="1982" y="118"/>
                  </a:cubicBezTo>
                  <a:cubicBezTo>
                    <a:pt x="1974" y="131"/>
                    <a:pt x="1968" y="147"/>
                    <a:pt x="1963" y="159"/>
                  </a:cubicBezTo>
                  <a:cubicBezTo>
                    <a:pt x="1955" y="182"/>
                    <a:pt x="1953" y="211"/>
                    <a:pt x="1951" y="237"/>
                  </a:cubicBezTo>
                  <a:cubicBezTo>
                    <a:pt x="1947" y="266"/>
                    <a:pt x="1947" y="293"/>
                    <a:pt x="1947" y="323"/>
                  </a:cubicBezTo>
                  <a:lnTo>
                    <a:pt x="1947" y="325"/>
                  </a:lnTo>
                  <a:cubicBezTo>
                    <a:pt x="1941" y="350"/>
                    <a:pt x="1931" y="373"/>
                    <a:pt x="1922" y="393"/>
                  </a:cubicBezTo>
                  <a:cubicBezTo>
                    <a:pt x="1892" y="457"/>
                    <a:pt x="1861" y="518"/>
                    <a:pt x="1820" y="576"/>
                  </a:cubicBezTo>
                  <a:cubicBezTo>
                    <a:pt x="1799" y="598"/>
                    <a:pt x="1779" y="619"/>
                    <a:pt x="1756" y="637"/>
                  </a:cubicBezTo>
                  <a:cubicBezTo>
                    <a:pt x="1742" y="646"/>
                    <a:pt x="1732" y="652"/>
                    <a:pt x="1719" y="658"/>
                  </a:cubicBezTo>
                  <a:cubicBezTo>
                    <a:pt x="1707" y="662"/>
                    <a:pt x="1691" y="666"/>
                    <a:pt x="1678" y="668"/>
                  </a:cubicBezTo>
                  <a:cubicBezTo>
                    <a:pt x="1666" y="668"/>
                    <a:pt x="1650" y="668"/>
                    <a:pt x="1637" y="664"/>
                  </a:cubicBezTo>
                  <a:cubicBezTo>
                    <a:pt x="1625" y="662"/>
                    <a:pt x="1615" y="660"/>
                    <a:pt x="1604" y="656"/>
                  </a:cubicBezTo>
                  <a:cubicBezTo>
                    <a:pt x="1588" y="648"/>
                    <a:pt x="1576" y="637"/>
                    <a:pt x="1561" y="627"/>
                  </a:cubicBezTo>
                  <a:cubicBezTo>
                    <a:pt x="1531" y="596"/>
                    <a:pt x="1502" y="561"/>
                    <a:pt x="1475" y="529"/>
                  </a:cubicBezTo>
                  <a:cubicBezTo>
                    <a:pt x="1428" y="459"/>
                    <a:pt x="1387" y="387"/>
                    <a:pt x="1350" y="309"/>
                  </a:cubicBezTo>
                  <a:cubicBezTo>
                    <a:pt x="1346" y="293"/>
                    <a:pt x="1340" y="278"/>
                    <a:pt x="1338" y="260"/>
                  </a:cubicBezTo>
                  <a:lnTo>
                    <a:pt x="1338" y="254"/>
                  </a:lnTo>
                  <a:cubicBezTo>
                    <a:pt x="1338" y="237"/>
                    <a:pt x="1336" y="206"/>
                    <a:pt x="1332" y="194"/>
                  </a:cubicBezTo>
                  <a:cubicBezTo>
                    <a:pt x="1325" y="163"/>
                    <a:pt x="1315" y="149"/>
                    <a:pt x="1295" y="124"/>
                  </a:cubicBezTo>
                  <a:cubicBezTo>
                    <a:pt x="1271" y="93"/>
                    <a:pt x="1225" y="77"/>
                    <a:pt x="1185" y="77"/>
                  </a:cubicBezTo>
                  <a:cubicBezTo>
                    <a:pt x="1173" y="77"/>
                    <a:pt x="1161" y="78"/>
                    <a:pt x="1151" y="81"/>
                  </a:cubicBezTo>
                  <a:cubicBezTo>
                    <a:pt x="1100" y="94"/>
                    <a:pt x="1059" y="133"/>
                    <a:pt x="1042" y="180"/>
                  </a:cubicBezTo>
                  <a:cubicBezTo>
                    <a:pt x="1034" y="206"/>
                    <a:pt x="1034" y="237"/>
                    <a:pt x="1034" y="266"/>
                  </a:cubicBezTo>
                  <a:cubicBezTo>
                    <a:pt x="1020" y="334"/>
                    <a:pt x="999" y="401"/>
                    <a:pt x="970" y="467"/>
                  </a:cubicBezTo>
                  <a:cubicBezTo>
                    <a:pt x="942" y="522"/>
                    <a:pt x="915" y="576"/>
                    <a:pt x="878" y="625"/>
                  </a:cubicBezTo>
                  <a:cubicBezTo>
                    <a:pt x="860" y="646"/>
                    <a:pt x="843" y="666"/>
                    <a:pt x="819" y="682"/>
                  </a:cubicBezTo>
                  <a:cubicBezTo>
                    <a:pt x="808" y="691"/>
                    <a:pt x="796" y="697"/>
                    <a:pt x="786" y="701"/>
                  </a:cubicBezTo>
                  <a:cubicBezTo>
                    <a:pt x="784" y="701"/>
                    <a:pt x="784" y="701"/>
                    <a:pt x="782" y="703"/>
                  </a:cubicBezTo>
                  <a:lnTo>
                    <a:pt x="757" y="703"/>
                  </a:lnTo>
                  <a:cubicBezTo>
                    <a:pt x="714" y="693"/>
                    <a:pt x="673" y="678"/>
                    <a:pt x="632" y="660"/>
                  </a:cubicBezTo>
                  <a:cubicBezTo>
                    <a:pt x="599" y="641"/>
                    <a:pt x="566" y="625"/>
                    <a:pt x="536" y="604"/>
                  </a:cubicBezTo>
                  <a:cubicBezTo>
                    <a:pt x="501" y="574"/>
                    <a:pt x="468" y="543"/>
                    <a:pt x="439" y="508"/>
                  </a:cubicBezTo>
                  <a:cubicBezTo>
                    <a:pt x="429" y="494"/>
                    <a:pt x="423" y="477"/>
                    <a:pt x="414" y="463"/>
                  </a:cubicBezTo>
                  <a:cubicBezTo>
                    <a:pt x="398" y="412"/>
                    <a:pt x="388" y="360"/>
                    <a:pt x="376" y="307"/>
                  </a:cubicBezTo>
                  <a:cubicBezTo>
                    <a:pt x="363" y="250"/>
                    <a:pt x="353" y="190"/>
                    <a:pt x="343" y="133"/>
                  </a:cubicBezTo>
                  <a:cubicBezTo>
                    <a:pt x="326" y="55"/>
                    <a:pt x="250" y="1"/>
                    <a:pt x="177" y="1"/>
                  </a:cubicBezTo>
                  <a:cubicBezTo>
                    <a:pt x="171" y="1"/>
                    <a:pt x="166" y="0"/>
                    <a:pt x="162"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70"/>
            <p:cNvSpPr/>
            <p:nvPr/>
          </p:nvSpPr>
          <p:spPr>
            <a:xfrm>
              <a:off x="5837376" y="2623048"/>
              <a:ext cx="142179" cy="51159"/>
            </a:xfrm>
            <a:custGeom>
              <a:avLst/>
              <a:gdLst/>
              <a:ahLst/>
              <a:cxnLst/>
              <a:rect l="l" t="t" r="r" b="b"/>
              <a:pathLst>
                <a:path w="2871" h="1033" extrusionOk="0">
                  <a:moveTo>
                    <a:pt x="1063" y="1"/>
                  </a:moveTo>
                  <a:cubicBezTo>
                    <a:pt x="1054" y="1"/>
                    <a:pt x="1045" y="3"/>
                    <a:pt x="1035" y="6"/>
                  </a:cubicBezTo>
                  <a:cubicBezTo>
                    <a:pt x="983" y="16"/>
                    <a:pt x="946" y="55"/>
                    <a:pt x="920" y="96"/>
                  </a:cubicBezTo>
                  <a:cubicBezTo>
                    <a:pt x="895" y="129"/>
                    <a:pt x="889" y="172"/>
                    <a:pt x="879" y="213"/>
                  </a:cubicBezTo>
                  <a:cubicBezTo>
                    <a:pt x="868" y="246"/>
                    <a:pt x="860" y="277"/>
                    <a:pt x="848" y="312"/>
                  </a:cubicBezTo>
                  <a:cubicBezTo>
                    <a:pt x="823" y="373"/>
                    <a:pt x="801" y="437"/>
                    <a:pt x="776" y="498"/>
                  </a:cubicBezTo>
                  <a:cubicBezTo>
                    <a:pt x="751" y="541"/>
                    <a:pt x="729" y="584"/>
                    <a:pt x="700" y="623"/>
                  </a:cubicBezTo>
                  <a:cubicBezTo>
                    <a:pt x="688" y="640"/>
                    <a:pt x="674" y="652"/>
                    <a:pt x="657" y="664"/>
                  </a:cubicBezTo>
                  <a:cubicBezTo>
                    <a:pt x="633" y="681"/>
                    <a:pt x="606" y="695"/>
                    <a:pt x="581" y="705"/>
                  </a:cubicBezTo>
                  <a:cubicBezTo>
                    <a:pt x="575" y="708"/>
                    <a:pt x="571" y="708"/>
                    <a:pt x="565" y="712"/>
                  </a:cubicBezTo>
                  <a:lnTo>
                    <a:pt x="534" y="703"/>
                  </a:lnTo>
                  <a:cubicBezTo>
                    <a:pt x="530" y="701"/>
                    <a:pt x="522" y="695"/>
                    <a:pt x="516" y="693"/>
                  </a:cubicBezTo>
                  <a:cubicBezTo>
                    <a:pt x="505" y="685"/>
                    <a:pt x="499" y="675"/>
                    <a:pt x="491" y="664"/>
                  </a:cubicBezTo>
                  <a:cubicBezTo>
                    <a:pt x="479" y="644"/>
                    <a:pt x="468" y="623"/>
                    <a:pt x="460" y="603"/>
                  </a:cubicBezTo>
                  <a:cubicBezTo>
                    <a:pt x="417" y="476"/>
                    <a:pt x="382" y="342"/>
                    <a:pt x="347" y="213"/>
                  </a:cubicBezTo>
                  <a:cubicBezTo>
                    <a:pt x="328" y="139"/>
                    <a:pt x="260" y="86"/>
                    <a:pt x="183" y="86"/>
                  </a:cubicBezTo>
                  <a:cubicBezTo>
                    <a:pt x="171" y="86"/>
                    <a:pt x="159" y="87"/>
                    <a:pt x="146" y="90"/>
                  </a:cubicBezTo>
                  <a:cubicBezTo>
                    <a:pt x="62" y="111"/>
                    <a:pt x="1" y="203"/>
                    <a:pt x="23" y="291"/>
                  </a:cubicBezTo>
                  <a:cubicBezTo>
                    <a:pt x="58" y="406"/>
                    <a:pt x="89" y="521"/>
                    <a:pt x="122" y="636"/>
                  </a:cubicBezTo>
                  <a:cubicBezTo>
                    <a:pt x="140" y="693"/>
                    <a:pt x="161" y="749"/>
                    <a:pt x="185" y="804"/>
                  </a:cubicBezTo>
                  <a:cubicBezTo>
                    <a:pt x="204" y="839"/>
                    <a:pt x="232" y="872"/>
                    <a:pt x="257" y="900"/>
                  </a:cubicBezTo>
                  <a:cubicBezTo>
                    <a:pt x="280" y="929"/>
                    <a:pt x="315" y="952"/>
                    <a:pt x="345" y="972"/>
                  </a:cubicBezTo>
                  <a:cubicBezTo>
                    <a:pt x="401" y="1011"/>
                    <a:pt x="470" y="1023"/>
                    <a:pt x="536" y="1032"/>
                  </a:cubicBezTo>
                  <a:cubicBezTo>
                    <a:pt x="540" y="1032"/>
                    <a:pt x="544" y="1032"/>
                    <a:pt x="547" y="1032"/>
                  </a:cubicBezTo>
                  <a:cubicBezTo>
                    <a:pt x="579" y="1032"/>
                    <a:pt x="612" y="1025"/>
                    <a:pt x="643" y="1019"/>
                  </a:cubicBezTo>
                  <a:cubicBezTo>
                    <a:pt x="680" y="1009"/>
                    <a:pt x="717" y="991"/>
                    <a:pt x="749" y="972"/>
                  </a:cubicBezTo>
                  <a:cubicBezTo>
                    <a:pt x="801" y="948"/>
                    <a:pt x="850" y="909"/>
                    <a:pt x="891" y="868"/>
                  </a:cubicBezTo>
                  <a:cubicBezTo>
                    <a:pt x="940" y="818"/>
                    <a:pt x="977" y="757"/>
                    <a:pt x="1012" y="695"/>
                  </a:cubicBezTo>
                  <a:cubicBezTo>
                    <a:pt x="1037" y="646"/>
                    <a:pt x="1059" y="595"/>
                    <a:pt x="1080" y="543"/>
                  </a:cubicBezTo>
                  <a:cubicBezTo>
                    <a:pt x="1096" y="506"/>
                    <a:pt x="1111" y="468"/>
                    <a:pt x="1125" y="429"/>
                  </a:cubicBezTo>
                  <a:cubicBezTo>
                    <a:pt x="1145" y="451"/>
                    <a:pt x="1168" y="472"/>
                    <a:pt x="1191" y="496"/>
                  </a:cubicBezTo>
                  <a:cubicBezTo>
                    <a:pt x="1271" y="568"/>
                    <a:pt x="1353" y="636"/>
                    <a:pt x="1443" y="693"/>
                  </a:cubicBezTo>
                  <a:cubicBezTo>
                    <a:pt x="1526" y="745"/>
                    <a:pt x="1626" y="771"/>
                    <a:pt x="1726" y="771"/>
                  </a:cubicBezTo>
                  <a:cubicBezTo>
                    <a:pt x="1769" y="771"/>
                    <a:pt x="1812" y="766"/>
                    <a:pt x="1853" y="757"/>
                  </a:cubicBezTo>
                  <a:cubicBezTo>
                    <a:pt x="1911" y="744"/>
                    <a:pt x="1970" y="716"/>
                    <a:pt x="2017" y="677"/>
                  </a:cubicBezTo>
                  <a:cubicBezTo>
                    <a:pt x="2069" y="636"/>
                    <a:pt x="2103" y="580"/>
                    <a:pt x="2134" y="523"/>
                  </a:cubicBezTo>
                  <a:cubicBezTo>
                    <a:pt x="2142" y="509"/>
                    <a:pt x="2153" y="492"/>
                    <a:pt x="2161" y="478"/>
                  </a:cubicBezTo>
                  <a:cubicBezTo>
                    <a:pt x="2177" y="486"/>
                    <a:pt x="2196" y="492"/>
                    <a:pt x="2216" y="500"/>
                  </a:cubicBezTo>
                  <a:cubicBezTo>
                    <a:pt x="2268" y="519"/>
                    <a:pt x="2321" y="527"/>
                    <a:pt x="2376" y="533"/>
                  </a:cubicBezTo>
                  <a:cubicBezTo>
                    <a:pt x="2400" y="537"/>
                    <a:pt x="2424" y="539"/>
                    <a:pt x="2447" y="539"/>
                  </a:cubicBezTo>
                  <a:cubicBezTo>
                    <a:pt x="2474" y="539"/>
                    <a:pt x="2501" y="536"/>
                    <a:pt x="2526" y="533"/>
                  </a:cubicBezTo>
                  <a:cubicBezTo>
                    <a:pt x="2616" y="523"/>
                    <a:pt x="2707" y="496"/>
                    <a:pt x="2781" y="445"/>
                  </a:cubicBezTo>
                  <a:cubicBezTo>
                    <a:pt x="2817" y="420"/>
                    <a:pt x="2844" y="394"/>
                    <a:pt x="2858" y="353"/>
                  </a:cubicBezTo>
                  <a:cubicBezTo>
                    <a:pt x="2871" y="312"/>
                    <a:pt x="2865" y="264"/>
                    <a:pt x="2844" y="230"/>
                  </a:cubicBezTo>
                  <a:cubicBezTo>
                    <a:pt x="2816" y="177"/>
                    <a:pt x="2757" y="144"/>
                    <a:pt x="2700" y="144"/>
                  </a:cubicBezTo>
                  <a:cubicBezTo>
                    <a:pt x="2674" y="144"/>
                    <a:pt x="2649" y="150"/>
                    <a:pt x="2627" y="164"/>
                  </a:cubicBezTo>
                  <a:cubicBezTo>
                    <a:pt x="2608" y="174"/>
                    <a:pt x="2594" y="184"/>
                    <a:pt x="2575" y="193"/>
                  </a:cubicBezTo>
                  <a:cubicBezTo>
                    <a:pt x="2543" y="203"/>
                    <a:pt x="2510" y="211"/>
                    <a:pt x="2475" y="215"/>
                  </a:cubicBezTo>
                  <a:cubicBezTo>
                    <a:pt x="2442" y="215"/>
                    <a:pt x="2411" y="215"/>
                    <a:pt x="2380" y="211"/>
                  </a:cubicBezTo>
                  <a:cubicBezTo>
                    <a:pt x="2346" y="203"/>
                    <a:pt x="2311" y="193"/>
                    <a:pt x="2276" y="180"/>
                  </a:cubicBezTo>
                  <a:cubicBezTo>
                    <a:pt x="2270" y="178"/>
                    <a:pt x="2264" y="172"/>
                    <a:pt x="2257" y="170"/>
                  </a:cubicBezTo>
                  <a:cubicBezTo>
                    <a:pt x="2255" y="164"/>
                    <a:pt x="2249" y="158"/>
                    <a:pt x="2247" y="152"/>
                  </a:cubicBezTo>
                  <a:cubicBezTo>
                    <a:pt x="2247" y="150"/>
                    <a:pt x="2245" y="143"/>
                    <a:pt x="2245" y="141"/>
                  </a:cubicBezTo>
                  <a:cubicBezTo>
                    <a:pt x="2229" y="88"/>
                    <a:pt x="2194" y="47"/>
                    <a:pt x="2140" y="28"/>
                  </a:cubicBezTo>
                  <a:cubicBezTo>
                    <a:pt x="2125" y="24"/>
                    <a:pt x="2110" y="22"/>
                    <a:pt x="2095" y="22"/>
                  </a:cubicBezTo>
                  <a:cubicBezTo>
                    <a:pt x="2042" y="22"/>
                    <a:pt x="1992" y="50"/>
                    <a:pt x="1962" y="96"/>
                  </a:cubicBezTo>
                  <a:cubicBezTo>
                    <a:pt x="1948" y="119"/>
                    <a:pt x="1941" y="143"/>
                    <a:pt x="1937" y="170"/>
                  </a:cubicBezTo>
                  <a:cubicBezTo>
                    <a:pt x="1931" y="188"/>
                    <a:pt x="1927" y="205"/>
                    <a:pt x="1921" y="221"/>
                  </a:cubicBezTo>
                  <a:cubicBezTo>
                    <a:pt x="1911" y="250"/>
                    <a:pt x="1900" y="277"/>
                    <a:pt x="1888" y="305"/>
                  </a:cubicBezTo>
                  <a:cubicBezTo>
                    <a:pt x="1868" y="344"/>
                    <a:pt x="1847" y="379"/>
                    <a:pt x="1824" y="414"/>
                  </a:cubicBezTo>
                  <a:lnTo>
                    <a:pt x="1814" y="424"/>
                  </a:lnTo>
                  <a:lnTo>
                    <a:pt x="1798" y="431"/>
                  </a:lnTo>
                  <a:cubicBezTo>
                    <a:pt x="1783" y="437"/>
                    <a:pt x="1771" y="439"/>
                    <a:pt x="1755" y="441"/>
                  </a:cubicBezTo>
                  <a:cubicBezTo>
                    <a:pt x="1730" y="441"/>
                    <a:pt x="1705" y="441"/>
                    <a:pt x="1681" y="439"/>
                  </a:cubicBezTo>
                  <a:cubicBezTo>
                    <a:pt x="1662" y="435"/>
                    <a:pt x="1648" y="429"/>
                    <a:pt x="1630" y="424"/>
                  </a:cubicBezTo>
                  <a:cubicBezTo>
                    <a:pt x="1576" y="396"/>
                    <a:pt x="1527" y="359"/>
                    <a:pt x="1478" y="324"/>
                  </a:cubicBezTo>
                  <a:cubicBezTo>
                    <a:pt x="1429" y="281"/>
                    <a:pt x="1377" y="236"/>
                    <a:pt x="1334" y="188"/>
                  </a:cubicBezTo>
                  <a:cubicBezTo>
                    <a:pt x="1310" y="160"/>
                    <a:pt x="1285" y="131"/>
                    <a:pt x="1260" y="102"/>
                  </a:cubicBezTo>
                  <a:cubicBezTo>
                    <a:pt x="1240" y="80"/>
                    <a:pt x="1213" y="55"/>
                    <a:pt x="1188" y="37"/>
                  </a:cubicBezTo>
                  <a:cubicBezTo>
                    <a:pt x="1170" y="24"/>
                    <a:pt x="1150" y="14"/>
                    <a:pt x="1127" y="8"/>
                  </a:cubicBezTo>
                  <a:cubicBezTo>
                    <a:pt x="1111" y="4"/>
                    <a:pt x="1096" y="4"/>
                    <a:pt x="1080" y="4"/>
                  </a:cubicBezTo>
                  <a:cubicBezTo>
                    <a:pt x="1075" y="2"/>
                    <a:pt x="1069" y="1"/>
                    <a:pt x="1063" y="1"/>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70"/>
            <p:cNvSpPr/>
            <p:nvPr/>
          </p:nvSpPr>
          <p:spPr>
            <a:xfrm>
              <a:off x="6783215" y="2506470"/>
              <a:ext cx="154015" cy="44275"/>
            </a:xfrm>
            <a:custGeom>
              <a:avLst/>
              <a:gdLst/>
              <a:ahLst/>
              <a:cxnLst/>
              <a:rect l="l" t="t" r="r" b="b"/>
              <a:pathLst>
                <a:path w="3110" h="894" extrusionOk="0">
                  <a:moveTo>
                    <a:pt x="169" y="0"/>
                  </a:moveTo>
                  <a:cubicBezTo>
                    <a:pt x="163" y="0"/>
                    <a:pt x="155" y="1"/>
                    <a:pt x="147" y="3"/>
                  </a:cubicBezTo>
                  <a:cubicBezTo>
                    <a:pt x="103" y="13"/>
                    <a:pt x="65" y="42"/>
                    <a:pt x="40" y="81"/>
                  </a:cubicBezTo>
                  <a:cubicBezTo>
                    <a:pt x="17" y="115"/>
                    <a:pt x="1" y="173"/>
                    <a:pt x="17" y="214"/>
                  </a:cubicBezTo>
                  <a:cubicBezTo>
                    <a:pt x="54" y="317"/>
                    <a:pt x="93" y="419"/>
                    <a:pt x="140" y="516"/>
                  </a:cubicBezTo>
                  <a:cubicBezTo>
                    <a:pt x="155" y="552"/>
                    <a:pt x="173" y="585"/>
                    <a:pt x="194" y="616"/>
                  </a:cubicBezTo>
                  <a:cubicBezTo>
                    <a:pt x="216" y="651"/>
                    <a:pt x="239" y="684"/>
                    <a:pt x="266" y="715"/>
                  </a:cubicBezTo>
                  <a:cubicBezTo>
                    <a:pt x="284" y="739"/>
                    <a:pt x="311" y="760"/>
                    <a:pt x="331" y="774"/>
                  </a:cubicBezTo>
                  <a:cubicBezTo>
                    <a:pt x="362" y="797"/>
                    <a:pt x="393" y="815"/>
                    <a:pt x="428" y="831"/>
                  </a:cubicBezTo>
                  <a:cubicBezTo>
                    <a:pt x="473" y="854"/>
                    <a:pt x="522" y="875"/>
                    <a:pt x="575" y="885"/>
                  </a:cubicBezTo>
                  <a:cubicBezTo>
                    <a:pt x="602" y="888"/>
                    <a:pt x="625" y="893"/>
                    <a:pt x="651" y="893"/>
                  </a:cubicBezTo>
                  <a:cubicBezTo>
                    <a:pt x="655" y="893"/>
                    <a:pt x="659" y="893"/>
                    <a:pt x="664" y="893"/>
                  </a:cubicBezTo>
                  <a:cubicBezTo>
                    <a:pt x="694" y="893"/>
                    <a:pt x="721" y="887"/>
                    <a:pt x="750" y="881"/>
                  </a:cubicBezTo>
                  <a:cubicBezTo>
                    <a:pt x="869" y="852"/>
                    <a:pt x="957" y="768"/>
                    <a:pt x="1025" y="669"/>
                  </a:cubicBezTo>
                  <a:cubicBezTo>
                    <a:pt x="1037" y="651"/>
                    <a:pt x="1047" y="630"/>
                    <a:pt x="1057" y="610"/>
                  </a:cubicBezTo>
                  <a:cubicBezTo>
                    <a:pt x="1060" y="616"/>
                    <a:pt x="1066" y="620"/>
                    <a:pt x="1068" y="626"/>
                  </a:cubicBezTo>
                  <a:cubicBezTo>
                    <a:pt x="1127" y="706"/>
                    <a:pt x="1220" y="758"/>
                    <a:pt x="1310" y="799"/>
                  </a:cubicBezTo>
                  <a:cubicBezTo>
                    <a:pt x="1345" y="813"/>
                    <a:pt x="1382" y="829"/>
                    <a:pt x="1419" y="836"/>
                  </a:cubicBezTo>
                  <a:cubicBezTo>
                    <a:pt x="1439" y="842"/>
                    <a:pt x="1464" y="844"/>
                    <a:pt x="1484" y="844"/>
                  </a:cubicBezTo>
                  <a:cubicBezTo>
                    <a:pt x="1497" y="842"/>
                    <a:pt x="1511" y="842"/>
                    <a:pt x="1525" y="840"/>
                  </a:cubicBezTo>
                  <a:cubicBezTo>
                    <a:pt x="1542" y="840"/>
                    <a:pt x="1560" y="834"/>
                    <a:pt x="1579" y="829"/>
                  </a:cubicBezTo>
                  <a:cubicBezTo>
                    <a:pt x="1624" y="815"/>
                    <a:pt x="1673" y="790"/>
                    <a:pt x="1712" y="764"/>
                  </a:cubicBezTo>
                  <a:cubicBezTo>
                    <a:pt x="1757" y="733"/>
                    <a:pt x="1794" y="692"/>
                    <a:pt x="1825" y="647"/>
                  </a:cubicBezTo>
                  <a:cubicBezTo>
                    <a:pt x="1843" y="620"/>
                    <a:pt x="1860" y="593"/>
                    <a:pt x="1874" y="563"/>
                  </a:cubicBezTo>
                  <a:cubicBezTo>
                    <a:pt x="1886" y="573"/>
                    <a:pt x="1897" y="585"/>
                    <a:pt x="1909" y="596"/>
                  </a:cubicBezTo>
                  <a:cubicBezTo>
                    <a:pt x="1936" y="616"/>
                    <a:pt x="1958" y="635"/>
                    <a:pt x="1987" y="651"/>
                  </a:cubicBezTo>
                  <a:cubicBezTo>
                    <a:pt x="2022" y="671"/>
                    <a:pt x="2061" y="688"/>
                    <a:pt x="2100" y="702"/>
                  </a:cubicBezTo>
                  <a:cubicBezTo>
                    <a:pt x="2174" y="733"/>
                    <a:pt x="2258" y="743"/>
                    <a:pt x="2338" y="758"/>
                  </a:cubicBezTo>
                  <a:cubicBezTo>
                    <a:pt x="2364" y="761"/>
                    <a:pt x="2391" y="763"/>
                    <a:pt x="2417" y="763"/>
                  </a:cubicBezTo>
                  <a:cubicBezTo>
                    <a:pt x="2462" y="763"/>
                    <a:pt x="2506" y="759"/>
                    <a:pt x="2551" y="754"/>
                  </a:cubicBezTo>
                  <a:cubicBezTo>
                    <a:pt x="2594" y="749"/>
                    <a:pt x="2635" y="727"/>
                    <a:pt x="2676" y="710"/>
                  </a:cubicBezTo>
                  <a:cubicBezTo>
                    <a:pt x="2709" y="698"/>
                    <a:pt x="2740" y="680"/>
                    <a:pt x="2768" y="659"/>
                  </a:cubicBezTo>
                  <a:cubicBezTo>
                    <a:pt x="2830" y="618"/>
                    <a:pt x="2892" y="575"/>
                    <a:pt x="2945" y="526"/>
                  </a:cubicBezTo>
                  <a:cubicBezTo>
                    <a:pt x="2976" y="495"/>
                    <a:pt x="3004" y="460"/>
                    <a:pt x="3029" y="425"/>
                  </a:cubicBezTo>
                  <a:cubicBezTo>
                    <a:pt x="3054" y="392"/>
                    <a:pt x="3066" y="353"/>
                    <a:pt x="3080" y="319"/>
                  </a:cubicBezTo>
                  <a:cubicBezTo>
                    <a:pt x="3109" y="241"/>
                    <a:pt x="3070" y="148"/>
                    <a:pt x="3002" y="105"/>
                  </a:cubicBezTo>
                  <a:cubicBezTo>
                    <a:pt x="2973" y="88"/>
                    <a:pt x="2937" y="77"/>
                    <a:pt x="2902" y="77"/>
                  </a:cubicBezTo>
                  <a:cubicBezTo>
                    <a:pt x="2888" y="77"/>
                    <a:pt x="2874" y="79"/>
                    <a:pt x="2861" y="83"/>
                  </a:cubicBezTo>
                  <a:cubicBezTo>
                    <a:pt x="2818" y="93"/>
                    <a:pt x="2768" y="124"/>
                    <a:pt x="2748" y="165"/>
                  </a:cubicBezTo>
                  <a:cubicBezTo>
                    <a:pt x="2736" y="187"/>
                    <a:pt x="2721" y="210"/>
                    <a:pt x="2707" y="230"/>
                  </a:cubicBezTo>
                  <a:cubicBezTo>
                    <a:pt x="2678" y="261"/>
                    <a:pt x="2647" y="288"/>
                    <a:pt x="2617" y="312"/>
                  </a:cubicBezTo>
                  <a:cubicBezTo>
                    <a:pt x="2576" y="341"/>
                    <a:pt x="2537" y="364"/>
                    <a:pt x="2494" y="384"/>
                  </a:cubicBezTo>
                  <a:cubicBezTo>
                    <a:pt x="2481" y="388"/>
                    <a:pt x="2469" y="392"/>
                    <a:pt x="2455" y="394"/>
                  </a:cubicBezTo>
                  <a:cubicBezTo>
                    <a:pt x="2441" y="396"/>
                    <a:pt x="2428" y="396"/>
                    <a:pt x="2415" y="396"/>
                  </a:cubicBezTo>
                  <a:cubicBezTo>
                    <a:pt x="2380" y="396"/>
                    <a:pt x="2344" y="393"/>
                    <a:pt x="2309" y="388"/>
                  </a:cubicBezTo>
                  <a:cubicBezTo>
                    <a:pt x="2264" y="378"/>
                    <a:pt x="2217" y="368"/>
                    <a:pt x="2174" y="349"/>
                  </a:cubicBezTo>
                  <a:cubicBezTo>
                    <a:pt x="2155" y="339"/>
                    <a:pt x="2137" y="329"/>
                    <a:pt x="2120" y="317"/>
                  </a:cubicBezTo>
                  <a:cubicBezTo>
                    <a:pt x="2079" y="280"/>
                    <a:pt x="2042" y="239"/>
                    <a:pt x="2007" y="198"/>
                  </a:cubicBezTo>
                  <a:cubicBezTo>
                    <a:pt x="2001" y="193"/>
                    <a:pt x="1997" y="185"/>
                    <a:pt x="1991" y="179"/>
                  </a:cubicBezTo>
                  <a:cubicBezTo>
                    <a:pt x="1972" y="156"/>
                    <a:pt x="1950" y="142"/>
                    <a:pt x="1927" y="124"/>
                  </a:cubicBezTo>
                  <a:cubicBezTo>
                    <a:pt x="1901" y="103"/>
                    <a:pt x="1860" y="101"/>
                    <a:pt x="1829" y="97"/>
                  </a:cubicBezTo>
                  <a:cubicBezTo>
                    <a:pt x="1827" y="97"/>
                    <a:pt x="1825" y="97"/>
                    <a:pt x="1822" y="97"/>
                  </a:cubicBezTo>
                  <a:cubicBezTo>
                    <a:pt x="1781" y="97"/>
                    <a:pt x="1739" y="115"/>
                    <a:pt x="1710" y="144"/>
                  </a:cubicBezTo>
                  <a:cubicBezTo>
                    <a:pt x="1659" y="193"/>
                    <a:pt x="1638" y="261"/>
                    <a:pt x="1613" y="329"/>
                  </a:cubicBezTo>
                  <a:cubicBezTo>
                    <a:pt x="1603" y="362"/>
                    <a:pt x="1591" y="394"/>
                    <a:pt x="1579" y="425"/>
                  </a:cubicBezTo>
                  <a:cubicBezTo>
                    <a:pt x="1566" y="452"/>
                    <a:pt x="1550" y="477"/>
                    <a:pt x="1531" y="503"/>
                  </a:cubicBezTo>
                  <a:lnTo>
                    <a:pt x="1527" y="507"/>
                  </a:lnTo>
                  <a:cubicBezTo>
                    <a:pt x="1511" y="518"/>
                    <a:pt x="1497" y="526"/>
                    <a:pt x="1480" y="534"/>
                  </a:cubicBezTo>
                  <a:lnTo>
                    <a:pt x="1476" y="534"/>
                  </a:lnTo>
                  <a:cubicBezTo>
                    <a:pt x="1453" y="528"/>
                    <a:pt x="1429" y="522"/>
                    <a:pt x="1406" y="511"/>
                  </a:cubicBezTo>
                  <a:cubicBezTo>
                    <a:pt x="1375" y="495"/>
                    <a:pt x="1345" y="477"/>
                    <a:pt x="1316" y="460"/>
                  </a:cubicBezTo>
                  <a:cubicBezTo>
                    <a:pt x="1293" y="440"/>
                    <a:pt x="1275" y="413"/>
                    <a:pt x="1259" y="390"/>
                  </a:cubicBezTo>
                  <a:cubicBezTo>
                    <a:pt x="1222" y="339"/>
                    <a:pt x="1193" y="288"/>
                    <a:pt x="1168" y="230"/>
                  </a:cubicBezTo>
                  <a:cubicBezTo>
                    <a:pt x="1166" y="224"/>
                    <a:pt x="1160" y="214"/>
                    <a:pt x="1158" y="206"/>
                  </a:cubicBezTo>
                  <a:cubicBezTo>
                    <a:pt x="1148" y="185"/>
                    <a:pt x="1135" y="167"/>
                    <a:pt x="1119" y="146"/>
                  </a:cubicBezTo>
                  <a:cubicBezTo>
                    <a:pt x="1096" y="115"/>
                    <a:pt x="1049" y="101"/>
                    <a:pt x="1014" y="97"/>
                  </a:cubicBezTo>
                  <a:cubicBezTo>
                    <a:pt x="1013" y="97"/>
                    <a:pt x="1011" y="97"/>
                    <a:pt x="1009" y="97"/>
                  </a:cubicBezTo>
                  <a:cubicBezTo>
                    <a:pt x="960" y="97"/>
                    <a:pt x="909" y="125"/>
                    <a:pt x="881" y="167"/>
                  </a:cubicBezTo>
                  <a:cubicBezTo>
                    <a:pt x="850" y="218"/>
                    <a:pt x="838" y="278"/>
                    <a:pt x="819" y="333"/>
                  </a:cubicBezTo>
                  <a:cubicBezTo>
                    <a:pt x="807" y="374"/>
                    <a:pt x="791" y="413"/>
                    <a:pt x="776" y="452"/>
                  </a:cubicBezTo>
                  <a:cubicBezTo>
                    <a:pt x="766" y="472"/>
                    <a:pt x="752" y="491"/>
                    <a:pt x="739" y="507"/>
                  </a:cubicBezTo>
                  <a:cubicBezTo>
                    <a:pt x="727" y="522"/>
                    <a:pt x="715" y="534"/>
                    <a:pt x="700" y="544"/>
                  </a:cubicBezTo>
                  <a:cubicBezTo>
                    <a:pt x="696" y="546"/>
                    <a:pt x="688" y="552"/>
                    <a:pt x="684" y="554"/>
                  </a:cubicBezTo>
                  <a:cubicBezTo>
                    <a:pt x="676" y="557"/>
                    <a:pt x="668" y="557"/>
                    <a:pt x="657" y="559"/>
                  </a:cubicBezTo>
                  <a:lnTo>
                    <a:pt x="645" y="559"/>
                  </a:lnTo>
                  <a:cubicBezTo>
                    <a:pt x="633" y="554"/>
                    <a:pt x="618" y="552"/>
                    <a:pt x="606" y="546"/>
                  </a:cubicBezTo>
                  <a:cubicBezTo>
                    <a:pt x="582" y="534"/>
                    <a:pt x="553" y="518"/>
                    <a:pt x="530" y="501"/>
                  </a:cubicBezTo>
                  <a:cubicBezTo>
                    <a:pt x="520" y="491"/>
                    <a:pt x="510" y="481"/>
                    <a:pt x="501" y="466"/>
                  </a:cubicBezTo>
                  <a:cubicBezTo>
                    <a:pt x="440" y="372"/>
                    <a:pt x="399" y="269"/>
                    <a:pt x="358" y="165"/>
                  </a:cubicBezTo>
                  <a:cubicBezTo>
                    <a:pt x="352" y="154"/>
                    <a:pt x="350" y="144"/>
                    <a:pt x="346" y="134"/>
                  </a:cubicBezTo>
                  <a:cubicBezTo>
                    <a:pt x="339" y="122"/>
                    <a:pt x="335" y="105"/>
                    <a:pt x="329" y="93"/>
                  </a:cubicBezTo>
                  <a:cubicBezTo>
                    <a:pt x="315" y="66"/>
                    <a:pt x="294" y="44"/>
                    <a:pt x="268" y="29"/>
                  </a:cubicBezTo>
                  <a:cubicBezTo>
                    <a:pt x="239" y="11"/>
                    <a:pt x="206" y="3"/>
                    <a:pt x="175" y="3"/>
                  </a:cubicBezTo>
                  <a:cubicBezTo>
                    <a:pt x="175" y="1"/>
                    <a:pt x="173" y="0"/>
                    <a:pt x="169" y="0"/>
                  </a:cubicBez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0"/>
            <p:cNvSpPr/>
            <p:nvPr/>
          </p:nvSpPr>
          <p:spPr>
            <a:xfrm>
              <a:off x="6435186" y="2163669"/>
              <a:ext cx="61606" cy="60520"/>
            </a:xfrm>
            <a:custGeom>
              <a:avLst/>
              <a:gdLst/>
              <a:ahLst/>
              <a:cxnLst/>
              <a:rect l="l" t="t" r="r" b="b"/>
              <a:pathLst>
                <a:path w="1244" h="1222" extrusionOk="0">
                  <a:moveTo>
                    <a:pt x="640" y="0"/>
                  </a:moveTo>
                  <a:cubicBezTo>
                    <a:pt x="476" y="0"/>
                    <a:pt x="322" y="52"/>
                    <a:pt x="203" y="165"/>
                  </a:cubicBezTo>
                  <a:cubicBezTo>
                    <a:pt x="84" y="275"/>
                    <a:pt x="15" y="429"/>
                    <a:pt x="10" y="589"/>
                  </a:cubicBezTo>
                  <a:cubicBezTo>
                    <a:pt x="0" y="915"/>
                    <a:pt x="269" y="1221"/>
                    <a:pt x="603" y="1221"/>
                  </a:cubicBezTo>
                  <a:cubicBezTo>
                    <a:pt x="767" y="1221"/>
                    <a:pt x="917" y="1170"/>
                    <a:pt x="1040" y="1057"/>
                  </a:cubicBezTo>
                  <a:cubicBezTo>
                    <a:pt x="1159" y="946"/>
                    <a:pt x="1229" y="792"/>
                    <a:pt x="1233" y="630"/>
                  </a:cubicBezTo>
                  <a:cubicBezTo>
                    <a:pt x="1243" y="306"/>
                    <a:pt x="975"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0"/>
            <p:cNvSpPr/>
            <p:nvPr/>
          </p:nvSpPr>
          <p:spPr>
            <a:xfrm>
              <a:off x="5950976" y="2176347"/>
              <a:ext cx="61606" cy="60520"/>
            </a:xfrm>
            <a:custGeom>
              <a:avLst/>
              <a:gdLst/>
              <a:ahLst/>
              <a:cxnLst/>
              <a:rect l="l" t="t" r="r" b="b"/>
              <a:pathLst>
                <a:path w="1244" h="1222" extrusionOk="0">
                  <a:moveTo>
                    <a:pt x="640" y="1"/>
                  </a:moveTo>
                  <a:cubicBezTo>
                    <a:pt x="476" y="1"/>
                    <a:pt x="322" y="52"/>
                    <a:pt x="201" y="165"/>
                  </a:cubicBezTo>
                  <a:cubicBezTo>
                    <a:pt x="84" y="276"/>
                    <a:pt x="15" y="430"/>
                    <a:pt x="11" y="590"/>
                  </a:cubicBezTo>
                  <a:cubicBezTo>
                    <a:pt x="0" y="916"/>
                    <a:pt x="269" y="1222"/>
                    <a:pt x="601" y="1222"/>
                  </a:cubicBezTo>
                  <a:cubicBezTo>
                    <a:pt x="604" y="1222"/>
                    <a:pt x="607" y="1222"/>
                    <a:pt x="611" y="1222"/>
                  </a:cubicBezTo>
                  <a:cubicBezTo>
                    <a:pt x="771" y="1222"/>
                    <a:pt x="922" y="1168"/>
                    <a:pt x="1040" y="1058"/>
                  </a:cubicBezTo>
                  <a:cubicBezTo>
                    <a:pt x="1159" y="947"/>
                    <a:pt x="1227" y="793"/>
                    <a:pt x="1233" y="631"/>
                  </a:cubicBezTo>
                  <a:cubicBezTo>
                    <a:pt x="1244" y="307"/>
                    <a:pt x="975" y="1"/>
                    <a:pt x="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70"/>
            <p:cNvSpPr/>
            <p:nvPr/>
          </p:nvSpPr>
          <p:spPr>
            <a:xfrm>
              <a:off x="6145640" y="2190264"/>
              <a:ext cx="181401" cy="62748"/>
            </a:xfrm>
            <a:custGeom>
              <a:avLst/>
              <a:gdLst/>
              <a:ahLst/>
              <a:cxnLst/>
              <a:rect l="l" t="t" r="r" b="b"/>
              <a:pathLst>
                <a:path w="3663" h="1267" extrusionOk="0">
                  <a:moveTo>
                    <a:pt x="1849" y="1"/>
                  </a:moveTo>
                  <a:cubicBezTo>
                    <a:pt x="1815" y="1"/>
                    <a:pt x="1782" y="1"/>
                    <a:pt x="1748" y="1"/>
                  </a:cubicBezTo>
                  <a:cubicBezTo>
                    <a:pt x="1533" y="5"/>
                    <a:pt x="1315" y="28"/>
                    <a:pt x="1106" y="81"/>
                  </a:cubicBezTo>
                  <a:cubicBezTo>
                    <a:pt x="995" y="110"/>
                    <a:pt x="886" y="155"/>
                    <a:pt x="782" y="204"/>
                  </a:cubicBezTo>
                  <a:cubicBezTo>
                    <a:pt x="692" y="245"/>
                    <a:pt x="603" y="286"/>
                    <a:pt x="521" y="337"/>
                  </a:cubicBezTo>
                  <a:cubicBezTo>
                    <a:pt x="425" y="399"/>
                    <a:pt x="341" y="475"/>
                    <a:pt x="261" y="555"/>
                  </a:cubicBezTo>
                  <a:cubicBezTo>
                    <a:pt x="230" y="586"/>
                    <a:pt x="199" y="616"/>
                    <a:pt x="168" y="651"/>
                  </a:cubicBezTo>
                  <a:cubicBezTo>
                    <a:pt x="107" y="715"/>
                    <a:pt x="35" y="791"/>
                    <a:pt x="19" y="881"/>
                  </a:cubicBezTo>
                  <a:cubicBezTo>
                    <a:pt x="2" y="932"/>
                    <a:pt x="0" y="988"/>
                    <a:pt x="12" y="1039"/>
                  </a:cubicBezTo>
                  <a:cubicBezTo>
                    <a:pt x="25" y="1090"/>
                    <a:pt x="49" y="1133"/>
                    <a:pt x="84" y="1170"/>
                  </a:cubicBezTo>
                  <a:cubicBezTo>
                    <a:pt x="138" y="1230"/>
                    <a:pt x="220" y="1267"/>
                    <a:pt x="300" y="1267"/>
                  </a:cubicBezTo>
                  <a:cubicBezTo>
                    <a:pt x="320" y="1257"/>
                    <a:pt x="343" y="1255"/>
                    <a:pt x="367" y="1248"/>
                  </a:cubicBezTo>
                  <a:cubicBezTo>
                    <a:pt x="396" y="1240"/>
                    <a:pt x="429" y="1228"/>
                    <a:pt x="460" y="1216"/>
                  </a:cubicBezTo>
                  <a:cubicBezTo>
                    <a:pt x="486" y="1199"/>
                    <a:pt x="515" y="1177"/>
                    <a:pt x="540" y="1154"/>
                  </a:cubicBezTo>
                  <a:cubicBezTo>
                    <a:pt x="556" y="1142"/>
                    <a:pt x="568" y="1125"/>
                    <a:pt x="581" y="1113"/>
                  </a:cubicBezTo>
                  <a:cubicBezTo>
                    <a:pt x="609" y="1084"/>
                    <a:pt x="640" y="1056"/>
                    <a:pt x="669" y="1031"/>
                  </a:cubicBezTo>
                  <a:cubicBezTo>
                    <a:pt x="722" y="980"/>
                    <a:pt x="774" y="928"/>
                    <a:pt x="831" y="881"/>
                  </a:cubicBezTo>
                  <a:cubicBezTo>
                    <a:pt x="882" y="848"/>
                    <a:pt x="938" y="820"/>
                    <a:pt x="993" y="793"/>
                  </a:cubicBezTo>
                  <a:cubicBezTo>
                    <a:pt x="1057" y="762"/>
                    <a:pt x="1120" y="727"/>
                    <a:pt x="1184" y="701"/>
                  </a:cubicBezTo>
                  <a:cubicBezTo>
                    <a:pt x="1323" y="653"/>
                    <a:pt x="1467" y="625"/>
                    <a:pt x="1613" y="606"/>
                  </a:cubicBezTo>
                  <a:cubicBezTo>
                    <a:pt x="1720" y="600"/>
                    <a:pt x="1828" y="593"/>
                    <a:pt x="1937" y="593"/>
                  </a:cubicBezTo>
                  <a:cubicBezTo>
                    <a:pt x="1962" y="593"/>
                    <a:pt x="1986" y="593"/>
                    <a:pt x="2011" y="594"/>
                  </a:cubicBezTo>
                  <a:cubicBezTo>
                    <a:pt x="2144" y="600"/>
                    <a:pt x="2277" y="610"/>
                    <a:pt x="2409" y="629"/>
                  </a:cubicBezTo>
                  <a:cubicBezTo>
                    <a:pt x="2472" y="641"/>
                    <a:pt x="2538" y="655"/>
                    <a:pt x="2599" y="680"/>
                  </a:cubicBezTo>
                  <a:cubicBezTo>
                    <a:pt x="2651" y="696"/>
                    <a:pt x="2700" y="717"/>
                    <a:pt x="2751" y="740"/>
                  </a:cubicBezTo>
                  <a:cubicBezTo>
                    <a:pt x="2823" y="777"/>
                    <a:pt x="2895" y="815"/>
                    <a:pt x="2965" y="861"/>
                  </a:cubicBezTo>
                  <a:cubicBezTo>
                    <a:pt x="3049" y="914"/>
                    <a:pt x="3131" y="976"/>
                    <a:pt x="3213" y="1033"/>
                  </a:cubicBezTo>
                  <a:cubicBezTo>
                    <a:pt x="3258" y="1064"/>
                    <a:pt x="3309" y="1078"/>
                    <a:pt x="3360" y="1078"/>
                  </a:cubicBezTo>
                  <a:cubicBezTo>
                    <a:pt x="3457" y="1078"/>
                    <a:pt x="3554" y="1027"/>
                    <a:pt x="3609" y="943"/>
                  </a:cubicBezTo>
                  <a:cubicBezTo>
                    <a:pt x="3650" y="879"/>
                    <a:pt x="3662" y="799"/>
                    <a:pt x="3644" y="725"/>
                  </a:cubicBezTo>
                  <a:cubicBezTo>
                    <a:pt x="3625" y="651"/>
                    <a:pt x="3580" y="594"/>
                    <a:pt x="3519" y="551"/>
                  </a:cubicBezTo>
                  <a:cubicBezTo>
                    <a:pt x="3437" y="493"/>
                    <a:pt x="3354" y="432"/>
                    <a:pt x="3270" y="378"/>
                  </a:cubicBezTo>
                  <a:cubicBezTo>
                    <a:pt x="3172" y="317"/>
                    <a:pt x="3071" y="264"/>
                    <a:pt x="2967" y="216"/>
                  </a:cubicBezTo>
                  <a:cubicBezTo>
                    <a:pt x="2881" y="175"/>
                    <a:pt x="2792" y="138"/>
                    <a:pt x="2700" y="110"/>
                  </a:cubicBezTo>
                  <a:cubicBezTo>
                    <a:pt x="2585" y="71"/>
                    <a:pt x="2462" y="52"/>
                    <a:pt x="2341" y="38"/>
                  </a:cubicBezTo>
                  <a:cubicBezTo>
                    <a:pt x="2243" y="22"/>
                    <a:pt x="2146" y="11"/>
                    <a:pt x="2050" y="7"/>
                  </a:cubicBezTo>
                  <a:cubicBezTo>
                    <a:pt x="1983" y="2"/>
                    <a:pt x="1916" y="1"/>
                    <a:pt x="1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70"/>
            <p:cNvSpPr/>
            <p:nvPr/>
          </p:nvSpPr>
          <p:spPr>
            <a:xfrm>
              <a:off x="5805881" y="2881906"/>
              <a:ext cx="3021" cy="4507"/>
            </a:xfrm>
            <a:custGeom>
              <a:avLst/>
              <a:gdLst/>
              <a:ahLst/>
              <a:cxnLst/>
              <a:rect l="l" t="t" r="r" b="b"/>
              <a:pathLst>
                <a:path w="61" h="91" extrusionOk="0">
                  <a:moveTo>
                    <a:pt x="60" y="0"/>
                  </a:moveTo>
                  <a:cubicBezTo>
                    <a:pt x="3" y="86"/>
                    <a:pt x="17" y="66"/>
                    <a:pt x="1" y="90"/>
                  </a:cubicBezTo>
                  <a:cubicBezTo>
                    <a:pt x="21" y="62"/>
                    <a:pt x="42" y="31"/>
                    <a:pt x="60" y="0"/>
                  </a:cubicBezTo>
                  <a:close/>
                </a:path>
              </a:pathLst>
            </a:custGeom>
            <a:solidFill>
              <a:srgbClr val="82C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0"/>
            <p:cNvSpPr/>
            <p:nvPr/>
          </p:nvSpPr>
          <p:spPr>
            <a:xfrm>
              <a:off x="5800087" y="2877944"/>
              <a:ext cx="14807" cy="12332"/>
            </a:xfrm>
            <a:custGeom>
              <a:avLst/>
              <a:gdLst/>
              <a:ahLst/>
              <a:cxnLst/>
              <a:rect l="l" t="t" r="r" b="b"/>
              <a:pathLst>
                <a:path w="299" h="249" extrusionOk="0">
                  <a:moveTo>
                    <a:pt x="58" y="0"/>
                  </a:moveTo>
                  <a:lnTo>
                    <a:pt x="1" y="93"/>
                  </a:lnTo>
                  <a:lnTo>
                    <a:pt x="237" y="248"/>
                  </a:lnTo>
                  <a:lnTo>
                    <a:pt x="294" y="164"/>
                  </a:lnTo>
                  <a:lnTo>
                    <a:pt x="298" y="160"/>
                  </a:lnTo>
                  <a:lnTo>
                    <a:pt x="58" y="0"/>
                  </a:lnTo>
                  <a:close/>
                </a:path>
              </a:pathLst>
            </a:custGeom>
            <a:solidFill>
              <a:srgbClr val="82C0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0"/>
            <p:cNvSpPr/>
            <p:nvPr/>
          </p:nvSpPr>
          <p:spPr>
            <a:xfrm>
              <a:off x="5671681" y="2587242"/>
              <a:ext cx="1981" cy="3813"/>
            </a:xfrm>
            <a:custGeom>
              <a:avLst/>
              <a:gdLst/>
              <a:ahLst/>
              <a:cxnLst/>
              <a:rect l="l" t="t" r="r" b="b"/>
              <a:pathLst>
                <a:path w="40" h="77" extrusionOk="0">
                  <a:moveTo>
                    <a:pt x="0" y="1"/>
                  </a:moveTo>
                  <a:lnTo>
                    <a:pt x="26" y="50"/>
                  </a:lnTo>
                  <a:lnTo>
                    <a:pt x="26" y="50"/>
                  </a:lnTo>
                  <a:cubicBezTo>
                    <a:pt x="21" y="40"/>
                    <a:pt x="13" y="25"/>
                    <a:pt x="0" y="1"/>
                  </a:cubicBezTo>
                  <a:close/>
                  <a:moveTo>
                    <a:pt x="26" y="50"/>
                  </a:moveTo>
                  <a:cubicBezTo>
                    <a:pt x="33" y="65"/>
                    <a:pt x="34" y="69"/>
                    <a:pt x="39" y="76"/>
                  </a:cubicBezTo>
                  <a:lnTo>
                    <a:pt x="26" y="50"/>
                  </a:lnTo>
                  <a:close/>
                </a:path>
              </a:pathLst>
            </a:custGeom>
            <a:solidFill>
              <a:srgbClr val="B0D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70"/>
            <p:cNvSpPr/>
            <p:nvPr/>
          </p:nvSpPr>
          <p:spPr>
            <a:xfrm>
              <a:off x="5179845" y="2519197"/>
              <a:ext cx="149" cy="2080"/>
            </a:xfrm>
            <a:custGeom>
              <a:avLst/>
              <a:gdLst/>
              <a:ahLst/>
              <a:cxnLst/>
              <a:rect l="l" t="t" r="r" b="b"/>
              <a:pathLst>
                <a:path w="3" h="42" extrusionOk="0">
                  <a:moveTo>
                    <a:pt x="3" y="0"/>
                  </a:moveTo>
                  <a:cubicBezTo>
                    <a:pt x="1" y="33"/>
                    <a:pt x="1" y="31"/>
                    <a:pt x="1" y="39"/>
                  </a:cubicBezTo>
                  <a:lnTo>
                    <a:pt x="1" y="41"/>
                  </a:lnTo>
                  <a:cubicBezTo>
                    <a:pt x="3" y="0"/>
                    <a:pt x="3" y="12"/>
                    <a:pt x="3" y="0"/>
                  </a:cubicBezTo>
                  <a:close/>
                </a:path>
              </a:pathLst>
            </a:custGeom>
            <a:solidFill>
              <a:srgbClr val="B0D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70"/>
            <p:cNvSpPr/>
            <p:nvPr/>
          </p:nvSpPr>
          <p:spPr>
            <a:xfrm>
              <a:off x="6048680" y="1573649"/>
              <a:ext cx="990" cy="2179"/>
            </a:xfrm>
            <a:custGeom>
              <a:avLst/>
              <a:gdLst/>
              <a:ahLst/>
              <a:cxnLst/>
              <a:rect l="l" t="t" r="r" b="b"/>
              <a:pathLst>
                <a:path w="20" h="44" extrusionOk="0">
                  <a:moveTo>
                    <a:pt x="1" y="1"/>
                  </a:moveTo>
                  <a:cubicBezTo>
                    <a:pt x="8" y="12"/>
                    <a:pt x="15" y="24"/>
                    <a:pt x="18" y="38"/>
                  </a:cubicBezTo>
                  <a:lnTo>
                    <a:pt x="18" y="38"/>
                  </a:lnTo>
                  <a:cubicBezTo>
                    <a:pt x="17" y="30"/>
                    <a:pt x="17" y="22"/>
                    <a:pt x="13" y="13"/>
                  </a:cubicBezTo>
                  <a:cubicBezTo>
                    <a:pt x="11" y="7"/>
                    <a:pt x="7" y="5"/>
                    <a:pt x="1" y="1"/>
                  </a:cubicBezTo>
                  <a:close/>
                  <a:moveTo>
                    <a:pt x="18" y="38"/>
                  </a:moveTo>
                  <a:cubicBezTo>
                    <a:pt x="19" y="40"/>
                    <a:pt x="19" y="42"/>
                    <a:pt x="19" y="44"/>
                  </a:cubicBezTo>
                  <a:cubicBezTo>
                    <a:pt x="19" y="42"/>
                    <a:pt x="19" y="40"/>
                    <a:pt x="18" y="38"/>
                  </a:cubicBezTo>
                  <a:close/>
                </a:path>
              </a:pathLst>
            </a:custGeom>
            <a:solidFill>
              <a:srgbClr val="5A8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70"/>
            <p:cNvSpPr/>
            <p:nvPr/>
          </p:nvSpPr>
          <p:spPr>
            <a:xfrm>
              <a:off x="5210745" y="1752477"/>
              <a:ext cx="1000008" cy="438197"/>
            </a:xfrm>
            <a:custGeom>
              <a:avLst/>
              <a:gdLst/>
              <a:ahLst/>
              <a:cxnLst/>
              <a:rect l="l" t="t" r="r" b="b"/>
              <a:pathLst>
                <a:path w="20193" h="8848" extrusionOk="0">
                  <a:moveTo>
                    <a:pt x="20192" y="1"/>
                  </a:moveTo>
                  <a:lnTo>
                    <a:pt x="20192" y="1"/>
                  </a:lnTo>
                  <a:cubicBezTo>
                    <a:pt x="19568" y="723"/>
                    <a:pt x="18684" y="1279"/>
                    <a:pt x="17853" y="1800"/>
                  </a:cubicBezTo>
                  <a:cubicBezTo>
                    <a:pt x="17441" y="2058"/>
                    <a:pt x="17047" y="2305"/>
                    <a:pt x="16713" y="2557"/>
                  </a:cubicBezTo>
                  <a:cubicBezTo>
                    <a:pt x="16190" y="3101"/>
                    <a:pt x="15810" y="3663"/>
                    <a:pt x="15471" y="4157"/>
                  </a:cubicBezTo>
                  <a:cubicBezTo>
                    <a:pt x="14722" y="5261"/>
                    <a:pt x="14125" y="6136"/>
                    <a:pt x="12527" y="6136"/>
                  </a:cubicBezTo>
                  <a:cubicBezTo>
                    <a:pt x="12494" y="6136"/>
                    <a:pt x="12461" y="6136"/>
                    <a:pt x="12427" y="6135"/>
                  </a:cubicBezTo>
                  <a:cubicBezTo>
                    <a:pt x="12320" y="6146"/>
                    <a:pt x="12212" y="6151"/>
                    <a:pt x="12105" y="6151"/>
                  </a:cubicBezTo>
                  <a:cubicBezTo>
                    <a:pt x="11484" y="6151"/>
                    <a:pt x="10866" y="5983"/>
                    <a:pt x="10265" y="5819"/>
                  </a:cubicBezTo>
                  <a:cubicBezTo>
                    <a:pt x="10031" y="5755"/>
                    <a:pt x="9803" y="5694"/>
                    <a:pt x="9577" y="5643"/>
                  </a:cubicBezTo>
                  <a:cubicBezTo>
                    <a:pt x="9384" y="5608"/>
                    <a:pt x="9183" y="5573"/>
                    <a:pt x="8972" y="5536"/>
                  </a:cubicBezTo>
                  <a:cubicBezTo>
                    <a:pt x="8860" y="5524"/>
                    <a:pt x="8749" y="5518"/>
                    <a:pt x="8639" y="5518"/>
                  </a:cubicBezTo>
                  <a:cubicBezTo>
                    <a:pt x="8294" y="5518"/>
                    <a:pt x="7960" y="5582"/>
                    <a:pt x="7643" y="5757"/>
                  </a:cubicBezTo>
                  <a:cubicBezTo>
                    <a:pt x="7076" y="6012"/>
                    <a:pt x="6498" y="6385"/>
                    <a:pt x="5882" y="6781"/>
                  </a:cubicBezTo>
                  <a:cubicBezTo>
                    <a:pt x="4746" y="7514"/>
                    <a:pt x="3585" y="8262"/>
                    <a:pt x="2477" y="8262"/>
                  </a:cubicBezTo>
                  <a:cubicBezTo>
                    <a:pt x="1824" y="8262"/>
                    <a:pt x="1188" y="8004"/>
                    <a:pt x="589" y="7329"/>
                  </a:cubicBezTo>
                  <a:lnTo>
                    <a:pt x="579" y="7315"/>
                  </a:lnTo>
                  <a:cubicBezTo>
                    <a:pt x="460" y="7070"/>
                    <a:pt x="376" y="6816"/>
                    <a:pt x="323" y="6551"/>
                  </a:cubicBezTo>
                  <a:cubicBezTo>
                    <a:pt x="308" y="6525"/>
                    <a:pt x="298" y="6498"/>
                    <a:pt x="286" y="6467"/>
                  </a:cubicBezTo>
                  <a:lnTo>
                    <a:pt x="286" y="6467"/>
                  </a:lnTo>
                  <a:cubicBezTo>
                    <a:pt x="1" y="7985"/>
                    <a:pt x="1457" y="8848"/>
                    <a:pt x="2919" y="8848"/>
                  </a:cubicBezTo>
                  <a:cubicBezTo>
                    <a:pt x="3340" y="8848"/>
                    <a:pt x="3762" y="8776"/>
                    <a:pt x="4143" y="8628"/>
                  </a:cubicBezTo>
                  <a:cubicBezTo>
                    <a:pt x="5714" y="7969"/>
                    <a:pt x="6769" y="6100"/>
                    <a:pt x="8645" y="6100"/>
                  </a:cubicBezTo>
                  <a:cubicBezTo>
                    <a:pt x="8772" y="6100"/>
                    <a:pt x="8904" y="6108"/>
                    <a:pt x="9040" y="6127"/>
                  </a:cubicBezTo>
                  <a:cubicBezTo>
                    <a:pt x="10432" y="6625"/>
                    <a:pt x="11487" y="6864"/>
                    <a:pt x="12345" y="6864"/>
                  </a:cubicBezTo>
                  <a:cubicBezTo>
                    <a:pt x="14510" y="6864"/>
                    <a:pt x="15428" y="5347"/>
                    <a:pt x="17377" y="2660"/>
                  </a:cubicBezTo>
                  <a:cubicBezTo>
                    <a:pt x="18391" y="1909"/>
                    <a:pt x="19562" y="1207"/>
                    <a:pt x="20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70"/>
            <p:cNvSpPr/>
            <p:nvPr/>
          </p:nvSpPr>
          <p:spPr>
            <a:xfrm>
              <a:off x="6035903" y="1876533"/>
              <a:ext cx="149" cy="149"/>
            </a:xfrm>
            <a:custGeom>
              <a:avLst/>
              <a:gdLst/>
              <a:ahLst/>
              <a:cxnLst/>
              <a:rect l="l" t="t" r="r" b="b"/>
              <a:pathLst>
                <a:path w="3" h="3" extrusionOk="0">
                  <a:moveTo>
                    <a:pt x="0" y="3"/>
                  </a:moveTo>
                  <a:lnTo>
                    <a:pt x="2" y="1"/>
                  </a:lnTo>
                  <a:lnTo>
                    <a:pt x="2" y="1"/>
                  </a:lnTo>
                  <a:close/>
                </a:path>
              </a:pathLst>
            </a:custGeom>
            <a:solidFill>
              <a:srgbClr val="B0DA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70"/>
            <p:cNvSpPr/>
            <p:nvPr/>
          </p:nvSpPr>
          <p:spPr>
            <a:xfrm>
              <a:off x="5216638" y="1424534"/>
              <a:ext cx="1042449" cy="736982"/>
            </a:xfrm>
            <a:custGeom>
              <a:avLst/>
              <a:gdLst/>
              <a:ahLst/>
              <a:cxnLst/>
              <a:rect l="l" t="t" r="r" b="b"/>
              <a:pathLst>
                <a:path w="21050" h="14881" extrusionOk="0">
                  <a:moveTo>
                    <a:pt x="18414" y="0"/>
                  </a:moveTo>
                  <a:cubicBezTo>
                    <a:pt x="17375" y="0"/>
                    <a:pt x="15948" y="162"/>
                    <a:pt x="14050" y="484"/>
                  </a:cubicBezTo>
                  <a:lnTo>
                    <a:pt x="14021" y="488"/>
                  </a:lnTo>
                  <a:lnTo>
                    <a:pt x="14000" y="493"/>
                  </a:lnTo>
                  <a:cubicBezTo>
                    <a:pt x="10921" y="769"/>
                    <a:pt x="3470" y="5371"/>
                    <a:pt x="961" y="9796"/>
                  </a:cubicBezTo>
                  <a:cubicBezTo>
                    <a:pt x="253" y="11046"/>
                    <a:pt x="0" y="12176"/>
                    <a:pt x="204" y="13169"/>
                  </a:cubicBezTo>
                  <a:cubicBezTo>
                    <a:pt x="257" y="13434"/>
                    <a:pt x="341" y="13686"/>
                    <a:pt x="460" y="13930"/>
                  </a:cubicBezTo>
                  <a:lnTo>
                    <a:pt x="470" y="13947"/>
                  </a:lnTo>
                  <a:cubicBezTo>
                    <a:pt x="1069" y="14620"/>
                    <a:pt x="1705" y="14880"/>
                    <a:pt x="2358" y="14880"/>
                  </a:cubicBezTo>
                  <a:cubicBezTo>
                    <a:pt x="3466" y="14880"/>
                    <a:pt x="4627" y="14132"/>
                    <a:pt x="5763" y="13397"/>
                  </a:cubicBezTo>
                  <a:cubicBezTo>
                    <a:pt x="6377" y="13003"/>
                    <a:pt x="6955" y="12628"/>
                    <a:pt x="7526" y="12373"/>
                  </a:cubicBezTo>
                  <a:cubicBezTo>
                    <a:pt x="7840" y="12200"/>
                    <a:pt x="8170" y="12134"/>
                    <a:pt x="8513" y="12134"/>
                  </a:cubicBezTo>
                  <a:cubicBezTo>
                    <a:pt x="8625" y="12134"/>
                    <a:pt x="8738" y="12141"/>
                    <a:pt x="8853" y="12154"/>
                  </a:cubicBezTo>
                  <a:cubicBezTo>
                    <a:pt x="9050" y="12174"/>
                    <a:pt x="9253" y="12213"/>
                    <a:pt x="9458" y="12258"/>
                  </a:cubicBezTo>
                  <a:cubicBezTo>
                    <a:pt x="9684" y="12310"/>
                    <a:pt x="9912" y="12373"/>
                    <a:pt x="10146" y="12435"/>
                  </a:cubicBezTo>
                  <a:cubicBezTo>
                    <a:pt x="10744" y="12598"/>
                    <a:pt x="11359" y="12768"/>
                    <a:pt x="11977" y="12768"/>
                  </a:cubicBezTo>
                  <a:cubicBezTo>
                    <a:pt x="12087" y="12768"/>
                    <a:pt x="12198" y="12763"/>
                    <a:pt x="12308" y="12751"/>
                  </a:cubicBezTo>
                  <a:cubicBezTo>
                    <a:pt x="12343" y="12752"/>
                    <a:pt x="12378" y="12752"/>
                    <a:pt x="12413" y="12752"/>
                  </a:cubicBezTo>
                  <a:cubicBezTo>
                    <a:pt x="14008" y="12752"/>
                    <a:pt x="14603" y="11876"/>
                    <a:pt x="15352" y="10773"/>
                  </a:cubicBezTo>
                  <a:cubicBezTo>
                    <a:pt x="15687" y="10279"/>
                    <a:pt x="16071" y="9716"/>
                    <a:pt x="16594" y="9173"/>
                  </a:cubicBezTo>
                  <a:cubicBezTo>
                    <a:pt x="16928" y="8920"/>
                    <a:pt x="17318" y="8676"/>
                    <a:pt x="17734" y="8418"/>
                  </a:cubicBezTo>
                  <a:cubicBezTo>
                    <a:pt x="18565" y="7897"/>
                    <a:pt x="19449" y="7341"/>
                    <a:pt x="20075" y="6614"/>
                  </a:cubicBezTo>
                  <a:cubicBezTo>
                    <a:pt x="20689" y="5905"/>
                    <a:pt x="21050" y="5024"/>
                    <a:pt x="20861" y="3849"/>
                  </a:cubicBezTo>
                  <a:lnTo>
                    <a:pt x="20857" y="3837"/>
                  </a:lnTo>
                  <a:cubicBezTo>
                    <a:pt x="20641" y="3254"/>
                    <a:pt x="20699" y="2645"/>
                    <a:pt x="20748" y="2109"/>
                  </a:cubicBezTo>
                  <a:cubicBezTo>
                    <a:pt x="20810" y="1444"/>
                    <a:pt x="20861" y="870"/>
                    <a:pt x="20434" y="478"/>
                  </a:cubicBezTo>
                  <a:cubicBezTo>
                    <a:pt x="20091" y="159"/>
                    <a:pt x="19444" y="0"/>
                    <a:pt x="18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70"/>
            <p:cNvSpPr/>
            <p:nvPr/>
          </p:nvSpPr>
          <p:spPr>
            <a:xfrm>
              <a:off x="5660489" y="1778824"/>
              <a:ext cx="60616" cy="47544"/>
            </a:xfrm>
            <a:custGeom>
              <a:avLst/>
              <a:gdLst/>
              <a:ahLst/>
              <a:cxnLst/>
              <a:rect l="l" t="t" r="r" b="b"/>
              <a:pathLst>
                <a:path w="1224" h="960" extrusionOk="0">
                  <a:moveTo>
                    <a:pt x="988" y="0"/>
                  </a:moveTo>
                  <a:cubicBezTo>
                    <a:pt x="977" y="4"/>
                    <a:pt x="965" y="4"/>
                    <a:pt x="955" y="6"/>
                  </a:cubicBezTo>
                  <a:cubicBezTo>
                    <a:pt x="926" y="6"/>
                    <a:pt x="893" y="19"/>
                    <a:pt x="867" y="27"/>
                  </a:cubicBezTo>
                  <a:cubicBezTo>
                    <a:pt x="789" y="49"/>
                    <a:pt x="711" y="96"/>
                    <a:pt x="641" y="140"/>
                  </a:cubicBezTo>
                  <a:cubicBezTo>
                    <a:pt x="577" y="181"/>
                    <a:pt x="516" y="224"/>
                    <a:pt x="454" y="269"/>
                  </a:cubicBezTo>
                  <a:cubicBezTo>
                    <a:pt x="325" y="357"/>
                    <a:pt x="196" y="460"/>
                    <a:pt x="103" y="589"/>
                  </a:cubicBezTo>
                  <a:cubicBezTo>
                    <a:pt x="79" y="622"/>
                    <a:pt x="56" y="657"/>
                    <a:pt x="42" y="693"/>
                  </a:cubicBezTo>
                  <a:cubicBezTo>
                    <a:pt x="1" y="792"/>
                    <a:pt x="42" y="911"/>
                    <a:pt x="146" y="948"/>
                  </a:cubicBezTo>
                  <a:cubicBezTo>
                    <a:pt x="174" y="956"/>
                    <a:pt x="200" y="960"/>
                    <a:pt x="227" y="960"/>
                  </a:cubicBezTo>
                  <a:cubicBezTo>
                    <a:pt x="278" y="960"/>
                    <a:pt x="328" y="946"/>
                    <a:pt x="376" y="927"/>
                  </a:cubicBezTo>
                  <a:cubicBezTo>
                    <a:pt x="421" y="911"/>
                    <a:pt x="458" y="888"/>
                    <a:pt x="499" y="868"/>
                  </a:cubicBezTo>
                  <a:cubicBezTo>
                    <a:pt x="581" y="821"/>
                    <a:pt x="659" y="769"/>
                    <a:pt x="735" y="716"/>
                  </a:cubicBezTo>
                  <a:cubicBezTo>
                    <a:pt x="785" y="681"/>
                    <a:pt x="838" y="648"/>
                    <a:pt x="885" y="605"/>
                  </a:cubicBezTo>
                  <a:cubicBezTo>
                    <a:pt x="910" y="591"/>
                    <a:pt x="936" y="572"/>
                    <a:pt x="961" y="554"/>
                  </a:cubicBezTo>
                  <a:cubicBezTo>
                    <a:pt x="1053" y="494"/>
                    <a:pt x="1154" y="425"/>
                    <a:pt x="1195" y="314"/>
                  </a:cubicBezTo>
                  <a:cubicBezTo>
                    <a:pt x="1215" y="259"/>
                    <a:pt x="1224" y="193"/>
                    <a:pt x="1201" y="137"/>
                  </a:cubicBezTo>
                  <a:cubicBezTo>
                    <a:pt x="1193" y="117"/>
                    <a:pt x="1183" y="99"/>
                    <a:pt x="1166" y="84"/>
                  </a:cubicBezTo>
                  <a:cubicBezTo>
                    <a:pt x="1156" y="74"/>
                    <a:pt x="1146" y="60"/>
                    <a:pt x="1133" y="49"/>
                  </a:cubicBezTo>
                  <a:cubicBezTo>
                    <a:pt x="1119" y="39"/>
                    <a:pt x="1103" y="33"/>
                    <a:pt x="1084" y="21"/>
                  </a:cubicBezTo>
                  <a:cubicBezTo>
                    <a:pt x="1057" y="6"/>
                    <a:pt x="1020" y="0"/>
                    <a:pt x="9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70"/>
            <p:cNvSpPr/>
            <p:nvPr/>
          </p:nvSpPr>
          <p:spPr>
            <a:xfrm>
              <a:off x="5654894" y="1775258"/>
              <a:ext cx="41946" cy="34717"/>
            </a:xfrm>
            <a:custGeom>
              <a:avLst/>
              <a:gdLst/>
              <a:ahLst/>
              <a:cxnLst/>
              <a:rect l="l" t="t" r="r" b="b"/>
              <a:pathLst>
                <a:path w="847" h="701" extrusionOk="0">
                  <a:moveTo>
                    <a:pt x="676" y="0"/>
                  </a:moveTo>
                  <a:cubicBezTo>
                    <a:pt x="452" y="142"/>
                    <a:pt x="210" y="253"/>
                    <a:pt x="1" y="363"/>
                  </a:cubicBezTo>
                  <a:cubicBezTo>
                    <a:pt x="24" y="409"/>
                    <a:pt x="52" y="454"/>
                    <a:pt x="81" y="497"/>
                  </a:cubicBezTo>
                  <a:cubicBezTo>
                    <a:pt x="132" y="577"/>
                    <a:pt x="196" y="659"/>
                    <a:pt x="290" y="690"/>
                  </a:cubicBezTo>
                  <a:cubicBezTo>
                    <a:pt x="317" y="697"/>
                    <a:pt x="344" y="701"/>
                    <a:pt x="371" y="701"/>
                  </a:cubicBezTo>
                  <a:cubicBezTo>
                    <a:pt x="435" y="701"/>
                    <a:pt x="498" y="681"/>
                    <a:pt x="559" y="655"/>
                  </a:cubicBezTo>
                  <a:cubicBezTo>
                    <a:pt x="573" y="651"/>
                    <a:pt x="586" y="644"/>
                    <a:pt x="596" y="640"/>
                  </a:cubicBezTo>
                  <a:cubicBezTo>
                    <a:pt x="629" y="624"/>
                    <a:pt x="664" y="610"/>
                    <a:pt x="696" y="589"/>
                  </a:cubicBezTo>
                  <a:cubicBezTo>
                    <a:pt x="779" y="540"/>
                    <a:pt x="846" y="450"/>
                    <a:pt x="836" y="349"/>
                  </a:cubicBezTo>
                  <a:cubicBezTo>
                    <a:pt x="834" y="318"/>
                    <a:pt x="832" y="298"/>
                    <a:pt x="822" y="271"/>
                  </a:cubicBezTo>
                  <a:cubicBezTo>
                    <a:pt x="813" y="251"/>
                    <a:pt x="803" y="226"/>
                    <a:pt x="793" y="205"/>
                  </a:cubicBezTo>
                  <a:cubicBezTo>
                    <a:pt x="783" y="185"/>
                    <a:pt x="770" y="164"/>
                    <a:pt x="760" y="144"/>
                  </a:cubicBezTo>
                  <a:cubicBezTo>
                    <a:pt x="733" y="101"/>
                    <a:pt x="707" y="60"/>
                    <a:pt x="682" y="17"/>
                  </a:cubicBezTo>
                  <a:lnTo>
                    <a:pt x="676" y="0"/>
                  </a:ln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70"/>
            <p:cNvSpPr/>
            <p:nvPr/>
          </p:nvSpPr>
          <p:spPr>
            <a:xfrm>
              <a:off x="5525596" y="1549580"/>
              <a:ext cx="194079" cy="254509"/>
            </a:xfrm>
            <a:custGeom>
              <a:avLst/>
              <a:gdLst/>
              <a:ahLst/>
              <a:cxnLst/>
              <a:rect l="l" t="t" r="r" b="b"/>
              <a:pathLst>
                <a:path w="3919" h="5139" extrusionOk="0">
                  <a:moveTo>
                    <a:pt x="478" y="1"/>
                  </a:moveTo>
                  <a:cubicBezTo>
                    <a:pt x="0" y="122"/>
                    <a:pt x="571" y="1209"/>
                    <a:pt x="595" y="1989"/>
                  </a:cubicBezTo>
                  <a:cubicBezTo>
                    <a:pt x="868" y="2638"/>
                    <a:pt x="513" y="4002"/>
                    <a:pt x="1503" y="4002"/>
                  </a:cubicBezTo>
                  <a:cubicBezTo>
                    <a:pt x="1517" y="4002"/>
                    <a:pt x="1531" y="4002"/>
                    <a:pt x="1545" y="4001"/>
                  </a:cubicBezTo>
                  <a:lnTo>
                    <a:pt x="1545" y="4001"/>
                  </a:lnTo>
                  <a:cubicBezTo>
                    <a:pt x="1633" y="4329"/>
                    <a:pt x="1505" y="5139"/>
                    <a:pt x="2052" y="5139"/>
                  </a:cubicBezTo>
                  <a:cubicBezTo>
                    <a:pt x="2133" y="5139"/>
                    <a:pt x="2227" y="5121"/>
                    <a:pt x="2339" y="5082"/>
                  </a:cubicBezTo>
                  <a:cubicBezTo>
                    <a:pt x="2417" y="5025"/>
                    <a:pt x="2511" y="4972"/>
                    <a:pt x="2612" y="4920"/>
                  </a:cubicBezTo>
                  <a:cubicBezTo>
                    <a:pt x="2821" y="4810"/>
                    <a:pt x="3065" y="4699"/>
                    <a:pt x="3287" y="4559"/>
                  </a:cubicBezTo>
                  <a:cubicBezTo>
                    <a:pt x="3589" y="4362"/>
                    <a:pt x="3851" y="4110"/>
                    <a:pt x="3919" y="3712"/>
                  </a:cubicBezTo>
                  <a:cubicBezTo>
                    <a:pt x="3892" y="3371"/>
                    <a:pt x="3589" y="3218"/>
                    <a:pt x="3314" y="2848"/>
                  </a:cubicBezTo>
                  <a:cubicBezTo>
                    <a:pt x="3359" y="2746"/>
                    <a:pt x="3527" y="2600"/>
                    <a:pt x="3373" y="2360"/>
                  </a:cubicBezTo>
                  <a:cubicBezTo>
                    <a:pt x="2429" y="1591"/>
                    <a:pt x="1687" y="624"/>
                    <a:pt x="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70"/>
            <p:cNvSpPr/>
            <p:nvPr/>
          </p:nvSpPr>
          <p:spPr>
            <a:xfrm>
              <a:off x="5568679" y="1634909"/>
              <a:ext cx="73293" cy="48336"/>
            </a:xfrm>
            <a:custGeom>
              <a:avLst/>
              <a:gdLst/>
              <a:ahLst/>
              <a:cxnLst/>
              <a:rect l="l" t="t" r="r" b="b"/>
              <a:pathLst>
                <a:path w="1480" h="976" extrusionOk="0">
                  <a:moveTo>
                    <a:pt x="1114" y="212"/>
                  </a:moveTo>
                  <a:cubicBezTo>
                    <a:pt x="1116" y="212"/>
                    <a:pt x="1118" y="214"/>
                    <a:pt x="1120" y="214"/>
                  </a:cubicBezTo>
                  <a:cubicBezTo>
                    <a:pt x="1118" y="214"/>
                    <a:pt x="1116" y="214"/>
                    <a:pt x="1114" y="212"/>
                  </a:cubicBezTo>
                  <a:close/>
                  <a:moveTo>
                    <a:pt x="1278" y="235"/>
                  </a:moveTo>
                  <a:cubicBezTo>
                    <a:pt x="1276" y="235"/>
                    <a:pt x="1275" y="236"/>
                    <a:pt x="1274" y="236"/>
                  </a:cubicBezTo>
                  <a:lnTo>
                    <a:pt x="1274" y="236"/>
                  </a:lnTo>
                  <a:cubicBezTo>
                    <a:pt x="1276" y="236"/>
                    <a:pt x="1277" y="235"/>
                    <a:pt x="1278" y="235"/>
                  </a:cubicBezTo>
                  <a:close/>
                  <a:moveTo>
                    <a:pt x="950" y="1"/>
                  </a:moveTo>
                  <a:cubicBezTo>
                    <a:pt x="934" y="5"/>
                    <a:pt x="925" y="5"/>
                    <a:pt x="921" y="7"/>
                  </a:cubicBezTo>
                  <a:cubicBezTo>
                    <a:pt x="886" y="17"/>
                    <a:pt x="870" y="38"/>
                    <a:pt x="860" y="71"/>
                  </a:cubicBezTo>
                  <a:cubicBezTo>
                    <a:pt x="854" y="89"/>
                    <a:pt x="858" y="110"/>
                    <a:pt x="860" y="128"/>
                  </a:cubicBezTo>
                  <a:cubicBezTo>
                    <a:pt x="862" y="140"/>
                    <a:pt x="864" y="155"/>
                    <a:pt x="870" y="169"/>
                  </a:cubicBezTo>
                  <a:cubicBezTo>
                    <a:pt x="878" y="186"/>
                    <a:pt x="884" y="204"/>
                    <a:pt x="899" y="223"/>
                  </a:cubicBezTo>
                  <a:cubicBezTo>
                    <a:pt x="911" y="241"/>
                    <a:pt x="925" y="255"/>
                    <a:pt x="942" y="274"/>
                  </a:cubicBezTo>
                  <a:cubicBezTo>
                    <a:pt x="944" y="288"/>
                    <a:pt x="946" y="303"/>
                    <a:pt x="950" y="317"/>
                  </a:cubicBezTo>
                  <a:cubicBezTo>
                    <a:pt x="952" y="354"/>
                    <a:pt x="952" y="389"/>
                    <a:pt x="950" y="426"/>
                  </a:cubicBezTo>
                  <a:cubicBezTo>
                    <a:pt x="944" y="458"/>
                    <a:pt x="936" y="491"/>
                    <a:pt x="925" y="522"/>
                  </a:cubicBezTo>
                  <a:cubicBezTo>
                    <a:pt x="921" y="532"/>
                    <a:pt x="913" y="545"/>
                    <a:pt x="909" y="555"/>
                  </a:cubicBezTo>
                  <a:lnTo>
                    <a:pt x="893" y="571"/>
                  </a:lnTo>
                  <a:cubicBezTo>
                    <a:pt x="882" y="575"/>
                    <a:pt x="874" y="582"/>
                    <a:pt x="864" y="586"/>
                  </a:cubicBezTo>
                  <a:cubicBezTo>
                    <a:pt x="858" y="590"/>
                    <a:pt x="852" y="592"/>
                    <a:pt x="843" y="592"/>
                  </a:cubicBezTo>
                  <a:cubicBezTo>
                    <a:pt x="837" y="592"/>
                    <a:pt x="830" y="593"/>
                    <a:pt x="824" y="593"/>
                  </a:cubicBezTo>
                  <a:cubicBezTo>
                    <a:pt x="809" y="593"/>
                    <a:pt x="794" y="591"/>
                    <a:pt x="778" y="590"/>
                  </a:cubicBezTo>
                  <a:cubicBezTo>
                    <a:pt x="739" y="582"/>
                    <a:pt x="704" y="573"/>
                    <a:pt x="665" y="563"/>
                  </a:cubicBezTo>
                  <a:cubicBezTo>
                    <a:pt x="667" y="500"/>
                    <a:pt x="663" y="432"/>
                    <a:pt x="638" y="370"/>
                  </a:cubicBezTo>
                  <a:cubicBezTo>
                    <a:pt x="622" y="325"/>
                    <a:pt x="597" y="282"/>
                    <a:pt x="562" y="245"/>
                  </a:cubicBezTo>
                  <a:cubicBezTo>
                    <a:pt x="544" y="231"/>
                    <a:pt x="523" y="214"/>
                    <a:pt x="503" y="206"/>
                  </a:cubicBezTo>
                  <a:cubicBezTo>
                    <a:pt x="490" y="202"/>
                    <a:pt x="474" y="196"/>
                    <a:pt x="460" y="196"/>
                  </a:cubicBezTo>
                  <a:cubicBezTo>
                    <a:pt x="449" y="196"/>
                    <a:pt x="439" y="196"/>
                    <a:pt x="431" y="200"/>
                  </a:cubicBezTo>
                  <a:cubicBezTo>
                    <a:pt x="423" y="202"/>
                    <a:pt x="413" y="204"/>
                    <a:pt x="406" y="210"/>
                  </a:cubicBezTo>
                  <a:cubicBezTo>
                    <a:pt x="396" y="216"/>
                    <a:pt x="386" y="225"/>
                    <a:pt x="378" y="235"/>
                  </a:cubicBezTo>
                  <a:cubicBezTo>
                    <a:pt x="367" y="247"/>
                    <a:pt x="359" y="257"/>
                    <a:pt x="355" y="274"/>
                  </a:cubicBezTo>
                  <a:cubicBezTo>
                    <a:pt x="347" y="296"/>
                    <a:pt x="345" y="319"/>
                    <a:pt x="347" y="344"/>
                  </a:cubicBezTo>
                  <a:cubicBezTo>
                    <a:pt x="349" y="368"/>
                    <a:pt x="355" y="395"/>
                    <a:pt x="361" y="420"/>
                  </a:cubicBezTo>
                  <a:cubicBezTo>
                    <a:pt x="374" y="458"/>
                    <a:pt x="392" y="497"/>
                    <a:pt x="413" y="530"/>
                  </a:cubicBezTo>
                  <a:cubicBezTo>
                    <a:pt x="431" y="561"/>
                    <a:pt x="452" y="590"/>
                    <a:pt x="474" y="616"/>
                  </a:cubicBezTo>
                  <a:cubicBezTo>
                    <a:pt x="470" y="647"/>
                    <a:pt x="462" y="676"/>
                    <a:pt x="452" y="705"/>
                  </a:cubicBezTo>
                  <a:cubicBezTo>
                    <a:pt x="447" y="715"/>
                    <a:pt x="441" y="723"/>
                    <a:pt x="437" y="729"/>
                  </a:cubicBezTo>
                  <a:cubicBezTo>
                    <a:pt x="423" y="746"/>
                    <a:pt x="410" y="758"/>
                    <a:pt x="396" y="770"/>
                  </a:cubicBezTo>
                  <a:cubicBezTo>
                    <a:pt x="392" y="774"/>
                    <a:pt x="388" y="776"/>
                    <a:pt x="386" y="779"/>
                  </a:cubicBezTo>
                  <a:cubicBezTo>
                    <a:pt x="374" y="781"/>
                    <a:pt x="367" y="785"/>
                    <a:pt x="357" y="785"/>
                  </a:cubicBezTo>
                  <a:cubicBezTo>
                    <a:pt x="351" y="785"/>
                    <a:pt x="345" y="786"/>
                    <a:pt x="339" y="786"/>
                  </a:cubicBezTo>
                  <a:cubicBezTo>
                    <a:pt x="328" y="786"/>
                    <a:pt x="317" y="785"/>
                    <a:pt x="306" y="785"/>
                  </a:cubicBezTo>
                  <a:cubicBezTo>
                    <a:pt x="296" y="781"/>
                    <a:pt x="287" y="781"/>
                    <a:pt x="277" y="779"/>
                  </a:cubicBezTo>
                  <a:cubicBezTo>
                    <a:pt x="275" y="774"/>
                    <a:pt x="273" y="766"/>
                    <a:pt x="269" y="760"/>
                  </a:cubicBezTo>
                  <a:cubicBezTo>
                    <a:pt x="244" y="694"/>
                    <a:pt x="226" y="625"/>
                    <a:pt x="205" y="555"/>
                  </a:cubicBezTo>
                  <a:cubicBezTo>
                    <a:pt x="193" y="513"/>
                    <a:pt x="154" y="483"/>
                    <a:pt x="112" y="483"/>
                  </a:cubicBezTo>
                  <a:cubicBezTo>
                    <a:pt x="103" y="483"/>
                    <a:pt x="93" y="484"/>
                    <a:pt x="84" y="487"/>
                  </a:cubicBezTo>
                  <a:cubicBezTo>
                    <a:pt x="33" y="500"/>
                    <a:pt x="0" y="555"/>
                    <a:pt x="17" y="606"/>
                  </a:cubicBezTo>
                  <a:cubicBezTo>
                    <a:pt x="31" y="655"/>
                    <a:pt x="43" y="705"/>
                    <a:pt x="60" y="750"/>
                  </a:cubicBezTo>
                  <a:cubicBezTo>
                    <a:pt x="74" y="797"/>
                    <a:pt x="90" y="846"/>
                    <a:pt x="115" y="887"/>
                  </a:cubicBezTo>
                  <a:cubicBezTo>
                    <a:pt x="131" y="912"/>
                    <a:pt x="154" y="932"/>
                    <a:pt x="181" y="949"/>
                  </a:cubicBezTo>
                  <a:cubicBezTo>
                    <a:pt x="207" y="961"/>
                    <a:pt x="236" y="969"/>
                    <a:pt x="265" y="971"/>
                  </a:cubicBezTo>
                  <a:cubicBezTo>
                    <a:pt x="294" y="975"/>
                    <a:pt x="318" y="975"/>
                    <a:pt x="349" y="975"/>
                  </a:cubicBezTo>
                  <a:cubicBezTo>
                    <a:pt x="372" y="973"/>
                    <a:pt x="392" y="971"/>
                    <a:pt x="413" y="965"/>
                  </a:cubicBezTo>
                  <a:cubicBezTo>
                    <a:pt x="423" y="963"/>
                    <a:pt x="437" y="961"/>
                    <a:pt x="447" y="955"/>
                  </a:cubicBezTo>
                  <a:cubicBezTo>
                    <a:pt x="480" y="943"/>
                    <a:pt x="505" y="924"/>
                    <a:pt x="532" y="902"/>
                  </a:cubicBezTo>
                  <a:cubicBezTo>
                    <a:pt x="562" y="873"/>
                    <a:pt x="593" y="840"/>
                    <a:pt x="612" y="801"/>
                  </a:cubicBezTo>
                  <a:cubicBezTo>
                    <a:pt x="626" y="774"/>
                    <a:pt x="636" y="744"/>
                    <a:pt x="644" y="713"/>
                  </a:cubicBezTo>
                  <a:cubicBezTo>
                    <a:pt x="665" y="719"/>
                    <a:pt x="685" y="725"/>
                    <a:pt x="706" y="729"/>
                  </a:cubicBezTo>
                  <a:cubicBezTo>
                    <a:pt x="747" y="740"/>
                    <a:pt x="792" y="749"/>
                    <a:pt x="835" y="749"/>
                  </a:cubicBezTo>
                  <a:cubicBezTo>
                    <a:pt x="850" y="749"/>
                    <a:pt x="866" y="748"/>
                    <a:pt x="880" y="746"/>
                  </a:cubicBezTo>
                  <a:cubicBezTo>
                    <a:pt x="909" y="740"/>
                    <a:pt x="936" y="727"/>
                    <a:pt x="962" y="715"/>
                  </a:cubicBezTo>
                  <a:cubicBezTo>
                    <a:pt x="985" y="703"/>
                    <a:pt x="1005" y="686"/>
                    <a:pt x="1024" y="666"/>
                  </a:cubicBezTo>
                  <a:cubicBezTo>
                    <a:pt x="1065" y="623"/>
                    <a:pt x="1088" y="563"/>
                    <a:pt x="1100" y="504"/>
                  </a:cubicBezTo>
                  <a:cubicBezTo>
                    <a:pt x="1110" y="463"/>
                    <a:pt x="1116" y="420"/>
                    <a:pt x="1116" y="376"/>
                  </a:cubicBezTo>
                  <a:cubicBezTo>
                    <a:pt x="1137" y="385"/>
                    <a:pt x="1155" y="389"/>
                    <a:pt x="1176" y="395"/>
                  </a:cubicBezTo>
                  <a:cubicBezTo>
                    <a:pt x="1197" y="400"/>
                    <a:pt x="1219" y="403"/>
                    <a:pt x="1242" y="403"/>
                  </a:cubicBezTo>
                  <a:cubicBezTo>
                    <a:pt x="1264" y="403"/>
                    <a:pt x="1287" y="400"/>
                    <a:pt x="1309" y="395"/>
                  </a:cubicBezTo>
                  <a:cubicBezTo>
                    <a:pt x="1330" y="389"/>
                    <a:pt x="1352" y="376"/>
                    <a:pt x="1371" y="364"/>
                  </a:cubicBezTo>
                  <a:cubicBezTo>
                    <a:pt x="1377" y="356"/>
                    <a:pt x="1387" y="350"/>
                    <a:pt x="1395" y="344"/>
                  </a:cubicBezTo>
                  <a:cubicBezTo>
                    <a:pt x="1408" y="333"/>
                    <a:pt x="1416" y="319"/>
                    <a:pt x="1426" y="307"/>
                  </a:cubicBezTo>
                  <a:cubicBezTo>
                    <a:pt x="1436" y="292"/>
                    <a:pt x="1444" y="272"/>
                    <a:pt x="1453" y="253"/>
                  </a:cubicBezTo>
                  <a:cubicBezTo>
                    <a:pt x="1457" y="237"/>
                    <a:pt x="1463" y="223"/>
                    <a:pt x="1467" y="204"/>
                  </a:cubicBezTo>
                  <a:cubicBezTo>
                    <a:pt x="1475" y="171"/>
                    <a:pt x="1479" y="140"/>
                    <a:pt x="1479" y="108"/>
                  </a:cubicBezTo>
                  <a:cubicBezTo>
                    <a:pt x="1479" y="73"/>
                    <a:pt x="1457" y="42"/>
                    <a:pt x="1424" y="36"/>
                  </a:cubicBezTo>
                  <a:cubicBezTo>
                    <a:pt x="1416" y="34"/>
                    <a:pt x="1409" y="32"/>
                    <a:pt x="1401" y="32"/>
                  </a:cubicBezTo>
                  <a:cubicBezTo>
                    <a:pt x="1389" y="32"/>
                    <a:pt x="1377" y="36"/>
                    <a:pt x="1367" y="42"/>
                  </a:cubicBezTo>
                  <a:cubicBezTo>
                    <a:pt x="1352" y="50"/>
                    <a:pt x="1336" y="69"/>
                    <a:pt x="1334" y="87"/>
                  </a:cubicBezTo>
                  <a:cubicBezTo>
                    <a:pt x="1330" y="128"/>
                    <a:pt x="1315" y="169"/>
                    <a:pt x="1303" y="206"/>
                  </a:cubicBezTo>
                  <a:cubicBezTo>
                    <a:pt x="1301" y="214"/>
                    <a:pt x="1295" y="221"/>
                    <a:pt x="1293" y="225"/>
                  </a:cubicBezTo>
                  <a:lnTo>
                    <a:pt x="1291" y="227"/>
                  </a:lnTo>
                  <a:cubicBezTo>
                    <a:pt x="1286" y="230"/>
                    <a:pt x="1283" y="233"/>
                    <a:pt x="1278" y="235"/>
                  </a:cubicBezTo>
                  <a:lnTo>
                    <a:pt x="1278" y="235"/>
                  </a:lnTo>
                  <a:cubicBezTo>
                    <a:pt x="1278" y="235"/>
                    <a:pt x="1278" y="235"/>
                    <a:pt x="1278" y="235"/>
                  </a:cubicBezTo>
                  <a:lnTo>
                    <a:pt x="1274" y="237"/>
                  </a:lnTo>
                  <a:cubicBezTo>
                    <a:pt x="1274" y="237"/>
                    <a:pt x="1274" y="237"/>
                    <a:pt x="1274" y="236"/>
                  </a:cubicBezTo>
                  <a:lnTo>
                    <a:pt x="1274" y="236"/>
                  </a:lnTo>
                  <a:cubicBezTo>
                    <a:pt x="1274" y="236"/>
                    <a:pt x="1273" y="237"/>
                    <a:pt x="1272" y="237"/>
                  </a:cubicBezTo>
                  <a:cubicBezTo>
                    <a:pt x="1272" y="237"/>
                    <a:pt x="1272" y="237"/>
                    <a:pt x="1272" y="237"/>
                  </a:cubicBezTo>
                  <a:lnTo>
                    <a:pt x="1272" y="237"/>
                  </a:lnTo>
                  <a:cubicBezTo>
                    <a:pt x="1271" y="237"/>
                    <a:pt x="1271" y="238"/>
                    <a:pt x="1270" y="238"/>
                  </a:cubicBezTo>
                  <a:lnTo>
                    <a:pt x="1270" y="238"/>
                  </a:lnTo>
                  <a:cubicBezTo>
                    <a:pt x="1266" y="241"/>
                    <a:pt x="1262" y="241"/>
                    <a:pt x="1260" y="241"/>
                  </a:cubicBezTo>
                  <a:lnTo>
                    <a:pt x="1221" y="241"/>
                  </a:lnTo>
                  <a:cubicBezTo>
                    <a:pt x="1192" y="235"/>
                    <a:pt x="1165" y="227"/>
                    <a:pt x="1137" y="214"/>
                  </a:cubicBezTo>
                  <a:cubicBezTo>
                    <a:pt x="1120" y="206"/>
                    <a:pt x="1108" y="202"/>
                    <a:pt x="1096" y="192"/>
                  </a:cubicBezTo>
                  <a:cubicBezTo>
                    <a:pt x="1085" y="159"/>
                    <a:pt x="1075" y="128"/>
                    <a:pt x="1059" y="97"/>
                  </a:cubicBezTo>
                  <a:cubicBezTo>
                    <a:pt x="1055" y="89"/>
                    <a:pt x="1053" y="79"/>
                    <a:pt x="1046" y="71"/>
                  </a:cubicBezTo>
                  <a:cubicBezTo>
                    <a:pt x="1044" y="67"/>
                    <a:pt x="1042" y="63"/>
                    <a:pt x="1038" y="60"/>
                  </a:cubicBezTo>
                  <a:cubicBezTo>
                    <a:pt x="1034" y="52"/>
                    <a:pt x="1024" y="38"/>
                    <a:pt x="1018" y="32"/>
                  </a:cubicBezTo>
                  <a:lnTo>
                    <a:pt x="1012" y="26"/>
                  </a:lnTo>
                  <a:cubicBezTo>
                    <a:pt x="1001" y="15"/>
                    <a:pt x="991" y="9"/>
                    <a:pt x="977" y="7"/>
                  </a:cubicBezTo>
                  <a:cubicBezTo>
                    <a:pt x="971" y="5"/>
                    <a:pt x="960" y="1"/>
                    <a:pt x="950"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70"/>
            <p:cNvSpPr/>
            <p:nvPr/>
          </p:nvSpPr>
          <p:spPr>
            <a:xfrm>
              <a:off x="5600075" y="1681560"/>
              <a:ext cx="67400" cy="48782"/>
            </a:xfrm>
            <a:custGeom>
              <a:avLst/>
              <a:gdLst/>
              <a:ahLst/>
              <a:cxnLst/>
              <a:rect l="l" t="t" r="r" b="b"/>
              <a:pathLst>
                <a:path w="1361" h="985" extrusionOk="0">
                  <a:moveTo>
                    <a:pt x="1258" y="1"/>
                  </a:moveTo>
                  <a:cubicBezTo>
                    <a:pt x="1241" y="1"/>
                    <a:pt x="1223" y="3"/>
                    <a:pt x="1211" y="13"/>
                  </a:cubicBezTo>
                  <a:cubicBezTo>
                    <a:pt x="1188" y="27"/>
                    <a:pt x="1178" y="44"/>
                    <a:pt x="1170" y="68"/>
                  </a:cubicBezTo>
                  <a:lnTo>
                    <a:pt x="1170" y="70"/>
                  </a:lnTo>
                  <a:cubicBezTo>
                    <a:pt x="1161" y="85"/>
                    <a:pt x="1153" y="99"/>
                    <a:pt x="1143" y="114"/>
                  </a:cubicBezTo>
                  <a:lnTo>
                    <a:pt x="1120" y="136"/>
                  </a:lnTo>
                  <a:cubicBezTo>
                    <a:pt x="1116" y="140"/>
                    <a:pt x="1110" y="140"/>
                    <a:pt x="1106" y="140"/>
                  </a:cubicBezTo>
                  <a:lnTo>
                    <a:pt x="1077" y="140"/>
                  </a:lnTo>
                  <a:cubicBezTo>
                    <a:pt x="1077" y="136"/>
                    <a:pt x="1075" y="134"/>
                    <a:pt x="1075" y="132"/>
                  </a:cubicBezTo>
                  <a:cubicBezTo>
                    <a:pt x="1069" y="120"/>
                    <a:pt x="1061" y="105"/>
                    <a:pt x="1051" y="95"/>
                  </a:cubicBezTo>
                  <a:cubicBezTo>
                    <a:pt x="1040" y="83"/>
                    <a:pt x="1030" y="75"/>
                    <a:pt x="1018" y="68"/>
                  </a:cubicBezTo>
                  <a:cubicBezTo>
                    <a:pt x="1006" y="59"/>
                    <a:pt x="990" y="54"/>
                    <a:pt x="973" y="54"/>
                  </a:cubicBezTo>
                  <a:cubicBezTo>
                    <a:pt x="955" y="54"/>
                    <a:pt x="935" y="60"/>
                    <a:pt x="921" y="68"/>
                  </a:cubicBezTo>
                  <a:cubicBezTo>
                    <a:pt x="893" y="85"/>
                    <a:pt x="876" y="114"/>
                    <a:pt x="874" y="146"/>
                  </a:cubicBezTo>
                  <a:cubicBezTo>
                    <a:pt x="874" y="171"/>
                    <a:pt x="878" y="191"/>
                    <a:pt x="888" y="208"/>
                  </a:cubicBezTo>
                  <a:cubicBezTo>
                    <a:pt x="893" y="214"/>
                    <a:pt x="895" y="216"/>
                    <a:pt x="897" y="222"/>
                  </a:cubicBezTo>
                  <a:cubicBezTo>
                    <a:pt x="899" y="263"/>
                    <a:pt x="897" y="304"/>
                    <a:pt x="895" y="345"/>
                  </a:cubicBezTo>
                  <a:cubicBezTo>
                    <a:pt x="890" y="386"/>
                    <a:pt x="882" y="427"/>
                    <a:pt x="870" y="464"/>
                  </a:cubicBezTo>
                  <a:cubicBezTo>
                    <a:pt x="866" y="470"/>
                    <a:pt x="862" y="479"/>
                    <a:pt x="860" y="483"/>
                  </a:cubicBezTo>
                  <a:lnTo>
                    <a:pt x="852" y="483"/>
                  </a:lnTo>
                  <a:cubicBezTo>
                    <a:pt x="841" y="481"/>
                    <a:pt x="831" y="479"/>
                    <a:pt x="821" y="473"/>
                  </a:cubicBezTo>
                  <a:cubicBezTo>
                    <a:pt x="810" y="468"/>
                    <a:pt x="800" y="462"/>
                    <a:pt x="792" y="458"/>
                  </a:cubicBezTo>
                  <a:cubicBezTo>
                    <a:pt x="788" y="427"/>
                    <a:pt x="778" y="397"/>
                    <a:pt x="761" y="366"/>
                  </a:cubicBezTo>
                  <a:cubicBezTo>
                    <a:pt x="753" y="351"/>
                    <a:pt x="743" y="339"/>
                    <a:pt x="733" y="329"/>
                  </a:cubicBezTo>
                  <a:cubicBezTo>
                    <a:pt x="722" y="319"/>
                    <a:pt x="698" y="300"/>
                    <a:pt x="681" y="298"/>
                  </a:cubicBezTo>
                  <a:cubicBezTo>
                    <a:pt x="668" y="297"/>
                    <a:pt x="658" y="294"/>
                    <a:pt x="647" y="294"/>
                  </a:cubicBezTo>
                  <a:cubicBezTo>
                    <a:pt x="640" y="294"/>
                    <a:pt x="632" y="295"/>
                    <a:pt x="624" y="298"/>
                  </a:cubicBezTo>
                  <a:cubicBezTo>
                    <a:pt x="603" y="304"/>
                    <a:pt x="593" y="315"/>
                    <a:pt x="577" y="327"/>
                  </a:cubicBezTo>
                  <a:cubicBezTo>
                    <a:pt x="562" y="339"/>
                    <a:pt x="556" y="360"/>
                    <a:pt x="548" y="376"/>
                  </a:cubicBezTo>
                  <a:cubicBezTo>
                    <a:pt x="540" y="397"/>
                    <a:pt x="544" y="421"/>
                    <a:pt x="548" y="444"/>
                  </a:cubicBezTo>
                  <a:cubicBezTo>
                    <a:pt x="554" y="473"/>
                    <a:pt x="564" y="499"/>
                    <a:pt x="577" y="524"/>
                  </a:cubicBezTo>
                  <a:cubicBezTo>
                    <a:pt x="577" y="530"/>
                    <a:pt x="577" y="534"/>
                    <a:pt x="575" y="540"/>
                  </a:cubicBezTo>
                  <a:cubicBezTo>
                    <a:pt x="564" y="592"/>
                    <a:pt x="554" y="643"/>
                    <a:pt x="538" y="690"/>
                  </a:cubicBezTo>
                  <a:cubicBezTo>
                    <a:pt x="536" y="694"/>
                    <a:pt x="536" y="698"/>
                    <a:pt x="534" y="700"/>
                  </a:cubicBezTo>
                  <a:lnTo>
                    <a:pt x="521" y="715"/>
                  </a:lnTo>
                  <a:cubicBezTo>
                    <a:pt x="513" y="719"/>
                    <a:pt x="505" y="721"/>
                    <a:pt x="501" y="727"/>
                  </a:cubicBezTo>
                  <a:cubicBezTo>
                    <a:pt x="476" y="735"/>
                    <a:pt x="451" y="741"/>
                    <a:pt x="425" y="747"/>
                  </a:cubicBezTo>
                  <a:lnTo>
                    <a:pt x="394" y="747"/>
                  </a:lnTo>
                  <a:cubicBezTo>
                    <a:pt x="390" y="747"/>
                    <a:pt x="384" y="745"/>
                    <a:pt x="382" y="745"/>
                  </a:cubicBezTo>
                  <a:cubicBezTo>
                    <a:pt x="373" y="739"/>
                    <a:pt x="367" y="737"/>
                    <a:pt x="361" y="731"/>
                  </a:cubicBezTo>
                  <a:cubicBezTo>
                    <a:pt x="359" y="729"/>
                    <a:pt x="355" y="725"/>
                    <a:pt x="351" y="721"/>
                  </a:cubicBezTo>
                  <a:cubicBezTo>
                    <a:pt x="335" y="698"/>
                    <a:pt x="322" y="678"/>
                    <a:pt x="312" y="653"/>
                  </a:cubicBezTo>
                  <a:cubicBezTo>
                    <a:pt x="289" y="592"/>
                    <a:pt x="269" y="524"/>
                    <a:pt x="250" y="460"/>
                  </a:cubicBezTo>
                  <a:cubicBezTo>
                    <a:pt x="235" y="407"/>
                    <a:pt x="187" y="372"/>
                    <a:pt x="135" y="372"/>
                  </a:cubicBezTo>
                  <a:cubicBezTo>
                    <a:pt x="124" y="372"/>
                    <a:pt x="113" y="373"/>
                    <a:pt x="103" y="376"/>
                  </a:cubicBezTo>
                  <a:cubicBezTo>
                    <a:pt x="41" y="393"/>
                    <a:pt x="0" y="462"/>
                    <a:pt x="17" y="524"/>
                  </a:cubicBezTo>
                  <a:cubicBezTo>
                    <a:pt x="35" y="583"/>
                    <a:pt x="51" y="639"/>
                    <a:pt x="72" y="698"/>
                  </a:cubicBezTo>
                  <a:cubicBezTo>
                    <a:pt x="92" y="752"/>
                    <a:pt x="113" y="807"/>
                    <a:pt x="148" y="852"/>
                  </a:cubicBezTo>
                  <a:cubicBezTo>
                    <a:pt x="160" y="871"/>
                    <a:pt x="174" y="885"/>
                    <a:pt x="187" y="901"/>
                  </a:cubicBezTo>
                  <a:cubicBezTo>
                    <a:pt x="199" y="914"/>
                    <a:pt x="218" y="926"/>
                    <a:pt x="232" y="936"/>
                  </a:cubicBezTo>
                  <a:cubicBezTo>
                    <a:pt x="263" y="957"/>
                    <a:pt x="300" y="971"/>
                    <a:pt x="335" y="977"/>
                  </a:cubicBezTo>
                  <a:cubicBezTo>
                    <a:pt x="356" y="982"/>
                    <a:pt x="377" y="984"/>
                    <a:pt x="397" y="984"/>
                  </a:cubicBezTo>
                  <a:cubicBezTo>
                    <a:pt x="420" y="984"/>
                    <a:pt x="443" y="982"/>
                    <a:pt x="466" y="977"/>
                  </a:cubicBezTo>
                  <a:cubicBezTo>
                    <a:pt x="509" y="971"/>
                    <a:pt x="550" y="957"/>
                    <a:pt x="591" y="940"/>
                  </a:cubicBezTo>
                  <a:cubicBezTo>
                    <a:pt x="646" y="916"/>
                    <a:pt x="694" y="879"/>
                    <a:pt x="728" y="830"/>
                  </a:cubicBezTo>
                  <a:cubicBezTo>
                    <a:pt x="755" y="788"/>
                    <a:pt x="765" y="739"/>
                    <a:pt x="776" y="690"/>
                  </a:cubicBezTo>
                  <a:cubicBezTo>
                    <a:pt x="782" y="694"/>
                    <a:pt x="786" y="694"/>
                    <a:pt x="792" y="696"/>
                  </a:cubicBezTo>
                  <a:cubicBezTo>
                    <a:pt x="809" y="703"/>
                    <a:pt x="829" y="705"/>
                    <a:pt x="849" y="705"/>
                  </a:cubicBezTo>
                  <a:cubicBezTo>
                    <a:pt x="858" y="705"/>
                    <a:pt x="867" y="705"/>
                    <a:pt x="876" y="704"/>
                  </a:cubicBezTo>
                  <a:cubicBezTo>
                    <a:pt x="913" y="700"/>
                    <a:pt x="950" y="694"/>
                    <a:pt x="979" y="669"/>
                  </a:cubicBezTo>
                  <a:cubicBezTo>
                    <a:pt x="1046" y="622"/>
                    <a:pt x="1077" y="546"/>
                    <a:pt x="1092" y="468"/>
                  </a:cubicBezTo>
                  <a:cubicBezTo>
                    <a:pt x="1102" y="419"/>
                    <a:pt x="1108" y="368"/>
                    <a:pt x="1108" y="319"/>
                  </a:cubicBezTo>
                  <a:cubicBezTo>
                    <a:pt x="1124" y="319"/>
                    <a:pt x="1141" y="317"/>
                    <a:pt x="1155" y="315"/>
                  </a:cubicBezTo>
                  <a:cubicBezTo>
                    <a:pt x="1254" y="296"/>
                    <a:pt x="1317" y="206"/>
                    <a:pt x="1346" y="116"/>
                  </a:cubicBezTo>
                  <a:cubicBezTo>
                    <a:pt x="1360" y="70"/>
                    <a:pt x="1327" y="17"/>
                    <a:pt x="1282" y="3"/>
                  </a:cubicBezTo>
                  <a:cubicBezTo>
                    <a:pt x="1274" y="1"/>
                    <a:pt x="1266" y="1"/>
                    <a:pt x="1258"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70"/>
            <p:cNvSpPr/>
            <p:nvPr/>
          </p:nvSpPr>
          <p:spPr>
            <a:xfrm>
              <a:off x="5632065" y="1731678"/>
              <a:ext cx="45957" cy="34370"/>
            </a:xfrm>
            <a:custGeom>
              <a:avLst/>
              <a:gdLst/>
              <a:ahLst/>
              <a:cxnLst/>
              <a:rect l="l" t="t" r="r" b="b"/>
              <a:pathLst>
                <a:path w="928" h="694" extrusionOk="0">
                  <a:moveTo>
                    <a:pt x="606" y="191"/>
                  </a:moveTo>
                  <a:cubicBezTo>
                    <a:pt x="607" y="191"/>
                    <a:pt x="607" y="193"/>
                    <a:pt x="607" y="193"/>
                  </a:cubicBezTo>
                  <a:cubicBezTo>
                    <a:pt x="607" y="193"/>
                    <a:pt x="606" y="192"/>
                    <a:pt x="606" y="191"/>
                  </a:cubicBezTo>
                  <a:close/>
                  <a:moveTo>
                    <a:pt x="809" y="0"/>
                  </a:moveTo>
                  <a:cubicBezTo>
                    <a:pt x="788" y="10"/>
                    <a:pt x="768" y="14"/>
                    <a:pt x="749" y="25"/>
                  </a:cubicBezTo>
                  <a:cubicBezTo>
                    <a:pt x="720" y="41"/>
                    <a:pt x="706" y="66"/>
                    <a:pt x="696" y="94"/>
                  </a:cubicBezTo>
                  <a:cubicBezTo>
                    <a:pt x="692" y="103"/>
                    <a:pt x="690" y="107"/>
                    <a:pt x="688" y="113"/>
                  </a:cubicBezTo>
                  <a:cubicBezTo>
                    <a:pt x="686" y="117"/>
                    <a:pt x="681" y="119"/>
                    <a:pt x="679" y="125"/>
                  </a:cubicBezTo>
                  <a:lnTo>
                    <a:pt x="663" y="140"/>
                  </a:lnTo>
                  <a:cubicBezTo>
                    <a:pt x="657" y="146"/>
                    <a:pt x="649" y="148"/>
                    <a:pt x="640" y="154"/>
                  </a:cubicBezTo>
                  <a:cubicBezTo>
                    <a:pt x="626" y="158"/>
                    <a:pt x="612" y="164"/>
                    <a:pt x="597" y="166"/>
                  </a:cubicBezTo>
                  <a:lnTo>
                    <a:pt x="587" y="166"/>
                  </a:lnTo>
                  <a:cubicBezTo>
                    <a:pt x="569" y="148"/>
                    <a:pt x="546" y="138"/>
                    <a:pt x="517" y="138"/>
                  </a:cubicBezTo>
                  <a:cubicBezTo>
                    <a:pt x="474" y="138"/>
                    <a:pt x="433" y="168"/>
                    <a:pt x="423" y="209"/>
                  </a:cubicBezTo>
                  <a:cubicBezTo>
                    <a:pt x="419" y="230"/>
                    <a:pt x="419" y="252"/>
                    <a:pt x="425" y="273"/>
                  </a:cubicBezTo>
                  <a:cubicBezTo>
                    <a:pt x="423" y="287"/>
                    <a:pt x="419" y="300"/>
                    <a:pt x="413" y="312"/>
                  </a:cubicBezTo>
                  <a:cubicBezTo>
                    <a:pt x="390" y="363"/>
                    <a:pt x="359" y="410"/>
                    <a:pt x="327" y="456"/>
                  </a:cubicBezTo>
                  <a:cubicBezTo>
                    <a:pt x="318" y="464"/>
                    <a:pt x="312" y="472"/>
                    <a:pt x="304" y="476"/>
                  </a:cubicBezTo>
                  <a:cubicBezTo>
                    <a:pt x="300" y="478"/>
                    <a:pt x="294" y="484"/>
                    <a:pt x="290" y="486"/>
                  </a:cubicBezTo>
                  <a:cubicBezTo>
                    <a:pt x="281" y="482"/>
                    <a:pt x="275" y="478"/>
                    <a:pt x="267" y="474"/>
                  </a:cubicBezTo>
                  <a:cubicBezTo>
                    <a:pt x="230" y="443"/>
                    <a:pt x="201" y="406"/>
                    <a:pt x="175" y="369"/>
                  </a:cubicBezTo>
                  <a:cubicBezTo>
                    <a:pt x="158" y="349"/>
                    <a:pt x="126" y="339"/>
                    <a:pt x="103" y="339"/>
                  </a:cubicBezTo>
                  <a:cubicBezTo>
                    <a:pt x="74" y="339"/>
                    <a:pt x="48" y="349"/>
                    <a:pt x="31" y="369"/>
                  </a:cubicBezTo>
                  <a:cubicBezTo>
                    <a:pt x="13" y="386"/>
                    <a:pt x="0" y="415"/>
                    <a:pt x="0" y="441"/>
                  </a:cubicBezTo>
                  <a:cubicBezTo>
                    <a:pt x="0" y="472"/>
                    <a:pt x="13" y="488"/>
                    <a:pt x="31" y="513"/>
                  </a:cubicBezTo>
                  <a:cubicBezTo>
                    <a:pt x="78" y="575"/>
                    <a:pt x="128" y="632"/>
                    <a:pt x="199" y="669"/>
                  </a:cubicBezTo>
                  <a:cubicBezTo>
                    <a:pt x="218" y="677"/>
                    <a:pt x="236" y="683"/>
                    <a:pt x="257" y="689"/>
                  </a:cubicBezTo>
                  <a:cubicBezTo>
                    <a:pt x="266" y="692"/>
                    <a:pt x="276" y="693"/>
                    <a:pt x="286" y="693"/>
                  </a:cubicBezTo>
                  <a:cubicBezTo>
                    <a:pt x="304" y="693"/>
                    <a:pt x="323" y="690"/>
                    <a:pt x="341" y="687"/>
                  </a:cubicBezTo>
                  <a:lnTo>
                    <a:pt x="355" y="679"/>
                  </a:lnTo>
                  <a:cubicBezTo>
                    <a:pt x="370" y="673"/>
                    <a:pt x="384" y="669"/>
                    <a:pt x="394" y="661"/>
                  </a:cubicBezTo>
                  <a:cubicBezTo>
                    <a:pt x="415" y="648"/>
                    <a:pt x="435" y="630"/>
                    <a:pt x="454" y="616"/>
                  </a:cubicBezTo>
                  <a:cubicBezTo>
                    <a:pt x="466" y="601"/>
                    <a:pt x="478" y="585"/>
                    <a:pt x="489" y="568"/>
                  </a:cubicBezTo>
                  <a:cubicBezTo>
                    <a:pt x="503" y="550"/>
                    <a:pt x="515" y="529"/>
                    <a:pt x="528" y="513"/>
                  </a:cubicBezTo>
                  <a:cubicBezTo>
                    <a:pt x="554" y="474"/>
                    <a:pt x="571" y="433"/>
                    <a:pt x="589" y="390"/>
                  </a:cubicBezTo>
                  <a:cubicBezTo>
                    <a:pt x="591" y="384"/>
                    <a:pt x="595" y="376"/>
                    <a:pt x="597" y="371"/>
                  </a:cubicBezTo>
                  <a:cubicBezTo>
                    <a:pt x="624" y="371"/>
                    <a:pt x="649" y="369"/>
                    <a:pt x="677" y="363"/>
                  </a:cubicBezTo>
                  <a:cubicBezTo>
                    <a:pt x="708" y="359"/>
                    <a:pt x="737" y="345"/>
                    <a:pt x="764" y="332"/>
                  </a:cubicBezTo>
                  <a:cubicBezTo>
                    <a:pt x="790" y="320"/>
                    <a:pt x="807" y="304"/>
                    <a:pt x="831" y="287"/>
                  </a:cubicBezTo>
                  <a:cubicBezTo>
                    <a:pt x="876" y="250"/>
                    <a:pt x="897" y="199"/>
                    <a:pt x="917" y="148"/>
                  </a:cubicBezTo>
                  <a:cubicBezTo>
                    <a:pt x="928" y="123"/>
                    <a:pt x="919" y="84"/>
                    <a:pt x="907" y="58"/>
                  </a:cubicBezTo>
                  <a:cubicBezTo>
                    <a:pt x="893" y="33"/>
                    <a:pt x="866" y="12"/>
                    <a:pt x="839" y="4"/>
                  </a:cubicBezTo>
                  <a:cubicBezTo>
                    <a:pt x="829" y="2"/>
                    <a:pt x="817" y="0"/>
                    <a:pt x="809"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70"/>
            <p:cNvSpPr/>
            <p:nvPr/>
          </p:nvSpPr>
          <p:spPr>
            <a:xfrm>
              <a:off x="5871941" y="1668783"/>
              <a:ext cx="53781" cy="43136"/>
            </a:xfrm>
            <a:custGeom>
              <a:avLst/>
              <a:gdLst/>
              <a:ahLst/>
              <a:cxnLst/>
              <a:rect l="l" t="t" r="r" b="b"/>
              <a:pathLst>
                <a:path w="1086" h="871" extrusionOk="0">
                  <a:moveTo>
                    <a:pt x="878" y="0"/>
                  </a:moveTo>
                  <a:cubicBezTo>
                    <a:pt x="847" y="0"/>
                    <a:pt x="819" y="8"/>
                    <a:pt x="788" y="15"/>
                  </a:cubicBezTo>
                  <a:cubicBezTo>
                    <a:pt x="755" y="23"/>
                    <a:pt x="720" y="33"/>
                    <a:pt x="687" y="45"/>
                  </a:cubicBezTo>
                  <a:cubicBezTo>
                    <a:pt x="614" y="74"/>
                    <a:pt x="542" y="113"/>
                    <a:pt x="472" y="146"/>
                  </a:cubicBezTo>
                  <a:cubicBezTo>
                    <a:pt x="392" y="185"/>
                    <a:pt x="310" y="226"/>
                    <a:pt x="236" y="275"/>
                  </a:cubicBezTo>
                  <a:cubicBezTo>
                    <a:pt x="172" y="316"/>
                    <a:pt x="121" y="380"/>
                    <a:pt x="78" y="441"/>
                  </a:cubicBezTo>
                  <a:cubicBezTo>
                    <a:pt x="41" y="493"/>
                    <a:pt x="19" y="542"/>
                    <a:pt x="6" y="603"/>
                  </a:cubicBezTo>
                  <a:cubicBezTo>
                    <a:pt x="0" y="626"/>
                    <a:pt x="2" y="648"/>
                    <a:pt x="6" y="669"/>
                  </a:cubicBezTo>
                  <a:cubicBezTo>
                    <a:pt x="6" y="706"/>
                    <a:pt x="27" y="733"/>
                    <a:pt x="41" y="763"/>
                  </a:cubicBezTo>
                  <a:cubicBezTo>
                    <a:pt x="74" y="821"/>
                    <a:pt x="142" y="854"/>
                    <a:pt x="203" y="864"/>
                  </a:cubicBezTo>
                  <a:cubicBezTo>
                    <a:pt x="225" y="868"/>
                    <a:pt x="246" y="870"/>
                    <a:pt x="267" y="870"/>
                  </a:cubicBezTo>
                  <a:cubicBezTo>
                    <a:pt x="324" y="870"/>
                    <a:pt x="380" y="856"/>
                    <a:pt x="437" y="839"/>
                  </a:cubicBezTo>
                  <a:cubicBezTo>
                    <a:pt x="493" y="823"/>
                    <a:pt x="544" y="800"/>
                    <a:pt x="597" y="774"/>
                  </a:cubicBezTo>
                  <a:cubicBezTo>
                    <a:pt x="657" y="747"/>
                    <a:pt x="714" y="712"/>
                    <a:pt x="770" y="679"/>
                  </a:cubicBezTo>
                  <a:cubicBezTo>
                    <a:pt x="800" y="659"/>
                    <a:pt x="833" y="634"/>
                    <a:pt x="858" y="605"/>
                  </a:cubicBezTo>
                  <a:cubicBezTo>
                    <a:pt x="872" y="585"/>
                    <a:pt x="882" y="566"/>
                    <a:pt x="893" y="546"/>
                  </a:cubicBezTo>
                  <a:cubicBezTo>
                    <a:pt x="921" y="523"/>
                    <a:pt x="946" y="497"/>
                    <a:pt x="971" y="472"/>
                  </a:cubicBezTo>
                  <a:cubicBezTo>
                    <a:pt x="1001" y="435"/>
                    <a:pt x="1024" y="400"/>
                    <a:pt x="1046" y="357"/>
                  </a:cubicBezTo>
                  <a:cubicBezTo>
                    <a:pt x="1055" y="343"/>
                    <a:pt x="1057" y="330"/>
                    <a:pt x="1063" y="318"/>
                  </a:cubicBezTo>
                  <a:cubicBezTo>
                    <a:pt x="1069" y="300"/>
                    <a:pt x="1075" y="277"/>
                    <a:pt x="1079" y="259"/>
                  </a:cubicBezTo>
                  <a:cubicBezTo>
                    <a:pt x="1085" y="234"/>
                    <a:pt x="1085" y="216"/>
                    <a:pt x="1085" y="189"/>
                  </a:cubicBezTo>
                  <a:cubicBezTo>
                    <a:pt x="1085" y="90"/>
                    <a:pt x="997" y="12"/>
                    <a:pt x="903" y="2"/>
                  </a:cubicBezTo>
                  <a:cubicBezTo>
                    <a:pt x="895" y="2"/>
                    <a:pt x="884" y="0"/>
                    <a:pt x="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70"/>
            <p:cNvSpPr/>
            <p:nvPr/>
          </p:nvSpPr>
          <p:spPr>
            <a:xfrm>
              <a:off x="5866445" y="1648132"/>
              <a:ext cx="45462" cy="41353"/>
            </a:xfrm>
            <a:custGeom>
              <a:avLst/>
              <a:gdLst/>
              <a:ahLst/>
              <a:cxnLst/>
              <a:rect l="l" t="t" r="r" b="b"/>
              <a:pathLst>
                <a:path w="918" h="835" extrusionOk="0">
                  <a:moveTo>
                    <a:pt x="786" y="1"/>
                  </a:moveTo>
                  <a:cubicBezTo>
                    <a:pt x="491" y="132"/>
                    <a:pt x="230" y="243"/>
                    <a:pt x="0" y="335"/>
                  </a:cubicBezTo>
                  <a:cubicBezTo>
                    <a:pt x="31" y="409"/>
                    <a:pt x="62" y="487"/>
                    <a:pt x="103" y="561"/>
                  </a:cubicBezTo>
                  <a:cubicBezTo>
                    <a:pt x="138" y="624"/>
                    <a:pt x="181" y="688"/>
                    <a:pt x="234" y="737"/>
                  </a:cubicBezTo>
                  <a:cubicBezTo>
                    <a:pt x="303" y="802"/>
                    <a:pt x="393" y="834"/>
                    <a:pt x="484" y="834"/>
                  </a:cubicBezTo>
                  <a:cubicBezTo>
                    <a:pt x="531" y="834"/>
                    <a:pt x="579" y="826"/>
                    <a:pt x="624" y="809"/>
                  </a:cubicBezTo>
                  <a:cubicBezTo>
                    <a:pt x="667" y="791"/>
                    <a:pt x="714" y="774"/>
                    <a:pt x="755" y="754"/>
                  </a:cubicBezTo>
                  <a:cubicBezTo>
                    <a:pt x="829" y="713"/>
                    <a:pt x="874" y="637"/>
                    <a:pt x="903" y="561"/>
                  </a:cubicBezTo>
                  <a:cubicBezTo>
                    <a:pt x="913" y="530"/>
                    <a:pt x="917" y="493"/>
                    <a:pt x="917" y="460"/>
                  </a:cubicBezTo>
                  <a:cubicBezTo>
                    <a:pt x="917" y="446"/>
                    <a:pt x="917" y="432"/>
                    <a:pt x="913" y="417"/>
                  </a:cubicBezTo>
                  <a:cubicBezTo>
                    <a:pt x="909" y="370"/>
                    <a:pt x="901" y="327"/>
                    <a:pt x="889" y="284"/>
                  </a:cubicBezTo>
                  <a:cubicBezTo>
                    <a:pt x="876" y="233"/>
                    <a:pt x="858" y="181"/>
                    <a:pt x="839" y="130"/>
                  </a:cubicBezTo>
                  <a:cubicBezTo>
                    <a:pt x="825" y="87"/>
                    <a:pt x="807" y="42"/>
                    <a:pt x="786"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70"/>
            <p:cNvSpPr/>
            <p:nvPr/>
          </p:nvSpPr>
          <p:spPr>
            <a:xfrm>
              <a:off x="5752350" y="1380310"/>
              <a:ext cx="281585" cy="301459"/>
            </a:xfrm>
            <a:custGeom>
              <a:avLst/>
              <a:gdLst/>
              <a:ahLst/>
              <a:cxnLst/>
              <a:rect l="l" t="t" r="r" b="b"/>
              <a:pathLst>
                <a:path w="5686" h="6087" extrusionOk="0">
                  <a:moveTo>
                    <a:pt x="1522" y="1"/>
                  </a:moveTo>
                  <a:cubicBezTo>
                    <a:pt x="1434" y="1"/>
                    <a:pt x="1" y="4155"/>
                    <a:pt x="1082" y="4155"/>
                  </a:cubicBezTo>
                  <a:cubicBezTo>
                    <a:pt x="1155" y="4155"/>
                    <a:pt x="1239" y="4136"/>
                    <a:pt x="1336" y="4096"/>
                  </a:cubicBezTo>
                  <a:lnTo>
                    <a:pt x="1336" y="4096"/>
                  </a:lnTo>
                  <a:cubicBezTo>
                    <a:pt x="1096" y="5138"/>
                    <a:pt x="390" y="6087"/>
                    <a:pt x="1080" y="6087"/>
                  </a:cubicBezTo>
                  <a:cubicBezTo>
                    <a:pt x="1310" y="6087"/>
                    <a:pt x="1694" y="5982"/>
                    <a:pt x="2300" y="5741"/>
                  </a:cubicBezTo>
                  <a:cubicBezTo>
                    <a:pt x="2528" y="5651"/>
                    <a:pt x="2791" y="5538"/>
                    <a:pt x="3084" y="5407"/>
                  </a:cubicBezTo>
                  <a:cubicBezTo>
                    <a:pt x="3109" y="5396"/>
                    <a:pt x="3129" y="5388"/>
                    <a:pt x="3152" y="5376"/>
                  </a:cubicBezTo>
                  <a:cubicBezTo>
                    <a:pt x="3738" y="4955"/>
                    <a:pt x="5685" y="5035"/>
                    <a:pt x="3234" y="3587"/>
                  </a:cubicBezTo>
                  <a:cubicBezTo>
                    <a:pt x="5109" y="3402"/>
                    <a:pt x="2649" y="951"/>
                    <a:pt x="1523" y="44"/>
                  </a:cubicBezTo>
                  <a:cubicBezTo>
                    <a:pt x="1527" y="15"/>
                    <a:pt x="1527" y="1"/>
                    <a:pt x="1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70"/>
            <p:cNvSpPr/>
            <p:nvPr/>
          </p:nvSpPr>
          <p:spPr>
            <a:xfrm>
              <a:off x="5819103" y="1493074"/>
              <a:ext cx="73293" cy="33925"/>
            </a:xfrm>
            <a:custGeom>
              <a:avLst/>
              <a:gdLst/>
              <a:ahLst/>
              <a:cxnLst/>
              <a:rect l="l" t="t" r="r" b="b"/>
              <a:pathLst>
                <a:path w="1480" h="685" extrusionOk="0">
                  <a:moveTo>
                    <a:pt x="327" y="473"/>
                  </a:moveTo>
                  <a:cubicBezTo>
                    <a:pt x="325" y="473"/>
                    <a:pt x="322" y="475"/>
                    <a:pt x="320" y="477"/>
                  </a:cubicBezTo>
                  <a:lnTo>
                    <a:pt x="320" y="477"/>
                  </a:lnTo>
                  <a:cubicBezTo>
                    <a:pt x="322" y="475"/>
                    <a:pt x="325" y="474"/>
                    <a:pt x="327" y="473"/>
                  </a:cubicBezTo>
                  <a:close/>
                  <a:moveTo>
                    <a:pt x="865" y="0"/>
                  </a:moveTo>
                  <a:cubicBezTo>
                    <a:pt x="856" y="0"/>
                    <a:pt x="849" y="2"/>
                    <a:pt x="844" y="3"/>
                  </a:cubicBezTo>
                  <a:cubicBezTo>
                    <a:pt x="817" y="11"/>
                    <a:pt x="796" y="30"/>
                    <a:pt x="780" y="52"/>
                  </a:cubicBezTo>
                  <a:cubicBezTo>
                    <a:pt x="755" y="89"/>
                    <a:pt x="757" y="134"/>
                    <a:pt x="768" y="175"/>
                  </a:cubicBezTo>
                  <a:cubicBezTo>
                    <a:pt x="759" y="214"/>
                    <a:pt x="749" y="253"/>
                    <a:pt x="733" y="288"/>
                  </a:cubicBezTo>
                  <a:cubicBezTo>
                    <a:pt x="729" y="298"/>
                    <a:pt x="722" y="309"/>
                    <a:pt x="716" y="321"/>
                  </a:cubicBezTo>
                  <a:cubicBezTo>
                    <a:pt x="710" y="327"/>
                    <a:pt x="708" y="329"/>
                    <a:pt x="704" y="331"/>
                  </a:cubicBezTo>
                  <a:cubicBezTo>
                    <a:pt x="698" y="335"/>
                    <a:pt x="694" y="337"/>
                    <a:pt x="688" y="342"/>
                  </a:cubicBezTo>
                  <a:cubicBezTo>
                    <a:pt x="675" y="339"/>
                    <a:pt x="665" y="337"/>
                    <a:pt x="653" y="331"/>
                  </a:cubicBezTo>
                  <a:cubicBezTo>
                    <a:pt x="638" y="327"/>
                    <a:pt x="626" y="319"/>
                    <a:pt x="614" y="311"/>
                  </a:cubicBezTo>
                  <a:cubicBezTo>
                    <a:pt x="606" y="307"/>
                    <a:pt x="601" y="298"/>
                    <a:pt x="595" y="290"/>
                  </a:cubicBezTo>
                  <a:cubicBezTo>
                    <a:pt x="593" y="286"/>
                    <a:pt x="587" y="280"/>
                    <a:pt x="585" y="276"/>
                  </a:cubicBezTo>
                  <a:lnTo>
                    <a:pt x="585" y="259"/>
                  </a:lnTo>
                  <a:cubicBezTo>
                    <a:pt x="583" y="231"/>
                    <a:pt x="581" y="200"/>
                    <a:pt x="575" y="173"/>
                  </a:cubicBezTo>
                  <a:cubicBezTo>
                    <a:pt x="567" y="136"/>
                    <a:pt x="562" y="101"/>
                    <a:pt x="546" y="67"/>
                  </a:cubicBezTo>
                  <a:cubicBezTo>
                    <a:pt x="540" y="52"/>
                    <a:pt x="532" y="42"/>
                    <a:pt x="519" y="30"/>
                  </a:cubicBezTo>
                  <a:cubicBezTo>
                    <a:pt x="505" y="15"/>
                    <a:pt x="491" y="11"/>
                    <a:pt x="474" y="5"/>
                  </a:cubicBezTo>
                  <a:cubicBezTo>
                    <a:pt x="468" y="3"/>
                    <a:pt x="461" y="2"/>
                    <a:pt x="453" y="2"/>
                  </a:cubicBezTo>
                  <a:cubicBezTo>
                    <a:pt x="422" y="2"/>
                    <a:pt x="388" y="21"/>
                    <a:pt x="372" y="46"/>
                  </a:cubicBezTo>
                  <a:cubicBezTo>
                    <a:pt x="347" y="91"/>
                    <a:pt x="359" y="149"/>
                    <a:pt x="370" y="198"/>
                  </a:cubicBezTo>
                  <a:cubicBezTo>
                    <a:pt x="378" y="235"/>
                    <a:pt x="388" y="270"/>
                    <a:pt x="402" y="303"/>
                  </a:cubicBezTo>
                  <a:lnTo>
                    <a:pt x="402" y="311"/>
                  </a:lnTo>
                  <a:cubicBezTo>
                    <a:pt x="396" y="348"/>
                    <a:pt x="382" y="380"/>
                    <a:pt x="370" y="417"/>
                  </a:cubicBezTo>
                  <a:cubicBezTo>
                    <a:pt x="366" y="430"/>
                    <a:pt x="357" y="444"/>
                    <a:pt x="349" y="458"/>
                  </a:cubicBezTo>
                  <a:lnTo>
                    <a:pt x="345" y="463"/>
                  </a:lnTo>
                  <a:cubicBezTo>
                    <a:pt x="340" y="467"/>
                    <a:pt x="333" y="470"/>
                    <a:pt x="327" y="473"/>
                  </a:cubicBezTo>
                  <a:lnTo>
                    <a:pt x="327" y="473"/>
                  </a:lnTo>
                  <a:cubicBezTo>
                    <a:pt x="328" y="473"/>
                    <a:pt x="328" y="473"/>
                    <a:pt x="329" y="473"/>
                  </a:cubicBezTo>
                  <a:lnTo>
                    <a:pt x="329" y="473"/>
                  </a:lnTo>
                  <a:cubicBezTo>
                    <a:pt x="327" y="475"/>
                    <a:pt x="320" y="475"/>
                    <a:pt x="318" y="479"/>
                  </a:cubicBezTo>
                  <a:cubicBezTo>
                    <a:pt x="319" y="478"/>
                    <a:pt x="319" y="477"/>
                    <a:pt x="320" y="477"/>
                  </a:cubicBezTo>
                  <a:lnTo>
                    <a:pt x="320" y="477"/>
                  </a:lnTo>
                  <a:cubicBezTo>
                    <a:pt x="317" y="479"/>
                    <a:pt x="313" y="481"/>
                    <a:pt x="310" y="483"/>
                  </a:cubicBezTo>
                  <a:lnTo>
                    <a:pt x="296" y="483"/>
                  </a:lnTo>
                  <a:cubicBezTo>
                    <a:pt x="286" y="481"/>
                    <a:pt x="275" y="479"/>
                    <a:pt x="267" y="475"/>
                  </a:cubicBezTo>
                  <a:cubicBezTo>
                    <a:pt x="257" y="471"/>
                    <a:pt x="249" y="465"/>
                    <a:pt x="238" y="458"/>
                  </a:cubicBezTo>
                  <a:cubicBezTo>
                    <a:pt x="234" y="452"/>
                    <a:pt x="228" y="450"/>
                    <a:pt x="226" y="444"/>
                  </a:cubicBezTo>
                  <a:cubicBezTo>
                    <a:pt x="224" y="442"/>
                    <a:pt x="222" y="438"/>
                    <a:pt x="222" y="434"/>
                  </a:cubicBezTo>
                  <a:cubicBezTo>
                    <a:pt x="212" y="399"/>
                    <a:pt x="203" y="362"/>
                    <a:pt x="197" y="327"/>
                  </a:cubicBezTo>
                  <a:cubicBezTo>
                    <a:pt x="193" y="280"/>
                    <a:pt x="191" y="233"/>
                    <a:pt x="187" y="186"/>
                  </a:cubicBezTo>
                  <a:cubicBezTo>
                    <a:pt x="185" y="134"/>
                    <a:pt x="146" y="93"/>
                    <a:pt x="95" y="93"/>
                  </a:cubicBezTo>
                  <a:cubicBezTo>
                    <a:pt x="48" y="93"/>
                    <a:pt x="0" y="134"/>
                    <a:pt x="2" y="186"/>
                  </a:cubicBezTo>
                  <a:cubicBezTo>
                    <a:pt x="6" y="247"/>
                    <a:pt x="9" y="309"/>
                    <a:pt x="17" y="370"/>
                  </a:cubicBezTo>
                  <a:cubicBezTo>
                    <a:pt x="19" y="401"/>
                    <a:pt x="23" y="432"/>
                    <a:pt x="29" y="463"/>
                  </a:cubicBezTo>
                  <a:cubicBezTo>
                    <a:pt x="33" y="489"/>
                    <a:pt x="39" y="512"/>
                    <a:pt x="52" y="534"/>
                  </a:cubicBezTo>
                  <a:cubicBezTo>
                    <a:pt x="70" y="573"/>
                    <a:pt x="101" y="602"/>
                    <a:pt x="134" y="627"/>
                  </a:cubicBezTo>
                  <a:cubicBezTo>
                    <a:pt x="185" y="666"/>
                    <a:pt x="247" y="680"/>
                    <a:pt x="310" y="684"/>
                  </a:cubicBezTo>
                  <a:cubicBezTo>
                    <a:pt x="347" y="684"/>
                    <a:pt x="376" y="674"/>
                    <a:pt x="407" y="657"/>
                  </a:cubicBezTo>
                  <a:cubicBezTo>
                    <a:pt x="419" y="653"/>
                    <a:pt x="431" y="643"/>
                    <a:pt x="443" y="633"/>
                  </a:cubicBezTo>
                  <a:cubicBezTo>
                    <a:pt x="464" y="618"/>
                    <a:pt x="482" y="604"/>
                    <a:pt x="499" y="584"/>
                  </a:cubicBezTo>
                  <a:cubicBezTo>
                    <a:pt x="521" y="555"/>
                    <a:pt x="536" y="522"/>
                    <a:pt x="550" y="485"/>
                  </a:cubicBezTo>
                  <a:lnTo>
                    <a:pt x="565" y="493"/>
                  </a:lnTo>
                  <a:cubicBezTo>
                    <a:pt x="593" y="510"/>
                    <a:pt x="624" y="522"/>
                    <a:pt x="655" y="526"/>
                  </a:cubicBezTo>
                  <a:cubicBezTo>
                    <a:pt x="668" y="530"/>
                    <a:pt x="682" y="531"/>
                    <a:pt x="695" y="531"/>
                  </a:cubicBezTo>
                  <a:cubicBezTo>
                    <a:pt x="713" y="531"/>
                    <a:pt x="731" y="529"/>
                    <a:pt x="749" y="524"/>
                  </a:cubicBezTo>
                  <a:cubicBezTo>
                    <a:pt x="782" y="514"/>
                    <a:pt x="813" y="493"/>
                    <a:pt x="839" y="473"/>
                  </a:cubicBezTo>
                  <a:cubicBezTo>
                    <a:pt x="864" y="450"/>
                    <a:pt x="885" y="422"/>
                    <a:pt x="901" y="391"/>
                  </a:cubicBezTo>
                  <a:cubicBezTo>
                    <a:pt x="905" y="397"/>
                    <a:pt x="911" y="401"/>
                    <a:pt x="915" y="403"/>
                  </a:cubicBezTo>
                  <a:cubicBezTo>
                    <a:pt x="940" y="422"/>
                    <a:pt x="963" y="438"/>
                    <a:pt x="985" y="452"/>
                  </a:cubicBezTo>
                  <a:cubicBezTo>
                    <a:pt x="1032" y="481"/>
                    <a:pt x="1084" y="502"/>
                    <a:pt x="1139" y="504"/>
                  </a:cubicBezTo>
                  <a:cubicBezTo>
                    <a:pt x="1149" y="505"/>
                    <a:pt x="1160" y="505"/>
                    <a:pt x="1170" y="505"/>
                  </a:cubicBezTo>
                  <a:cubicBezTo>
                    <a:pt x="1218" y="505"/>
                    <a:pt x="1267" y="494"/>
                    <a:pt x="1309" y="471"/>
                  </a:cubicBezTo>
                  <a:cubicBezTo>
                    <a:pt x="1361" y="444"/>
                    <a:pt x="1397" y="403"/>
                    <a:pt x="1424" y="352"/>
                  </a:cubicBezTo>
                  <a:cubicBezTo>
                    <a:pt x="1463" y="286"/>
                    <a:pt x="1475" y="202"/>
                    <a:pt x="1477" y="124"/>
                  </a:cubicBezTo>
                  <a:cubicBezTo>
                    <a:pt x="1480" y="71"/>
                    <a:pt x="1438" y="21"/>
                    <a:pt x="1389" y="9"/>
                  </a:cubicBezTo>
                  <a:cubicBezTo>
                    <a:pt x="1379" y="6"/>
                    <a:pt x="1368" y="5"/>
                    <a:pt x="1356" y="5"/>
                  </a:cubicBezTo>
                  <a:cubicBezTo>
                    <a:pt x="1336" y="5"/>
                    <a:pt x="1315" y="10"/>
                    <a:pt x="1297" y="21"/>
                  </a:cubicBezTo>
                  <a:cubicBezTo>
                    <a:pt x="1272" y="38"/>
                    <a:pt x="1246" y="65"/>
                    <a:pt x="1242" y="93"/>
                  </a:cubicBezTo>
                  <a:cubicBezTo>
                    <a:pt x="1233" y="140"/>
                    <a:pt x="1227" y="186"/>
                    <a:pt x="1211" y="229"/>
                  </a:cubicBezTo>
                  <a:cubicBezTo>
                    <a:pt x="1209" y="235"/>
                    <a:pt x="1207" y="239"/>
                    <a:pt x="1201" y="245"/>
                  </a:cubicBezTo>
                  <a:lnTo>
                    <a:pt x="1198" y="247"/>
                  </a:lnTo>
                  <a:cubicBezTo>
                    <a:pt x="1196" y="247"/>
                    <a:pt x="1196" y="249"/>
                    <a:pt x="1192" y="249"/>
                  </a:cubicBezTo>
                  <a:lnTo>
                    <a:pt x="1170" y="257"/>
                  </a:lnTo>
                  <a:lnTo>
                    <a:pt x="1149" y="257"/>
                  </a:lnTo>
                  <a:cubicBezTo>
                    <a:pt x="1139" y="255"/>
                    <a:pt x="1131" y="253"/>
                    <a:pt x="1125" y="249"/>
                  </a:cubicBezTo>
                  <a:cubicBezTo>
                    <a:pt x="1104" y="239"/>
                    <a:pt x="1084" y="227"/>
                    <a:pt x="1063" y="214"/>
                  </a:cubicBezTo>
                  <a:cubicBezTo>
                    <a:pt x="1049" y="204"/>
                    <a:pt x="1038" y="192"/>
                    <a:pt x="1028" y="177"/>
                  </a:cubicBezTo>
                  <a:cubicBezTo>
                    <a:pt x="1014" y="157"/>
                    <a:pt x="1002" y="134"/>
                    <a:pt x="987" y="112"/>
                  </a:cubicBezTo>
                  <a:lnTo>
                    <a:pt x="979" y="81"/>
                  </a:lnTo>
                  <a:cubicBezTo>
                    <a:pt x="973" y="52"/>
                    <a:pt x="954" y="30"/>
                    <a:pt x="932" y="17"/>
                  </a:cubicBezTo>
                  <a:cubicBezTo>
                    <a:pt x="915" y="7"/>
                    <a:pt x="895" y="1"/>
                    <a:pt x="876" y="1"/>
                  </a:cubicBezTo>
                  <a:cubicBezTo>
                    <a:pt x="872" y="0"/>
                    <a:pt x="868" y="0"/>
                    <a:pt x="865"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70"/>
            <p:cNvSpPr/>
            <p:nvPr/>
          </p:nvSpPr>
          <p:spPr>
            <a:xfrm>
              <a:off x="5836138" y="1542350"/>
              <a:ext cx="48532" cy="27486"/>
            </a:xfrm>
            <a:custGeom>
              <a:avLst/>
              <a:gdLst/>
              <a:ahLst/>
              <a:cxnLst/>
              <a:rect l="l" t="t" r="r" b="b"/>
              <a:pathLst>
                <a:path w="980" h="555" extrusionOk="0">
                  <a:moveTo>
                    <a:pt x="711" y="124"/>
                  </a:moveTo>
                  <a:cubicBezTo>
                    <a:pt x="709" y="124"/>
                    <a:pt x="709" y="126"/>
                    <a:pt x="705" y="126"/>
                  </a:cubicBezTo>
                  <a:cubicBezTo>
                    <a:pt x="705" y="126"/>
                    <a:pt x="709" y="124"/>
                    <a:pt x="711" y="124"/>
                  </a:cubicBezTo>
                  <a:close/>
                  <a:moveTo>
                    <a:pt x="854" y="1"/>
                  </a:moveTo>
                  <a:cubicBezTo>
                    <a:pt x="842" y="1"/>
                    <a:pt x="832" y="1"/>
                    <a:pt x="822" y="7"/>
                  </a:cubicBezTo>
                  <a:cubicBezTo>
                    <a:pt x="799" y="11"/>
                    <a:pt x="783" y="21"/>
                    <a:pt x="764" y="40"/>
                  </a:cubicBezTo>
                  <a:cubicBezTo>
                    <a:pt x="750" y="54"/>
                    <a:pt x="740" y="73"/>
                    <a:pt x="733" y="93"/>
                  </a:cubicBezTo>
                  <a:cubicBezTo>
                    <a:pt x="731" y="102"/>
                    <a:pt x="725" y="110"/>
                    <a:pt x="723" y="114"/>
                  </a:cubicBezTo>
                  <a:cubicBezTo>
                    <a:pt x="719" y="116"/>
                    <a:pt x="711" y="122"/>
                    <a:pt x="705" y="124"/>
                  </a:cubicBezTo>
                  <a:cubicBezTo>
                    <a:pt x="684" y="132"/>
                    <a:pt x="664" y="136"/>
                    <a:pt x="643" y="140"/>
                  </a:cubicBezTo>
                  <a:lnTo>
                    <a:pt x="633" y="140"/>
                  </a:lnTo>
                  <a:cubicBezTo>
                    <a:pt x="629" y="136"/>
                    <a:pt x="621" y="136"/>
                    <a:pt x="616" y="134"/>
                  </a:cubicBezTo>
                  <a:cubicBezTo>
                    <a:pt x="602" y="116"/>
                    <a:pt x="590" y="99"/>
                    <a:pt x="569" y="89"/>
                  </a:cubicBezTo>
                  <a:cubicBezTo>
                    <a:pt x="547" y="79"/>
                    <a:pt x="525" y="72"/>
                    <a:pt x="502" y="72"/>
                  </a:cubicBezTo>
                  <a:cubicBezTo>
                    <a:pt x="494" y="72"/>
                    <a:pt x="486" y="73"/>
                    <a:pt x="477" y="75"/>
                  </a:cubicBezTo>
                  <a:cubicBezTo>
                    <a:pt x="448" y="83"/>
                    <a:pt x="417" y="104"/>
                    <a:pt x="405" y="130"/>
                  </a:cubicBezTo>
                  <a:cubicBezTo>
                    <a:pt x="397" y="145"/>
                    <a:pt x="393" y="161"/>
                    <a:pt x="391" y="177"/>
                  </a:cubicBezTo>
                  <a:cubicBezTo>
                    <a:pt x="387" y="196"/>
                    <a:pt x="383" y="212"/>
                    <a:pt x="376" y="227"/>
                  </a:cubicBezTo>
                  <a:cubicBezTo>
                    <a:pt x="370" y="245"/>
                    <a:pt x="360" y="259"/>
                    <a:pt x="350" y="278"/>
                  </a:cubicBezTo>
                  <a:cubicBezTo>
                    <a:pt x="346" y="280"/>
                    <a:pt x="344" y="286"/>
                    <a:pt x="340" y="288"/>
                  </a:cubicBezTo>
                  <a:cubicBezTo>
                    <a:pt x="333" y="290"/>
                    <a:pt x="329" y="296"/>
                    <a:pt x="321" y="298"/>
                  </a:cubicBezTo>
                  <a:cubicBezTo>
                    <a:pt x="313" y="301"/>
                    <a:pt x="305" y="303"/>
                    <a:pt x="301" y="303"/>
                  </a:cubicBezTo>
                  <a:cubicBezTo>
                    <a:pt x="294" y="301"/>
                    <a:pt x="290" y="298"/>
                    <a:pt x="288" y="296"/>
                  </a:cubicBezTo>
                  <a:lnTo>
                    <a:pt x="272" y="280"/>
                  </a:lnTo>
                  <a:cubicBezTo>
                    <a:pt x="268" y="262"/>
                    <a:pt x="264" y="245"/>
                    <a:pt x="262" y="227"/>
                  </a:cubicBezTo>
                  <a:cubicBezTo>
                    <a:pt x="259" y="214"/>
                    <a:pt x="259" y="204"/>
                    <a:pt x="257" y="190"/>
                  </a:cubicBezTo>
                  <a:cubicBezTo>
                    <a:pt x="253" y="155"/>
                    <a:pt x="247" y="126"/>
                    <a:pt x="221" y="102"/>
                  </a:cubicBezTo>
                  <a:cubicBezTo>
                    <a:pt x="198" y="77"/>
                    <a:pt x="165" y="65"/>
                    <a:pt x="130" y="65"/>
                  </a:cubicBezTo>
                  <a:cubicBezTo>
                    <a:pt x="97" y="65"/>
                    <a:pt x="65" y="77"/>
                    <a:pt x="42" y="102"/>
                  </a:cubicBezTo>
                  <a:cubicBezTo>
                    <a:pt x="22" y="122"/>
                    <a:pt x="1" y="157"/>
                    <a:pt x="5" y="190"/>
                  </a:cubicBezTo>
                  <a:cubicBezTo>
                    <a:pt x="11" y="241"/>
                    <a:pt x="17" y="290"/>
                    <a:pt x="26" y="342"/>
                  </a:cubicBezTo>
                  <a:cubicBezTo>
                    <a:pt x="28" y="362"/>
                    <a:pt x="42" y="383"/>
                    <a:pt x="48" y="403"/>
                  </a:cubicBezTo>
                  <a:cubicBezTo>
                    <a:pt x="54" y="413"/>
                    <a:pt x="58" y="422"/>
                    <a:pt x="67" y="432"/>
                  </a:cubicBezTo>
                  <a:cubicBezTo>
                    <a:pt x="77" y="446"/>
                    <a:pt x="87" y="461"/>
                    <a:pt x="104" y="473"/>
                  </a:cubicBezTo>
                  <a:cubicBezTo>
                    <a:pt x="120" y="491"/>
                    <a:pt x="141" y="504"/>
                    <a:pt x="161" y="516"/>
                  </a:cubicBezTo>
                  <a:cubicBezTo>
                    <a:pt x="188" y="532"/>
                    <a:pt x="218" y="543"/>
                    <a:pt x="247" y="549"/>
                  </a:cubicBezTo>
                  <a:cubicBezTo>
                    <a:pt x="262" y="553"/>
                    <a:pt x="278" y="554"/>
                    <a:pt x="294" y="554"/>
                  </a:cubicBezTo>
                  <a:cubicBezTo>
                    <a:pt x="336" y="554"/>
                    <a:pt x="378" y="542"/>
                    <a:pt x="415" y="524"/>
                  </a:cubicBezTo>
                  <a:cubicBezTo>
                    <a:pt x="454" y="506"/>
                    <a:pt x="489" y="481"/>
                    <a:pt x="518" y="446"/>
                  </a:cubicBezTo>
                  <a:cubicBezTo>
                    <a:pt x="539" y="424"/>
                    <a:pt x="555" y="399"/>
                    <a:pt x="567" y="372"/>
                  </a:cubicBezTo>
                  <a:cubicBezTo>
                    <a:pt x="592" y="381"/>
                    <a:pt x="621" y="383"/>
                    <a:pt x="649" y="383"/>
                  </a:cubicBezTo>
                  <a:cubicBezTo>
                    <a:pt x="680" y="383"/>
                    <a:pt x="711" y="374"/>
                    <a:pt x="740" y="370"/>
                  </a:cubicBezTo>
                  <a:cubicBezTo>
                    <a:pt x="766" y="364"/>
                    <a:pt x="797" y="352"/>
                    <a:pt x="824" y="339"/>
                  </a:cubicBezTo>
                  <a:cubicBezTo>
                    <a:pt x="854" y="323"/>
                    <a:pt x="883" y="303"/>
                    <a:pt x="908" y="278"/>
                  </a:cubicBezTo>
                  <a:cubicBezTo>
                    <a:pt x="934" y="255"/>
                    <a:pt x="949" y="223"/>
                    <a:pt x="961" y="192"/>
                  </a:cubicBezTo>
                  <a:cubicBezTo>
                    <a:pt x="967" y="182"/>
                    <a:pt x="969" y="171"/>
                    <a:pt x="976" y="161"/>
                  </a:cubicBezTo>
                  <a:cubicBezTo>
                    <a:pt x="980" y="136"/>
                    <a:pt x="980" y="116"/>
                    <a:pt x="976" y="93"/>
                  </a:cubicBezTo>
                  <a:cubicBezTo>
                    <a:pt x="967" y="63"/>
                    <a:pt x="945" y="34"/>
                    <a:pt x="918" y="19"/>
                  </a:cubicBezTo>
                  <a:cubicBezTo>
                    <a:pt x="900" y="9"/>
                    <a:pt x="877" y="1"/>
                    <a:pt x="854"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70"/>
            <p:cNvSpPr/>
            <p:nvPr/>
          </p:nvSpPr>
          <p:spPr>
            <a:xfrm>
              <a:off x="5837772" y="1604353"/>
              <a:ext cx="72105" cy="32142"/>
            </a:xfrm>
            <a:custGeom>
              <a:avLst/>
              <a:gdLst/>
              <a:ahLst/>
              <a:cxnLst/>
              <a:rect l="l" t="t" r="r" b="b"/>
              <a:pathLst>
                <a:path w="1456" h="649" extrusionOk="0">
                  <a:moveTo>
                    <a:pt x="1172" y="109"/>
                  </a:moveTo>
                  <a:cubicBezTo>
                    <a:pt x="1172" y="110"/>
                    <a:pt x="1171" y="110"/>
                    <a:pt x="1170" y="110"/>
                  </a:cubicBezTo>
                  <a:cubicBezTo>
                    <a:pt x="1169" y="110"/>
                    <a:pt x="1167" y="109"/>
                    <a:pt x="1164" y="109"/>
                  </a:cubicBezTo>
                  <a:close/>
                  <a:moveTo>
                    <a:pt x="296" y="413"/>
                  </a:moveTo>
                  <a:lnTo>
                    <a:pt x="298" y="417"/>
                  </a:lnTo>
                  <a:cubicBezTo>
                    <a:pt x="298" y="417"/>
                    <a:pt x="296" y="417"/>
                    <a:pt x="296" y="413"/>
                  </a:cubicBezTo>
                  <a:close/>
                  <a:moveTo>
                    <a:pt x="307" y="423"/>
                  </a:moveTo>
                  <a:lnTo>
                    <a:pt x="307" y="423"/>
                  </a:lnTo>
                  <a:cubicBezTo>
                    <a:pt x="309" y="423"/>
                    <a:pt x="311" y="427"/>
                    <a:pt x="313" y="427"/>
                  </a:cubicBezTo>
                  <a:cubicBezTo>
                    <a:pt x="311" y="427"/>
                    <a:pt x="309" y="427"/>
                    <a:pt x="307" y="423"/>
                  </a:cubicBezTo>
                  <a:close/>
                  <a:moveTo>
                    <a:pt x="1357" y="0"/>
                  </a:moveTo>
                  <a:cubicBezTo>
                    <a:pt x="1332" y="3"/>
                    <a:pt x="1306" y="13"/>
                    <a:pt x="1291" y="31"/>
                  </a:cubicBezTo>
                  <a:lnTo>
                    <a:pt x="1244" y="78"/>
                  </a:lnTo>
                  <a:cubicBezTo>
                    <a:pt x="1232" y="89"/>
                    <a:pt x="1215" y="95"/>
                    <a:pt x="1201" y="101"/>
                  </a:cubicBezTo>
                  <a:cubicBezTo>
                    <a:pt x="1193" y="103"/>
                    <a:pt x="1189" y="105"/>
                    <a:pt x="1180" y="105"/>
                  </a:cubicBezTo>
                  <a:cubicBezTo>
                    <a:pt x="1178" y="105"/>
                    <a:pt x="1174" y="103"/>
                    <a:pt x="1172" y="103"/>
                  </a:cubicBezTo>
                  <a:cubicBezTo>
                    <a:pt x="1164" y="99"/>
                    <a:pt x="1154" y="93"/>
                    <a:pt x="1148" y="87"/>
                  </a:cubicBezTo>
                  <a:cubicBezTo>
                    <a:pt x="1144" y="85"/>
                    <a:pt x="1139" y="83"/>
                    <a:pt x="1137" y="76"/>
                  </a:cubicBezTo>
                  <a:cubicBezTo>
                    <a:pt x="1129" y="62"/>
                    <a:pt x="1121" y="50"/>
                    <a:pt x="1109" y="35"/>
                  </a:cubicBezTo>
                  <a:cubicBezTo>
                    <a:pt x="1087" y="15"/>
                    <a:pt x="1059" y="5"/>
                    <a:pt x="1032" y="5"/>
                  </a:cubicBezTo>
                  <a:cubicBezTo>
                    <a:pt x="1022" y="5"/>
                    <a:pt x="1013" y="6"/>
                    <a:pt x="1004" y="9"/>
                  </a:cubicBezTo>
                  <a:cubicBezTo>
                    <a:pt x="957" y="21"/>
                    <a:pt x="922" y="64"/>
                    <a:pt x="924" y="113"/>
                  </a:cubicBezTo>
                  <a:lnTo>
                    <a:pt x="924" y="138"/>
                  </a:lnTo>
                  <a:cubicBezTo>
                    <a:pt x="918" y="167"/>
                    <a:pt x="908" y="195"/>
                    <a:pt x="897" y="224"/>
                  </a:cubicBezTo>
                  <a:cubicBezTo>
                    <a:pt x="895" y="230"/>
                    <a:pt x="891" y="236"/>
                    <a:pt x="887" y="245"/>
                  </a:cubicBezTo>
                  <a:lnTo>
                    <a:pt x="885" y="247"/>
                  </a:lnTo>
                  <a:cubicBezTo>
                    <a:pt x="856" y="265"/>
                    <a:pt x="826" y="279"/>
                    <a:pt x="795" y="296"/>
                  </a:cubicBezTo>
                  <a:cubicBezTo>
                    <a:pt x="782" y="300"/>
                    <a:pt x="770" y="306"/>
                    <a:pt x="754" y="308"/>
                  </a:cubicBezTo>
                  <a:cubicBezTo>
                    <a:pt x="741" y="300"/>
                    <a:pt x="727" y="292"/>
                    <a:pt x="713" y="282"/>
                  </a:cubicBezTo>
                  <a:cubicBezTo>
                    <a:pt x="702" y="275"/>
                    <a:pt x="696" y="267"/>
                    <a:pt x="688" y="257"/>
                  </a:cubicBezTo>
                  <a:cubicBezTo>
                    <a:pt x="682" y="249"/>
                    <a:pt x="680" y="240"/>
                    <a:pt x="676" y="234"/>
                  </a:cubicBezTo>
                  <a:cubicBezTo>
                    <a:pt x="676" y="230"/>
                    <a:pt x="672" y="226"/>
                    <a:pt x="672" y="224"/>
                  </a:cubicBezTo>
                  <a:cubicBezTo>
                    <a:pt x="678" y="191"/>
                    <a:pt x="678" y="156"/>
                    <a:pt x="670" y="124"/>
                  </a:cubicBezTo>
                  <a:cubicBezTo>
                    <a:pt x="666" y="95"/>
                    <a:pt x="641" y="70"/>
                    <a:pt x="618" y="58"/>
                  </a:cubicBezTo>
                  <a:cubicBezTo>
                    <a:pt x="601" y="48"/>
                    <a:pt x="584" y="44"/>
                    <a:pt x="566" y="44"/>
                  </a:cubicBezTo>
                  <a:cubicBezTo>
                    <a:pt x="555" y="44"/>
                    <a:pt x="544" y="45"/>
                    <a:pt x="532" y="48"/>
                  </a:cubicBezTo>
                  <a:cubicBezTo>
                    <a:pt x="528" y="48"/>
                    <a:pt x="526" y="48"/>
                    <a:pt x="524" y="50"/>
                  </a:cubicBezTo>
                  <a:cubicBezTo>
                    <a:pt x="485" y="54"/>
                    <a:pt x="454" y="93"/>
                    <a:pt x="444" y="130"/>
                  </a:cubicBezTo>
                  <a:cubicBezTo>
                    <a:pt x="434" y="165"/>
                    <a:pt x="436" y="204"/>
                    <a:pt x="442" y="243"/>
                  </a:cubicBezTo>
                  <a:cubicBezTo>
                    <a:pt x="442" y="245"/>
                    <a:pt x="442" y="245"/>
                    <a:pt x="440" y="247"/>
                  </a:cubicBezTo>
                  <a:cubicBezTo>
                    <a:pt x="421" y="286"/>
                    <a:pt x="401" y="325"/>
                    <a:pt x="374" y="359"/>
                  </a:cubicBezTo>
                  <a:cubicBezTo>
                    <a:pt x="362" y="376"/>
                    <a:pt x="348" y="390"/>
                    <a:pt x="331" y="403"/>
                  </a:cubicBezTo>
                  <a:cubicBezTo>
                    <a:pt x="323" y="409"/>
                    <a:pt x="313" y="413"/>
                    <a:pt x="307" y="419"/>
                  </a:cubicBezTo>
                  <a:lnTo>
                    <a:pt x="302" y="419"/>
                  </a:lnTo>
                  <a:cubicBezTo>
                    <a:pt x="298" y="411"/>
                    <a:pt x="296" y="407"/>
                    <a:pt x="292" y="398"/>
                  </a:cubicBezTo>
                  <a:cubicBezTo>
                    <a:pt x="280" y="357"/>
                    <a:pt x="272" y="316"/>
                    <a:pt x="261" y="275"/>
                  </a:cubicBezTo>
                  <a:cubicBezTo>
                    <a:pt x="251" y="224"/>
                    <a:pt x="241" y="171"/>
                    <a:pt x="231" y="119"/>
                  </a:cubicBezTo>
                  <a:cubicBezTo>
                    <a:pt x="226" y="91"/>
                    <a:pt x="204" y="62"/>
                    <a:pt x="177" y="50"/>
                  </a:cubicBezTo>
                  <a:cubicBezTo>
                    <a:pt x="158" y="39"/>
                    <a:pt x="138" y="33"/>
                    <a:pt x="118" y="33"/>
                  </a:cubicBezTo>
                  <a:cubicBezTo>
                    <a:pt x="108" y="33"/>
                    <a:pt x="97" y="35"/>
                    <a:pt x="87" y="37"/>
                  </a:cubicBezTo>
                  <a:cubicBezTo>
                    <a:pt x="60" y="44"/>
                    <a:pt x="34" y="64"/>
                    <a:pt x="19" y="91"/>
                  </a:cubicBezTo>
                  <a:cubicBezTo>
                    <a:pt x="1" y="119"/>
                    <a:pt x="1" y="150"/>
                    <a:pt x="5" y="181"/>
                  </a:cubicBezTo>
                  <a:cubicBezTo>
                    <a:pt x="15" y="236"/>
                    <a:pt x="30" y="296"/>
                    <a:pt x="40" y="351"/>
                  </a:cubicBezTo>
                  <a:cubicBezTo>
                    <a:pt x="54" y="431"/>
                    <a:pt x="75" y="515"/>
                    <a:pt x="132" y="577"/>
                  </a:cubicBezTo>
                  <a:cubicBezTo>
                    <a:pt x="172" y="622"/>
                    <a:pt x="232" y="648"/>
                    <a:pt x="294" y="648"/>
                  </a:cubicBezTo>
                  <a:cubicBezTo>
                    <a:pt x="302" y="648"/>
                    <a:pt x="310" y="648"/>
                    <a:pt x="319" y="647"/>
                  </a:cubicBezTo>
                  <a:cubicBezTo>
                    <a:pt x="403" y="638"/>
                    <a:pt x="473" y="591"/>
                    <a:pt x="526" y="530"/>
                  </a:cubicBezTo>
                  <a:cubicBezTo>
                    <a:pt x="544" y="509"/>
                    <a:pt x="559" y="487"/>
                    <a:pt x="573" y="464"/>
                  </a:cubicBezTo>
                  <a:cubicBezTo>
                    <a:pt x="590" y="481"/>
                    <a:pt x="610" y="493"/>
                    <a:pt x="631" y="505"/>
                  </a:cubicBezTo>
                  <a:cubicBezTo>
                    <a:pt x="651" y="520"/>
                    <a:pt x="678" y="530"/>
                    <a:pt x="700" y="534"/>
                  </a:cubicBezTo>
                  <a:cubicBezTo>
                    <a:pt x="716" y="538"/>
                    <a:pt x="731" y="540"/>
                    <a:pt x="746" y="540"/>
                  </a:cubicBezTo>
                  <a:cubicBezTo>
                    <a:pt x="766" y="540"/>
                    <a:pt x="786" y="537"/>
                    <a:pt x="805" y="532"/>
                  </a:cubicBezTo>
                  <a:cubicBezTo>
                    <a:pt x="852" y="524"/>
                    <a:pt x="895" y="501"/>
                    <a:pt x="936" y="481"/>
                  </a:cubicBezTo>
                  <a:cubicBezTo>
                    <a:pt x="979" y="458"/>
                    <a:pt x="1025" y="429"/>
                    <a:pt x="1055" y="390"/>
                  </a:cubicBezTo>
                  <a:cubicBezTo>
                    <a:pt x="1076" y="366"/>
                    <a:pt x="1088" y="345"/>
                    <a:pt x="1098" y="314"/>
                  </a:cubicBezTo>
                  <a:cubicBezTo>
                    <a:pt x="1100" y="308"/>
                    <a:pt x="1103" y="304"/>
                    <a:pt x="1103" y="298"/>
                  </a:cubicBezTo>
                  <a:cubicBezTo>
                    <a:pt x="1123" y="306"/>
                    <a:pt x="1144" y="308"/>
                    <a:pt x="1164" y="310"/>
                  </a:cubicBezTo>
                  <a:cubicBezTo>
                    <a:pt x="1169" y="311"/>
                    <a:pt x="1174" y="311"/>
                    <a:pt x="1179" y="311"/>
                  </a:cubicBezTo>
                  <a:cubicBezTo>
                    <a:pt x="1226" y="311"/>
                    <a:pt x="1271" y="287"/>
                    <a:pt x="1314" y="267"/>
                  </a:cubicBezTo>
                  <a:cubicBezTo>
                    <a:pt x="1359" y="245"/>
                    <a:pt x="1396" y="206"/>
                    <a:pt x="1427" y="167"/>
                  </a:cubicBezTo>
                  <a:cubicBezTo>
                    <a:pt x="1441" y="146"/>
                    <a:pt x="1455" y="126"/>
                    <a:pt x="1455" y="99"/>
                  </a:cubicBezTo>
                  <a:cubicBezTo>
                    <a:pt x="1455" y="72"/>
                    <a:pt x="1445" y="48"/>
                    <a:pt x="1427" y="29"/>
                  </a:cubicBezTo>
                  <a:cubicBezTo>
                    <a:pt x="1408" y="11"/>
                    <a:pt x="1384" y="0"/>
                    <a:pt x="1357"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70"/>
            <p:cNvSpPr/>
            <p:nvPr/>
          </p:nvSpPr>
          <p:spPr>
            <a:xfrm>
              <a:off x="6017927" y="1603858"/>
              <a:ext cx="68093" cy="33083"/>
            </a:xfrm>
            <a:custGeom>
              <a:avLst/>
              <a:gdLst/>
              <a:ahLst/>
              <a:cxnLst/>
              <a:rect l="l" t="t" r="r" b="b"/>
              <a:pathLst>
                <a:path w="1375" h="668" extrusionOk="0">
                  <a:moveTo>
                    <a:pt x="856" y="0"/>
                  </a:moveTo>
                  <a:cubicBezTo>
                    <a:pt x="825" y="2"/>
                    <a:pt x="796" y="2"/>
                    <a:pt x="766" y="2"/>
                  </a:cubicBezTo>
                  <a:cubicBezTo>
                    <a:pt x="694" y="2"/>
                    <a:pt x="622" y="6"/>
                    <a:pt x="552" y="17"/>
                  </a:cubicBezTo>
                  <a:cubicBezTo>
                    <a:pt x="476" y="29"/>
                    <a:pt x="400" y="51"/>
                    <a:pt x="333" y="82"/>
                  </a:cubicBezTo>
                  <a:cubicBezTo>
                    <a:pt x="271" y="111"/>
                    <a:pt x="212" y="150"/>
                    <a:pt x="154" y="185"/>
                  </a:cubicBezTo>
                  <a:cubicBezTo>
                    <a:pt x="103" y="222"/>
                    <a:pt x="56" y="279"/>
                    <a:pt x="31" y="339"/>
                  </a:cubicBezTo>
                  <a:cubicBezTo>
                    <a:pt x="6" y="408"/>
                    <a:pt x="0" y="493"/>
                    <a:pt x="50" y="554"/>
                  </a:cubicBezTo>
                  <a:cubicBezTo>
                    <a:pt x="97" y="614"/>
                    <a:pt x="160" y="638"/>
                    <a:pt x="232" y="648"/>
                  </a:cubicBezTo>
                  <a:cubicBezTo>
                    <a:pt x="249" y="652"/>
                    <a:pt x="267" y="653"/>
                    <a:pt x="284" y="653"/>
                  </a:cubicBezTo>
                  <a:cubicBezTo>
                    <a:pt x="310" y="653"/>
                    <a:pt x="336" y="650"/>
                    <a:pt x="363" y="646"/>
                  </a:cubicBezTo>
                  <a:cubicBezTo>
                    <a:pt x="370" y="646"/>
                    <a:pt x="380" y="644"/>
                    <a:pt x="388" y="644"/>
                  </a:cubicBezTo>
                  <a:cubicBezTo>
                    <a:pt x="414" y="657"/>
                    <a:pt x="443" y="668"/>
                    <a:pt x="472" y="668"/>
                  </a:cubicBezTo>
                  <a:cubicBezTo>
                    <a:pt x="480" y="668"/>
                    <a:pt x="489" y="667"/>
                    <a:pt x="497" y="665"/>
                  </a:cubicBezTo>
                  <a:cubicBezTo>
                    <a:pt x="581" y="646"/>
                    <a:pt x="665" y="628"/>
                    <a:pt x="753" y="614"/>
                  </a:cubicBezTo>
                  <a:cubicBezTo>
                    <a:pt x="837" y="597"/>
                    <a:pt x="919" y="577"/>
                    <a:pt x="999" y="546"/>
                  </a:cubicBezTo>
                  <a:cubicBezTo>
                    <a:pt x="1077" y="515"/>
                    <a:pt x="1153" y="480"/>
                    <a:pt x="1227" y="435"/>
                  </a:cubicBezTo>
                  <a:cubicBezTo>
                    <a:pt x="1260" y="415"/>
                    <a:pt x="1287" y="394"/>
                    <a:pt x="1313" y="367"/>
                  </a:cubicBezTo>
                  <a:cubicBezTo>
                    <a:pt x="1342" y="339"/>
                    <a:pt x="1360" y="298"/>
                    <a:pt x="1365" y="259"/>
                  </a:cubicBezTo>
                  <a:cubicBezTo>
                    <a:pt x="1375" y="187"/>
                    <a:pt x="1342" y="125"/>
                    <a:pt x="1291" y="80"/>
                  </a:cubicBezTo>
                  <a:cubicBezTo>
                    <a:pt x="1248" y="41"/>
                    <a:pt x="1184" y="31"/>
                    <a:pt x="1125" y="21"/>
                  </a:cubicBezTo>
                  <a:cubicBezTo>
                    <a:pt x="1084" y="15"/>
                    <a:pt x="1045" y="8"/>
                    <a:pt x="1004" y="4"/>
                  </a:cubicBezTo>
                  <a:cubicBezTo>
                    <a:pt x="954" y="0"/>
                    <a:pt x="903" y="0"/>
                    <a:pt x="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70"/>
            <p:cNvSpPr/>
            <p:nvPr/>
          </p:nvSpPr>
          <p:spPr>
            <a:xfrm>
              <a:off x="6034071" y="1584940"/>
              <a:ext cx="37439" cy="32241"/>
            </a:xfrm>
            <a:custGeom>
              <a:avLst/>
              <a:gdLst/>
              <a:ahLst/>
              <a:cxnLst/>
              <a:rect l="l" t="t" r="r" b="b"/>
              <a:pathLst>
                <a:path w="756" h="651" extrusionOk="0">
                  <a:moveTo>
                    <a:pt x="739" y="1"/>
                  </a:moveTo>
                  <a:cubicBezTo>
                    <a:pt x="727" y="1"/>
                    <a:pt x="714" y="3"/>
                    <a:pt x="698" y="3"/>
                  </a:cubicBezTo>
                  <a:cubicBezTo>
                    <a:pt x="682" y="9"/>
                    <a:pt x="663" y="9"/>
                    <a:pt x="647" y="11"/>
                  </a:cubicBezTo>
                  <a:cubicBezTo>
                    <a:pt x="589" y="15"/>
                    <a:pt x="532" y="21"/>
                    <a:pt x="472" y="29"/>
                  </a:cubicBezTo>
                  <a:cubicBezTo>
                    <a:pt x="337" y="44"/>
                    <a:pt x="222" y="56"/>
                    <a:pt x="103" y="58"/>
                  </a:cubicBezTo>
                  <a:lnTo>
                    <a:pt x="0" y="58"/>
                  </a:lnTo>
                  <a:cubicBezTo>
                    <a:pt x="19" y="132"/>
                    <a:pt x="35" y="200"/>
                    <a:pt x="46" y="271"/>
                  </a:cubicBezTo>
                  <a:cubicBezTo>
                    <a:pt x="56" y="364"/>
                    <a:pt x="62" y="460"/>
                    <a:pt x="122" y="536"/>
                  </a:cubicBezTo>
                  <a:cubicBezTo>
                    <a:pt x="148" y="569"/>
                    <a:pt x="173" y="604"/>
                    <a:pt x="214" y="620"/>
                  </a:cubicBezTo>
                  <a:cubicBezTo>
                    <a:pt x="238" y="630"/>
                    <a:pt x="255" y="639"/>
                    <a:pt x="280" y="645"/>
                  </a:cubicBezTo>
                  <a:cubicBezTo>
                    <a:pt x="306" y="649"/>
                    <a:pt x="335" y="651"/>
                    <a:pt x="360" y="651"/>
                  </a:cubicBezTo>
                  <a:cubicBezTo>
                    <a:pt x="409" y="651"/>
                    <a:pt x="458" y="641"/>
                    <a:pt x="505" y="635"/>
                  </a:cubicBezTo>
                  <a:cubicBezTo>
                    <a:pt x="542" y="628"/>
                    <a:pt x="577" y="620"/>
                    <a:pt x="614" y="606"/>
                  </a:cubicBezTo>
                  <a:cubicBezTo>
                    <a:pt x="680" y="571"/>
                    <a:pt x="710" y="507"/>
                    <a:pt x="735" y="442"/>
                  </a:cubicBezTo>
                  <a:cubicBezTo>
                    <a:pt x="745" y="411"/>
                    <a:pt x="749" y="370"/>
                    <a:pt x="751" y="337"/>
                  </a:cubicBezTo>
                  <a:cubicBezTo>
                    <a:pt x="751" y="327"/>
                    <a:pt x="755" y="312"/>
                    <a:pt x="755" y="300"/>
                  </a:cubicBezTo>
                  <a:lnTo>
                    <a:pt x="755" y="226"/>
                  </a:lnTo>
                  <a:cubicBezTo>
                    <a:pt x="755" y="152"/>
                    <a:pt x="747" y="74"/>
                    <a:pt x="739"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70"/>
            <p:cNvSpPr/>
            <p:nvPr/>
          </p:nvSpPr>
          <p:spPr>
            <a:xfrm>
              <a:off x="5989354" y="1432408"/>
              <a:ext cx="116576" cy="155657"/>
            </a:xfrm>
            <a:custGeom>
              <a:avLst/>
              <a:gdLst/>
              <a:ahLst/>
              <a:cxnLst/>
              <a:rect l="l" t="t" r="r" b="b"/>
              <a:pathLst>
                <a:path w="2354" h="3143" extrusionOk="0">
                  <a:moveTo>
                    <a:pt x="1168" y="0"/>
                  </a:moveTo>
                  <a:cubicBezTo>
                    <a:pt x="922" y="0"/>
                    <a:pt x="658" y="507"/>
                    <a:pt x="419" y="2026"/>
                  </a:cubicBezTo>
                  <a:cubicBezTo>
                    <a:pt x="497" y="2270"/>
                    <a:pt x="1" y="2996"/>
                    <a:pt x="512" y="3134"/>
                  </a:cubicBezTo>
                  <a:cubicBezTo>
                    <a:pt x="510" y="3116"/>
                    <a:pt x="548" y="3109"/>
                    <a:pt x="612" y="3109"/>
                  </a:cubicBezTo>
                  <a:cubicBezTo>
                    <a:pt x="760" y="3109"/>
                    <a:pt x="1049" y="3142"/>
                    <a:pt x="1351" y="3142"/>
                  </a:cubicBezTo>
                  <a:cubicBezTo>
                    <a:pt x="1816" y="3142"/>
                    <a:pt x="2310" y="3063"/>
                    <a:pt x="2346" y="2658"/>
                  </a:cubicBezTo>
                  <a:cubicBezTo>
                    <a:pt x="2319" y="2566"/>
                    <a:pt x="2354" y="2658"/>
                    <a:pt x="2196" y="2301"/>
                  </a:cubicBezTo>
                  <a:lnTo>
                    <a:pt x="2196" y="2301"/>
                  </a:lnTo>
                  <a:lnTo>
                    <a:pt x="2200" y="2309"/>
                  </a:lnTo>
                  <a:cubicBezTo>
                    <a:pt x="2175" y="2252"/>
                    <a:pt x="2151" y="2196"/>
                    <a:pt x="2128" y="2139"/>
                  </a:cubicBezTo>
                  <a:lnTo>
                    <a:pt x="2128" y="2139"/>
                  </a:lnTo>
                  <a:cubicBezTo>
                    <a:pt x="2128" y="2139"/>
                    <a:pt x="2128" y="2139"/>
                    <a:pt x="2128" y="2139"/>
                  </a:cubicBezTo>
                  <a:cubicBezTo>
                    <a:pt x="2128" y="2139"/>
                    <a:pt x="2126" y="2134"/>
                    <a:pt x="2079" y="2026"/>
                  </a:cubicBezTo>
                  <a:cubicBezTo>
                    <a:pt x="2079" y="2026"/>
                    <a:pt x="1660" y="0"/>
                    <a:pt x="1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70"/>
            <p:cNvSpPr/>
            <p:nvPr/>
          </p:nvSpPr>
          <p:spPr>
            <a:xfrm>
              <a:off x="6029911" y="1492876"/>
              <a:ext cx="13866" cy="22831"/>
            </a:xfrm>
            <a:custGeom>
              <a:avLst/>
              <a:gdLst/>
              <a:ahLst/>
              <a:cxnLst/>
              <a:rect l="l" t="t" r="r" b="b"/>
              <a:pathLst>
                <a:path w="280" h="461" extrusionOk="0">
                  <a:moveTo>
                    <a:pt x="146" y="1"/>
                  </a:moveTo>
                  <a:cubicBezTo>
                    <a:pt x="115" y="5"/>
                    <a:pt x="82" y="17"/>
                    <a:pt x="60" y="42"/>
                  </a:cubicBezTo>
                  <a:cubicBezTo>
                    <a:pt x="52" y="48"/>
                    <a:pt x="48" y="58"/>
                    <a:pt x="39" y="66"/>
                  </a:cubicBezTo>
                  <a:cubicBezTo>
                    <a:pt x="27" y="87"/>
                    <a:pt x="21" y="108"/>
                    <a:pt x="21" y="130"/>
                  </a:cubicBezTo>
                  <a:cubicBezTo>
                    <a:pt x="11" y="200"/>
                    <a:pt x="0" y="272"/>
                    <a:pt x="0" y="341"/>
                  </a:cubicBezTo>
                  <a:cubicBezTo>
                    <a:pt x="0" y="395"/>
                    <a:pt x="37" y="444"/>
                    <a:pt x="89" y="456"/>
                  </a:cubicBezTo>
                  <a:cubicBezTo>
                    <a:pt x="99" y="459"/>
                    <a:pt x="110" y="461"/>
                    <a:pt x="120" y="461"/>
                  </a:cubicBezTo>
                  <a:cubicBezTo>
                    <a:pt x="172" y="461"/>
                    <a:pt x="221" y="425"/>
                    <a:pt x="236" y="372"/>
                  </a:cubicBezTo>
                  <a:cubicBezTo>
                    <a:pt x="257" y="292"/>
                    <a:pt x="265" y="210"/>
                    <a:pt x="275" y="128"/>
                  </a:cubicBezTo>
                  <a:cubicBezTo>
                    <a:pt x="279" y="97"/>
                    <a:pt x="259" y="58"/>
                    <a:pt x="236" y="38"/>
                  </a:cubicBezTo>
                  <a:cubicBezTo>
                    <a:pt x="214" y="15"/>
                    <a:pt x="181" y="1"/>
                    <a:pt x="146"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70"/>
            <p:cNvSpPr/>
            <p:nvPr/>
          </p:nvSpPr>
          <p:spPr>
            <a:xfrm>
              <a:off x="6055910" y="1525611"/>
              <a:ext cx="17135" cy="22583"/>
            </a:xfrm>
            <a:custGeom>
              <a:avLst/>
              <a:gdLst/>
              <a:ahLst/>
              <a:cxnLst/>
              <a:rect l="l" t="t" r="r" b="b"/>
              <a:pathLst>
                <a:path w="346" h="456" extrusionOk="0">
                  <a:moveTo>
                    <a:pt x="115" y="0"/>
                  </a:moveTo>
                  <a:cubicBezTo>
                    <a:pt x="109" y="0"/>
                    <a:pt x="103" y="1"/>
                    <a:pt x="97" y="3"/>
                  </a:cubicBezTo>
                  <a:cubicBezTo>
                    <a:pt x="66" y="11"/>
                    <a:pt x="40" y="31"/>
                    <a:pt x="25" y="60"/>
                  </a:cubicBezTo>
                  <a:cubicBezTo>
                    <a:pt x="9" y="85"/>
                    <a:pt x="1" y="124"/>
                    <a:pt x="11" y="154"/>
                  </a:cubicBezTo>
                  <a:cubicBezTo>
                    <a:pt x="42" y="236"/>
                    <a:pt x="76" y="318"/>
                    <a:pt x="111" y="398"/>
                  </a:cubicBezTo>
                  <a:cubicBezTo>
                    <a:pt x="130" y="435"/>
                    <a:pt x="173" y="455"/>
                    <a:pt x="214" y="455"/>
                  </a:cubicBezTo>
                  <a:cubicBezTo>
                    <a:pt x="224" y="455"/>
                    <a:pt x="234" y="454"/>
                    <a:pt x="243" y="452"/>
                  </a:cubicBezTo>
                  <a:cubicBezTo>
                    <a:pt x="302" y="435"/>
                    <a:pt x="345" y="370"/>
                    <a:pt x="325" y="308"/>
                  </a:cubicBezTo>
                  <a:cubicBezTo>
                    <a:pt x="298" y="236"/>
                    <a:pt x="273" y="163"/>
                    <a:pt x="245" y="91"/>
                  </a:cubicBezTo>
                  <a:cubicBezTo>
                    <a:pt x="234" y="60"/>
                    <a:pt x="220" y="33"/>
                    <a:pt x="189" y="19"/>
                  </a:cubicBezTo>
                  <a:cubicBezTo>
                    <a:pt x="171" y="9"/>
                    <a:pt x="148" y="3"/>
                    <a:pt x="128" y="3"/>
                  </a:cubicBezTo>
                  <a:cubicBezTo>
                    <a:pt x="123" y="1"/>
                    <a:pt x="119" y="0"/>
                    <a:pt x="115"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70"/>
            <p:cNvSpPr/>
            <p:nvPr/>
          </p:nvSpPr>
          <p:spPr>
            <a:xfrm>
              <a:off x="6034764" y="1548986"/>
              <a:ext cx="13272" cy="20850"/>
            </a:xfrm>
            <a:custGeom>
              <a:avLst/>
              <a:gdLst/>
              <a:ahLst/>
              <a:cxnLst/>
              <a:rect l="l" t="t" r="r" b="b"/>
              <a:pathLst>
                <a:path w="268" h="421" extrusionOk="0">
                  <a:moveTo>
                    <a:pt x="138" y="0"/>
                  </a:moveTo>
                  <a:cubicBezTo>
                    <a:pt x="103" y="0"/>
                    <a:pt x="73" y="13"/>
                    <a:pt x="48" y="37"/>
                  </a:cubicBezTo>
                  <a:cubicBezTo>
                    <a:pt x="25" y="60"/>
                    <a:pt x="15" y="91"/>
                    <a:pt x="13" y="123"/>
                  </a:cubicBezTo>
                  <a:cubicBezTo>
                    <a:pt x="11" y="183"/>
                    <a:pt x="5" y="238"/>
                    <a:pt x="3" y="298"/>
                  </a:cubicBezTo>
                  <a:cubicBezTo>
                    <a:pt x="1" y="366"/>
                    <a:pt x="62" y="421"/>
                    <a:pt x="126" y="421"/>
                  </a:cubicBezTo>
                  <a:cubicBezTo>
                    <a:pt x="159" y="421"/>
                    <a:pt x="190" y="409"/>
                    <a:pt x="212" y="386"/>
                  </a:cubicBezTo>
                  <a:cubicBezTo>
                    <a:pt x="237" y="361"/>
                    <a:pt x="247" y="331"/>
                    <a:pt x="249" y="298"/>
                  </a:cubicBezTo>
                  <a:cubicBezTo>
                    <a:pt x="253" y="238"/>
                    <a:pt x="257" y="183"/>
                    <a:pt x="261" y="123"/>
                  </a:cubicBezTo>
                  <a:cubicBezTo>
                    <a:pt x="268" y="58"/>
                    <a:pt x="202" y="0"/>
                    <a:pt x="138"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0"/>
            <p:cNvSpPr/>
            <p:nvPr/>
          </p:nvSpPr>
          <p:spPr>
            <a:xfrm>
              <a:off x="5533519" y="1842362"/>
              <a:ext cx="52543" cy="47693"/>
            </a:xfrm>
            <a:custGeom>
              <a:avLst/>
              <a:gdLst/>
              <a:ahLst/>
              <a:cxnLst/>
              <a:rect l="l" t="t" r="r" b="b"/>
              <a:pathLst>
                <a:path w="1061" h="963" extrusionOk="0">
                  <a:moveTo>
                    <a:pt x="824" y="1"/>
                  </a:moveTo>
                  <a:cubicBezTo>
                    <a:pt x="799" y="1"/>
                    <a:pt x="773" y="9"/>
                    <a:pt x="751" y="16"/>
                  </a:cubicBezTo>
                  <a:cubicBezTo>
                    <a:pt x="733" y="22"/>
                    <a:pt x="718" y="32"/>
                    <a:pt x="700" y="38"/>
                  </a:cubicBezTo>
                  <a:cubicBezTo>
                    <a:pt x="622" y="79"/>
                    <a:pt x="550" y="131"/>
                    <a:pt x="476" y="178"/>
                  </a:cubicBezTo>
                  <a:cubicBezTo>
                    <a:pt x="411" y="219"/>
                    <a:pt x="347" y="264"/>
                    <a:pt x="285" y="315"/>
                  </a:cubicBezTo>
                  <a:cubicBezTo>
                    <a:pt x="218" y="371"/>
                    <a:pt x="156" y="430"/>
                    <a:pt x="103" y="498"/>
                  </a:cubicBezTo>
                  <a:cubicBezTo>
                    <a:pt x="74" y="533"/>
                    <a:pt x="52" y="572"/>
                    <a:pt x="29" y="613"/>
                  </a:cubicBezTo>
                  <a:cubicBezTo>
                    <a:pt x="19" y="631"/>
                    <a:pt x="11" y="664"/>
                    <a:pt x="6" y="682"/>
                  </a:cubicBezTo>
                  <a:cubicBezTo>
                    <a:pt x="4" y="695"/>
                    <a:pt x="2" y="707"/>
                    <a:pt x="2" y="724"/>
                  </a:cubicBezTo>
                  <a:cubicBezTo>
                    <a:pt x="0" y="795"/>
                    <a:pt x="19" y="865"/>
                    <a:pt x="74" y="912"/>
                  </a:cubicBezTo>
                  <a:cubicBezTo>
                    <a:pt x="117" y="948"/>
                    <a:pt x="166" y="963"/>
                    <a:pt x="215" y="963"/>
                  </a:cubicBezTo>
                  <a:cubicBezTo>
                    <a:pt x="258" y="963"/>
                    <a:pt x="302" y="952"/>
                    <a:pt x="343" y="935"/>
                  </a:cubicBezTo>
                  <a:cubicBezTo>
                    <a:pt x="392" y="912"/>
                    <a:pt x="435" y="886"/>
                    <a:pt x="480" y="857"/>
                  </a:cubicBezTo>
                  <a:cubicBezTo>
                    <a:pt x="556" y="810"/>
                    <a:pt x="628" y="756"/>
                    <a:pt x="700" y="703"/>
                  </a:cubicBezTo>
                  <a:cubicBezTo>
                    <a:pt x="731" y="678"/>
                    <a:pt x="759" y="652"/>
                    <a:pt x="790" y="627"/>
                  </a:cubicBezTo>
                  <a:cubicBezTo>
                    <a:pt x="809" y="609"/>
                    <a:pt x="829" y="592"/>
                    <a:pt x="846" y="576"/>
                  </a:cubicBezTo>
                  <a:cubicBezTo>
                    <a:pt x="864" y="561"/>
                    <a:pt x="880" y="549"/>
                    <a:pt x="895" y="537"/>
                  </a:cubicBezTo>
                  <a:cubicBezTo>
                    <a:pt x="928" y="508"/>
                    <a:pt x="956" y="477"/>
                    <a:pt x="983" y="444"/>
                  </a:cubicBezTo>
                  <a:cubicBezTo>
                    <a:pt x="1004" y="422"/>
                    <a:pt x="1016" y="393"/>
                    <a:pt x="1030" y="364"/>
                  </a:cubicBezTo>
                  <a:cubicBezTo>
                    <a:pt x="1049" y="328"/>
                    <a:pt x="1061" y="287"/>
                    <a:pt x="1061" y="250"/>
                  </a:cubicBezTo>
                  <a:cubicBezTo>
                    <a:pt x="1061" y="204"/>
                    <a:pt x="1061" y="182"/>
                    <a:pt x="1047" y="141"/>
                  </a:cubicBezTo>
                  <a:cubicBezTo>
                    <a:pt x="1038" y="120"/>
                    <a:pt x="1026" y="102"/>
                    <a:pt x="1016" y="85"/>
                  </a:cubicBezTo>
                  <a:cubicBezTo>
                    <a:pt x="983" y="38"/>
                    <a:pt x="928" y="18"/>
                    <a:pt x="874" y="5"/>
                  </a:cubicBezTo>
                  <a:cubicBezTo>
                    <a:pt x="864" y="3"/>
                    <a:pt x="854" y="3"/>
                    <a:pt x="846" y="3"/>
                  </a:cubicBezTo>
                  <a:cubicBezTo>
                    <a:pt x="838" y="1"/>
                    <a:pt x="831" y="1"/>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0"/>
            <p:cNvSpPr/>
            <p:nvPr/>
          </p:nvSpPr>
          <p:spPr>
            <a:xfrm>
              <a:off x="5532925" y="1835379"/>
              <a:ext cx="36696" cy="36351"/>
            </a:xfrm>
            <a:custGeom>
              <a:avLst/>
              <a:gdLst/>
              <a:ahLst/>
              <a:cxnLst/>
              <a:rect l="l" t="t" r="r" b="b"/>
              <a:pathLst>
                <a:path w="741" h="734" extrusionOk="0">
                  <a:moveTo>
                    <a:pt x="515" y="1"/>
                  </a:moveTo>
                  <a:cubicBezTo>
                    <a:pt x="310" y="177"/>
                    <a:pt x="140" y="298"/>
                    <a:pt x="0" y="372"/>
                  </a:cubicBezTo>
                  <a:cubicBezTo>
                    <a:pt x="14" y="389"/>
                    <a:pt x="35" y="409"/>
                    <a:pt x="53" y="432"/>
                  </a:cubicBezTo>
                  <a:cubicBezTo>
                    <a:pt x="74" y="460"/>
                    <a:pt x="92" y="491"/>
                    <a:pt x="113" y="522"/>
                  </a:cubicBezTo>
                  <a:cubicBezTo>
                    <a:pt x="129" y="549"/>
                    <a:pt x="146" y="579"/>
                    <a:pt x="164" y="610"/>
                  </a:cubicBezTo>
                  <a:cubicBezTo>
                    <a:pt x="176" y="635"/>
                    <a:pt x="191" y="655"/>
                    <a:pt x="211" y="672"/>
                  </a:cubicBezTo>
                  <a:cubicBezTo>
                    <a:pt x="250" y="711"/>
                    <a:pt x="308" y="731"/>
                    <a:pt x="361" y="733"/>
                  </a:cubicBezTo>
                  <a:cubicBezTo>
                    <a:pt x="427" y="733"/>
                    <a:pt x="496" y="709"/>
                    <a:pt x="556" y="678"/>
                  </a:cubicBezTo>
                  <a:cubicBezTo>
                    <a:pt x="591" y="659"/>
                    <a:pt x="622" y="631"/>
                    <a:pt x="652" y="604"/>
                  </a:cubicBezTo>
                  <a:cubicBezTo>
                    <a:pt x="683" y="573"/>
                    <a:pt x="704" y="538"/>
                    <a:pt x="722" y="501"/>
                  </a:cubicBezTo>
                  <a:cubicBezTo>
                    <a:pt x="741" y="454"/>
                    <a:pt x="734" y="403"/>
                    <a:pt x="724" y="358"/>
                  </a:cubicBezTo>
                  <a:cubicBezTo>
                    <a:pt x="712" y="309"/>
                    <a:pt x="689" y="263"/>
                    <a:pt x="669" y="220"/>
                  </a:cubicBezTo>
                  <a:cubicBezTo>
                    <a:pt x="646" y="177"/>
                    <a:pt x="620" y="136"/>
                    <a:pt x="591" y="97"/>
                  </a:cubicBezTo>
                  <a:cubicBezTo>
                    <a:pt x="566" y="64"/>
                    <a:pt x="540" y="32"/>
                    <a:pt x="515"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70"/>
            <p:cNvSpPr/>
            <p:nvPr/>
          </p:nvSpPr>
          <p:spPr>
            <a:xfrm>
              <a:off x="5561350" y="1831913"/>
              <a:ext cx="842" cy="693"/>
            </a:xfrm>
            <a:custGeom>
              <a:avLst/>
              <a:gdLst/>
              <a:ahLst/>
              <a:cxnLst/>
              <a:rect l="l" t="t" r="r" b="b"/>
              <a:pathLst>
                <a:path w="17" h="14" extrusionOk="0">
                  <a:moveTo>
                    <a:pt x="16" y="1"/>
                  </a:moveTo>
                  <a:lnTo>
                    <a:pt x="16" y="1"/>
                  </a:lnTo>
                  <a:cubicBezTo>
                    <a:pt x="16" y="1"/>
                    <a:pt x="14" y="2"/>
                    <a:pt x="0" y="13"/>
                  </a:cubicBezTo>
                  <a:cubicBezTo>
                    <a:pt x="3" y="13"/>
                    <a:pt x="5" y="11"/>
                    <a:pt x="5" y="11"/>
                  </a:cubicBezTo>
                  <a:cubicBezTo>
                    <a:pt x="7" y="9"/>
                    <a:pt x="13" y="7"/>
                    <a:pt x="17" y="1"/>
                  </a:cubicBezTo>
                  <a:cubicBezTo>
                    <a:pt x="16" y="1"/>
                    <a:pt x="16" y="1"/>
                    <a:pt x="16" y="1"/>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70"/>
            <p:cNvSpPr/>
            <p:nvPr/>
          </p:nvSpPr>
          <p:spPr>
            <a:xfrm>
              <a:off x="5444630" y="1726577"/>
              <a:ext cx="169416" cy="131836"/>
            </a:xfrm>
            <a:custGeom>
              <a:avLst/>
              <a:gdLst/>
              <a:ahLst/>
              <a:cxnLst/>
              <a:rect l="l" t="t" r="r" b="b"/>
              <a:pathLst>
                <a:path w="3421" h="2662" extrusionOk="0">
                  <a:moveTo>
                    <a:pt x="493" y="1"/>
                  </a:moveTo>
                  <a:cubicBezTo>
                    <a:pt x="0" y="33"/>
                    <a:pt x="636" y="1182"/>
                    <a:pt x="911" y="1995"/>
                  </a:cubicBezTo>
                  <a:cubicBezTo>
                    <a:pt x="1043" y="2175"/>
                    <a:pt x="1089" y="2662"/>
                    <a:pt x="1455" y="2662"/>
                  </a:cubicBezTo>
                  <a:cubicBezTo>
                    <a:pt x="1544" y="2662"/>
                    <a:pt x="1651" y="2633"/>
                    <a:pt x="1783" y="2565"/>
                  </a:cubicBezTo>
                  <a:cubicBezTo>
                    <a:pt x="1923" y="2489"/>
                    <a:pt x="2093" y="2372"/>
                    <a:pt x="2298" y="2192"/>
                  </a:cubicBezTo>
                  <a:cubicBezTo>
                    <a:pt x="2312" y="2179"/>
                    <a:pt x="2327" y="2167"/>
                    <a:pt x="2343" y="2155"/>
                  </a:cubicBezTo>
                  <a:cubicBezTo>
                    <a:pt x="2357" y="2144"/>
                    <a:pt x="2353" y="2146"/>
                    <a:pt x="2368" y="2136"/>
                  </a:cubicBezTo>
                  <a:cubicBezTo>
                    <a:pt x="2365" y="2136"/>
                    <a:pt x="2363" y="2137"/>
                    <a:pt x="2362" y="2138"/>
                  </a:cubicBezTo>
                  <a:lnTo>
                    <a:pt x="2362" y="2138"/>
                  </a:lnTo>
                  <a:cubicBezTo>
                    <a:pt x="2378" y="2125"/>
                    <a:pt x="2380" y="2124"/>
                    <a:pt x="2381" y="2124"/>
                  </a:cubicBezTo>
                  <a:lnTo>
                    <a:pt x="2381" y="2124"/>
                  </a:lnTo>
                  <a:cubicBezTo>
                    <a:pt x="2374" y="2128"/>
                    <a:pt x="2372" y="2130"/>
                    <a:pt x="2370" y="2134"/>
                  </a:cubicBezTo>
                  <a:cubicBezTo>
                    <a:pt x="3420" y="1572"/>
                    <a:pt x="1631" y="637"/>
                    <a:pt x="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70"/>
            <p:cNvSpPr/>
            <p:nvPr/>
          </p:nvSpPr>
          <p:spPr>
            <a:xfrm>
              <a:off x="5487713" y="1762134"/>
              <a:ext cx="15649" cy="17037"/>
            </a:xfrm>
            <a:custGeom>
              <a:avLst/>
              <a:gdLst/>
              <a:ahLst/>
              <a:cxnLst/>
              <a:rect l="l" t="t" r="r" b="b"/>
              <a:pathLst>
                <a:path w="316" h="344" extrusionOk="0">
                  <a:moveTo>
                    <a:pt x="140" y="1"/>
                  </a:moveTo>
                  <a:cubicBezTo>
                    <a:pt x="117" y="3"/>
                    <a:pt x="94" y="7"/>
                    <a:pt x="76" y="17"/>
                  </a:cubicBezTo>
                  <a:cubicBezTo>
                    <a:pt x="14" y="54"/>
                    <a:pt x="0" y="130"/>
                    <a:pt x="31" y="191"/>
                  </a:cubicBezTo>
                  <a:cubicBezTo>
                    <a:pt x="45" y="222"/>
                    <a:pt x="60" y="251"/>
                    <a:pt x="78" y="282"/>
                  </a:cubicBezTo>
                  <a:cubicBezTo>
                    <a:pt x="102" y="321"/>
                    <a:pt x="144" y="343"/>
                    <a:pt x="186" y="343"/>
                  </a:cubicBezTo>
                  <a:cubicBezTo>
                    <a:pt x="208" y="343"/>
                    <a:pt x="230" y="337"/>
                    <a:pt x="250" y="325"/>
                  </a:cubicBezTo>
                  <a:cubicBezTo>
                    <a:pt x="279" y="310"/>
                    <a:pt x="300" y="282"/>
                    <a:pt x="306" y="251"/>
                  </a:cubicBezTo>
                  <a:cubicBezTo>
                    <a:pt x="316" y="216"/>
                    <a:pt x="310" y="187"/>
                    <a:pt x="293" y="154"/>
                  </a:cubicBezTo>
                  <a:cubicBezTo>
                    <a:pt x="281" y="124"/>
                    <a:pt x="265" y="93"/>
                    <a:pt x="250" y="62"/>
                  </a:cubicBezTo>
                  <a:cubicBezTo>
                    <a:pt x="230" y="19"/>
                    <a:pt x="185"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70"/>
            <p:cNvSpPr/>
            <p:nvPr/>
          </p:nvSpPr>
          <p:spPr>
            <a:xfrm>
              <a:off x="5501182" y="1801258"/>
              <a:ext cx="19561" cy="23871"/>
            </a:xfrm>
            <a:custGeom>
              <a:avLst/>
              <a:gdLst/>
              <a:ahLst/>
              <a:cxnLst/>
              <a:rect l="l" t="t" r="r" b="b"/>
              <a:pathLst>
                <a:path w="395" h="482" extrusionOk="0">
                  <a:moveTo>
                    <a:pt x="169" y="0"/>
                  </a:moveTo>
                  <a:cubicBezTo>
                    <a:pt x="155" y="0"/>
                    <a:pt x="140" y="2"/>
                    <a:pt x="128" y="7"/>
                  </a:cubicBezTo>
                  <a:cubicBezTo>
                    <a:pt x="89" y="17"/>
                    <a:pt x="52" y="44"/>
                    <a:pt x="32" y="78"/>
                  </a:cubicBezTo>
                  <a:cubicBezTo>
                    <a:pt x="15" y="113"/>
                    <a:pt x="1" y="165"/>
                    <a:pt x="17" y="199"/>
                  </a:cubicBezTo>
                  <a:cubicBezTo>
                    <a:pt x="36" y="240"/>
                    <a:pt x="50" y="282"/>
                    <a:pt x="69" y="323"/>
                  </a:cubicBezTo>
                  <a:cubicBezTo>
                    <a:pt x="73" y="335"/>
                    <a:pt x="79" y="349"/>
                    <a:pt x="87" y="362"/>
                  </a:cubicBezTo>
                  <a:cubicBezTo>
                    <a:pt x="101" y="390"/>
                    <a:pt x="120" y="415"/>
                    <a:pt x="142" y="437"/>
                  </a:cubicBezTo>
                  <a:cubicBezTo>
                    <a:pt x="168" y="467"/>
                    <a:pt x="207" y="482"/>
                    <a:pt x="246" y="482"/>
                  </a:cubicBezTo>
                  <a:cubicBezTo>
                    <a:pt x="272" y="482"/>
                    <a:pt x="298" y="475"/>
                    <a:pt x="319" y="462"/>
                  </a:cubicBezTo>
                  <a:cubicBezTo>
                    <a:pt x="344" y="448"/>
                    <a:pt x="358" y="431"/>
                    <a:pt x="370" y="407"/>
                  </a:cubicBezTo>
                  <a:cubicBezTo>
                    <a:pt x="391" y="372"/>
                    <a:pt x="395" y="335"/>
                    <a:pt x="387" y="294"/>
                  </a:cubicBezTo>
                  <a:cubicBezTo>
                    <a:pt x="374" y="232"/>
                    <a:pt x="344" y="171"/>
                    <a:pt x="319" y="115"/>
                  </a:cubicBezTo>
                  <a:lnTo>
                    <a:pt x="305" y="76"/>
                  </a:lnTo>
                  <a:cubicBezTo>
                    <a:pt x="292" y="54"/>
                    <a:pt x="272" y="33"/>
                    <a:pt x="247" y="21"/>
                  </a:cubicBezTo>
                  <a:cubicBezTo>
                    <a:pt x="225" y="5"/>
                    <a:pt x="196" y="0"/>
                    <a:pt x="169"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70"/>
            <p:cNvSpPr/>
            <p:nvPr/>
          </p:nvSpPr>
          <p:spPr>
            <a:xfrm>
              <a:off x="5530994" y="1788679"/>
              <a:ext cx="20255" cy="17482"/>
            </a:xfrm>
            <a:custGeom>
              <a:avLst/>
              <a:gdLst/>
              <a:ahLst/>
              <a:cxnLst/>
              <a:rect l="l" t="t" r="r" b="b"/>
              <a:pathLst>
                <a:path w="409" h="353" extrusionOk="0">
                  <a:moveTo>
                    <a:pt x="121" y="0"/>
                  </a:moveTo>
                  <a:cubicBezTo>
                    <a:pt x="109" y="0"/>
                    <a:pt x="101" y="2"/>
                    <a:pt x="90" y="4"/>
                  </a:cubicBezTo>
                  <a:cubicBezTo>
                    <a:pt x="62" y="12"/>
                    <a:pt x="35" y="33"/>
                    <a:pt x="21" y="60"/>
                  </a:cubicBezTo>
                  <a:cubicBezTo>
                    <a:pt x="4" y="86"/>
                    <a:pt x="0" y="121"/>
                    <a:pt x="8" y="148"/>
                  </a:cubicBezTo>
                  <a:cubicBezTo>
                    <a:pt x="14" y="179"/>
                    <a:pt x="35" y="199"/>
                    <a:pt x="62" y="218"/>
                  </a:cubicBezTo>
                  <a:cubicBezTo>
                    <a:pt x="117" y="256"/>
                    <a:pt x="172" y="298"/>
                    <a:pt x="228" y="337"/>
                  </a:cubicBezTo>
                  <a:cubicBezTo>
                    <a:pt x="246" y="347"/>
                    <a:pt x="267" y="353"/>
                    <a:pt x="288" y="353"/>
                  </a:cubicBezTo>
                  <a:cubicBezTo>
                    <a:pt x="298" y="353"/>
                    <a:pt x="308" y="352"/>
                    <a:pt x="318" y="349"/>
                  </a:cubicBezTo>
                  <a:cubicBezTo>
                    <a:pt x="347" y="341"/>
                    <a:pt x="371" y="320"/>
                    <a:pt x="388" y="295"/>
                  </a:cubicBezTo>
                  <a:cubicBezTo>
                    <a:pt x="402" y="267"/>
                    <a:pt x="408" y="236"/>
                    <a:pt x="400" y="205"/>
                  </a:cubicBezTo>
                  <a:cubicBezTo>
                    <a:pt x="392" y="174"/>
                    <a:pt x="371" y="154"/>
                    <a:pt x="347" y="135"/>
                  </a:cubicBezTo>
                  <a:cubicBezTo>
                    <a:pt x="289" y="94"/>
                    <a:pt x="236" y="55"/>
                    <a:pt x="179" y="14"/>
                  </a:cubicBezTo>
                  <a:cubicBezTo>
                    <a:pt x="164" y="4"/>
                    <a:pt x="142" y="0"/>
                    <a:pt x="121"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70"/>
            <p:cNvSpPr/>
            <p:nvPr/>
          </p:nvSpPr>
          <p:spPr>
            <a:xfrm>
              <a:off x="5398675" y="1996924"/>
              <a:ext cx="25256" cy="22682"/>
            </a:xfrm>
            <a:custGeom>
              <a:avLst/>
              <a:gdLst/>
              <a:ahLst/>
              <a:cxnLst/>
              <a:rect l="l" t="t" r="r" b="b"/>
              <a:pathLst>
                <a:path w="510" h="458" extrusionOk="0">
                  <a:moveTo>
                    <a:pt x="177" y="1"/>
                  </a:moveTo>
                  <a:cubicBezTo>
                    <a:pt x="132" y="3"/>
                    <a:pt x="89" y="25"/>
                    <a:pt x="60" y="60"/>
                  </a:cubicBezTo>
                  <a:cubicBezTo>
                    <a:pt x="1" y="126"/>
                    <a:pt x="1" y="245"/>
                    <a:pt x="77" y="302"/>
                  </a:cubicBezTo>
                  <a:cubicBezTo>
                    <a:pt x="138" y="352"/>
                    <a:pt x="202" y="401"/>
                    <a:pt x="272" y="440"/>
                  </a:cubicBezTo>
                  <a:cubicBezTo>
                    <a:pt x="293" y="452"/>
                    <a:pt x="317" y="457"/>
                    <a:pt x="341" y="457"/>
                  </a:cubicBezTo>
                  <a:cubicBezTo>
                    <a:pt x="388" y="457"/>
                    <a:pt x="435" y="436"/>
                    <a:pt x="467" y="401"/>
                  </a:cubicBezTo>
                  <a:cubicBezTo>
                    <a:pt x="493" y="368"/>
                    <a:pt x="510" y="323"/>
                    <a:pt x="508" y="280"/>
                  </a:cubicBezTo>
                  <a:cubicBezTo>
                    <a:pt x="504" y="235"/>
                    <a:pt x="481" y="204"/>
                    <a:pt x="450" y="169"/>
                  </a:cubicBezTo>
                  <a:cubicBezTo>
                    <a:pt x="407" y="124"/>
                    <a:pt x="354" y="83"/>
                    <a:pt x="302" y="44"/>
                  </a:cubicBezTo>
                  <a:cubicBezTo>
                    <a:pt x="268" y="19"/>
                    <a:pt x="231" y="1"/>
                    <a:pt x="190"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70"/>
            <p:cNvSpPr/>
            <p:nvPr/>
          </p:nvSpPr>
          <p:spPr>
            <a:xfrm>
              <a:off x="5426852" y="1981176"/>
              <a:ext cx="12430" cy="16541"/>
            </a:xfrm>
            <a:custGeom>
              <a:avLst/>
              <a:gdLst/>
              <a:ahLst/>
              <a:cxnLst/>
              <a:rect l="l" t="t" r="r" b="b"/>
              <a:pathLst>
                <a:path w="251" h="334" extrusionOk="0">
                  <a:moveTo>
                    <a:pt x="103" y="1"/>
                  </a:moveTo>
                  <a:cubicBezTo>
                    <a:pt x="74" y="3"/>
                    <a:pt x="49" y="15"/>
                    <a:pt x="31" y="36"/>
                  </a:cubicBezTo>
                  <a:cubicBezTo>
                    <a:pt x="12" y="56"/>
                    <a:pt x="0" y="91"/>
                    <a:pt x="4" y="116"/>
                  </a:cubicBezTo>
                  <a:cubicBezTo>
                    <a:pt x="10" y="142"/>
                    <a:pt x="15" y="169"/>
                    <a:pt x="23" y="196"/>
                  </a:cubicBezTo>
                  <a:cubicBezTo>
                    <a:pt x="27" y="218"/>
                    <a:pt x="35" y="241"/>
                    <a:pt x="43" y="265"/>
                  </a:cubicBezTo>
                  <a:cubicBezTo>
                    <a:pt x="57" y="306"/>
                    <a:pt x="97" y="334"/>
                    <a:pt x="139" y="334"/>
                  </a:cubicBezTo>
                  <a:cubicBezTo>
                    <a:pt x="142" y="334"/>
                    <a:pt x="145" y="333"/>
                    <a:pt x="148" y="333"/>
                  </a:cubicBezTo>
                  <a:cubicBezTo>
                    <a:pt x="201" y="329"/>
                    <a:pt x="250" y="280"/>
                    <a:pt x="242" y="224"/>
                  </a:cubicBezTo>
                  <a:cubicBezTo>
                    <a:pt x="238" y="183"/>
                    <a:pt x="230" y="142"/>
                    <a:pt x="220" y="101"/>
                  </a:cubicBezTo>
                  <a:cubicBezTo>
                    <a:pt x="218" y="91"/>
                    <a:pt x="216" y="83"/>
                    <a:pt x="216" y="73"/>
                  </a:cubicBezTo>
                  <a:cubicBezTo>
                    <a:pt x="209" y="54"/>
                    <a:pt x="199" y="38"/>
                    <a:pt x="185" y="25"/>
                  </a:cubicBezTo>
                  <a:cubicBezTo>
                    <a:pt x="164" y="7"/>
                    <a:pt x="138" y="1"/>
                    <a:pt x="113"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70"/>
            <p:cNvSpPr/>
            <p:nvPr/>
          </p:nvSpPr>
          <p:spPr>
            <a:xfrm>
              <a:off x="5748586" y="1816164"/>
              <a:ext cx="18125" cy="24663"/>
            </a:xfrm>
            <a:custGeom>
              <a:avLst/>
              <a:gdLst/>
              <a:ahLst/>
              <a:cxnLst/>
              <a:rect l="l" t="t" r="r" b="b"/>
              <a:pathLst>
                <a:path w="366" h="498" extrusionOk="0">
                  <a:moveTo>
                    <a:pt x="144" y="0"/>
                  </a:moveTo>
                  <a:cubicBezTo>
                    <a:pt x="131" y="0"/>
                    <a:pt x="120" y="3"/>
                    <a:pt x="109" y="7"/>
                  </a:cubicBezTo>
                  <a:cubicBezTo>
                    <a:pt x="35" y="32"/>
                    <a:pt x="1" y="112"/>
                    <a:pt x="25" y="186"/>
                  </a:cubicBezTo>
                  <a:cubicBezTo>
                    <a:pt x="50" y="274"/>
                    <a:pt x="76" y="362"/>
                    <a:pt x="124" y="440"/>
                  </a:cubicBezTo>
                  <a:cubicBezTo>
                    <a:pt x="146" y="476"/>
                    <a:pt x="189" y="497"/>
                    <a:pt x="232" y="497"/>
                  </a:cubicBezTo>
                  <a:cubicBezTo>
                    <a:pt x="247" y="497"/>
                    <a:pt x="262" y="495"/>
                    <a:pt x="275" y="489"/>
                  </a:cubicBezTo>
                  <a:cubicBezTo>
                    <a:pt x="306" y="479"/>
                    <a:pt x="335" y="452"/>
                    <a:pt x="349" y="424"/>
                  </a:cubicBezTo>
                  <a:cubicBezTo>
                    <a:pt x="353" y="413"/>
                    <a:pt x="358" y="401"/>
                    <a:pt x="360" y="391"/>
                  </a:cubicBezTo>
                  <a:cubicBezTo>
                    <a:pt x="366" y="368"/>
                    <a:pt x="364" y="344"/>
                    <a:pt x="355" y="323"/>
                  </a:cubicBezTo>
                  <a:cubicBezTo>
                    <a:pt x="355" y="319"/>
                    <a:pt x="353" y="317"/>
                    <a:pt x="353" y="311"/>
                  </a:cubicBezTo>
                  <a:lnTo>
                    <a:pt x="353" y="311"/>
                  </a:lnTo>
                  <a:cubicBezTo>
                    <a:pt x="353" y="317"/>
                    <a:pt x="355" y="321"/>
                    <a:pt x="355" y="327"/>
                  </a:cubicBezTo>
                  <a:cubicBezTo>
                    <a:pt x="337" y="247"/>
                    <a:pt x="314" y="169"/>
                    <a:pt x="292" y="93"/>
                  </a:cubicBezTo>
                  <a:cubicBezTo>
                    <a:pt x="273" y="34"/>
                    <a:pt x="214" y="1"/>
                    <a:pt x="159" y="1"/>
                  </a:cubicBezTo>
                  <a:cubicBezTo>
                    <a:pt x="153" y="1"/>
                    <a:pt x="149" y="0"/>
                    <a:pt x="144"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70"/>
            <p:cNvSpPr/>
            <p:nvPr/>
          </p:nvSpPr>
          <p:spPr>
            <a:xfrm>
              <a:off x="5775723" y="1809974"/>
              <a:ext cx="19116" cy="25753"/>
            </a:xfrm>
            <a:custGeom>
              <a:avLst/>
              <a:gdLst/>
              <a:ahLst/>
              <a:cxnLst/>
              <a:rect l="l" t="t" r="r" b="b"/>
              <a:pathLst>
                <a:path w="386" h="520" extrusionOk="0">
                  <a:moveTo>
                    <a:pt x="208" y="1"/>
                  </a:moveTo>
                  <a:cubicBezTo>
                    <a:pt x="130" y="1"/>
                    <a:pt x="64" y="56"/>
                    <a:pt x="45" y="132"/>
                  </a:cubicBezTo>
                  <a:cubicBezTo>
                    <a:pt x="31" y="198"/>
                    <a:pt x="13" y="266"/>
                    <a:pt x="4" y="331"/>
                  </a:cubicBezTo>
                  <a:cubicBezTo>
                    <a:pt x="0" y="360"/>
                    <a:pt x="2" y="389"/>
                    <a:pt x="11" y="413"/>
                  </a:cubicBezTo>
                  <a:cubicBezTo>
                    <a:pt x="23" y="452"/>
                    <a:pt x="52" y="485"/>
                    <a:pt x="89" y="504"/>
                  </a:cubicBezTo>
                  <a:cubicBezTo>
                    <a:pt x="111" y="514"/>
                    <a:pt x="135" y="519"/>
                    <a:pt x="160" y="519"/>
                  </a:cubicBezTo>
                  <a:cubicBezTo>
                    <a:pt x="177" y="519"/>
                    <a:pt x="195" y="517"/>
                    <a:pt x="212" y="512"/>
                  </a:cubicBezTo>
                  <a:cubicBezTo>
                    <a:pt x="249" y="497"/>
                    <a:pt x="290" y="467"/>
                    <a:pt x="302" y="432"/>
                  </a:cubicBezTo>
                  <a:cubicBezTo>
                    <a:pt x="331" y="352"/>
                    <a:pt x="349" y="276"/>
                    <a:pt x="365" y="194"/>
                  </a:cubicBezTo>
                  <a:cubicBezTo>
                    <a:pt x="386" y="106"/>
                    <a:pt x="322" y="19"/>
                    <a:pt x="238" y="3"/>
                  </a:cubicBezTo>
                  <a:cubicBezTo>
                    <a:pt x="228" y="1"/>
                    <a:pt x="218" y="1"/>
                    <a:pt x="208"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70"/>
            <p:cNvSpPr/>
            <p:nvPr/>
          </p:nvSpPr>
          <p:spPr>
            <a:xfrm>
              <a:off x="6007974" y="1672299"/>
              <a:ext cx="18819" cy="22336"/>
            </a:xfrm>
            <a:custGeom>
              <a:avLst/>
              <a:gdLst/>
              <a:ahLst/>
              <a:cxnLst/>
              <a:rect l="l" t="t" r="r" b="b"/>
              <a:pathLst>
                <a:path w="380" h="451" extrusionOk="0">
                  <a:moveTo>
                    <a:pt x="125" y="1"/>
                  </a:moveTo>
                  <a:cubicBezTo>
                    <a:pt x="101" y="1"/>
                    <a:pt x="82" y="7"/>
                    <a:pt x="62" y="21"/>
                  </a:cubicBezTo>
                  <a:cubicBezTo>
                    <a:pt x="33" y="40"/>
                    <a:pt x="15" y="71"/>
                    <a:pt x="8" y="104"/>
                  </a:cubicBezTo>
                  <a:cubicBezTo>
                    <a:pt x="0" y="138"/>
                    <a:pt x="10" y="167"/>
                    <a:pt x="29" y="198"/>
                  </a:cubicBezTo>
                  <a:cubicBezTo>
                    <a:pt x="45" y="231"/>
                    <a:pt x="66" y="266"/>
                    <a:pt x="86" y="301"/>
                  </a:cubicBezTo>
                  <a:cubicBezTo>
                    <a:pt x="97" y="317"/>
                    <a:pt x="105" y="331"/>
                    <a:pt x="115" y="348"/>
                  </a:cubicBezTo>
                  <a:cubicBezTo>
                    <a:pt x="134" y="374"/>
                    <a:pt x="152" y="399"/>
                    <a:pt x="175" y="422"/>
                  </a:cubicBezTo>
                  <a:cubicBezTo>
                    <a:pt x="193" y="442"/>
                    <a:pt x="219" y="450"/>
                    <a:pt x="247" y="450"/>
                  </a:cubicBezTo>
                  <a:cubicBezTo>
                    <a:pt x="272" y="450"/>
                    <a:pt x="298" y="443"/>
                    <a:pt x="318" y="430"/>
                  </a:cubicBezTo>
                  <a:cubicBezTo>
                    <a:pt x="363" y="399"/>
                    <a:pt x="380" y="342"/>
                    <a:pt x="363" y="292"/>
                  </a:cubicBezTo>
                  <a:cubicBezTo>
                    <a:pt x="349" y="247"/>
                    <a:pt x="326" y="206"/>
                    <a:pt x="302" y="165"/>
                  </a:cubicBezTo>
                  <a:lnTo>
                    <a:pt x="240" y="56"/>
                  </a:lnTo>
                  <a:cubicBezTo>
                    <a:pt x="226" y="30"/>
                    <a:pt x="189" y="9"/>
                    <a:pt x="158" y="3"/>
                  </a:cubicBezTo>
                  <a:cubicBezTo>
                    <a:pt x="152" y="1"/>
                    <a:pt x="144" y="1"/>
                    <a:pt x="136" y="1"/>
                  </a:cubicBezTo>
                  <a:cubicBezTo>
                    <a:pt x="132" y="1"/>
                    <a:pt x="129" y="1"/>
                    <a:pt x="125"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70"/>
            <p:cNvSpPr/>
            <p:nvPr/>
          </p:nvSpPr>
          <p:spPr>
            <a:xfrm>
              <a:off x="6029911" y="1670368"/>
              <a:ext cx="11341" cy="18324"/>
            </a:xfrm>
            <a:custGeom>
              <a:avLst/>
              <a:gdLst/>
              <a:ahLst/>
              <a:cxnLst/>
              <a:rect l="l" t="t" r="r" b="b"/>
              <a:pathLst>
                <a:path w="229" h="370" extrusionOk="0">
                  <a:moveTo>
                    <a:pt x="121" y="1"/>
                  </a:moveTo>
                  <a:cubicBezTo>
                    <a:pt x="70" y="3"/>
                    <a:pt x="17" y="40"/>
                    <a:pt x="11" y="93"/>
                  </a:cubicBezTo>
                  <a:cubicBezTo>
                    <a:pt x="9" y="120"/>
                    <a:pt x="7" y="145"/>
                    <a:pt x="2" y="173"/>
                  </a:cubicBezTo>
                  <a:cubicBezTo>
                    <a:pt x="0" y="208"/>
                    <a:pt x="0" y="245"/>
                    <a:pt x="4" y="280"/>
                  </a:cubicBezTo>
                  <a:cubicBezTo>
                    <a:pt x="11" y="325"/>
                    <a:pt x="41" y="360"/>
                    <a:pt x="82" y="368"/>
                  </a:cubicBezTo>
                  <a:cubicBezTo>
                    <a:pt x="88" y="369"/>
                    <a:pt x="94" y="370"/>
                    <a:pt x="100" y="370"/>
                  </a:cubicBezTo>
                  <a:cubicBezTo>
                    <a:pt x="119" y="370"/>
                    <a:pt x="139" y="364"/>
                    <a:pt x="154" y="352"/>
                  </a:cubicBezTo>
                  <a:cubicBezTo>
                    <a:pt x="177" y="337"/>
                    <a:pt x="187" y="317"/>
                    <a:pt x="195" y="290"/>
                  </a:cubicBezTo>
                  <a:cubicBezTo>
                    <a:pt x="203" y="266"/>
                    <a:pt x="210" y="239"/>
                    <a:pt x="216" y="210"/>
                  </a:cubicBezTo>
                  <a:cubicBezTo>
                    <a:pt x="218" y="186"/>
                    <a:pt x="224" y="159"/>
                    <a:pt x="226" y="132"/>
                  </a:cubicBezTo>
                  <a:cubicBezTo>
                    <a:pt x="228" y="104"/>
                    <a:pt x="226" y="75"/>
                    <a:pt x="208" y="50"/>
                  </a:cubicBezTo>
                  <a:cubicBezTo>
                    <a:pt x="193" y="26"/>
                    <a:pt x="167" y="9"/>
                    <a:pt x="140" y="3"/>
                  </a:cubicBezTo>
                  <a:cubicBezTo>
                    <a:pt x="134" y="3"/>
                    <a:pt x="126" y="1"/>
                    <a:pt x="121"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70"/>
            <p:cNvSpPr/>
            <p:nvPr/>
          </p:nvSpPr>
          <p:spPr>
            <a:xfrm>
              <a:off x="6052047" y="1668040"/>
              <a:ext cx="10202" cy="14461"/>
            </a:xfrm>
            <a:custGeom>
              <a:avLst/>
              <a:gdLst/>
              <a:ahLst/>
              <a:cxnLst/>
              <a:rect l="l" t="t" r="r" b="b"/>
              <a:pathLst>
                <a:path w="206" h="292" extrusionOk="0">
                  <a:moveTo>
                    <a:pt x="109" y="1"/>
                  </a:moveTo>
                  <a:cubicBezTo>
                    <a:pt x="66" y="3"/>
                    <a:pt x="31" y="34"/>
                    <a:pt x="23" y="75"/>
                  </a:cubicBezTo>
                  <a:cubicBezTo>
                    <a:pt x="15" y="112"/>
                    <a:pt x="7" y="151"/>
                    <a:pt x="3" y="192"/>
                  </a:cubicBezTo>
                  <a:cubicBezTo>
                    <a:pt x="1" y="214"/>
                    <a:pt x="3" y="235"/>
                    <a:pt x="15" y="253"/>
                  </a:cubicBezTo>
                  <a:cubicBezTo>
                    <a:pt x="27" y="272"/>
                    <a:pt x="46" y="284"/>
                    <a:pt x="68" y="290"/>
                  </a:cubicBezTo>
                  <a:cubicBezTo>
                    <a:pt x="73" y="291"/>
                    <a:pt x="78" y="292"/>
                    <a:pt x="84" y="292"/>
                  </a:cubicBezTo>
                  <a:cubicBezTo>
                    <a:pt x="100" y="292"/>
                    <a:pt x="116" y="287"/>
                    <a:pt x="130" y="276"/>
                  </a:cubicBezTo>
                  <a:cubicBezTo>
                    <a:pt x="150" y="263"/>
                    <a:pt x="159" y="245"/>
                    <a:pt x="167" y="222"/>
                  </a:cubicBezTo>
                  <a:cubicBezTo>
                    <a:pt x="177" y="183"/>
                    <a:pt x="187" y="146"/>
                    <a:pt x="196" y="107"/>
                  </a:cubicBezTo>
                  <a:cubicBezTo>
                    <a:pt x="206" y="60"/>
                    <a:pt x="171" y="15"/>
                    <a:pt x="126" y="5"/>
                  </a:cubicBezTo>
                  <a:cubicBezTo>
                    <a:pt x="120" y="5"/>
                    <a:pt x="116" y="1"/>
                    <a:pt x="109"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70"/>
            <p:cNvSpPr/>
            <p:nvPr/>
          </p:nvSpPr>
          <p:spPr>
            <a:xfrm>
              <a:off x="5551099" y="1929375"/>
              <a:ext cx="18422" cy="15997"/>
            </a:xfrm>
            <a:custGeom>
              <a:avLst/>
              <a:gdLst/>
              <a:ahLst/>
              <a:cxnLst/>
              <a:rect l="l" t="t" r="r" b="b"/>
              <a:pathLst>
                <a:path w="372" h="323" extrusionOk="0">
                  <a:moveTo>
                    <a:pt x="109" y="1"/>
                  </a:moveTo>
                  <a:cubicBezTo>
                    <a:pt x="78" y="3"/>
                    <a:pt x="54" y="13"/>
                    <a:pt x="35" y="35"/>
                  </a:cubicBezTo>
                  <a:cubicBezTo>
                    <a:pt x="0" y="74"/>
                    <a:pt x="0" y="142"/>
                    <a:pt x="45" y="173"/>
                  </a:cubicBezTo>
                  <a:cubicBezTo>
                    <a:pt x="76" y="195"/>
                    <a:pt x="105" y="218"/>
                    <a:pt x="136" y="241"/>
                  </a:cubicBezTo>
                  <a:cubicBezTo>
                    <a:pt x="168" y="267"/>
                    <a:pt x="207" y="290"/>
                    <a:pt x="244" y="312"/>
                  </a:cubicBezTo>
                  <a:cubicBezTo>
                    <a:pt x="256" y="319"/>
                    <a:pt x="269" y="323"/>
                    <a:pt x="282" y="323"/>
                  </a:cubicBezTo>
                  <a:cubicBezTo>
                    <a:pt x="307" y="323"/>
                    <a:pt x="332" y="311"/>
                    <a:pt x="347" y="292"/>
                  </a:cubicBezTo>
                  <a:cubicBezTo>
                    <a:pt x="363" y="275"/>
                    <a:pt x="372" y="251"/>
                    <a:pt x="367" y="228"/>
                  </a:cubicBezTo>
                  <a:cubicBezTo>
                    <a:pt x="365" y="206"/>
                    <a:pt x="355" y="187"/>
                    <a:pt x="341" y="169"/>
                  </a:cubicBezTo>
                  <a:cubicBezTo>
                    <a:pt x="314" y="144"/>
                    <a:pt x="290" y="117"/>
                    <a:pt x="263" y="95"/>
                  </a:cubicBezTo>
                  <a:cubicBezTo>
                    <a:pt x="234" y="72"/>
                    <a:pt x="203" y="50"/>
                    <a:pt x="177" y="23"/>
                  </a:cubicBezTo>
                  <a:cubicBezTo>
                    <a:pt x="156" y="9"/>
                    <a:pt x="13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70"/>
            <p:cNvSpPr/>
            <p:nvPr/>
          </p:nvSpPr>
          <p:spPr>
            <a:xfrm>
              <a:off x="5564073" y="1920114"/>
              <a:ext cx="13371" cy="20701"/>
            </a:xfrm>
            <a:custGeom>
              <a:avLst/>
              <a:gdLst/>
              <a:ahLst/>
              <a:cxnLst/>
              <a:rect l="l" t="t" r="r" b="b"/>
              <a:pathLst>
                <a:path w="270" h="418" extrusionOk="0">
                  <a:moveTo>
                    <a:pt x="116" y="1"/>
                  </a:moveTo>
                  <a:cubicBezTo>
                    <a:pt x="114" y="1"/>
                    <a:pt x="112" y="1"/>
                    <a:pt x="105" y="3"/>
                  </a:cubicBezTo>
                  <a:cubicBezTo>
                    <a:pt x="79" y="5"/>
                    <a:pt x="52" y="17"/>
                    <a:pt x="34" y="38"/>
                  </a:cubicBezTo>
                  <a:cubicBezTo>
                    <a:pt x="17" y="58"/>
                    <a:pt x="1" y="93"/>
                    <a:pt x="9" y="118"/>
                  </a:cubicBezTo>
                  <a:cubicBezTo>
                    <a:pt x="23" y="196"/>
                    <a:pt x="40" y="274"/>
                    <a:pt x="64" y="350"/>
                  </a:cubicBezTo>
                  <a:cubicBezTo>
                    <a:pt x="80" y="390"/>
                    <a:pt x="120" y="418"/>
                    <a:pt x="161" y="418"/>
                  </a:cubicBezTo>
                  <a:cubicBezTo>
                    <a:pt x="164" y="418"/>
                    <a:pt x="166" y="418"/>
                    <a:pt x="169" y="417"/>
                  </a:cubicBezTo>
                  <a:cubicBezTo>
                    <a:pt x="198" y="415"/>
                    <a:pt x="220" y="403"/>
                    <a:pt x="239" y="382"/>
                  </a:cubicBezTo>
                  <a:cubicBezTo>
                    <a:pt x="255" y="364"/>
                    <a:pt x="270" y="331"/>
                    <a:pt x="266" y="304"/>
                  </a:cubicBezTo>
                  <a:cubicBezTo>
                    <a:pt x="251" y="237"/>
                    <a:pt x="237" y="169"/>
                    <a:pt x="224" y="99"/>
                  </a:cubicBezTo>
                  <a:cubicBezTo>
                    <a:pt x="218" y="73"/>
                    <a:pt x="210" y="46"/>
                    <a:pt x="188" y="27"/>
                  </a:cubicBezTo>
                  <a:cubicBezTo>
                    <a:pt x="167" y="11"/>
                    <a:pt x="142" y="1"/>
                    <a:pt x="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70"/>
            <p:cNvSpPr/>
            <p:nvPr/>
          </p:nvSpPr>
          <p:spPr>
            <a:xfrm>
              <a:off x="5888283" y="1725240"/>
              <a:ext cx="19363" cy="20355"/>
            </a:xfrm>
            <a:custGeom>
              <a:avLst/>
              <a:gdLst/>
              <a:ahLst/>
              <a:cxnLst/>
              <a:rect l="l" t="t" r="r" b="b"/>
              <a:pathLst>
                <a:path w="391" h="411" extrusionOk="0">
                  <a:moveTo>
                    <a:pt x="109" y="1"/>
                  </a:moveTo>
                  <a:cubicBezTo>
                    <a:pt x="93" y="3"/>
                    <a:pt x="70" y="9"/>
                    <a:pt x="52" y="21"/>
                  </a:cubicBezTo>
                  <a:cubicBezTo>
                    <a:pt x="29" y="38"/>
                    <a:pt x="15" y="62"/>
                    <a:pt x="7" y="91"/>
                  </a:cubicBezTo>
                  <a:cubicBezTo>
                    <a:pt x="0" y="116"/>
                    <a:pt x="7" y="151"/>
                    <a:pt x="21" y="171"/>
                  </a:cubicBezTo>
                  <a:cubicBezTo>
                    <a:pt x="83" y="245"/>
                    <a:pt x="144" y="319"/>
                    <a:pt x="214" y="387"/>
                  </a:cubicBezTo>
                  <a:cubicBezTo>
                    <a:pt x="230" y="403"/>
                    <a:pt x="254" y="410"/>
                    <a:pt x="277" y="410"/>
                  </a:cubicBezTo>
                  <a:cubicBezTo>
                    <a:pt x="298" y="410"/>
                    <a:pt x="319" y="404"/>
                    <a:pt x="335" y="393"/>
                  </a:cubicBezTo>
                  <a:cubicBezTo>
                    <a:pt x="380" y="362"/>
                    <a:pt x="390" y="300"/>
                    <a:pt x="359" y="255"/>
                  </a:cubicBezTo>
                  <a:cubicBezTo>
                    <a:pt x="310" y="183"/>
                    <a:pt x="255" y="116"/>
                    <a:pt x="197" y="50"/>
                  </a:cubicBezTo>
                  <a:cubicBezTo>
                    <a:pt x="181" y="28"/>
                    <a:pt x="160" y="11"/>
                    <a:pt x="130" y="3"/>
                  </a:cubicBezTo>
                  <a:cubicBezTo>
                    <a:pt x="122" y="1"/>
                    <a:pt x="11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70"/>
            <p:cNvSpPr/>
            <p:nvPr/>
          </p:nvSpPr>
          <p:spPr>
            <a:xfrm>
              <a:off x="5910023" y="1719693"/>
              <a:ext cx="9508" cy="16492"/>
            </a:xfrm>
            <a:custGeom>
              <a:avLst/>
              <a:gdLst/>
              <a:ahLst/>
              <a:cxnLst/>
              <a:rect l="l" t="t" r="r" b="b"/>
              <a:pathLst>
                <a:path w="192" h="333" extrusionOk="0">
                  <a:moveTo>
                    <a:pt x="99" y="0"/>
                  </a:moveTo>
                  <a:cubicBezTo>
                    <a:pt x="95" y="2"/>
                    <a:pt x="93" y="2"/>
                    <a:pt x="91" y="2"/>
                  </a:cubicBezTo>
                  <a:cubicBezTo>
                    <a:pt x="68" y="6"/>
                    <a:pt x="44" y="16"/>
                    <a:pt x="27" y="33"/>
                  </a:cubicBezTo>
                  <a:cubicBezTo>
                    <a:pt x="9" y="53"/>
                    <a:pt x="3" y="78"/>
                    <a:pt x="3" y="103"/>
                  </a:cubicBezTo>
                  <a:cubicBezTo>
                    <a:pt x="1" y="152"/>
                    <a:pt x="1" y="201"/>
                    <a:pt x="1" y="248"/>
                  </a:cubicBezTo>
                  <a:cubicBezTo>
                    <a:pt x="1" y="289"/>
                    <a:pt x="37" y="322"/>
                    <a:pt x="74" y="330"/>
                  </a:cubicBezTo>
                  <a:cubicBezTo>
                    <a:pt x="81" y="332"/>
                    <a:pt x="88" y="333"/>
                    <a:pt x="94" y="333"/>
                  </a:cubicBezTo>
                  <a:cubicBezTo>
                    <a:pt x="112" y="333"/>
                    <a:pt x="129" y="327"/>
                    <a:pt x="144" y="318"/>
                  </a:cubicBezTo>
                  <a:cubicBezTo>
                    <a:pt x="163" y="306"/>
                    <a:pt x="181" y="283"/>
                    <a:pt x="183" y="259"/>
                  </a:cubicBezTo>
                  <a:cubicBezTo>
                    <a:pt x="187" y="203"/>
                    <a:pt x="187" y="144"/>
                    <a:pt x="191" y="86"/>
                  </a:cubicBezTo>
                  <a:cubicBezTo>
                    <a:pt x="191" y="64"/>
                    <a:pt x="175" y="39"/>
                    <a:pt x="161" y="23"/>
                  </a:cubicBezTo>
                  <a:cubicBezTo>
                    <a:pt x="142" y="8"/>
                    <a:pt x="122"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70"/>
            <p:cNvSpPr/>
            <p:nvPr/>
          </p:nvSpPr>
          <p:spPr>
            <a:xfrm>
              <a:off x="5926562" y="3100700"/>
              <a:ext cx="63042" cy="32043"/>
            </a:xfrm>
            <a:custGeom>
              <a:avLst/>
              <a:gdLst/>
              <a:ahLst/>
              <a:cxnLst/>
              <a:rect l="l" t="t" r="r" b="b"/>
              <a:pathLst>
                <a:path w="1273" h="647" extrusionOk="0">
                  <a:moveTo>
                    <a:pt x="934" y="227"/>
                  </a:moveTo>
                  <a:cubicBezTo>
                    <a:pt x="936" y="227"/>
                    <a:pt x="936" y="229"/>
                    <a:pt x="938" y="229"/>
                  </a:cubicBezTo>
                  <a:lnTo>
                    <a:pt x="938" y="229"/>
                  </a:lnTo>
                  <a:cubicBezTo>
                    <a:pt x="937" y="229"/>
                    <a:pt x="936" y="228"/>
                    <a:pt x="934" y="227"/>
                  </a:cubicBezTo>
                  <a:close/>
                  <a:moveTo>
                    <a:pt x="664" y="473"/>
                  </a:moveTo>
                  <a:lnTo>
                    <a:pt x="664" y="473"/>
                  </a:lnTo>
                  <a:cubicBezTo>
                    <a:pt x="668" y="475"/>
                    <a:pt x="670" y="475"/>
                    <a:pt x="670" y="477"/>
                  </a:cubicBezTo>
                  <a:lnTo>
                    <a:pt x="664" y="473"/>
                  </a:lnTo>
                  <a:close/>
                  <a:moveTo>
                    <a:pt x="905" y="1"/>
                  </a:moveTo>
                  <a:cubicBezTo>
                    <a:pt x="867" y="1"/>
                    <a:pt x="830" y="14"/>
                    <a:pt x="797" y="34"/>
                  </a:cubicBezTo>
                  <a:cubicBezTo>
                    <a:pt x="762" y="57"/>
                    <a:pt x="731" y="88"/>
                    <a:pt x="713" y="127"/>
                  </a:cubicBezTo>
                  <a:cubicBezTo>
                    <a:pt x="698" y="155"/>
                    <a:pt x="688" y="188"/>
                    <a:pt x="682" y="219"/>
                  </a:cubicBezTo>
                  <a:cubicBezTo>
                    <a:pt x="666" y="215"/>
                    <a:pt x="655" y="214"/>
                    <a:pt x="644" y="214"/>
                  </a:cubicBezTo>
                  <a:cubicBezTo>
                    <a:pt x="634" y="214"/>
                    <a:pt x="624" y="215"/>
                    <a:pt x="610" y="217"/>
                  </a:cubicBezTo>
                  <a:cubicBezTo>
                    <a:pt x="563" y="221"/>
                    <a:pt x="524" y="241"/>
                    <a:pt x="489" y="270"/>
                  </a:cubicBezTo>
                  <a:cubicBezTo>
                    <a:pt x="467" y="289"/>
                    <a:pt x="448" y="309"/>
                    <a:pt x="432" y="330"/>
                  </a:cubicBezTo>
                  <a:cubicBezTo>
                    <a:pt x="428" y="330"/>
                    <a:pt x="428" y="326"/>
                    <a:pt x="426" y="326"/>
                  </a:cubicBezTo>
                  <a:cubicBezTo>
                    <a:pt x="407" y="319"/>
                    <a:pt x="387" y="315"/>
                    <a:pt x="370" y="311"/>
                  </a:cubicBezTo>
                  <a:cubicBezTo>
                    <a:pt x="341" y="305"/>
                    <a:pt x="315" y="301"/>
                    <a:pt x="288" y="301"/>
                  </a:cubicBezTo>
                  <a:cubicBezTo>
                    <a:pt x="233" y="301"/>
                    <a:pt x="181" y="313"/>
                    <a:pt x="138" y="344"/>
                  </a:cubicBezTo>
                  <a:cubicBezTo>
                    <a:pt x="120" y="356"/>
                    <a:pt x="103" y="371"/>
                    <a:pt x="87" y="385"/>
                  </a:cubicBezTo>
                  <a:cubicBezTo>
                    <a:pt x="56" y="416"/>
                    <a:pt x="38" y="453"/>
                    <a:pt x="21" y="494"/>
                  </a:cubicBezTo>
                  <a:cubicBezTo>
                    <a:pt x="1" y="541"/>
                    <a:pt x="28" y="600"/>
                    <a:pt x="69" y="629"/>
                  </a:cubicBezTo>
                  <a:cubicBezTo>
                    <a:pt x="88" y="641"/>
                    <a:pt x="110" y="647"/>
                    <a:pt x="132" y="647"/>
                  </a:cubicBezTo>
                  <a:cubicBezTo>
                    <a:pt x="172" y="647"/>
                    <a:pt x="210" y="628"/>
                    <a:pt x="233" y="592"/>
                  </a:cubicBezTo>
                  <a:lnTo>
                    <a:pt x="249" y="570"/>
                  </a:lnTo>
                  <a:cubicBezTo>
                    <a:pt x="253" y="566"/>
                    <a:pt x="259" y="559"/>
                    <a:pt x="268" y="555"/>
                  </a:cubicBezTo>
                  <a:cubicBezTo>
                    <a:pt x="270" y="551"/>
                    <a:pt x="274" y="549"/>
                    <a:pt x="278" y="549"/>
                  </a:cubicBezTo>
                  <a:lnTo>
                    <a:pt x="280" y="549"/>
                  </a:lnTo>
                  <a:cubicBezTo>
                    <a:pt x="294" y="549"/>
                    <a:pt x="311" y="549"/>
                    <a:pt x="325" y="551"/>
                  </a:cubicBezTo>
                  <a:cubicBezTo>
                    <a:pt x="333" y="555"/>
                    <a:pt x="341" y="557"/>
                    <a:pt x="352" y="559"/>
                  </a:cubicBezTo>
                  <a:cubicBezTo>
                    <a:pt x="362" y="566"/>
                    <a:pt x="370" y="570"/>
                    <a:pt x="376" y="578"/>
                  </a:cubicBezTo>
                  <a:cubicBezTo>
                    <a:pt x="393" y="588"/>
                    <a:pt x="403" y="598"/>
                    <a:pt x="424" y="602"/>
                  </a:cubicBezTo>
                  <a:cubicBezTo>
                    <a:pt x="440" y="608"/>
                    <a:pt x="454" y="610"/>
                    <a:pt x="469" y="610"/>
                  </a:cubicBezTo>
                  <a:cubicBezTo>
                    <a:pt x="477" y="610"/>
                    <a:pt x="486" y="609"/>
                    <a:pt x="495" y="609"/>
                  </a:cubicBezTo>
                  <a:cubicBezTo>
                    <a:pt x="510" y="607"/>
                    <a:pt x="528" y="600"/>
                    <a:pt x="540" y="590"/>
                  </a:cubicBezTo>
                  <a:cubicBezTo>
                    <a:pt x="549" y="586"/>
                    <a:pt x="559" y="578"/>
                    <a:pt x="567" y="572"/>
                  </a:cubicBezTo>
                  <a:cubicBezTo>
                    <a:pt x="577" y="561"/>
                    <a:pt x="586" y="549"/>
                    <a:pt x="596" y="539"/>
                  </a:cubicBezTo>
                  <a:cubicBezTo>
                    <a:pt x="602" y="529"/>
                    <a:pt x="610" y="510"/>
                    <a:pt x="616" y="500"/>
                  </a:cubicBezTo>
                  <a:cubicBezTo>
                    <a:pt x="618" y="496"/>
                    <a:pt x="623" y="488"/>
                    <a:pt x="629" y="483"/>
                  </a:cubicBezTo>
                  <a:lnTo>
                    <a:pt x="643" y="467"/>
                  </a:lnTo>
                  <a:cubicBezTo>
                    <a:pt x="649" y="467"/>
                    <a:pt x="651" y="469"/>
                    <a:pt x="657" y="473"/>
                  </a:cubicBezTo>
                  <a:cubicBezTo>
                    <a:pt x="657" y="473"/>
                    <a:pt x="659" y="473"/>
                    <a:pt x="659" y="475"/>
                  </a:cubicBezTo>
                  <a:cubicBezTo>
                    <a:pt x="664" y="479"/>
                    <a:pt x="670" y="486"/>
                    <a:pt x="672" y="490"/>
                  </a:cubicBezTo>
                  <a:lnTo>
                    <a:pt x="674" y="494"/>
                  </a:lnTo>
                  <a:cubicBezTo>
                    <a:pt x="680" y="514"/>
                    <a:pt x="688" y="531"/>
                    <a:pt x="694" y="549"/>
                  </a:cubicBezTo>
                  <a:cubicBezTo>
                    <a:pt x="703" y="568"/>
                    <a:pt x="725" y="590"/>
                    <a:pt x="742" y="600"/>
                  </a:cubicBezTo>
                  <a:cubicBezTo>
                    <a:pt x="762" y="614"/>
                    <a:pt x="785" y="619"/>
                    <a:pt x="808" y="619"/>
                  </a:cubicBezTo>
                  <a:cubicBezTo>
                    <a:pt x="817" y="619"/>
                    <a:pt x="827" y="619"/>
                    <a:pt x="836" y="617"/>
                  </a:cubicBezTo>
                  <a:cubicBezTo>
                    <a:pt x="858" y="611"/>
                    <a:pt x="877" y="600"/>
                    <a:pt x="893" y="586"/>
                  </a:cubicBezTo>
                  <a:cubicBezTo>
                    <a:pt x="914" y="566"/>
                    <a:pt x="934" y="531"/>
                    <a:pt x="930" y="500"/>
                  </a:cubicBezTo>
                  <a:cubicBezTo>
                    <a:pt x="930" y="488"/>
                    <a:pt x="928" y="475"/>
                    <a:pt x="928" y="463"/>
                  </a:cubicBezTo>
                  <a:cubicBezTo>
                    <a:pt x="920" y="442"/>
                    <a:pt x="916" y="424"/>
                    <a:pt x="906" y="403"/>
                  </a:cubicBezTo>
                  <a:lnTo>
                    <a:pt x="906" y="401"/>
                  </a:lnTo>
                  <a:cubicBezTo>
                    <a:pt x="904" y="391"/>
                    <a:pt x="900" y="381"/>
                    <a:pt x="900" y="371"/>
                  </a:cubicBezTo>
                  <a:cubicBezTo>
                    <a:pt x="900" y="334"/>
                    <a:pt x="900" y="301"/>
                    <a:pt x="906" y="268"/>
                  </a:cubicBezTo>
                  <a:cubicBezTo>
                    <a:pt x="908" y="258"/>
                    <a:pt x="910" y="243"/>
                    <a:pt x="916" y="233"/>
                  </a:cubicBezTo>
                  <a:cubicBezTo>
                    <a:pt x="918" y="231"/>
                    <a:pt x="918" y="229"/>
                    <a:pt x="920" y="227"/>
                  </a:cubicBezTo>
                  <a:lnTo>
                    <a:pt x="924" y="223"/>
                  </a:lnTo>
                  <a:lnTo>
                    <a:pt x="926" y="223"/>
                  </a:lnTo>
                  <a:cubicBezTo>
                    <a:pt x="934" y="239"/>
                    <a:pt x="941" y="258"/>
                    <a:pt x="949" y="274"/>
                  </a:cubicBezTo>
                  <a:cubicBezTo>
                    <a:pt x="980" y="367"/>
                    <a:pt x="1010" y="459"/>
                    <a:pt x="1039" y="555"/>
                  </a:cubicBezTo>
                  <a:cubicBezTo>
                    <a:pt x="1049" y="582"/>
                    <a:pt x="1062" y="607"/>
                    <a:pt x="1088" y="623"/>
                  </a:cubicBezTo>
                  <a:cubicBezTo>
                    <a:pt x="1107" y="636"/>
                    <a:pt x="1128" y="641"/>
                    <a:pt x="1150" y="641"/>
                  </a:cubicBezTo>
                  <a:cubicBezTo>
                    <a:pt x="1157" y="641"/>
                    <a:pt x="1164" y="640"/>
                    <a:pt x="1170" y="639"/>
                  </a:cubicBezTo>
                  <a:cubicBezTo>
                    <a:pt x="1226" y="627"/>
                    <a:pt x="1273" y="566"/>
                    <a:pt x="1254" y="508"/>
                  </a:cubicBezTo>
                  <a:cubicBezTo>
                    <a:pt x="1234" y="438"/>
                    <a:pt x="1211" y="367"/>
                    <a:pt x="1187" y="299"/>
                  </a:cubicBezTo>
                  <a:cubicBezTo>
                    <a:pt x="1176" y="262"/>
                    <a:pt x="1164" y="227"/>
                    <a:pt x="1152" y="190"/>
                  </a:cubicBezTo>
                  <a:cubicBezTo>
                    <a:pt x="1146" y="178"/>
                    <a:pt x="1142" y="161"/>
                    <a:pt x="1135" y="149"/>
                  </a:cubicBezTo>
                  <a:cubicBezTo>
                    <a:pt x="1121" y="108"/>
                    <a:pt x="1092" y="69"/>
                    <a:pt x="1057" y="44"/>
                  </a:cubicBezTo>
                  <a:cubicBezTo>
                    <a:pt x="1016" y="16"/>
                    <a:pt x="969" y="1"/>
                    <a:pt x="920" y="1"/>
                  </a:cubicBezTo>
                  <a:cubicBezTo>
                    <a:pt x="915" y="1"/>
                    <a:pt x="910" y="1"/>
                    <a:pt x="905"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70"/>
            <p:cNvSpPr/>
            <p:nvPr/>
          </p:nvSpPr>
          <p:spPr>
            <a:xfrm>
              <a:off x="5927899" y="3054297"/>
              <a:ext cx="53880" cy="27536"/>
            </a:xfrm>
            <a:custGeom>
              <a:avLst/>
              <a:gdLst/>
              <a:ahLst/>
              <a:cxnLst/>
              <a:rect l="l" t="t" r="r" b="b"/>
              <a:pathLst>
                <a:path w="1088" h="556" extrusionOk="0">
                  <a:moveTo>
                    <a:pt x="335" y="384"/>
                  </a:moveTo>
                  <a:cubicBezTo>
                    <a:pt x="337" y="384"/>
                    <a:pt x="339" y="384"/>
                    <a:pt x="345" y="386"/>
                  </a:cubicBezTo>
                  <a:cubicBezTo>
                    <a:pt x="339" y="386"/>
                    <a:pt x="337" y="386"/>
                    <a:pt x="335" y="384"/>
                  </a:cubicBezTo>
                  <a:close/>
                  <a:moveTo>
                    <a:pt x="347" y="384"/>
                  </a:moveTo>
                  <a:cubicBezTo>
                    <a:pt x="349" y="384"/>
                    <a:pt x="349" y="386"/>
                    <a:pt x="353" y="386"/>
                  </a:cubicBezTo>
                  <a:cubicBezTo>
                    <a:pt x="349" y="386"/>
                    <a:pt x="347" y="384"/>
                    <a:pt x="347" y="384"/>
                  </a:cubicBezTo>
                  <a:close/>
                  <a:moveTo>
                    <a:pt x="370" y="397"/>
                  </a:moveTo>
                  <a:cubicBezTo>
                    <a:pt x="371" y="397"/>
                    <a:pt x="372" y="398"/>
                    <a:pt x="373" y="399"/>
                  </a:cubicBezTo>
                  <a:lnTo>
                    <a:pt x="373" y="399"/>
                  </a:lnTo>
                  <a:cubicBezTo>
                    <a:pt x="372" y="398"/>
                    <a:pt x="371" y="397"/>
                    <a:pt x="370" y="397"/>
                  </a:cubicBezTo>
                  <a:close/>
                  <a:moveTo>
                    <a:pt x="698" y="1"/>
                  </a:moveTo>
                  <a:cubicBezTo>
                    <a:pt x="653" y="5"/>
                    <a:pt x="614" y="11"/>
                    <a:pt x="571" y="29"/>
                  </a:cubicBezTo>
                  <a:cubicBezTo>
                    <a:pt x="532" y="46"/>
                    <a:pt x="497" y="66"/>
                    <a:pt x="466" y="91"/>
                  </a:cubicBezTo>
                  <a:cubicBezTo>
                    <a:pt x="446" y="110"/>
                    <a:pt x="427" y="128"/>
                    <a:pt x="411" y="151"/>
                  </a:cubicBezTo>
                  <a:lnTo>
                    <a:pt x="409" y="151"/>
                  </a:lnTo>
                  <a:cubicBezTo>
                    <a:pt x="389" y="147"/>
                    <a:pt x="368" y="144"/>
                    <a:pt x="347" y="144"/>
                  </a:cubicBezTo>
                  <a:cubicBezTo>
                    <a:pt x="332" y="144"/>
                    <a:pt x="318" y="145"/>
                    <a:pt x="304" y="148"/>
                  </a:cubicBezTo>
                  <a:cubicBezTo>
                    <a:pt x="263" y="159"/>
                    <a:pt x="226" y="173"/>
                    <a:pt x="191" y="196"/>
                  </a:cubicBezTo>
                  <a:cubicBezTo>
                    <a:pt x="150" y="224"/>
                    <a:pt x="113" y="261"/>
                    <a:pt x="87" y="302"/>
                  </a:cubicBezTo>
                  <a:cubicBezTo>
                    <a:pt x="79" y="315"/>
                    <a:pt x="70" y="327"/>
                    <a:pt x="62" y="337"/>
                  </a:cubicBezTo>
                  <a:cubicBezTo>
                    <a:pt x="19" y="372"/>
                    <a:pt x="1" y="438"/>
                    <a:pt x="29" y="491"/>
                  </a:cubicBezTo>
                  <a:cubicBezTo>
                    <a:pt x="46" y="520"/>
                    <a:pt x="70" y="540"/>
                    <a:pt x="101" y="551"/>
                  </a:cubicBezTo>
                  <a:cubicBezTo>
                    <a:pt x="112" y="554"/>
                    <a:pt x="122" y="555"/>
                    <a:pt x="132" y="555"/>
                  </a:cubicBezTo>
                  <a:cubicBezTo>
                    <a:pt x="153" y="555"/>
                    <a:pt x="173" y="549"/>
                    <a:pt x="195" y="542"/>
                  </a:cubicBezTo>
                  <a:cubicBezTo>
                    <a:pt x="234" y="526"/>
                    <a:pt x="255" y="493"/>
                    <a:pt x="273" y="460"/>
                  </a:cubicBezTo>
                  <a:cubicBezTo>
                    <a:pt x="278" y="450"/>
                    <a:pt x="284" y="442"/>
                    <a:pt x="292" y="436"/>
                  </a:cubicBezTo>
                  <a:cubicBezTo>
                    <a:pt x="302" y="425"/>
                    <a:pt x="308" y="417"/>
                    <a:pt x="319" y="409"/>
                  </a:cubicBezTo>
                  <a:cubicBezTo>
                    <a:pt x="327" y="405"/>
                    <a:pt x="337" y="399"/>
                    <a:pt x="345" y="393"/>
                  </a:cubicBezTo>
                  <a:lnTo>
                    <a:pt x="351" y="393"/>
                  </a:lnTo>
                  <a:cubicBezTo>
                    <a:pt x="356" y="393"/>
                    <a:pt x="358" y="397"/>
                    <a:pt x="360" y="397"/>
                  </a:cubicBezTo>
                  <a:cubicBezTo>
                    <a:pt x="388" y="429"/>
                    <a:pt x="426" y="450"/>
                    <a:pt x="468" y="450"/>
                  </a:cubicBezTo>
                  <a:cubicBezTo>
                    <a:pt x="487" y="450"/>
                    <a:pt x="506" y="445"/>
                    <a:pt x="526" y="436"/>
                  </a:cubicBezTo>
                  <a:cubicBezTo>
                    <a:pt x="575" y="411"/>
                    <a:pt x="591" y="366"/>
                    <a:pt x="608" y="323"/>
                  </a:cubicBezTo>
                  <a:cubicBezTo>
                    <a:pt x="612" y="319"/>
                    <a:pt x="614" y="315"/>
                    <a:pt x="616" y="313"/>
                  </a:cubicBezTo>
                  <a:lnTo>
                    <a:pt x="626" y="302"/>
                  </a:lnTo>
                  <a:cubicBezTo>
                    <a:pt x="637" y="296"/>
                    <a:pt x="651" y="288"/>
                    <a:pt x="661" y="284"/>
                  </a:cubicBezTo>
                  <a:lnTo>
                    <a:pt x="690" y="276"/>
                  </a:lnTo>
                  <a:lnTo>
                    <a:pt x="727" y="276"/>
                  </a:lnTo>
                  <a:cubicBezTo>
                    <a:pt x="731" y="278"/>
                    <a:pt x="739" y="278"/>
                    <a:pt x="745" y="282"/>
                  </a:cubicBezTo>
                  <a:cubicBezTo>
                    <a:pt x="747" y="284"/>
                    <a:pt x="754" y="286"/>
                    <a:pt x="756" y="288"/>
                  </a:cubicBezTo>
                  <a:cubicBezTo>
                    <a:pt x="790" y="327"/>
                    <a:pt x="821" y="370"/>
                    <a:pt x="852" y="415"/>
                  </a:cubicBezTo>
                  <a:cubicBezTo>
                    <a:pt x="873" y="440"/>
                    <a:pt x="914" y="456"/>
                    <a:pt x="944" y="458"/>
                  </a:cubicBezTo>
                  <a:cubicBezTo>
                    <a:pt x="947" y="458"/>
                    <a:pt x="950" y="458"/>
                    <a:pt x="952" y="458"/>
                  </a:cubicBezTo>
                  <a:cubicBezTo>
                    <a:pt x="986" y="458"/>
                    <a:pt x="1018" y="446"/>
                    <a:pt x="1045" y="421"/>
                  </a:cubicBezTo>
                  <a:cubicBezTo>
                    <a:pt x="1072" y="399"/>
                    <a:pt x="1086" y="364"/>
                    <a:pt x="1088" y="329"/>
                  </a:cubicBezTo>
                  <a:cubicBezTo>
                    <a:pt x="1088" y="317"/>
                    <a:pt x="1086" y="306"/>
                    <a:pt x="1086" y="294"/>
                  </a:cubicBezTo>
                  <a:cubicBezTo>
                    <a:pt x="1082" y="272"/>
                    <a:pt x="1072" y="251"/>
                    <a:pt x="1053" y="231"/>
                  </a:cubicBezTo>
                  <a:cubicBezTo>
                    <a:pt x="1016" y="181"/>
                    <a:pt x="981" y="124"/>
                    <a:pt x="934" y="87"/>
                  </a:cubicBezTo>
                  <a:cubicBezTo>
                    <a:pt x="922" y="73"/>
                    <a:pt x="907" y="62"/>
                    <a:pt x="891" y="52"/>
                  </a:cubicBezTo>
                  <a:cubicBezTo>
                    <a:pt x="870" y="40"/>
                    <a:pt x="848" y="29"/>
                    <a:pt x="825" y="21"/>
                  </a:cubicBezTo>
                  <a:cubicBezTo>
                    <a:pt x="805" y="15"/>
                    <a:pt x="774" y="9"/>
                    <a:pt x="754" y="7"/>
                  </a:cubicBezTo>
                  <a:cubicBezTo>
                    <a:pt x="741" y="7"/>
                    <a:pt x="729" y="5"/>
                    <a:pt x="719" y="5"/>
                  </a:cubicBezTo>
                  <a:cubicBezTo>
                    <a:pt x="715" y="1"/>
                    <a:pt x="706" y="1"/>
                    <a:pt x="698"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70"/>
            <p:cNvSpPr/>
            <p:nvPr/>
          </p:nvSpPr>
          <p:spPr>
            <a:xfrm>
              <a:off x="6595781" y="2780284"/>
              <a:ext cx="13371" cy="18473"/>
            </a:xfrm>
            <a:custGeom>
              <a:avLst/>
              <a:gdLst/>
              <a:ahLst/>
              <a:cxnLst/>
              <a:rect l="l" t="t" r="r" b="b"/>
              <a:pathLst>
                <a:path w="270" h="373" extrusionOk="0">
                  <a:moveTo>
                    <a:pt x="114" y="1"/>
                  </a:moveTo>
                  <a:cubicBezTo>
                    <a:pt x="89" y="1"/>
                    <a:pt x="60" y="13"/>
                    <a:pt x="40" y="31"/>
                  </a:cubicBezTo>
                  <a:cubicBezTo>
                    <a:pt x="21" y="50"/>
                    <a:pt x="1" y="79"/>
                    <a:pt x="3" y="107"/>
                  </a:cubicBezTo>
                  <a:cubicBezTo>
                    <a:pt x="9" y="167"/>
                    <a:pt x="13" y="224"/>
                    <a:pt x="23" y="280"/>
                  </a:cubicBezTo>
                  <a:cubicBezTo>
                    <a:pt x="32" y="335"/>
                    <a:pt x="87" y="373"/>
                    <a:pt x="142" y="373"/>
                  </a:cubicBezTo>
                  <a:cubicBezTo>
                    <a:pt x="150" y="373"/>
                    <a:pt x="159" y="372"/>
                    <a:pt x="167" y="370"/>
                  </a:cubicBezTo>
                  <a:cubicBezTo>
                    <a:pt x="235" y="353"/>
                    <a:pt x="269" y="290"/>
                    <a:pt x="257" y="226"/>
                  </a:cubicBezTo>
                  <a:cubicBezTo>
                    <a:pt x="249" y="179"/>
                    <a:pt x="239" y="134"/>
                    <a:pt x="224" y="87"/>
                  </a:cubicBezTo>
                  <a:cubicBezTo>
                    <a:pt x="208" y="40"/>
                    <a:pt x="173" y="3"/>
                    <a:pt x="120" y="1"/>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70"/>
            <p:cNvSpPr/>
            <p:nvPr/>
          </p:nvSpPr>
          <p:spPr>
            <a:xfrm>
              <a:off x="5551990" y="3174936"/>
              <a:ext cx="423516" cy="468952"/>
            </a:xfrm>
            <a:custGeom>
              <a:avLst/>
              <a:gdLst/>
              <a:ahLst/>
              <a:cxnLst/>
              <a:rect l="l" t="t" r="r" b="b"/>
              <a:pathLst>
                <a:path w="8552" h="9469" extrusionOk="0">
                  <a:moveTo>
                    <a:pt x="1853" y="0"/>
                  </a:moveTo>
                  <a:cubicBezTo>
                    <a:pt x="1825" y="0"/>
                    <a:pt x="1796" y="0"/>
                    <a:pt x="1773" y="2"/>
                  </a:cubicBezTo>
                  <a:cubicBezTo>
                    <a:pt x="1636" y="12"/>
                    <a:pt x="1517" y="33"/>
                    <a:pt x="1412" y="66"/>
                  </a:cubicBezTo>
                  <a:cubicBezTo>
                    <a:pt x="1281" y="107"/>
                    <a:pt x="1176" y="156"/>
                    <a:pt x="1086" y="215"/>
                  </a:cubicBezTo>
                  <a:cubicBezTo>
                    <a:pt x="1020" y="259"/>
                    <a:pt x="961" y="312"/>
                    <a:pt x="899" y="365"/>
                  </a:cubicBezTo>
                  <a:cubicBezTo>
                    <a:pt x="881" y="363"/>
                    <a:pt x="862" y="361"/>
                    <a:pt x="848" y="361"/>
                  </a:cubicBezTo>
                  <a:cubicBezTo>
                    <a:pt x="760" y="361"/>
                    <a:pt x="676" y="396"/>
                    <a:pt x="614" y="458"/>
                  </a:cubicBezTo>
                  <a:lnTo>
                    <a:pt x="590" y="492"/>
                  </a:lnTo>
                  <a:lnTo>
                    <a:pt x="563" y="525"/>
                  </a:lnTo>
                  <a:cubicBezTo>
                    <a:pt x="532" y="577"/>
                    <a:pt x="518" y="632"/>
                    <a:pt x="518" y="691"/>
                  </a:cubicBezTo>
                  <a:cubicBezTo>
                    <a:pt x="503" y="821"/>
                    <a:pt x="493" y="948"/>
                    <a:pt x="481" y="1077"/>
                  </a:cubicBezTo>
                  <a:cubicBezTo>
                    <a:pt x="452" y="1385"/>
                    <a:pt x="421" y="1703"/>
                    <a:pt x="386" y="2015"/>
                  </a:cubicBezTo>
                  <a:cubicBezTo>
                    <a:pt x="358" y="2253"/>
                    <a:pt x="333" y="2474"/>
                    <a:pt x="308" y="2692"/>
                  </a:cubicBezTo>
                  <a:cubicBezTo>
                    <a:pt x="294" y="2825"/>
                    <a:pt x="284" y="2960"/>
                    <a:pt x="274" y="3092"/>
                  </a:cubicBezTo>
                  <a:cubicBezTo>
                    <a:pt x="267" y="3151"/>
                    <a:pt x="263" y="3211"/>
                    <a:pt x="261" y="3268"/>
                  </a:cubicBezTo>
                  <a:cubicBezTo>
                    <a:pt x="222" y="3738"/>
                    <a:pt x="183" y="4165"/>
                    <a:pt x="142" y="4569"/>
                  </a:cubicBezTo>
                  <a:cubicBezTo>
                    <a:pt x="130" y="4694"/>
                    <a:pt x="118" y="4821"/>
                    <a:pt x="103" y="4944"/>
                  </a:cubicBezTo>
                  <a:lnTo>
                    <a:pt x="87" y="5121"/>
                  </a:lnTo>
                  <a:cubicBezTo>
                    <a:pt x="66" y="5318"/>
                    <a:pt x="46" y="5533"/>
                    <a:pt x="25" y="5800"/>
                  </a:cubicBezTo>
                  <a:cubicBezTo>
                    <a:pt x="7" y="6013"/>
                    <a:pt x="7" y="6229"/>
                    <a:pt x="5" y="6422"/>
                  </a:cubicBezTo>
                  <a:cubicBezTo>
                    <a:pt x="1" y="6649"/>
                    <a:pt x="5" y="6856"/>
                    <a:pt x="7" y="7051"/>
                  </a:cubicBezTo>
                  <a:cubicBezTo>
                    <a:pt x="11" y="7275"/>
                    <a:pt x="21" y="7533"/>
                    <a:pt x="75" y="7776"/>
                  </a:cubicBezTo>
                  <a:cubicBezTo>
                    <a:pt x="85" y="7827"/>
                    <a:pt x="105" y="7874"/>
                    <a:pt x="124" y="7923"/>
                  </a:cubicBezTo>
                  <a:cubicBezTo>
                    <a:pt x="130" y="7936"/>
                    <a:pt x="134" y="7950"/>
                    <a:pt x="140" y="7960"/>
                  </a:cubicBezTo>
                  <a:cubicBezTo>
                    <a:pt x="157" y="8007"/>
                    <a:pt x="175" y="8057"/>
                    <a:pt x="196" y="8104"/>
                  </a:cubicBezTo>
                  <a:cubicBezTo>
                    <a:pt x="259" y="8258"/>
                    <a:pt x="315" y="8373"/>
                    <a:pt x="370" y="8477"/>
                  </a:cubicBezTo>
                  <a:cubicBezTo>
                    <a:pt x="452" y="8629"/>
                    <a:pt x="555" y="8762"/>
                    <a:pt x="676" y="8873"/>
                  </a:cubicBezTo>
                  <a:cubicBezTo>
                    <a:pt x="791" y="8980"/>
                    <a:pt x="916" y="9078"/>
                    <a:pt x="1059" y="9164"/>
                  </a:cubicBezTo>
                  <a:cubicBezTo>
                    <a:pt x="1207" y="9255"/>
                    <a:pt x="1353" y="9320"/>
                    <a:pt x="1494" y="9366"/>
                  </a:cubicBezTo>
                  <a:cubicBezTo>
                    <a:pt x="1638" y="9409"/>
                    <a:pt x="1792" y="9427"/>
                    <a:pt x="1939" y="9444"/>
                  </a:cubicBezTo>
                  <a:lnTo>
                    <a:pt x="1989" y="9450"/>
                  </a:lnTo>
                  <a:cubicBezTo>
                    <a:pt x="2079" y="9460"/>
                    <a:pt x="2153" y="9468"/>
                    <a:pt x="2231" y="9468"/>
                  </a:cubicBezTo>
                  <a:lnTo>
                    <a:pt x="2251" y="9468"/>
                  </a:lnTo>
                  <a:cubicBezTo>
                    <a:pt x="2329" y="9464"/>
                    <a:pt x="2411" y="9454"/>
                    <a:pt x="2489" y="9448"/>
                  </a:cubicBezTo>
                  <a:lnTo>
                    <a:pt x="2532" y="9441"/>
                  </a:lnTo>
                  <a:cubicBezTo>
                    <a:pt x="2674" y="9423"/>
                    <a:pt x="2818" y="9407"/>
                    <a:pt x="2955" y="9376"/>
                  </a:cubicBezTo>
                  <a:cubicBezTo>
                    <a:pt x="3088" y="9345"/>
                    <a:pt x="3218" y="9288"/>
                    <a:pt x="3343" y="9234"/>
                  </a:cubicBezTo>
                  <a:lnTo>
                    <a:pt x="3380" y="9218"/>
                  </a:lnTo>
                  <a:cubicBezTo>
                    <a:pt x="3503" y="9164"/>
                    <a:pt x="3630" y="9099"/>
                    <a:pt x="3780" y="9007"/>
                  </a:cubicBezTo>
                  <a:cubicBezTo>
                    <a:pt x="3858" y="8957"/>
                    <a:pt x="3936" y="8906"/>
                    <a:pt x="4010" y="8855"/>
                  </a:cubicBezTo>
                  <a:cubicBezTo>
                    <a:pt x="4038" y="8834"/>
                    <a:pt x="4069" y="8816"/>
                    <a:pt x="4098" y="8795"/>
                  </a:cubicBezTo>
                  <a:cubicBezTo>
                    <a:pt x="4159" y="8754"/>
                    <a:pt x="4215" y="8709"/>
                    <a:pt x="4272" y="8664"/>
                  </a:cubicBezTo>
                  <a:cubicBezTo>
                    <a:pt x="4297" y="8643"/>
                    <a:pt x="4325" y="8621"/>
                    <a:pt x="4350" y="8600"/>
                  </a:cubicBezTo>
                  <a:cubicBezTo>
                    <a:pt x="4453" y="8522"/>
                    <a:pt x="4551" y="8442"/>
                    <a:pt x="4648" y="8362"/>
                  </a:cubicBezTo>
                  <a:cubicBezTo>
                    <a:pt x="4779" y="8254"/>
                    <a:pt x="4918" y="8130"/>
                    <a:pt x="5085" y="7981"/>
                  </a:cubicBezTo>
                  <a:cubicBezTo>
                    <a:pt x="5107" y="7958"/>
                    <a:pt x="5130" y="7938"/>
                    <a:pt x="5150" y="7919"/>
                  </a:cubicBezTo>
                  <a:cubicBezTo>
                    <a:pt x="5201" y="7872"/>
                    <a:pt x="5259" y="7823"/>
                    <a:pt x="5308" y="7771"/>
                  </a:cubicBezTo>
                  <a:lnTo>
                    <a:pt x="5396" y="7685"/>
                  </a:lnTo>
                  <a:lnTo>
                    <a:pt x="5571" y="7511"/>
                  </a:lnTo>
                  <a:cubicBezTo>
                    <a:pt x="5653" y="7431"/>
                    <a:pt x="5733" y="7347"/>
                    <a:pt x="5813" y="7265"/>
                  </a:cubicBezTo>
                  <a:cubicBezTo>
                    <a:pt x="5868" y="7205"/>
                    <a:pt x="5926" y="7146"/>
                    <a:pt x="5981" y="7090"/>
                  </a:cubicBezTo>
                  <a:cubicBezTo>
                    <a:pt x="6225" y="6844"/>
                    <a:pt x="6543" y="6516"/>
                    <a:pt x="6849" y="6169"/>
                  </a:cubicBezTo>
                  <a:cubicBezTo>
                    <a:pt x="7124" y="5859"/>
                    <a:pt x="7397" y="5525"/>
                    <a:pt x="7670" y="5180"/>
                  </a:cubicBezTo>
                  <a:cubicBezTo>
                    <a:pt x="7821" y="4987"/>
                    <a:pt x="7947" y="4815"/>
                    <a:pt x="8057" y="4651"/>
                  </a:cubicBezTo>
                  <a:lnTo>
                    <a:pt x="8092" y="4598"/>
                  </a:lnTo>
                  <a:cubicBezTo>
                    <a:pt x="8197" y="4440"/>
                    <a:pt x="8306" y="4282"/>
                    <a:pt x="8388" y="4111"/>
                  </a:cubicBezTo>
                  <a:cubicBezTo>
                    <a:pt x="8402" y="4083"/>
                    <a:pt x="8416" y="4052"/>
                    <a:pt x="8429" y="4017"/>
                  </a:cubicBezTo>
                  <a:lnTo>
                    <a:pt x="8439" y="3994"/>
                  </a:lnTo>
                  <a:lnTo>
                    <a:pt x="8447" y="3976"/>
                  </a:lnTo>
                  <a:cubicBezTo>
                    <a:pt x="8480" y="3902"/>
                    <a:pt x="8513" y="3822"/>
                    <a:pt x="8529" y="3740"/>
                  </a:cubicBezTo>
                  <a:cubicBezTo>
                    <a:pt x="8546" y="3637"/>
                    <a:pt x="8552" y="3555"/>
                    <a:pt x="8541" y="3477"/>
                  </a:cubicBezTo>
                  <a:cubicBezTo>
                    <a:pt x="8531" y="3387"/>
                    <a:pt x="8521" y="3305"/>
                    <a:pt x="8492" y="3225"/>
                  </a:cubicBezTo>
                  <a:cubicBezTo>
                    <a:pt x="8461" y="3141"/>
                    <a:pt x="8422" y="3063"/>
                    <a:pt x="8371" y="2989"/>
                  </a:cubicBezTo>
                  <a:cubicBezTo>
                    <a:pt x="8328" y="2924"/>
                    <a:pt x="8283" y="2872"/>
                    <a:pt x="8226" y="2823"/>
                  </a:cubicBezTo>
                  <a:lnTo>
                    <a:pt x="8180" y="2784"/>
                  </a:lnTo>
                  <a:lnTo>
                    <a:pt x="8156" y="2766"/>
                  </a:lnTo>
                  <a:cubicBezTo>
                    <a:pt x="8057" y="2684"/>
                    <a:pt x="7955" y="2616"/>
                    <a:pt x="7844" y="2550"/>
                  </a:cubicBezTo>
                  <a:cubicBezTo>
                    <a:pt x="7670" y="2448"/>
                    <a:pt x="7503" y="2329"/>
                    <a:pt x="7341" y="2210"/>
                  </a:cubicBezTo>
                  <a:lnTo>
                    <a:pt x="7315" y="2191"/>
                  </a:lnTo>
                  <a:cubicBezTo>
                    <a:pt x="7179" y="2093"/>
                    <a:pt x="7025" y="1992"/>
                    <a:pt x="6832" y="1879"/>
                  </a:cubicBezTo>
                  <a:cubicBezTo>
                    <a:pt x="6447" y="1652"/>
                    <a:pt x="6063" y="1430"/>
                    <a:pt x="5694" y="1223"/>
                  </a:cubicBezTo>
                  <a:cubicBezTo>
                    <a:pt x="5630" y="1186"/>
                    <a:pt x="5565" y="1155"/>
                    <a:pt x="5497" y="1128"/>
                  </a:cubicBezTo>
                  <a:lnTo>
                    <a:pt x="5413" y="1089"/>
                  </a:lnTo>
                  <a:cubicBezTo>
                    <a:pt x="5314" y="1042"/>
                    <a:pt x="5216" y="1001"/>
                    <a:pt x="5119" y="964"/>
                  </a:cubicBezTo>
                  <a:lnTo>
                    <a:pt x="5072" y="944"/>
                  </a:lnTo>
                  <a:cubicBezTo>
                    <a:pt x="4976" y="905"/>
                    <a:pt x="4879" y="866"/>
                    <a:pt x="4781" y="827"/>
                  </a:cubicBezTo>
                  <a:cubicBezTo>
                    <a:pt x="4695" y="792"/>
                    <a:pt x="4604" y="759"/>
                    <a:pt x="4518" y="722"/>
                  </a:cubicBezTo>
                  <a:lnTo>
                    <a:pt x="4440" y="691"/>
                  </a:lnTo>
                  <a:lnTo>
                    <a:pt x="3909" y="476"/>
                  </a:lnTo>
                  <a:cubicBezTo>
                    <a:pt x="3845" y="451"/>
                    <a:pt x="3780" y="425"/>
                    <a:pt x="3714" y="400"/>
                  </a:cubicBezTo>
                  <a:lnTo>
                    <a:pt x="3609" y="359"/>
                  </a:lnTo>
                  <a:cubicBezTo>
                    <a:pt x="3546" y="332"/>
                    <a:pt x="3478" y="310"/>
                    <a:pt x="3415" y="289"/>
                  </a:cubicBezTo>
                  <a:cubicBezTo>
                    <a:pt x="3384" y="279"/>
                    <a:pt x="3351" y="269"/>
                    <a:pt x="3320" y="256"/>
                  </a:cubicBezTo>
                  <a:cubicBezTo>
                    <a:pt x="3246" y="230"/>
                    <a:pt x="3168" y="207"/>
                    <a:pt x="3095" y="187"/>
                  </a:cubicBezTo>
                  <a:lnTo>
                    <a:pt x="3045" y="174"/>
                  </a:lnTo>
                  <a:cubicBezTo>
                    <a:pt x="3023" y="168"/>
                    <a:pt x="3000" y="160"/>
                    <a:pt x="2980" y="154"/>
                  </a:cubicBezTo>
                  <a:cubicBezTo>
                    <a:pt x="2902" y="129"/>
                    <a:pt x="2822" y="107"/>
                    <a:pt x="2744" y="92"/>
                  </a:cubicBezTo>
                  <a:cubicBezTo>
                    <a:pt x="2625" y="68"/>
                    <a:pt x="2500" y="51"/>
                    <a:pt x="2335" y="35"/>
                  </a:cubicBezTo>
                  <a:cubicBezTo>
                    <a:pt x="2307" y="33"/>
                    <a:pt x="2278" y="31"/>
                    <a:pt x="2253" y="27"/>
                  </a:cubicBezTo>
                  <a:cubicBezTo>
                    <a:pt x="2190" y="23"/>
                    <a:pt x="2124" y="14"/>
                    <a:pt x="2061" y="10"/>
                  </a:cubicBezTo>
                  <a:lnTo>
                    <a:pt x="2038" y="6"/>
                  </a:lnTo>
                  <a:cubicBezTo>
                    <a:pt x="1978" y="4"/>
                    <a:pt x="1915" y="0"/>
                    <a:pt x="18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70"/>
            <p:cNvSpPr/>
            <p:nvPr/>
          </p:nvSpPr>
          <p:spPr>
            <a:xfrm>
              <a:off x="5587942" y="3537842"/>
              <a:ext cx="101769" cy="79389"/>
            </a:xfrm>
            <a:custGeom>
              <a:avLst/>
              <a:gdLst/>
              <a:ahLst/>
              <a:cxnLst/>
              <a:rect l="l" t="t" r="r" b="b"/>
              <a:pathLst>
                <a:path w="2055" h="1603" extrusionOk="0">
                  <a:moveTo>
                    <a:pt x="672" y="0"/>
                  </a:moveTo>
                  <a:cubicBezTo>
                    <a:pt x="606" y="0"/>
                    <a:pt x="543" y="9"/>
                    <a:pt x="479" y="19"/>
                  </a:cubicBezTo>
                  <a:cubicBezTo>
                    <a:pt x="399" y="31"/>
                    <a:pt x="319" y="62"/>
                    <a:pt x="249" y="101"/>
                  </a:cubicBezTo>
                  <a:lnTo>
                    <a:pt x="227" y="115"/>
                  </a:lnTo>
                  <a:cubicBezTo>
                    <a:pt x="194" y="136"/>
                    <a:pt x="163" y="162"/>
                    <a:pt x="136" y="191"/>
                  </a:cubicBezTo>
                  <a:cubicBezTo>
                    <a:pt x="110" y="218"/>
                    <a:pt x="75" y="263"/>
                    <a:pt x="58" y="302"/>
                  </a:cubicBezTo>
                  <a:cubicBezTo>
                    <a:pt x="21" y="388"/>
                    <a:pt x="9" y="413"/>
                    <a:pt x="3" y="507"/>
                  </a:cubicBezTo>
                  <a:cubicBezTo>
                    <a:pt x="1" y="556"/>
                    <a:pt x="7" y="601"/>
                    <a:pt x="17" y="649"/>
                  </a:cubicBezTo>
                  <a:cubicBezTo>
                    <a:pt x="30" y="712"/>
                    <a:pt x="60" y="772"/>
                    <a:pt x="85" y="833"/>
                  </a:cubicBezTo>
                  <a:cubicBezTo>
                    <a:pt x="106" y="874"/>
                    <a:pt x="128" y="915"/>
                    <a:pt x="155" y="954"/>
                  </a:cubicBezTo>
                  <a:cubicBezTo>
                    <a:pt x="204" y="1026"/>
                    <a:pt x="257" y="1092"/>
                    <a:pt x="321" y="1149"/>
                  </a:cubicBezTo>
                  <a:cubicBezTo>
                    <a:pt x="506" y="1307"/>
                    <a:pt x="715" y="1438"/>
                    <a:pt x="945" y="1516"/>
                  </a:cubicBezTo>
                  <a:cubicBezTo>
                    <a:pt x="1025" y="1541"/>
                    <a:pt x="1109" y="1560"/>
                    <a:pt x="1191" y="1570"/>
                  </a:cubicBezTo>
                  <a:cubicBezTo>
                    <a:pt x="1209" y="1576"/>
                    <a:pt x="1228" y="1580"/>
                    <a:pt x="1246" y="1582"/>
                  </a:cubicBezTo>
                  <a:cubicBezTo>
                    <a:pt x="1293" y="1590"/>
                    <a:pt x="1343" y="1596"/>
                    <a:pt x="1390" y="1601"/>
                  </a:cubicBezTo>
                  <a:cubicBezTo>
                    <a:pt x="1402" y="1602"/>
                    <a:pt x="1414" y="1603"/>
                    <a:pt x="1426" y="1603"/>
                  </a:cubicBezTo>
                  <a:cubicBezTo>
                    <a:pt x="1479" y="1603"/>
                    <a:pt x="1538" y="1590"/>
                    <a:pt x="1585" y="1582"/>
                  </a:cubicBezTo>
                  <a:cubicBezTo>
                    <a:pt x="1614" y="1578"/>
                    <a:pt x="1636" y="1572"/>
                    <a:pt x="1665" y="1562"/>
                  </a:cubicBezTo>
                  <a:cubicBezTo>
                    <a:pt x="1753" y="1533"/>
                    <a:pt x="1825" y="1488"/>
                    <a:pt x="1893" y="1424"/>
                  </a:cubicBezTo>
                  <a:cubicBezTo>
                    <a:pt x="1962" y="1361"/>
                    <a:pt x="2001" y="1270"/>
                    <a:pt x="2030" y="1182"/>
                  </a:cubicBezTo>
                  <a:cubicBezTo>
                    <a:pt x="2032" y="1172"/>
                    <a:pt x="2034" y="1159"/>
                    <a:pt x="2038" y="1149"/>
                  </a:cubicBezTo>
                  <a:lnTo>
                    <a:pt x="2053" y="1034"/>
                  </a:lnTo>
                  <a:cubicBezTo>
                    <a:pt x="2055" y="985"/>
                    <a:pt x="2048" y="934"/>
                    <a:pt x="2040" y="885"/>
                  </a:cubicBezTo>
                  <a:cubicBezTo>
                    <a:pt x="2009" y="720"/>
                    <a:pt x="1927" y="565"/>
                    <a:pt x="1815" y="441"/>
                  </a:cubicBezTo>
                  <a:cubicBezTo>
                    <a:pt x="1733" y="355"/>
                    <a:pt x="1632" y="285"/>
                    <a:pt x="1527" y="226"/>
                  </a:cubicBezTo>
                  <a:cubicBezTo>
                    <a:pt x="1427" y="173"/>
                    <a:pt x="1320" y="125"/>
                    <a:pt x="1211" y="91"/>
                  </a:cubicBezTo>
                  <a:cubicBezTo>
                    <a:pt x="1092" y="52"/>
                    <a:pt x="973" y="31"/>
                    <a:pt x="850" y="13"/>
                  </a:cubicBezTo>
                  <a:cubicBezTo>
                    <a:pt x="807" y="9"/>
                    <a:pt x="762" y="2"/>
                    <a:pt x="7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93" name="Google Shape;1193;p70"/>
            <p:cNvSpPr/>
            <p:nvPr/>
          </p:nvSpPr>
          <p:spPr>
            <a:xfrm>
              <a:off x="5606859" y="3217228"/>
              <a:ext cx="184471" cy="357323"/>
            </a:xfrm>
            <a:custGeom>
              <a:avLst/>
              <a:gdLst/>
              <a:ahLst/>
              <a:cxnLst/>
              <a:rect l="l" t="t" r="r" b="b"/>
              <a:pathLst>
                <a:path w="3725" h="7215" extrusionOk="0">
                  <a:moveTo>
                    <a:pt x="1968" y="1721"/>
                  </a:moveTo>
                  <a:cubicBezTo>
                    <a:pt x="2021" y="1735"/>
                    <a:pt x="2079" y="1754"/>
                    <a:pt x="2132" y="1772"/>
                  </a:cubicBezTo>
                  <a:cubicBezTo>
                    <a:pt x="2243" y="1809"/>
                    <a:pt x="2354" y="1848"/>
                    <a:pt x="2462" y="1891"/>
                  </a:cubicBezTo>
                  <a:cubicBezTo>
                    <a:pt x="2442" y="1905"/>
                    <a:pt x="2426" y="1918"/>
                    <a:pt x="2405" y="1930"/>
                  </a:cubicBezTo>
                  <a:cubicBezTo>
                    <a:pt x="2385" y="1946"/>
                    <a:pt x="2360" y="1961"/>
                    <a:pt x="2339" y="1977"/>
                  </a:cubicBezTo>
                  <a:cubicBezTo>
                    <a:pt x="2313" y="1957"/>
                    <a:pt x="2282" y="1938"/>
                    <a:pt x="2247" y="1920"/>
                  </a:cubicBezTo>
                  <a:cubicBezTo>
                    <a:pt x="2237" y="1916"/>
                    <a:pt x="2231" y="1912"/>
                    <a:pt x="2220" y="1907"/>
                  </a:cubicBezTo>
                  <a:cubicBezTo>
                    <a:pt x="2175" y="1879"/>
                    <a:pt x="2134" y="1850"/>
                    <a:pt x="2091" y="1819"/>
                  </a:cubicBezTo>
                  <a:cubicBezTo>
                    <a:pt x="2050" y="1788"/>
                    <a:pt x="2009" y="1756"/>
                    <a:pt x="1968" y="1721"/>
                  </a:cubicBezTo>
                  <a:close/>
                  <a:moveTo>
                    <a:pt x="616" y="1"/>
                  </a:moveTo>
                  <a:cubicBezTo>
                    <a:pt x="544" y="1"/>
                    <a:pt x="458" y="43"/>
                    <a:pt x="415" y="94"/>
                  </a:cubicBezTo>
                  <a:cubicBezTo>
                    <a:pt x="364" y="153"/>
                    <a:pt x="323" y="215"/>
                    <a:pt x="306" y="295"/>
                  </a:cubicBezTo>
                  <a:cubicBezTo>
                    <a:pt x="278" y="434"/>
                    <a:pt x="294" y="572"/>
                    <a:pt x="317" y="711"/>
                  </a:cubicBezTo>
                  <a:cubicBezTo>
                    <a:pt x="329" y="802"/>
                    <a:pt x="343" y="890"/>
                    <a:pt x="360" y="978"/>
                  </a:cubicBezTo>
                  <a:cubicBezTo>
                    <a:pt x="384" y="1091"/>
                    <a:pt x="436" y="1200"/>
                    <a:pt x="479" y="1304"/>
                  </a:cubicBezTo>
                  <a:cubicBezTo>
                    <a:pt x="540" y="1450"/>
                    <a:pt x="626" y="1587"/>
                    <a:pt x="696" y="1731"/>
                  </a:cubicBezTo>
                  <a:cubicBezTo>
                    <a:pt x="712" y="1774"/>
                    <a:pt x="725" y="1817"/>
                    <a:pt x="733" y="1864"/>
                  </a:cubicBezTo>
                  <a:lnTo>
                    <a:pt x="733" y="1922"/>
                  </a:lnTo>
                  <a:cubicBezTo>
                    <a:pt x="733" y="1928"/>
                    <a:pt x="729" y="1932"/>
                    <a:pt x="727" y="1938"/>
                  </a:cubicBezTo>
                  <a:cubicBezTo>
                    <a:pt x="665" y="1979"/>
                    <a:pt x="602" y="2020"/>
                    <a:pt x="542" y="2061"/>
                  </a:cubicBezTo>
                  <a:cubicBezTo>
                    <a:pt x="431" y="2137"/>
                    <a:pt x="339" y="2228"/>
                    <a:pt x="275" y="2349"/>
                  </a:cubicBezTo>
                  <a:cubicBezTo>
                    <a:pt x="204" y="2480"/>
                    <a:pt x="165" y="2626"/>
                    <a:pt x="161" y="2773"/>
                  </a:cubicBezTo>
                  <a:cubicBezTo>
                    <a:pt x="159" y="2866"/>
                    <a:pt x="163" y="2958"/>
                    <a:pt x="175" y="3050"/>
                  </a:cubicBezTo>
                  <a:cubicBezTo>
                    <a:pt x="191" y="3169"/>
                    <a:pt x="202" y="3292"/>
                    <a:pt x="234" y="3405"/>
                  </a:cubicBezTo>
                  <a:cubicBezTo>
                    <a:pt x="271" y="3522"/>
                    <a:pt x="319" y="3633"/>
                    <a:pt x="368" y="3744"/>
                  </a:cubicBezTo>
                  <a:cubicBezTo>
                    <a:pt x="407" y="3834"/>
                    <a:pt x="448" y="3926"/>
                    <a:pt x="493" y="4012"/>
                  </a:cubicBezTo>
                  <a:cubicBezTo>
                    <a:pt x="532" y="4086"/>
                    <a:pt x="575" y="4158"/>
                    <a:pt x="612" y="4234"/>
                  </a:cubicBezTo>
                  <a:cubicBezTo>
                    <a:pt x="635" y="4298"/>
                    <a:pt x="653" y="4359"/>
                    <a:pt x="665" y="4425"/>
                  </a:cubicBezTo>
                  <a:cubicBezTo>
                    <a:pt x="671" y="4495"/>
                    <a:pt x="667" y="4562"/>
                    <a:pt x="661" y="4628"/>
                  </a:cubicBezTo>
                  <a:cubicBezTo>
                    <a:pt x="653" y="4667"/>
                    <a:pt x="645" y="4708"/>
                    <a:pt x="635" y="4747"/>
                  </a:cubicBezTo>
                  <a:cubicBezTo>
                    <a:pt x="630" y="4757"/>
                    <a:pt x="622" y="4767"/>
                    <a:pt x="616" y="4774"/>
                  </a:cubicBezTo>
                  <a:cubicBezTo>
                    <a:pt x="530" y="4870"/>
                    <a:pt x="425" y="4942"/>
                    <a:pt x="329" y="5030"/>
                  </a:cubicBezTo>
                  <a:cubicBezTo>
                    <a:pt x="185" y="5167"/>
                    <a:pt x="81" y="5334"/>
                    <a:pt x="29" y="5522"/>
                  </a:cubicBezTo>
                  <a:cubicBezTo>
                    <a:pt x="1" y="5629"/>
                    <a:pt x="1" y="5738"/>
                    <a:pt x="11" y="5847"/>
                  </a:cubicBezTo>
                  <a:cubicBezTo>
                    <a:pt x="21" y="5957"/>
                    <a:pt x="42" y="6062"/>
                    <a:pt x="72" y="6167"/>
                  </a:cubicBezTo>
                  <a:cubicBezTo>
                    <a:pt x="89" y="6224"/>
                    <a:pt x="109" y="6279"/>
                    <a:pt x="130" y="6337"/>
                  </a:cubicBezTo>
                  <a:cubicBezTo>
                    <a:pt x="124" y="6378"/>
                    <a:pt x="122" y="6415"/>
                    <a:pt x="120" y="6454"/>
                  </a:cubicBezTo>
                  <a:cubicBezTo>
                    <a:pt x="113" y="6554"/>
                    <a:pt x="111" y="6651"/>
                    <a:pt x="124" y="6751"/>
                  </a:cubicBezTo>
                  <a:cubicBezTo>
                    <a:pt x="132" y="6815"/>
                    <a:pt x="140" y="6881"/>
                    <a:pt x="154" y="6944"/>
                  </a:cubicBezTo>
                  <a:cubicBezTo>
                    <a:pt x="169" y="6977"/>
                    <a:pt x="181" y="7010"/>
                    <a:pt x="200" y="7041"/>
                  </a:cubicBezTo>
                  <a:cubicBezTo>
                    <a:pt x="226" y="7100"/>
                    <a:pt x="282" y="7131"/>
                    <a:pt x="333" y="7170"/>
                  </a:cubicBezTo>
                  <a:cubicBezTo>
                    <a:pt x="376" y="7201"/>
                    <a:pt x="438" y="7214"/>
                    <a:pt x="499" y="7214"/>
                  </a:cubicBezTo>
                  <a:cubicBezTo>
                    <a:pt x="543" y="7214"/>
                    <a:pt x="586" y="7207"/>
                    <a:pt x="620" y="7194"/>
                  </a:cubicBezTo>
                  <a:cubicBezTo>
                    <a:pt x="665" y="7178"/>
                    <a:pt x="704" y="7162"/>
                    <a:pt x="745" y="7133"/>
                  </a:cubicBezTo>
                  <a:cubicBezTo>
                    <a:pt x="801" y="7096"/>
                    <a:pt x="856" y="7055"/>
                    <a:pt x="914" y="7018"/>
                  </a:cubicBezTo>
                  <a:cubicBezTo>
                    <a:pt x="1002" y="6963"/>
                    <a:pt x="1092" y="6907"/>
                    <a:pt x="1168" y="6835"/>
                  </a:cubicBezTo>
                  <a:cubicBezTo>
                    <a:pt x="1221" y="6784"/>
                    <a:pt x="1270" y="6729"/>
                    <a:pt x="1320" y="6671"/>
                  </a:cubicBezTo>
                  <a:cubicBezTo>
                    <a:pt x="1365" y="6616"/>
                    <a:pt x="1414" y="6554"/>
                    <a:pt x="1453" y="6493"/>
                  </a:cubicBezTo>
                  <a:cubicBezTo>
                    <a:pt x="1476" y="6456"/>
                    <a:pt x="1492" y="6419"/>
                    <a:pt x="1506" y="6380"/>
                  </a:cubicBezTo>
                  <a:cubicBezTo>
                    <a:pt x="1533" y="6320"/>
                    <a:pt x="1558" y="6265"/>
                    <a:pt x="1574" y="6199"/>
                  </a:cubicBezTo>
                  <a:cubicBezTo>
                    <a:pt x="1584" y="6162"/>
                    <a:pt x="1595" y="6123"/>
                    <a:pt x="1601" y="6087"/>
                  </a:cubicBezTo>
                  <a:cubicBezTo>
                    <a:pt x="1615" y="6035"/>
                    <a:pt x="1627" y="5984"/>
                    <a:pt x="1646" y="5937"/>
                  </a:cubicBezTo>
                  <a:cubicBezTo>
                    <a:pt x="1648" y="5931"/>
                    <a:pt x="1652" y="5922"/>
                    <a:pt x="1656" y="5918"/>
                  </a:cubicBezTo>
                  <a:cubicBezTo>
                    <a:pt x="1666" y="5908"/>
                    <a:pt x="1679" y="5898"/>
                    <a:pt x="1689" y="5890"/>
                  </a:cubicBezTo>
                  <a:cubicBezTo>
                    <a:pt x="1816" y="5793"/>
                    <a:pt x="1945" y="5695"/>
                    <a:pt x="2079" y="5604"/>
                  </a:cubicBezTo>
                  <a:cubicBezTo>
                    <a:pt x="2183" y="5533"/>
                    <a:pt x="2292" y="5461"/>
                    <a:pt x="2387" y="5375"/>
                  </a:cubicBezTo>
                  <a:cubicBezTo>
                    <a:pt x="2477" y="5295"/>
                    <a:pt x="2549" y="5198"/>
                    <a:pt x="2614" y="5098"/>
                  </a:cubicBezTo>
                  <a:cubicBezTo>
                    <a:pt x="2686" y="4993"/>
                    <a:pt x="2737" y="4882"/>
                    <a:pt x="2785" y="4763"/>
                  </a:cubicBezTo>
                  <a:cubicBezTo>
                    <a:pt x="2821" y="4667"/>
                    <a:pt x="2846" y="4564"/>
                    <a:pt x="2860" y="4460"/>
                  </a:cubicBezTo>
                  <a:cubicBezTo>
                    <a:pt x="2873" y="4378"/>
                    <a:pt x="2889" y="4289"/>
                    <a:pt x="2881" y="4207"/>
                  </a:cubicBezTo>
                  <a:cubicBezTo>
                    <a:pt x="2877" y="4154"/>
                    <a:pt x="2869" y="4090"/>
                    <a:pt x="2858" y="4041"/>
                  </a:cubicBezTo>
                  <a:cubicBezTo>
                    <a:pt x="2848" y="3992"/>
                    <a:pt x="2838" y="3943"/>
                    <a:pt x="2821" y="3895"/>
                  </a:cubicBezTo>
                  <a:cubicBezTo>
                    <a:pt x="2791" y="3789"/>
                    <a:pt x="2748" y="3686"/>
                    <a:pt x="2698" y="3590"/>
                  </a:cubicBezTo>
                  <a:cubicBezTo>
                    <a:pt x="2684" y="3561"/>
                    <a:pt x="2672" y="3530"/>
                    <a:pt x="2655" y="3502"/>
                  </a:cubicBezTo>
                  <a:cubicBezTo>
                    <a:pt x="2633" y="3444"/>
                    <a:pt x="2612" y="3383"/>
                    <a:pt x="2596" y="3321"/>
                  </a:cubicBezTo>
                  <a:lnTo>
                    <a:pt x="2596" y="3255"/>
                  </a:lnTo>
                  <a:cubicBezTo>
                    <a:pt x="2598" y="3241"/>
                    <a:pt x="2604" y="3225"/>
                    <a:pt x="2608" y="3210"/>
                  </a:cubicBezTo>
                  <a:cubicBezTo>
                    <a:pt x="2614" y="3200"/>
                    <a:pt x="2620" y="3192"/>
                    <a:pt x="2625" y="3182"/>
                  </a:cubicBezTo>
                  <a:cubicBezTo>
                    <a:pt x="2672" y="3132"/>
                    <a:pt x="2723" y="3089"/>
                    <a:pt x="2774" y="3048"/>
                  </a:cubicBezTo>
                  <a:cubicBezTo>
                    <a:pt x="2914" y="2946"/>
                    <a:pt x="3066" y="2855"/>
                    <a:pt x="3213" y="2767"/>
                  </a:cubicBezTo>
                  <a:cubicBezTo>
                    <a:pt x="3314" y="2706"/>
                    <a:pt x="3412" y="2640"/>
                    <a:pt x="3494" y="2556"/>
                  </a:cubicBezTo>
                  <a:cubicBezTo>
                    <a:pt x="3548" y="2502"/>
                    <a:pt x="3591" y="2439"/>
                    <a:pt x="3632" y="2373"/>
                  </a:cubicBezTo>
                  <a:cubicBezTo>
                    <a:pt x="3681" y="2295"/>
                    <a:pt x="3714" y="2205"/>
                    <a:pt x="3720" y="2111"/>
                  </a:cubicBezTo>
                  <a:cubicBezTo>
                    <a:pt x="3724" y="1973"/>
                    <a:pt x="3667" y="1864"/>
                    <a:pt x="3581" y="1764"/>
                  </a:cubicBezTo>
                  <a:cubicBezTo>
                    <a:pt x="3507" y="1674"/>
                    <a:pt x="3410" y="1600"/>
                    <a:pt x="3310" y="1542"/>
                  </a:cubicBezTo>
                  <a:cubicBezTo>
                    <a:pt x="3232" y="1499"/>
                    <a:pt x="3154" y="1464"/>
                    <a:pt x="3074" y="1425"/>
                  </a:cubicBezTo>
                  <a:cubicBezTo>
                    <a:pt x="2877" y="1325"/>
                    <a:pt x="2668" y="1255"/>
                    <a:pt x="2460" y="1187"/>
                  </a:cubicBezTo>
                  <a:cubicBezTo>
                    <a:pt x="2315" y="1138"/>
                    <a:pt x="2169" y="1089"/>
                    <a:pt x="2017" y="1054"/>
                  </a:cubicBezTo>
                  <a:cubicBezTo>
                    <a:pt x="1855" y="1015"/>
                    <a:pt x="1689" y="978"/>
                    <a:pt x="1531" y="925"/>
                  </a:cubicBezTo>
                  <a:cubicBezTo>
                    <a:pt x="1515" y="914"/>
                    <a:pt x="1498" y="906"/>
                    <a:pt x="1484" y="894"/>
                  </a:cubicBezTo>
                  <a:cubicBezTo>
                    <a:pt x="1428" y="851"/>
                    <a:pt x="1381" y="802"/>
                    <a:pt x="1334" y="750"/>
                  </a:cubicBezTo>
                  <a:cubicBezTo>
                    <a:pt x="1291" y="701"/>
                    <a:pt x="1250" y="648"/>
                    <a:pt x="1209" y="596"/>
                  </a:cubicBezTo>
                  <a:cubicBezTo>
                    <a:pt x="1170" y="545"/>
                    <a:pt x="1135" y="494"/>
                    <a:pt x="1098" y="441"/>
                  </a:cubicBezTo>
                  <a:cubicBezTo>
                    <a:pt x="1055" y="377"/>
                    <a:pt x="1022" y="305"/>
                    <a:pt x="987" y="233"/>
                  </a:cubicBezTo>
                  <a:cubicBezTo>
                    <a:pt x="967" y="188"/>
                    <a:pt x="932" y="147"/>
                    <a:pt x="899" y="112"/>
                  </a:cubicBezTo>
                  <a:cubicBezTo>
                    <a:pt x="875" y="86"/>
                    <a:pt x="844" y="69"/>
                    <a:pt x="819" y="49"/>
                  </a:cubicBezTo>
                  <a:cubicBezTo>
                    <a:pt x="770" y="14"/>
                    <a:pt x="715" y="10"/>
                    <a:pt x="657" y="4"/>
                  </a:cubicBezTo>
                  <a:cubicBezTo>
                    <a:pt x="649" y="4"/>
                    <a:pt x="643" y="2"/>
                    <a:pt x="635" y="2"/>
                  </a:cubicBezTo>
                  <a:cubicBezTo>
                    <a:pt x="628" y="1"/>
                    <a:pt x="622" y="1"/>
                    <a:pt x="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70"/>
            <p:cNvSpPr/>
            <p:nvPr/>
          </p:nvSpPr>
          <p:spPr>
            <a:xfrm>
              <a:off x="5659895" y="3385954"/>
              <a:ext cx="24613" cy="24713"/>
            </a:xfrm>
            <a:custGeom>
              <a:avLst/>
              <a:gdLst/>
              <a:ahLst/>
              <a:cxnLst/>
              <a:rect l="l" t="t" r="r" b="b"/>
              <a:pathLst>
                <a:path w="497" h="499" extrusionOk="0">
                  <a:moveTo>
                    <a:pt x="249" y="0"/>
                  </a:moveTo>
                  <a:cubicBezTo>
                    <a:pt x="113" y="2"/>
                    <a:pt x="0" y="115"/>
                    <a:pt x="0" y="248"/>
                  </a:cubicBezTo>
                  <a:cubicBezTo>
                    <a:pt x="0" y="386"/>
                    <a:pt x="113" y="499"/>
                    <a:pt x="249" y="499"/>
                  </a:cubicBezTo>
                  <a:cubicBezTo>
                    <a:pt x="384" y="499"/>
                    <a:pt x="497" y="386"/>
                    <a:pt x="497" y="248"/>
                  </a:cubicBezTo>
                  <a:cubicBezTo>
                    <a:pt x="497" y="113"/>
                    <a:pt x="384"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70"/>
            <p:cNvSpPr/>
            <p:nvPr/>
          </p:nvSpPr>
          <p:spPr>
            <a:xfrm>
              <a:off x="5693718" y="3425672"/>
              <a:ext cx="24217" cy="24218"/>
            </a:xfrm>
            <a:custGeom>
              <a:avLst/>
              <a:gdLst/>
              <a:ahLst/>
              <a:cxnLst/>
              <a:rect l="l" t="t" r="r" b="b"/>
              <a:pathLst>
                <a:path w="489" h="489" extrusionOk="0">
                  <a:moveTo>
                    <a:pt x="245" y="0"/>
                  </a:moveTo>
                  <a:cubicBezTo>
                    <a:pt x="111" y="0"/>
                    <a:pt x="1" y="111"/>
                    <a:pt x="1" y="244"/>
                  </a:cubicBezTo>
                  <a:cubicBezTo>
                    <a:pt x="1" y="378"/>
                    <a:pt x="111" y="489"/>
                    <a:pt x="245" y="489"/>
                  </a:cubicBezTo>
                  <a:cubicBezTo>
                    <a:pt x="378" y="489"/>
                    <a:pt x="489" y="378"/>
                    <a:pt x="489" y="244"/>
                  </a:cubicBezTo>
                  <a:cubicBezTo>
                    <a:pt x="489" y="111"/>
                    <a:pt x="378" y="0"/>
                    <a:pt x="2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70"/>
            <p:cNvSpPr/>
            <p:nvPr/>
          </p:nvSpPr>
          <p:spPr>
            <a:xfrm>
              <a:off x="5635630" y="3473611"/>
              <a:ext cx="22384" cy="22435"/>
            </a:xfrm>
            <a:custGeom>
              <a:avLst/>
              <a:gdLst/>
              <a:ahLst/>
              <a:cxnLst/>
              <a:rect l="l" t="t" r="r" b="b"/>
              <a:pathLst>
                <a:path w="452" h="453" extrusionOk="0">
                  <a:moveTo>
                    <a:pt x="226" y="1"/>
                  </a:moveTo>
                  <a:cubicBezTo>
                    <a:pt x="105" y="1"/>
                    <a:pt x="0" y="103"/>
                    <a:pt x="0" y="226"/>
                  </a:cubicBezTo>
                  <a:cubicBezTo>
                    <a:pt x="0" y="349"/>
                    <a:pt x="103" y="452"/>
                    <a:pt x="226" y="452"/>
                  </a:cubicBezTo>
                  <a:cubicBezTo>
                    <a:pt x="349" y="452"/>
                    <a:pt x="452" y="349"/>
                    <a:pt x="452" y="226"/>
                  </a:cubicBezTo>
                  <a:cubicBezTo>
                    <a:pt x="452" y="103"/>
                    <a:pt x="349" y="1"/>
                    <a:pt x="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70"/>
            <p:cNvSpPr/>
            <p:nvPr/>
          </p:nvSpPr>
          <p:spPr>
            <a:xfrm>
              <a:off x="5692727" y="3340343"/>
              <a:ext cx="23424" cy="23376"/>
            </a:xfrm>
            <a:custGeom>
              <a:avLst/>
              <a:gdLst/>
              <a:ahLst/>
              <a:cxnLst/>
              <a:rect l="l" t="t" r="r" b="b"/>
              <a:pathLst>
                <a:path w="473" h="472" extrusionOk="0">
                  <a:moveTo>
                    <a:pt x="236" y="0"/>
                  </a:moveTo>
                  <a:cubicBezTo>
                    <a:pt x="109" y="0"/>
                    <a:pt x="0" y="109"/>
                    <a:pt x="0" y="236"/>
                  </a:cubicBezTo>
                  <a:cubicBezTo>
                    <a:pt x="0" y="365"/>
                    <a:pt x="109" y="472"/>
                    <a:pt x="236" y="472"/>
                  </a:cubicBezTo>
                  <a:cubicBezTo>
                    <a:pt x="365" y="472"/>
                    <a:pt x="472" y="365"/>
                    <a:pt x="472" y="236"/>
                  </a:cubicBezTo>
                  <a:cubicBezTo>
                    <a:pt x="472" y="109"/>
                    <a:pt x="365" y="0"/>
                    <a:pt x="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70"/>
            <p:cNvSpPr/>
            <p:nvPr/>
          </p:nvSpPr>
          <p:spPr>
            <a:xfrm>
              <a:off x="5658657" y="3305776"/>
              <a:ext cx="24761" cy="24713"/>
            </a:xfrm>
            <a:custGeom>
              <a:avLst/>
              <a:gdLst/>
              <a:ahLst/>
              <a:cxnLst/>
              <a:rect l="l" t="t" r="r" b="b"/>
              <a:pathLst>
                <a:path w="500" h="499" extrusionOk="0">
                  <a:moveTo>
                    <a:pt x="251" y="0"/>
                  </a:moveTo>
                  <a:cubicBezTo>
                    <a:pt x="114" y="0"/>
                    <a:pt x="1" y="113"/>
                    <a:pt x="1" y="251"/>
                  </a:cubicBezTo>
                  <a:cubicBezTo>
                    <a:pt x="1" y="386"/>
                    <a:pt x="114" y="499"/>
                    <a:pt x="251" y="499"/>
                  </a:cubicBezTo>
                  <a:cubicBezTo>
                    <a:pt x="387" y="499"/>
                    <a:pt x="499" y="386"/>
                    <a:pt x="499" y="251"/>
                  </a:cubicBezTo>
                  <a:cubicBezTo>
                    <a:pt x="499" y="113"/>
                    <a:pt x="387" y="0"/>
                    <a:pt x="2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70"/>
            <p:cNvSpPr/>
            <p:nvPr/>
          </p:nvSpPr>
          <p:spPr>
            <a:xfrm>
              <a:off x="5637363" y="3357082"/>
              <a:ext cx="14560" cy="14560"/>
            </a:xfrm>
            <a:custGeom>
              <a:avLst/>
              <a:gdLst/>
              <a:ahLst/>
              <a:cxnLst/>
              <a:rect l="l" t="t" r="r" b="b"/>
              <a:pathLst>
                <a:path w="294" h="294" extrusionOk="0">
                  <a:moveTo>
                    <a:pt x="146" y="1"/>
                  </a:moveTo>
                  <a:cubicBezTo>
                    <a:pt x="68" y="1"/>
                    <a:pt x="0" y="68"/>
                    <a:pt x="0" y="148"/>
                  </a:cubicBezTo>
                  <a:cubicBezTo>
                    <a:pt x="0" y="226"/>
                    <a:pt x="68" y="294"/>
                    <a:pt x="146" y="294"/>
                  </a:cubicBezTo>
                  <a:cubicBezTo>
                    <a:pt x="226" y="294"/>
                    <a:pt x="293" y="226"/>
                    <a:pt x="293" y="148"/>
                  </a:cubicBezTo>
                  <a:cubicBezTo>
                    <a:pt x="293" y="68"/>
                    <a:pt x="226"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70"/>
            <p:cNvSpPr/>
            <p:nvPr/>
          </p:nvSpPr>
          <p:spPr>
            <a:xfrm>
              <a:off x="5678366" y="3450335"/>
              <a:ext cx="17333" cy="17334"/>
            </a:xfrm>
            <a:custGeom>
              <a:avLst/>
              <a:gdLst/>
              <a:ahLst/>
              <a:cxnLst/>
              <a:rect l="l" t="t" r="r" b="b"/>
              <a:pathLst>
                <a:path w="350" h="350" extrusionOk="0">
                  <a:moveTo>
                    <a:pt x="175" y="1"/>
                  </a:moveTo>
                  <a:cubicBezTo>
                    <a:pt x="81" y="3"/>
                    <a:pt x="1" y="83"/>
                    <a:pt x="1" y="175"/>
                  </a:cubicBezTo>
                  <a:cubicBezTo>
                    <a:pt x="1" y="270"/>
                    <a:pt x="81" y="350"/>
                    <a:pt x="175" y="350"/>
                  </a:cubicBezTo>
                  <a:cubicBezTo>
                    <a:pt x="270" y="350"/>
                    <a:pt x="350" y="270"/>
                    <a:pt x="350" y="175"/>
                  </a:cubicBezTo>
                  <a:cubicBezTo>
                    <a:pt x="350" y="81"/>
                    <a:pt x="270" y="1"/>
                    <a:pt x="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70"/>
            <p:cNvSpPr/>
            <p:nvPr/>
          </p:nvSpPr>
          <p:spPr>
            <a:xfrm>
              <a:off x="6558690" y="3100353"/>
              <a:ext cx="444167" cy="312305"/>
            </a:xfrm>
            <a:custGeom>
              <a:avLst/>
              <a:gdLst/>
              <a:ahLst/>
              <a:cxnLst/>
              <a:rect l="l" t="t" r="r" b="b"/>
              <a:pathLst>
                <a:path w="8969" h="6306" extrusionOk="0">
                  <a:moveTo>
                    <a:pt x="6209" y="0"/>
                  </a:moveTo>
                  <a:cubicBezTo>
                    <a:pt x="1" y="888"/>
                    <a:pt x="4973" y="6305"/>
                    <a:pt x="7297" y="6305"/>
                  </a:cubicBezTo>
                  <a:cubicBezTo>
                    <a:pt x="8469" y="6305"/>
                    <a:pt x="8968" y="4929"/>
                    <a:pt x="7026" y="905"/>
                  </a:cubicBezTo>
                  <a:cubicBezTo>
                    <a:pt x="7327" y="845"/>
                    <a:pt x="6543" y="0"/>
                    <a:pt x="62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70"/>
            <p:cNvSpPr/>
            <p:nvPr/>
          </p:nvSpPr>
          <p:spPr>
            <a:xfrm>
              <a:off x="6832587" y="3277994"/>
              <a:ext cx="154609" cy="134609"/>
            </a:xfrm>
            <a:custGeom>
              <a:avLst/>
              <a:gdLst/>
              <a:ahLst/>
              <a:cxnLst/>
              <a:rect l="l" t="t" r="r" b="b"/>
              <a:pathLst>
                <a:path w="3122" h="2718" extrusionOk="0">
                  <a:moveTo>
                    <a:pt x="2524" y="0"/>
                  </a:moveTo>
                  <a:cubicBezTo>
                    <a:pt x="2034" y="0"/>
                    <a:pt x="1676" y="587"/>
                    <a:pt x="1888" y="1011"/>
                  </a:cubicBezTo>
                  <a:cubicBezTo>
                    <a:pt x="1612" y="1011"/>
                    <a:pt x="1335" y="827"/>
                    <a:pt x="1100" y="827"/>
                  </a:cubicBezTo>
                  <a:cubicBezTo>
                    <a:pt x="983" y="827"/>
                    <a:pt x="876" y="873"/>
                    <a:pt x="785" y="1011"/>
                  </a:cubicBezTo>
                  <a:cubicBezTo>
                    <a:pt x="645" y="1150"/>
                    <a:pt x="785" y="1427"/>
                    <a:pt x="785" y="1704"/>
                  </a:cubicBezTo>
                  <a:cubicBezTo>
                    <a:pt x="785" y="1565"/>
                    <a:pt x="715" y="1531"/>
                    <a:pt x="628" y="1531"/>
                  </a:cubicBezTo>
                  <a:cubicBezTo>
                    <a:pt x="541" y="1531"/>
                    <a:pt x="438" y="1565"/>
                    <a:pt x="368" y="1565"/>
                  </a:cubicBezTo>
                  <a:cubicBezTo>
                    <a:pt x="190" y="1698"/>
                    <a:pt x="69" y="1862"/>
                    <a:pt x="1" y="2043"/>
                  </a:cubicBezTo>
                  <a:cubicBezTo>
                    <a:pt x="619" y="2458"/>
                    <a:pt x="1256" y="2718"/>
                    <a:pt x="1766" y="2718"/>
                  </a:cubicBezTo>
                  <a:cubicBezTo>
                    <a:pt x="2624" y="2718"/>
                    <a:pt x="3121" y="1980"/>
                    <a:pt x="2561" y="1"/>
                  </a:cubicBezTo>
                  <a:cubicBezTo>
                    <a:pt x="2549" y="1"/>
                    <a:pt x="2536" y="0"/>
                    <a:pt x="2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03" name="Google Shape;1203;p70"/>
            <p:cNvSpPr/>
            <p:nvPr/>
          </p:nvSpPr>
          <p:spPr>
            <a:xfrm>
              <a:off x="6859922" y="3319098"/>
              <a:ext cx="134503" cy="116087"/>
            </a:xfrm>
            <a:custGeom>
              <a:avLst/>
              <a:gdLst/>
              <a:ahLst/>
              <a:cxnLst/>
              <a:rect l="l" t="t" r="r" b="b"/>
              <a:pathLst>
                <a:path w="2716" h="2344" extrusionOk="0">
                  <a:moveTo>
                    <a:pt x="719" y="1275"/>
                  </a:moveTo>
                  <a:cubicBezTo>
                    <a:pt x="718" y="1276"/>
                    <a:pt x="718" y="1276"/>
                    <a:pt x="717" y="1276"/>
                  </a:cubicBezTo>
                  <a:cubicBezTo>
                    <a:pt x="718" y="1276"/>
                    <a:pt x="718" y="1275"/>
                    <a:pt x="719" y="1275"/>
                  </a:cubicBezTo>
                  <a:close/>
                  <a:moveTo>
                    <a:pt x="2194" y="1"/>
                  </a:moveTo>
                  <a:cubicBezTo>
                    <a:pt x="2152" y="1"/>
                    <a:pt x="2113" y="11"/>
                    <a:pt x="2079" y="27"/>
                  </a:cubicBezTo>
                  <a:cubicBezTo>
                    <a:pt x="2011" y="56"/>
                    <a:pt x="1956" y="97"/>
                    <a:pt x="1911" y="158"/>
                  </a:cubicBezTo>
                  <a:cubicBezTo>
                    <a:pt x="1886" y="197"/>
                    <a:pt x="1866" y="230"/>
                    <a:pt x="1845" y="271"/>
                  </a:cubicBezTo>
                  <a:cubicBezTo>
                    <a:pt x="1778" y="409"/>
                    <a:pt x="1753" y="566"/>
                    <a:pt x="1706" y="714"/>
                  </a:cubicBezTo>
                  <a:cubicBezTo>
                    <a:pt x="1689" y="757"/>
                    <a:pt x="1669" y="796"/>
                    <a:pt x="1644" y="837"/>
                  </a:cubicBezTo>
                  <a:cubicBezTo>
                    <a:pt x="1642" y="843"/>
                    <a:pt x="1638" y="848"/>
                    <a:pt x="1634" y="850"/>
                  </a:cubicBezTo>
                  <a:cubicBezTo>
                    <a:pt x="1607" y="825"/>
                    <a:pt x="1579" y="796"/>
                    <a:pt x="1552" y="772"/>
                  </a:cubicBezTo>
                  <a:cubicBezTo>
                    <a:pt x="1515" y="731"/>
                    <a:pt x="1474" y="690"/>
                    <a:pt x="1433" y="651"/>
                  </a:cubicBezTo>
                  <a:cubicBezTo>
                    <a:pt x="1351" y="571"/>
                    <a:pt x="1258" y="495"/>
                    <a:pt x="1152" y="447"/>
                  </a:cubicBezTo>
                  <a:cubicBezTo>
                    <a:pt x="1104" y="427"/>
                    <a:pt x="1054" y="414"/>
                    <a:pt x="1003" y="414"/>
                  </a:cubicBezTo>
                  <a:cubicBezTo>
                    <a:pt x="977" y="414"/>
                    <a:pt x="950" y="417"/>
                    <a:pt x="924" y="425"/>
                  </a:cubicBezTo>
                  <a:cubicBezTo>
                    <a:pt x="828" y="454"/>
                    <a:pt x="746" y="521"/>
                    <a:pt x="690" y="610"/>
                  </a:cubicBezTo>
                  <a:cubicBezTo>
                    <a:pt x="674" y="640"/>
                    <a:pt x="659" y="669"/>
                    <a:pt x="649" y="704"/>
                  </a:cubicBezTo>
                  <a:cubicBezTo>
                    <a:pt x="637" y="741"/>
                    <a:pt x="635" y="776"/>
                    <a:pt x="633" y="815"/>
                  </a:cubicBezTo>
                  <a:cubicBezTo>
                    <a:pt x="627" y="874"/>
                    <a:pt x="639" y="936"/>
                    <a:pt x="653" y="991"/>
                  </a:cubicBezTo>
                  <a:cubicBezTo>
                    <a:pt x="668" y="1059"/>
                    <a:pt x="686" y="1125"/>
                    <a:pt x="705" y="1192"/>
                  </a:cubicBezTo>
                  <a:cubicBezTo>
                    <a:pt x="676" y="1184"/>
                    <a:pt x="647" y="1176"/>
                    <a:pt x="616" y="1168"/>
                  </a:cubicBezTo>
                  <a:cubicBezTo>
                    <a:pt x="565" y="1155"/>
                    <a:pt x="510" y="1145"/>
                    <a:pt x="454" y="1143"/>
                  </a:cubicBezTo>
                  <a:cubicBezTo>
                    <a:pt x="448" y="1143"/>
                    <a:pt x="443" y="1143"/>
                    <a:pt x="437" y="1143"/>
                  </a:cubicBezTo>
                  <a:cubicBezTo>
                    <a:pt x="398" y="1143"/>
                    <a:pt x="360" y="1148"/>
                    <a:pt x="321" y="1157"/>
                  </a:cubicBezTo>
                  <a:cubicBezTo>
                    <a:pt x="276" y="1168"/>
                    <a:pt x="235" y="1188"/>
                    <a:pt x="192" y="1209"/>
                  </a:cubicBezTo>
                  <a:cubicBezTo>
                    <a:pt x="153" y="1229"/>
                    <a:pt x="114" y="1264"/>
                    <a:pt x="89" y="1297"/>
                  </a:cubicBezTo>
                  <a:cubicBezTo>
                    <a:pt x="52" y="1340"/>
                    <a:pt x="38" y="1383"/>
                    <a:pt x="19" y="1434"/>
                  </a:cubicBezTo>
                  <a:cubicBezTo>
                    <a:pt x="1" y="1484"/>
                    <a:pt x="11" y="1551"/>
                    <a:pt x="23" y="1598"/>
                  </a:cubicBezTo>
                  <a:cubicBezTo>
                    <a:pt x="34" y="1646"/>
                    <a:pt x="52" y="1687"/>
                    <a:pt x="73" y="1730"/>
                  </a:cubicBezTo>
                  <a:cubicBezTo>
                    <a:pt x="112" y="1810"/>
                    <a:pt x="167" y="1875"/>
                    <a:pt x="229" y="1941"/>
                  </a:cubicBezTo>
                  <a:cubicBezTo>
                    <a:pt x="339" y="2056"/>
                    <a:pt x="473" y="2152"/>
                    <a:pt x="618" y="2218"/>
                  </a:cubicBezTo>
                  <a:cubicBezTo>
                    <a:pt x="694" y="2251"/>
                    <a:pt x="768" y="2280"/>
                    <a:pt x="848" y="2300"/>
                  </a:cubicBezTo>
                  <a:cubicBezTo>
                    <a:pt x="920" y="2316"/>
                    <a:pt x="996" y="2323"/>
                    <a:pt x="1074" y="2327"/>
                  </a:cubicBezTo>
                  <a:cubicBezTo>
                    <a:pt x="1119" y="2333"/>
                    <a:pt x="1168" y="2341"/>
                    <a:pt x="1213" y="2343"/>
                  </a:cubicBezTo>
                  <a:cubicBezTo>
                    <a:pt x="1258" y="2343"/>
                    <a:pt x="1304" y="2335"/>
                    <a:pt x="1347" y="2325"/>
                  </a:cubicBezTo>
                  <a:cubicBezTo>
                    <a:pt x="1376" y="2329"/>
                    <a:pt x="1406" y="2332"/>
                    <a:pt x="1436" y="2332"/>
                  </a:cubicBezTo>
                  <a:cubicBezTo>
                    <a:pt x="1446" y="2332"/>
                    <a:pt x="1456" y="2331"/>
                    <a:pt x="1466" y="2331"/>
                  </a:cubicBezTo>
                  <a:cubicBezTo>
                    <a:pt x="1537" y="2327"/>
                    <a:pt x="1609" y="2314"/>
                    <a:pt x="1679" y="2292"/>
                  </a:cubicBezTo>
                  <a:cubicBezTo>
                    <a:pt x="1722" y="2275"/>
                    <a:pt x="1765" y="2259"/>
                    <a:pt x="1808" y="2241"/>
                  </a:cubicBezTo>
                  <a:cubicBezTo>
                    <a:pt x="1907" y="2197"/>
                    <a:pt x="2009" y="2159"/>
                    <a:pt x="2102" y="2099"/>
                  </a:cubicBezTo>
                  <a:cubicBezTo>
                    <a:pt x="2151" y="2068"/>
                    <a:pt x="2196" y="2029"/>
                    <a:pt x="2239" y="1992"/>
                  </a:cubicBezTo>
                  <a:cubicBezTo>
                    <a:pt x="2276" y="1957"/>
                    <a:pt x="2311" y="1925"/>
                    <a:pt x="2346" y="1890"/>
                  </a:cubicBezTo>
                  <a:cubicBezTo>
                    <a:pt x="2407" y="1820"/>
                    <a:pt x="2469" y="1742"/>
                    <a:pt x="2514" y="1660"/>
                  </a:cubicBezTo>
                  <a:cubicBezTo>
                    <a:pt x="2565" y="1572"/>
                    <a:pt x="2598" y="1465"/>
                    <a:pt x="2633" y="1369"/>
                  </a:cubicBezTo>
                  <a:cubicBezTo>
                    <a:pt x="2658" y="1297"/>
                    <a:pt x="2676" y="1225"/>
                    <a:pt x="2688" y="1147"/>
                  </a:cubicBezTo>
                  <a:cubicBezTo>
                    <a:pt x="2701" y="1059"/>
                    <a:pt x="2707" y="967"/>
                    <a:pt x="2709" y="874"/>
                  </a:cubicBezTo>
                  <a:cubicBezTo>
                    <a:pt x="2715" y="716"/>
                    <a:pt x="2699" y="562"/>
                    <a:pt x="2658" y="413"/>
                  </a:cubicBezTo>
                  <a:cubicBezTo>
                    <a:pt x="2645" y="361"/>
                    <a:pt x="2619" y="306"/>
                    <a:pt x="2596" y="261"/>
                  </a:cubicBezTo>
                  <a:cubicBezTo>
                    <a:pt x="2565" y="201"/>
                    <a:pt x="2526" y="156"/>
                    <a:pt x="2483" y="105"/>
                  </a:cubicBezTo>
                  <a:cubicBezTo>
                    <a:pt x="2461" y="84"/>
                    <a:pt x="2438" y="66"/>
                    <a:pt x="2409" y="49"/>
                  </a:cubicBezTo>
                  <a:cubicBezTo>
                    <a:pt x="2377" y="33"/>
                    <a:pt x="2340" y="19"/>
                    <a:pt x="2305" y="13"/>
                  </a:cubicBezTo>
                  <a:cubicBezTo>
                    <a:pt x="2284" y="6"/>
                    <a:pt x="2260" y="4"/>
                    <a:pt x="2237" y="4"/>
                  </a:cubicBezTo>
                  <a:cubicBezTo>
                    <a:pt x="2222" y="2"/>
                    <a:pt x="2208" y="1"/>
                    <a:pt x="21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70"/>
            <p:cNvSpPr/>
            <p:nvPr/>
          </p:nvSpPr>
          <p:spPr>
            <a:xfrm>
              <a:off x="6958913" y="3369661"/>
              <a:ext cx="11390" cy="11242"/>
            </a:xfrm>
            <a:custGeom>
              <a:avLst/>
              <a:gdLst/>
              <a:ahLst/>
              <a:cxnLst/>
              <a:rect l="l" t="t" r="r" b="b"/>
              <a:pathLst>
                <a:path w="230" h="227" extrusionOk="0">
                  <a:moveTo>
                    <a:pt x="111" y="1"/>
                  </a:moveTo>
                  <a:cubicBezTo>
                    <a:pt x="51" y="1"/>
                    <a:pt x="0" y="60"/>
                    <a:pt x="2" y="120"/>
                  </a:cubicBezTo>
                  <a:cubicBezTo>
                    <a:pt x="4" y="184"/>
                    <a:pt x="60" y="227"/>
                    <a:pt x="121" y="227"/>
                  </a:cubicBezTo>
                  <a:cubicBezTo>
                    <a:pt x="183" y="227"/>
                    <a:pt x="230" y="171"/>
                    <a:pt x="228" y="108"/>
                  </a:cubicBezTo>
                  <a:cubicBezTo>
                    <a:pt x="226" y="44"/>
                    <a:pt x="172" y="1"/>
                    <a:pt x="111" y="1"/>
                  </a:cubicBez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70"/>
            <p:cNvSpPr/>
            <p:nvPr/>
          </p:nvSpPr>
          <p:spPr>
            <a:xfrm>
              <a:off x="6909195" y="3406259"/>
              <a:ext cx="11341" cy="11242"/>
            </a:xfrm>
            <a:custGeom>
              <a:avLst/>
              <a:gdLst/>
              <a:ahLst/>
              <a:cxnLst/>
              <a:rect l="l" t="t" r="r" b="b"/>
              <a:pathLst>
                <a:path w="229" h="227" extrusionOk="0">
                  <a:moveTo>
                    <a:pt x="110" y="1"/>
                  </a:moveTo>
                  <a:cubicBezTo>
                    <a:pt x="50" y="3"/>
                    <a:pt x="1" y="60"/>
                    <a:pt x="3" y="119"/>
                  </a:cubicBezTo>
                  <a:cubicBezTo>
                    <a:pt x="7" y="183"/>
                    <a:pt x="60" y="226"/>
                    <a:pt x="120" y="226"/>
                  </a:cubicBezTo>
                  <a:cubicBezTo>
                    <a:pt x="181" y="226"/>
                    <a:pt x="229" y="171"/>
                    <a:pt x="227" y="107"/>
                  </a:cubicBezTo>
                  <a:cubicBezTo>
                    <a:pt x="224" y="44"/>
                    <a:pt x="171" y="1"/>
                    <a:pt x="110" y="1"/>
                  </a:cubicBez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70"/>
            <p:cNvSpPr/>
            <p:nvPr/>
          </p:nvSpPr>
          <p:spPr>
            <a:xfrm>
              <a:off x="6934401" y="3386846"/>
              <a:ext cx="20057" cy="15204"/>
            </a:xfrm>
            <a:custGeom>
              <a:avLst/>
              <a:gdLst/>
              <a:ahLst/>
              <a:cxnLst/>
              <a:rect l="l" t="t" r="r" b="b"/>
              <a:pathLst>
                <a:path w="405" h="307" extrusionOk="0">
                  <a:moveTo>
                    <a:pt x="140" y="144"/>
                  </a:moveTo>
                  <a:cubicBezTo>
                    <a:pt x="138" y="144"/>
                    <a:pt x="138" y="146"/>
                    <a:pt x="138" y="146"/>
                  </a:cubicBezTo>
                  <a:cubicBezTo>
                    <a:pt x="140" y="146"/>
                    <a:pt x="140" y="144"/>
                    <a:pt x="140" y="144"/>
                  </a:cubicBezTo>
                  <a:close/>
                  <a:moveTo>
                    <a:pt x="181" y="1"/>
                  </a:moveTo>
                  <a:cubicBezTo>
                    <a:pt x="155" y="1"/>
                    <a:pt x="126" y="3"/>
                    <a:pt x="99" y="13"/>
                  </a:cubicBezTo>
                  <a:cubicBezTo>
                    <a:pt x="72" y="23"/>
                    <a:pt x="44" y="46"/>
                    <a:pt x="27" y="72"/>
                  </a:cubicBezTo>
                  <a:cubicBezTo>
                    <a:pt x="15" y="95"/>
                    <a:pt x="7" y="124"/>
                    <a:pt x="5" y="148"/>
                  </a:cubicBezTo>
                  <a:cubicBezTo>
                    <a:pt x="3" y="179"/>
                    <a:pt x="1" y="210"/>
                    <a:pt x="1" y="241"/>
                  </a:cubicBezTo>
                  <a:cubicBezTo>
                    <a:pt x="1" y="276"/>
                    <a:pt x="31" y="306"/>
                    <a:pt x="65" y="306"/>
                  </a:cubicBezTo>
                  <a:cubicBezTo>
                    <a:pt x="66" y="306"/>
                    <a:pt x="67" y="306"/>
                    <a:pt x="68" y="306"/>
                  </a:cubicBezTo>
                  <a:cubicBezTo>
                    <a:pt x="107" y="302"/>
                    <a:pt x="136" y="271"/>
                    <a:pt x="134" y="237"/>
                  </a:cubicBezTo>
                  <a:lnTo>
                    <a:pt x="134" y="167"/>
                  </a:lnTo>
                  <a:cubicBezTo>
                    <a:pt x="134" y="159"/>
                    <a:pt x="136" y="152"/>
                    <a:pt x="138" y="144"/>
                  </a:cubicBezTo>
                  <a:cubicBezTo>
                    <a:pt x="138" y="142"/>
                    <a:pt x="140" y="142"/>
                    <a:pt x="140" y="138"/>
                  </a:cubicBezTo>
                  <a:lnTo>
                    <a:pt x="142" y="138"/>
                  </a:lnTo>
                  <a:cubicBezTo>
                    <a:pt x="148" y="138"/>
                    <a:pt x="150" y="136"/>
                    <a:pt x="157" y="136"/>
                  </a:cubicBezTo>
                  <a:cubicBezTo>
                    <a:pt x="162" y="135"/>
                    <a:pt x="168" y="135"/>
                    <a:pt x="174" y="135"/>
                  </a:cubicBezTo>
                  <a:cubicBezTo>
                    <a:pt x="186" y="135"/>
                    <a:pt x="200" y="136"/>
                    <a:pt x="212" y="136"/>
                  </a:cubicBezTo>
                  <a:cubicBezTo>
                    <a:pt x="245" y="142"/>
                    <a:pt x="282" y="146"/>
                    <a:pt x="315" y="152"/>
                  </a:cubicBezTo>
                  <a:cubicBezTo>
                    <a:pt x="318" y="153"/>
                    <a:pt x="321" y="153"/>
                    <a:pt x="325" y="153"/>
                  </a:cubicBezTo>
                  <a:cubicBezTo>
                    <a:pt x="358" y="153"/>
                    <a:pt x="387" y="135"/>
                    <a:pt x="397" y="101"/>
                  </a:cubicBezTo>
                  <a:cubicBezTo>
                    <a:pt x="405" y="66"/>
                    <a:pt x="382" y="25"/>
                    <a:pt x="345" y="19"/>
                  </a:cubicBezTo>
                  <a:cubicBezTo>
                    <a:pt x="317" y="13"/>
                    <a:pt x="290" y="9"/>
                    <a:pt x="261" y="5"/>
                  </a:cubicBezTo>
                  <a:cubicBezTo>
                    <a:pt x="235" y="3"/>
                    <a:pt x="210" y="1"/>
                    <a:pt x="181" y="1"/>
                  </a:cubicBez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70"/>
            <p:cNvSpPr/>
            <p:nvPr/>
          </p:nvSpPr>
          <p:spPr>
            <a:xfrm>
              <a:off x="6469702" y="3214059"/>
              <a:ext cx="270195" cy="284818"/>
            </a:xfrm>
            <a:custGeom>
              <a:avLst/>
              <a:gdLst/>
              <a:ahLst/>
              <a:cxnLst/>
              <a:rect l="l" t="t" r="r" b="b"/>
              <a:pathLst>
                <a:path w="5456" h="5751" extrusionOk="0">
                  <a:moveTo>
                    <a:pt x="3135" y="0"/>
                  </a:moveTo>
                  <a:cubicBezTo>
                    <a:pt x="2985" y="0"/>
                    <a:pt x="2822" y="14"/>
                    <a:pt x="2647" y="45"/>
                  </a:cubicBezTo>
                  <a:cubicBezTo>
                    <a:pt x="1" y="868"/>
                    <a:pt x="676" y="3264"/>
                    <a:pt x="3142" y="5751"/>
                  </a:cubicBezTo>
                  <a:cubicBezTo>
                    <a:pt x="3164" y="5509"/>
                    <a:pt x="3380" y="5239"/>
                    <a:pt x="3656" y="5239"/>
                  </a:cubicBezTo>
                  <a:cubicBezTo>
                    <a:pt x="3761" y="5239"/>
                    <a:pt x="3874" y="5278"/>
                    <a:pt x="3989" y="5371"/>
                  </a:cubicBezTo>
                  <a:cubicBezTo>
                    <a:pt x="3974" y="5198"/>
                    <a:pt x="4163" y="4845"/>
                    <a:pt x="4492" y="4845"/>
                  </a:cubicBezTo>
                  <a:cubicBezTo>
                    <a:pt x="4560" y="4845"/>
                    <a:pt x="4634" y="4860"/>
                    <a:pt x="4713" y="4895"/>
                  </a:cubicBezTo>
                  <a:cubicBezTo>
                    <a:pt x="4814" y="4797"/>
                    <a:pt x="4789" y="4489"/>
                    <a:pt x="5456" y="4476"/>
                  </a:cubicBezTo>
                  <a:cubicBezTo>
                    <a:pt x="5018" y="3086"/>
                    <a:pt x="5331" y="0"/>
                    <a:pt x="31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70"/>
            <p:cNvSpPr/>
            <p:nvPr/>
          </p:nvSpPr>
          <p:spPr>
            <a:xfrm>
              <a:off x="6592859" y="3402198"/>
              <a:ext cx="147032" cy="96574"/>
            </a:xfrm>
            <a:custGeom>
              <a:avLst/>
              <a:gdLst/>
              <a:ahLst/>
              <a:cxnLst/>
              <a:rect l="l" t="t" r="r" b="b"/>
              <a:pathLst>
                <a:path w="2969" h="1950" extrusionOk="0">
                  <a:moveTo>
                    <a:pt x="2819" y="0"/>
                  </a:moveTo>
                  <a:cubicBezTo>
                    <a:pt x="2405" y="50"/>
                    <a:pt x="2029" y="388"/>
                    <a:pt x="2029" y="852"/>
                  </a:cubicBezTo>
                  <a:cubicBezTo>
                    <a:pt x="1876" y="624"/>
                    <a:pt x="1682" y="522"/>
                    <a:pt x="1492" y="522"/>
                  </a:cubicBezTo>
                  <a:cubicBezTo>
                    <a:pt x="1353" y="522"/>
                    <a:pt x="1217" y="577"/>
                    <a:pt x="1102" y="677"/>
                  </a:cubicBezTo>
                  <a:cubicBezTo>
                    <a:pt x="1075" y="700"/>
                    <a:pt x="1063" y="731"/>
                    <a:pt x="1063" y="766"/>
                  </a:cubicBezTo>
                  <a:lnTo>
                    <a:pt x="1063" y="1264"/>
                  </a:lnTo>
                  <a:cubicBezTo>
                    <a:pt x="954" y="1101"/>
                    <a:pt x="803" y="1045"/>
                    <a:pt x="643" y="1045"/>
                  </a:cubicBezTo>
                  <a:cubicBezTo>
                    <a:pt x="415" y="1045"/>
                    <a:pt x="169" y="1159"/>
                    <a:pt x="0" y="1242"/>
                  </a:cubicBezTo>
                  <a:cubicBezTo>
                    <a:pt x="201" y="1476"/>
                    <a:pt x="421" y="1714"/>
                    <a:pt x="655" y="1949"/>
                  </a:cubicBezTo>
                  <a:cubicBezTo>
                    <a:pt x="677" y="1708"/>
                    <a:pt x="893" y="1438"/>
                    <a:pt x="1169" y="1438"/>
                  </a:cubicBezTo>
                  <a:cubicBezTo>
                    <a:pt x="1274" y="1438"/>
                    <a:pt x="1387" y="1476"/>
                    <a:pt x="1502" y="1570"/>
                  </a:cubicBezTo>
                  <a:cubicBezTo>
                    <a:pt x="1487" y="1396"/>
                    <a:pt x="1676" y="1044"/>
                    <a:pt x="2005" y="1044"/>
                  </a:cubicBezTo>
                  <a:cubicBezTo>
                    <a:pt x="2073" y="1044"/>
                    <a:pt x="2147" y="1059"/>
                    <a:pt x="2226" y="1094"/>
                  </a:cubicBezTo>
                  <a:cubicBezTo>
                    <a:pt x="2327" y="995"/>
                    <a:pt x="2302" y="688"/>
                    <a:pt x="2969" y="675"/>
                  </a:cubicBezTo>
                  <a:cubicBezTo>
                    <a:pt x="2907" y="481"/>
                    <a:pt x="2860" y="249"/>
                    <a:pt x="28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70"/>
            <p:cNvSpPr/>
            <p:nvPr/>
          </p:nvSpPr>
          <p:spPr>
            <a:xfrm>
              <a:off x="6625245" y="3435032"/>
              <a:ext cx="138019" cy="121732"/>
            </a:xfrm>
            <a:custGeom>
              <a:avLst/>
              <a:gdLst/>
              <a:ahLst/>
              <a:cxnLst/>
              <a:rect l="l" t="t" r="r" b="b"/>
              <a:pathLst>
                <a:path w="2787" h="2458" extrusionOk="0">
                  <a:moveTo>
                    <a:pt x="2177" y="0"/>
                  </a:moveTo>
                  <a:cubicBezTo>
                    <a:pt x="2132" y="0"/>
                    <a:pt x="2081" y="10"/>
                    <a:pt x="2022" y="25"/>
                  </a:cubicBezTo>
                  <a:cubicBezTo>
                    <a:pt x="1907" y="62"/>
                    <a:pt x="1814" y="138"/>
                    <a:pt x="1726" y="216"/>
                  </a:cubicBezTo>
                  <a:cubicBezTo>
                    <a:pt x="1710" y="230"/>
                    <a:pt x="1691" y="248"/>
                    <a:pt x="1673" y="267"/>
                  </a:cubicBezTo>
                  <a:cubicBezTo>
                    <a:pt x="1650" y="291"/>
                    <a:pt x="1630" y="322"/>
                    <a:pt x="1611" y="353"/>
                  </a:cubicBezTo>
                  <a:lnTo>
                    <a:pt x="1609" y="361"/>
                  </a:lnTo>
                  <a:cubicBezTo>
                    <a:pt x="1597" y="382"/>
                    <a:pt x="1582" y="406"/>
                    <a:pt x="1572" y="435"/>
                  </a:cubicBezTo>
                  <a:lnTo>
                    <a:pt x="1568" y="429"/>
                  </a:lnTo>
                  <a:cubicBezTo>
                    <a:pt x="1517" y="402"/>
                    <a:pt x="1459" y="386"/>
                    <a:pt x="1394" y="386"/>
                  </a:cubicBezTo>
                  <a:cubicBezTo>
                    <a:pt x="1357" y="386"/>
                    <a:pt x="1320" y="392"/>
                    <a:pt x="1281" y="398"/>
                  </a:cubicBezTo>
                  <a:cubicBezTo>
                    <a:pt x="1221" y="412"/>
                    <a:pt x="1166" y="435"/>
                    <a:pt x="1096" y="468"/>
                  </a:cubicBezTo>
                  <a:cubicBezTo>
                    <a:pt x="1088" y="472"/>
                    <a:pt x="1080" y="476"/>
                    <a:pt x="1076" y="480"/>
                  </a:cubicBezTo>
                  <a:lnTo>
                    <a:pt x="1068" y="486"/>
                  </a:lnTo>
                  <a:cubicBezTo>
                    <a:pt x="1053" y="497"/>
                    <a:pt x="1037" y="507"/>
                    <a:pt x="1024" y="519"/>
                  </a:cubicBezTo>
                  <a:cubicBezTo>
                    <a:pt x="994" y="546"/>
                    <a:pt x="967" y="566"/>
                    <a:pt x="944" y="593"/>
                  </a:cubicBezTo>
                  <a:cubicBezTo>
                    <a:pt x="899" y="648"/>
                    <a:pt x="869" y="716"/>
                    <a:pt x="858" y="794"/>
                  </a:cubicBezTo>
                  <a:cubicBezTo>
                    <a:pt x="852" y="835"/>
                    <a:pt x="850" y="874"/>
                    <a:pt x="850" y="909"/>
                  </a:cubicBezTo>
                  <a:cubicBezTo>
                    <a:pt x="834" y="897"/>
                    <a:pt x="815" y="884"/>
                    <a:pt x="799" y="874"/>
                  </a:cubicBezTo>
                  <a:cubicBezTo>
                    <a:pt x="745" y="837"/>
                    <a:pt x="680" y="813"/>
                    <a:pt x="606" y="796"/>
                  </a:cubicBezTo>
                  <a:cubicBezTo>
                    <a:pt x="571" y="788"/>
                    <a:pt x="530" y="784"/>
                    <a:pt x="483" y="784"/>
                  </a:cubicBezTo>
                  <a:lnTo>
                    <a:pt x="471" y="784"/>
                  </a:lnTo>
                  <a:cubicBezTo>
                    <a:pt x="446" y="784"/>
                    <a:pt x="423" y="788"/>
                    <a:pt x="401" y="794"/>
                  </a:cubicBezTo>
                  <a:lnTo>
                    <a:pt x="393" y="796"/>
                  </a:lnTo>
                  <a:cubicBezTo>
                    <a:pt x="388" y="796"/>
                    <a:pt x="380" y="800"/>
                    <a:pt x="376" y="800"/>
                  </a:cubicBezTo>
                  <a:cubicBezTo>
                    <a:pt x="352" y="804"/>
                    <a:pt x="329" y="815"/>
                    <a:pt x="308" y="827"/>
                  </a:cubicBezTo>
                  <a:cubicBezTo>
                    <a:pt x="300" y="833"/>
                    <a:pt x="290" y="837"/>
                    <a:pt x="284" y="841"/>
                  </a:cubicBezTo>
                  <a:cubicBezTo>
                    <a:pt x="257" y="852"/>
                    <a:pt x="235" y="874"/>
                    <a:pt x="214" y="893"/>
                  </a:cubicBezTo>
                  <a:lnTo>
                    <a:pt x="198" y="905"/>
                  </a:lnTo>
                  <a:cubicBezTo>
                    <a:pt x="185" y="915"/>
                    <a:pt x="175" y="925"/>
                    <a:pt x="163" y="936"/>
                  </a:cubicBezTo>
                  <a:cubicBezTo>
                    <a:pt x="146" y="948"/>
                    <a:pt x="136" y="964"/>
                    <a:pt x="124" y="979"/>
                  </a:cubicBezTo>
                  <a:lnTo>
                    <a:pt x="122" y="985"/>
                  </a:lnTo>
                  <a:lnTo>
                    <a:pt x="116" y="989"/>
                  </a:lnTo>
                  <a:cubicBezTo>
                    <a:pt x="93" y="1018"/>
                    <a:pt x="72" y="1048"/>
                    <a:pt x="48" y="1092"/>
                  </a:cubicBezTo>
                  <a:lnTo>
                    <a:pt x="44" y="1102"/>
                  </a:lnTo>
                  <a:lnTo>
                    <a:pt x="40" y="1114"/>
                  </a:lnTo>
                  <a:cubicBezTo>
                    <a:pt x="29" y="1141"/>
                    <a:pt x="21" y="1165"/>
                    <a:pt x="13" y="1192"/>
                  </a:cubicBezTo>
                  <a:cubicBezTo>
                    <a:pt x="3" y="1223"/>
                    <a:pt x="1" y="1268"/>
                    <a:pt x="1" y="1291"/>
                  </a:cubicBezTo>
                  <a:lnTo>
                    <a:pt x="1" y="1325"/>
                  </a:lnTo>
                  <a:cubicBezTo>
                    <a:pt x="1" y="1379"/>
                    <a:pt x="9" y="1438"/>
                    <a:pt x="23" y="1502"/>
                  </a:cubicBezTo>
                  <a:cubicBezTo>
                    <a:pt x="50" y="1607"/>
                    <a:pt x="105" y="1705"/>
                    <a:pt x="157" y="1783"/>
                  </a:cubicBezTo>
                  <a:cubicBezTo>
                    <a:pt x="212" y="1865"/>
                    <a:pt x="276" y="1947"/>
                    <a:pt x="347" y="2027"/>
                  </a:cubicBezTo>
                  <a:cubicBezTo>
                    <a:pt x="403" y="2089"/>
                    <a:pt x="481" y="2150"/>
                    <a:pt x="571" y="2212"/>
                  </a:cubicBezTo>
                  <a:cubicBezTo>
                    <a:pt x="602" y="2232"/>
                    <a:pt x="633" y="2249"/>
                    <a:pt x="678" y="2269"/>
                  </a:cubicBezTo>
                  <a:cubicBezTo>
                    <a:pt x="696" y="2275"/>
                    <a:pt x="715" y="2286"/>
                    <a:pt x="735" y="2294"/>
                  </a:cubicBezTo>
                  <a:lnTo>
                    <a:pt x="747" y="2302"/>
                  </a:lnTo>
                  <a:cubicBezTo>
                    <a:pt x="768" y="2312"/>
                    <a:pt x="786" y="2320"/>
                    <a:pt x="807" y="2331"/>
                  </a:cubicBezTo>
                  <a:cubicBezTo>
                    <a:pt x="910" y="2376"/>
                    <a:pt x="1029" y="2413"/>
                    <a:pt x="1176" y="2444"/>
                  </a:cubicBezTo>
                  <a:cubicBezTo>
                    <a:pt x="1223" y="2454"/>
                    <a:pt x="1279" y="2458"/>
                    <a:pt x="1342" y="2458"/>
                  </a:cubicBezTo>
                  <a:cubicBezTo>
                    <a:pt x="1367" y="2458"/>
                    <a:pt x="1394" y="2458"/>
                    <a:pt x="1416" y="2456"/>
                  </a:cubicBezTo>
                  <a:cubicBezTo>
                    <a:pt x="1494" y="2454"/>
                    <a:pt x="1568" y="2439"/>
                    <a:pt x="1630" y="2429"/>
                  </a:cubicBezTo>
                  <a:lnTo>
                    <a:pt x="1621" y="2429"/>
                  </a:lnTo>
                  <a:cubicBezTo>
                    <a:pt x="1648" y="2427"/>
                    <a:pt x="1673" y="2425"/>
                    <a:pt x="1699" y="2419"/>
                  </a:cubicBezTo>
                  <a:cubicBezTo>
                    <a:pt x="1761" y="2413"/>
                    <a:pt x="1814" y="2403"/>
                    <a:pt x="1868" y="2392"/>
                  </a:cubicBezTo>
                  <a:cubicBezTo>
                    <a:pt x="1941" y="2376"/>
                    <a:pt x="2019" y="2347"/>
                    <a:pt x="2112" y="2302"/>
                  </a:cubicBezTo>
                  <a:cubicBezTo>
                    <a:pt x="2188" y="2263"/>
                    <a:pt x="2257" y="2204"/>
                    <a:pt x="2321" y="2150"/>
                  </a:cubicBezTo>
                  <a:cubicBezTo>
                    <a:pt x="2346" y="2130"/>
                    <a:pt x="2368" y="2109"/>
                    <a:pt x="2389" y="2087"/>
                  </a:cubicBezTo>
                  <a:cubicBezTo>
                    <a:pt x="2422" y="2054"/>
                    <a:pt x="2450" y="2017"/>
                    <a:pt x="2483" y="1968"/>
                  </a:cubicBezTo>
                  <a:cubicBezTo>
                    <a:pt x="2553" y="1869"/>
                    <a:pt x="2612" y="1750"/>
                    <a:pt x="2666" y="1604"/>
                  </a:cubicBezTo>
                  <a:cubicBezTo>
                    <a:pt x="2694" y="1533"/>
                    <a:pt x="2721" y="1449"/>
                    <a:pt x="2740" y="1362"/>
                  </a:cubicBezTo>
                  <a:cubicBezTo>
                    <a:pt x="2752" y="1301"/>
                    <a:pt x="2762" y="1237"/>
                    <a:pt x="2770" y="1167"/>
                  </a:cubicBezTo>
                  <a:lnTo>
                    <a:pt x="2770" y="1161"/>
                  </a:lnTo>
                  <a:cubicBezTo>
                    <a:pt x="2772" y="1151"/>
                    <a:pt x="2772" y="1137"/>
                    <a:pt x="2772" y="1126"/>
                  </a:cubicBezTo>
                  <a:lnTo>
                    <a:pt x="2772" y="1126"/>
                  </a:lnTo>
                  <a:lnTo>
                    <a:pt x="2770" y="1141"/>
                  </a:lnTo>
                  <a:cubicBezTo>
                    <a:pt x="2781" y="1048"/>
                    <a:pt x="2783" y="962"/>
                    <a:pt x="2787" y="884"/>
                  </a:cubicBezTo>
                  <a:cubicBezTo>
                    <a:pt x="2787" y="792"/>
                    <a:pt x="2779" y="700"/>
                    <a:pt x="2758" y="603"/>
                  </a:cubicBezTo>
                  <a:cubicBezTo>
                    <a:pt x="2750" y="560"/>
                    <a:pt x="2740" y="519"/>
                    <a:pt x="2727" y="480"/>
                  </a:cubicBezTo>
                  <a:cubicBezTo>
                    <a:pt x="2721" y="468"/>
                    <a:pt x="2717" y="456"/>
                    <a:pt x="2711" y="439"/>
                  </a:cubicBezTo>
                  <a:lnTo>
                    <a:pt x="2707" y="427"/>
                  </a:lnTo>
                  <a:cubicBezTo>
                    <a:pt x="2690" y="394"/>
                    <a:pt x="2676" y="361"/>
                    <a:pt x="2657" y="326"/>
                  </a:cubicBezTo>
                  <a:cubicBezTo>
                    <a:pt x="2633" y="279"/>
                    <a:pt x="2596" y="238"/>
                    <a:pt x="2561" y="197"/>
                  </a:cubicBezTo>
                  <a:lnTo>
                    <a:pt x="2555" y="189"/>
                  </a:lnTo>
                  <a:cubicBezTo>
                    <a:pt x="2524" y="152"/>
                    <a:pt x="2485" y="121"/>
                    <a:pt x="2452" y="97"/>
                  </a:cubicBezTo>
                  <a:cubicBezTo>
                    <a:pt x="2432" y="80"/>
                    <a:pt x="2407" y="64"/>
                    <a:pt x="2376" y="45"/>
                  </a:cubicBezTo>
                  <a:lnTo>
                    <a:pt x="2366" y="39"/>
                  </a:lnTo>
                  <a:lnTo>
                    <a:pt x="2356" y="35"/>
                  </a:lnTo>
                  <a:cubicBezTo>
                    <a:pt x="2335" y="27"/>
                    <a:pt x="2315" y="19"/>
                    <a:pt x="2294" y="14"/>
                  </a:cubicBezTo>
                  <a:cubicBezTo>
                    <a:pt x="2266" y="6"/>
                    <a:pt x="2235" y="6"/>
                    <a:pt x="2206" y="6"/>
                  </a:cubicBezTo>
                  <a:lnTo>
                    <a:pt x="2192" y="6"/>
                  </a:lnTo>
                  <a:cubicBezTo>
                    <a:pt x="2186" y="0"/>
                    <a:pt x="2182" y="0"/>
                    <a:pt x="2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210" name="Google Shape;1210;p70"/>
            <p:cNvSpPr/>
            <p:nvPr/>
          </p:nvSpPr>
          <p:spPr>
            <a:xfrm>
              <a:off x="6716511" y="3489359"/>
              <a:ext cx="11390" cy="11242"/>
            </a:xfrm>
            <a:custGeom>
              <a:avLst/>
              <a:gdLst/>
              <a:ahLst/>
              <a:cxnLst/>
              <a:rect l="l" t="t" r="r" b="b"/>
              <a:pathLst>
                <a:path w="230" h="227" extrusionOk="0">
                  <a:moveTo>
                    <a:pt x="109" y="1"/>
                  </a:moveTo>
                  <a:cubicBezTo>
                    <a:pt x="47" y="1"/>
                    <a:pt x="0" y="58"/>
                    <a:pt x="2" y="118"/>
                  </a:cubicBezTo>
                  <a:cubicBezTo>
                    <a:pt x="4" y="181"/>
                    <a:pt x="57" y="226"/>
                    <a:pt x="119" y="226"/>
                  </a:cubicBezTo>
                  <a:cubicBezTo>
                    <a:pt x="181" y="226"/>
                    <a:pt x="230" y="169"/>
                    <a:pt x="228" y="107"/>
                  </a:cubicBezTo>
                  <a:cubicBezTo>
                    <a:pt x="226" y="44"/>
                    <a:pt x="170" y="1"/>
                    <a:pt x="109" y="1"/>
                  </a:cubicBez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70"/>
            <p:cNvSpPr/>
            <p:nvPr/>
          </p:nvSpPr>
          <p:spPr>
            <a:xfrm>
              <a:off x="6665406" y="3516003"/>
              <a:ext cx="11489" cy="11193"/>
            </a:xfrm>
            <a:custGeom>
              <a:avLst/>
              <a:gdLst/>
              <a:ahLst/>
              <a:cxnLst/>
              <a:rect l="l" t="t" r="r" b="b"/>
              <a:pathLst>
                <a:path w="232" h="226" extrusionOk="0">
                  <a:moveTo>
                    <a:pt x="111" y="0"/>
                  </a:moveTo>
                  <a:cubicBezTo>
                    <a:pt x="49" y="2"/>
                    <a:pt x="0" y="60"/>
                    <a:pt x="2" y="119"/>
                  </a:cubicBezTo>
                  <a:cubicBezTo>
                    <a:pt x="6" y="183"/>
                    <a:pt x="60" y="226"/>
                    <a:pt x="121" y="226"/>
                  </a:cubicBezTo>
                  <a:cubicBezTo>
                    <a:pt x="183" y="226"/>
                    <a:pt x="232" y="171"/>
                    <a:pt x="228" y="109"/>
                  </a:cubicBezTo>
                  <a:cubicBezTo>
                    <a:pt x="226" y="43"/>
                    <a:pt x="172" y="0"/>
                    <a:pt x="111" y="0"/>
                  </a:cubicBez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70"/>
            <p:cNvSpPr/>
            <p:nvPr/>
          </p:nvSpPr>
          <p:spPr>
            <a:xfrm>
              <a:off x="6689077" y="3502235"/>
              <a:ext cx="20948" cy="17680"/>
            </a:xfrm>
            <a:custGeom>
              <a:avLst/>
              <a:gdLst/>
              <a:ahLst/>
              <a:cxnLst/>
              <a:rect l="l" t="t" r="r" b="b"/>
              <a:pathLst>
                <a:path w="423" h="357" extrusionOk="0">
                  <a:moveTo>
                    <a:pt x="181" y="1"/>
                  </a:moveTo>
                  <a:cubicBezTo>
                    <a:pt x="161" y="1"/>
                    <a:pt x="137" y="4"/>
                    <a:pt x="113" y="12"/>
                  </a:cubicBezTo>
                  <a:cubicBezTo>
                    <a:pt x="82" y="22"/>
                    <a:pt x="55" y="42"/>
                    <a:pt x="37" y="65"/>
                  </a:cubicBezTo>
                  <a:lnTo>
                    <a:pt x="23" y="89"/>
                  </a:lnTo>
                  <a:cubicBezTo>
                    <a:pt x="16" y="100"/>
                    <a:pt x="14" y="110"/>
                    <a:pt x="10" y="120"/>
                  </a:cubicBezTo>
                  <a:cubicBezTo>
                    <a:pt x="4" y="135"/>
                    <a:pt x="4" y="155"/>
                    <a:pt x="2" y="174"/>
                  </a:cubicBezTo>
                  <a:cubicBezTo>
                    <a:pt x="0" y="208"/>
                    <a:pt x="6" y="247"/>
                    <a:pt x="10" y="284"/>
                  </a:cubicBezTo>
                  <a:cubicBezTo>
                    <a:pt x="12" y="324"/>
                    <a:pt x="43" y="356"/>
                    <a:pt x="83" y="356"/>
                  </a:cubicBezTo>
                  <a:cubicBezTo>
                    <a:pt x="84" y="356"/>
                    <a:pt x="85" y="356"/>
                    <a:pt x="86" y="356"/>
                  </a:cubicBezTo>
                  <a:cubicBezTo>
                    <a:pt x="125" y="352"/>
                    <a:pt x="164" y="317"/>
                    <a:pt x="158" y="278"/>
                  </a:cubicBezTo>
                  <a:cubicBezTo>
                    <a:pt x="154" y="243"/>
                    <a:pt x="146" y="204"/>
                    <a:pt x="146" y="167"/>
                  </a:cubicBezTo>
                  <a:cubicBezTo>
                    <a:pt x="146" y="165"/>
                    <a:pt x="148" y="161"/>
                    <a:pt x="148" y="157"/>
                  </a:cubicBezTo>
                  <a:lnTo>
                    <a:pt x="150" y="155"/>
                  </a:lnTo>
                  <a:cubicBezTo>
                    <a:pt x="154" y="155"/>
                    <a:pt x="156" y="153"/>
                    <a:pt x="158" y="153"/>
                  </a:cubicBezTo>
                  <a:cubicBezTo>
                    <a:pt x="164" y="152"/>
                    <a:pt x="170" y="152"/>
                    <a:pt x="175" y="152"/>
                  </a:cubicBezTo>
                  <a:cubicBezTo>
                    <a:pt x="187" y="152"/>
                    <a:pt x="197" y="153"/>
                    <a:pt x="209" y="153"/>
                  </a:cubicBezTo>
                  <a:cubicBezTo>
                    <a:pt x="248" y="157"/>
                    <a:pt x="287" y="163"/>
                    <a:pt x="322" y="172"/>
                  </a:cubicBezTo>
                  <a:cubicBezTo>
                    <a:pt x="327" y="172"/>
                    <a:pt x="331" y="173"/>
                    <a:pt x="336" y="173"/>
                  </a:cubicBezTo>
                  <a:cubicBezTo>
                    <a:pt x="372" y="173"/>
                    <a:pt x="405" y="150"/>
                    <a:pt x="415" y="112"/>
                  </a:cubicBezTo>
                  <a:cubicBezTo>
                    <a:pt x="423" y="73"/>
                    <a:pt x="396" y="28"/>
                    <a:pt x="355" y="20"/>
                  </a:cubicBezTo>
                  <a:lnTo>
                    <a:pt x="257" y="3"/>
                  </a:lnTo>
                  <a:cubicBezTo>
                    <a:pt x="238" y="1"/>
                    <a:pt x="218" y="1"/>
                    <a:pt x="197" y="1"/>
                  </a:cubicBezTo>
                  <a:cubicBezTo>
                    <a:pt x="192" y="1"/>
                    <a:pt x="186" y="1"/>
                    <a:pt x="181" y="1"/>
                  </a:cubicBezTo>
                  <a:close/>
                </a:path>
              </a:pathLst>
            </a:custGeom>
            <a:solidFill>
              <a:srgbClr val="3E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70"/>
            <p:cNvSpPr/>
            <p:nvPr/>
          </p:nvSpPr>
          <p:spPr>
            <a:xfrm>
              <a:off x="5513315" y="2597593"/>
              <a:ext cx="1496174" cy="574738"/>
            </a:xfrm>
            <a:custGeom>
              <a:avLst/>
              <a:gdLst/>
              <a:ahLst/>
              <a:cxnLst/>
              <a:rect l="l" t="t" r="r" b="b"/>
              <a:pathLst>
                <a:path w="30212" h="11605" extrusionOk="0">
                  <a:moveTo>
                    <a:pt x="23667" y="0"/>
                  </a:moveTo>
                  <a:cubicBezTo>
                    <a:pt x="23404" y="0"/>
                    <a:pt x="23133" y="19"/>
                    <a:pt x="22855" y="60"/>
                  </a:cubicBezTo>
                  <a:cubicBezTo>
                    <a:pt x="21706" y="247"/>
                    <a:pt x="20830" y="871"/>
                    <a:pt x="19978" y="1476"/>
                  </a:cubicBezTo>
                  <a:cubicBezTo>
                    <a:pt x="18995" y="2175"/>
                    <a:pt x="18059" y="2841"/>
                    <a:pt x="16746" y="2841"/>
                  </a:cubicBezTo>
                  <a:cubicBezTo>
                    <a:pt x="16547" y="2841"/>
                    <a:pt x="16340" y="2826"/>
                    <a:pt x="16123" y="2793"/>
                  </a:cubicBezTo>
                  <a:cubicBezTo>
                    <a:pt x="15572" y="2746"/>
                    <a:pt x="15038" y="2684"/>
                    <a:pt x="14523" y="2627"/>
                  </a:cubicBezTo>
                  <a:lnTo>
                    <a:pt x="14505" y="2625"/>
                  </a:lnTo>
                  <a:cubicBezTo>
                    <a:pt x="13483" y="2509"/>
                    <a:pt x="12523" y="2401"/>
                    <a:pt x="11615" y="2401"/>
                  </a:cubicBezTo>
                  <a:cubicBezTo>
                    <a:pt x="9398" y="2401"/>
                    <a:pt x="7491" y="3049"/>
                    <a:pt x="5742" y="5829"/>
                  </a:cubicBezTo>
                  <a:cubicBezTo>
                    <a:pt x="4489" y="8041"/>
                    <a:pt x="3990" y="8205"/>
                    <a:pt x="1596" y="8997"/>
                  </a:cubicBezTo>
                  <a:lnTo>
                    <a:pt x="1457" y="9046"/>
                  </a:lnTo>
                  <a:cubicBezTo>
                    <a:pt x="665" y="9467"/>
                    <a:pt x="0" y="10312"/>
                    <a:pt x="295" y="11254"/>
                  </a:cubicBezTo>
                  <a:lnTo>
                    <a:pt x="406" y="11605"/>
                  </a:lnTo>
                  <a:cubicBezTo>
                    <a:pt x="339" y="11159"/>
                    <a:pt x="474" y="10692"/>
                    <a:pt x="892" y="10214"/>
                  </a:cubicBezTo>
                  <a:cubicBezTo>
                    <a:pt x="2017" y="9030"/>
                    <a:pt x="3908" y="9251"/>
                    <a:pt x="5055" y="8320"/>
                  </a:cubicBezTo>
                  <a:cubicBezTo>
                    <a:pt x="7015" y="4441"/>
                    <a:pt x="9142" y="2980"/>
                    <a:pt x="12217" y="2980"/>
                  </a:cubicBezTo>
                  <a:cubicBezTo>
                    <a:pt x="13362" y="2980"/>
                    <a:pt x="14638" y="3182"/>
                    <a:pt x="16087" y="3538"/>
                  </a:cubicBezTo>
                  <a:cubicBezTo>
                    <a:pt x="16490" y="3630"/>
                    <a:pt x="16826" y="3671"/>
                    <a:pt x="17114" y="3671"/>
                  </a:cubicBezTo>
                  <a:cubicBezTo>
                    <a:pt x="18194" y="3671"/>
                    <a:pt x="18605" y="3097"/>
                    <a:pt x="19400" y="2514"/>
                  </a:cubicBezTo>
                  <a:cubicBezTo>
                    <a:pt x="20700" y="1389"/>
                    <a:pt x="22320" y="714"/>
                    <a:pt x="23937" y="714"/>
                  </a:cubicBezTo>
                  <a:cubicBezTo>
                    <a:pt x="24578" y="714"/>
                    <a:pt x="25220" y="820"/>
                    <a:pt x="25840" y="1047"/>
                  </a:cubicBezTo>
                  <a:cubicBezTo>
                    <a:pt x="28361" y="1874"/>
                    <a:pt x="28394" y="3146"/>
                    <a:pt x="28841" y="4912"/>
                  </a:cubicBezTo>
                  <a:cubicBezTo>
                    <a:pt x="29012" y="6084"/>
                    <a:pt x="29693" y="6984"/>
                    <a:pt x="29945" y="7936"/>
                  </a:cubicBezTo>
                  <a:cubicBezTo>
                    <a:pt x="29939" y="8021"/>
                    <a:pt x="29929" y="8107"/>
                    <a:pt x="29912" y="8193"/>
                  </a:cubicBezTo>
                  <a:lnTo>
                    <a:pt x="29953" y="8279"/>
                  </a:lnTo>
                  <a:lnTo>
                    <a:pt x="30074" y="7990"/>
                  </a:lnTo>
                  <a:cubicBezTo>
                    <a:pt x="30212" y="7641"/>
                    <a:pt x="30169" y="7149"/>
                    <a:pt x="29939" y="6478"/>
                  </a:cubicBezTo>
                  <a:lnTo>
                    <a:pt x="29935" y="6470"/>
                  </a:lnTo>
                  <a:cubicBezTo>
                    <a:pt x="29744" y="5998"/>
                    <a:pt x="29613" y="5489"/>
                    <a:pt x="29473" y="4951"/>
                  </a:cubicBezTo>
                  <a:cubicBezTo>
                    <a:pt x="29227" y="3999"/>
                    <a:pt x="28971" y="3015"/>
                    <a:pt x="28341" y="2149"/>
                  </a:cubicBezTo>
                  <a:cubicBezTo>
                    <a:pt x="27500" y="1305"/>
                    <a:pt x="25848" y="0"/>
                    <a:pt x="23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70"/>
            <p:cNvSpPr/>
            <p:nvPr/>
          </p:nvSpPr>
          <p:spPr>
            <a:xfrm>
              <a:off x="5529954" y="2632952"/>
              <a:ext cx="1466114" cy="811566"/>
            </a:xfrm>
            <a:custGeom>
              <a:avLst/>
              <a:gdLst/>
              <a:ahLst/>
              <a:cxnLst/>
              <a:rect l="l" t="t" r="r" b="b"/>
              <a:pathLst>
                <a:path w="29605" h="16387" extrusionOk="0">
                  <a:moveTo>
                    <a:pt x="23600" y="1"/>
                  </a:moveTo>
                  <a:cubicBezTo>
                    <a:pt x="21983" y="1"/>
                    <a:pt x="20362" y="675"/>
                    <a:pt x="19062" y="1800"/>
                  </a:cubicBezTo>
                  <a:cubicBezTo>
                    <a:pt x="18267" y="2383"/>
                    <a:pt x="17855" y="2957"/>
                    <a:pt x="16775" y="2957"/>
                  </a:cubicBezTo>
                  <a:cubicBezTo>
                    <a:pt x="16487" y="2957"/>
                    <a:pt x="16152" y="2916"/>
                    <a:pt x="15749" y="2824"/>
                  </a:cubicBezTo>
                  <a:cubicBezTo>
                    <a:pt x="14301" y="2468"/>
                    <a:pt x="13025" y="2266"/>
                    <a:pt x="11880" y="2266"/>
                  </a:cubicBezTo>
                  <a:cubicBezTo>
                    <a:pt x="8805" y="2266"/>
                    <a:pt x="6677" y="3727"/>
                    <a:pt x="4717" y="7606"/>
                  </a:cubicBezTo>
                  <a:cubicBezTo>
                    <a:pt x="3570" y="8537"/>
                    <a:pt x="1681" y="8316"/>
                    <a:pt x="554" y="9500"/>
                  </a:cubicBezTo>
                  <a:cubicBezTo>
                    <a:pt x="136" y="9978"/>
                    <a:pt x="1" y="10445"/>
                    <a:pt x="66" y="10893"/>
                  </a:cubicBezTo>
                  <a:cubicBezTo>
                    <a:pt x="357" y="12803"/>
                    <a:pt x="4399" y="14344"/>
                    <a:pt x="6200" y="14910"/>
                  </a:cubicBezTo>
                  <a:cubicBezTo>
                    <a:pt x="8588" y="15671"/>
                    <a:pt x="11157" y="16386"/>
                    <a:pt x="13735" y="16386"/>
                  </a:cubicBezTo>
                  <a:cubicBezTo>
                    <a:pt x="14861" y="16386"/>
                    <a:pt x="15988" y="16250"/>
                    <a:pt x="17103" y="15921"/>
                  </a:cubicBezTo>
                  <a:cubicBezTo>
                    <a:pt x="20125" y="15298"/>
                    <a:pt x="28905" y="11615"/>
                    <a:pt x="29572" y="7479"/>
                  </a:cubicBezTo>
                  <a:cubicBezTo>
                    <a:pt x="29584" y="7393"/>
                    <a:pt x="29597" y="7307"/>
                    <a:pt x="29605" y="7222"/>
                  </a:cubicBezTo>
                  <a:cubicBezTo>
                    <a:pt x="29353" y="6270"/>
                    <a:pt x="28674" y="5370"/>
                    <a:pt x="28501" y="4198"/>
                  </a:cubicBezTo>
                  <a:cubicBezTo>
                    <a:pt x="28056" y="2432"/>
                    <a:pt x="28023" y="1160"/>
                    <a:pt x="25502" y="333"/>
                  </a:cubicBezTo>
                  <a:cubicBezTo>
                    <a:pt x="24882" y="107"/>
                    <a:pt x="24242" y="1"/>
                    <a:pt x="236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70"/>
            <p:cNvSpPr/>
            <p:nvPr/>
          </p:nvSpPr>
          <p:spPr>
            <a:xfrm>
              <a:off x="6350952" y="3165873"/>
              <a:ext cx="55515" cy="32587"/>
            </a:xfrm>
            <a:custGeom>
              <a:avLst/>
              <a:gdLst/>
              <a:ahLst/>
              <a:cxnLst/>
              <a:rect l="l" t="t" r="r" b="b"/>
              <a:pathLst>
                <a:path w="1121" h="658" extrusionOk="0">
                  <a:moveTo>
                    <a:pt x="686" y="0"/>
                  </a:moveTo>
                  <a:cubicBezTo>
                    <a:pt x="606" y="5"/>
                    <a:pt x="524" y="15"/>
                    <a:pt x="444" y="29"/>
                  </a:cubicBezTo>
                  <a:cubicBezTo>
                    <a:pt x="388" y="35"/>
                    <a:pt x="331" y="50"/>
                    <a:pt x="275" y="62"/>
                  </a:cubicBezTo>
                  <a:cubicBezTo>
                    <a:pt x="195" y="80"/>
                    <a:pt x="113" y="117"/>
                    <a:pt x="62" y="183"/>
                  </a:cubicBezTo>
                  <a:cubicBezTo>
                    <a:pt x="23" y="234"/>
                    <a:pt x="2" y="298"/>
                    <a:pt x="13" y="357"/>
                  </a:cubicBezTo>
                  <a:cubicBezTo>
                    <a:pt x="11" y="362"/>
                    <a:pt x="11" y="368"/>
                    <a:pt x="9" y="372"/>
                  </a:cubicBezTo>
                  <a:cubicBezTo>
                    <a:pt x="0" y="394"/>
                    <a:pt x="2" y="421"/>
                    <a:pt x="0" y="446"/>
                  </a:cubicBezTo>
                  <a:cubicBezTo>
                    <a:pt x="0" y="476"/>
                    <a:pt x="21" y="528"/>
                    <a:pt x="39" y="554"/>
                  </a:cubicBezTo>
                  <a:cubicBezTo>
                    <a:pt x="62" y="587"/>
                    <a:pt x="99" y="618"/>
                    <a:pt x="136" y="630"/>
                  </a:cubicBezTo>
                  <a:cubicBezTo>
                    <a:pt x="175" y="647"/>
                    <a:pt x="204" y="651"/>
                    <a:pt x="245" y="653"/>
                  </a:cubicBezTo>
                  <a:cubicBezTo>
                    <a:pt x="269" y="657"/>
                    <a:pt x="294" y="657"/>
                    <a:pt x="316" y="657"/>
                  </a:cubicBezTo>
                  <a:lnTo>
                    <a:pt x="378" y="657"/>
                  </a:lnTo>
                  <a:cubicBezTo>
                    <a:pt x="407" y="657"/>
                    <a:pt x="437" y="658"/>
                    <a:pt x="467" y="658"/>
                  </a:cubicBezTo>
                  <a:cubicBezTo>
                    <a:pt x="482" y="658"/>
                    <a:pt x="497" y="658"/>
                    <a:pt x="511" y="657"/>
                  </a:cubicBezTo>
                  <a:cubicBezTo>
                    <a:pt x="552" y="657"/>
                    <a:pt x="591" y="651"/>
                    <a:pt x="632" y="645"/>
                  </a:cubicBezTo>
                  <a:cubicBezTo>
                    <a:pt x="688" y="634"/>
                    <a:pt x="745" y="620"/>
                    <a:pt x="798" y="599"/>
                  </a:cubicBezTo>
                  <a:cubicBezTo>
                    <a:pt x="911" y="556"/>
                    <a:pt x="1024" y="485"/>
                    <a:pt x="1086" y="378"/>
                  </a:cubicBezTo>
                  <a:cubicBezTo>
                    <a:pt x="1119" y="318"/>
                    <a:pt x="1121" y="251"/>
                    <a:pt x="1100" y="187"/>
                  </a:cubicBezTo>
                  <a:cubicBezTo>
                    <a:pt x="1092" y="165"/>
                    <a:pt x="1080" y="142"/>
                    <a:pt x="1067" y="121"/>
                  </a:cubicBezTo>
                  <a:cubicBezTo>
                    <a:pt x="1049" y="95"/>
                    <a:pt x="1008" y="56"/>
                    <a:pt x="977" y="44"/>
                  </a:cubicBezTo>
                  <a:cubicBezTo>
                    <a:pt x="928" y="25"/>
                    <a:pt x="885" y="13"/>
                    <a:pt x="833" y="9"/>
                  </a:cubicBezTo>
                  <a:cubicBezTo>
                    <a:pt x="794" y="2"/>
                    <a:pt x="757" y="2"/>
                    <a:pt x="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70"/>
            <p:cNvSpPr/>
            <p:nvPr/>
          </p:nvSpPr>
          <p:spPr>
            <a:xfrm>
              <a:off x="6367492" y="3180383"/>
              <a:ext cx="32289" cy="42542"/>
            </a:xfrm>
            <a:custGeom>
              <a:avLst/>
              <a:gdLst/>
              <a:ahLst/>
              <a:cxnLst/>
              <a:rect l="l" t="t" r="r" b="b"/>
              <a:pathLst>
                <a:path w="652" h="859" extrusionOk="0">
                  <a:moveTo>
                    <a:pt x="304" y="1"/>
                  </a:moveTo>
                  <a:cubicBezTo>
                    <a:pt x="268" y="1"/>
                    <a:pt x="229" y="11"/>
                    <a:pt x="192" y="30"/>
                  </a:cubicBezTo>
                  <a:lnTo>
                    <a:pt x="146" y="52"/>
                  </a:lnTo>
                  <a:cubicBezTo>
                    <a:pt x="128" y="60"/>
                    <a:pt x="107" y="69"/>
                    <a:pt x="89" y="81"/>
                  </a:cubicBezTo>
                  <a:cubicBezTo>
                    <a:pt x="32" y="118"/>
                    <a:pt x="3" y="179"/>
                    <a:pt x="3" y="243"/>
                  </a:cubicBezTo>
                  <a:cubicBezTo>
                    <a:pt x="1" y="302"/>
                    <a:pt x="32" y="364"/>
                    <a:pt x="48" y="419"/>
                  </a:cubicBezTo>
                  <a:cubicBezTo>
                    <a:pt x="83" y="520"/>
                    <a:pt x="110" y="616"/>
                    <a:pt x="126" y="719"/>
                  </a:cubicBezTo>
                  <a:lnTo>
                    <a:pt x="140" y="858"/>
                  </a:lnTo>
                  <a:cubicBezTo>
                    <a:pt x="196" y="846"/>
                    <a:pt x="249" y="830"/>
                    <a:pt x="304" y="819"/>
                  </a:cubicBezTo>
                  <a:cubicBezTo>
                    <a:pt x="372" y="805"/>
                    <a:pt x="438" y="789"/>
                    <a:pt x="508" y="776"/>
                  </a:cubicBezTo>
                  <a:cubicBezTo>
                    <a:pt x="557" y="766"/>
                    <a:pt x="602" y="758"/>
                    <a:pt x="651" y="748"/>
                  </a:cubicBezTo>
                  <a:cubicBezTo>
                    <a:pt x="651" y="741"/>
                    <a:pt x="649" y="735"/>
                    <a:pt x="649" y="727"/>
                  </a:cubicBezTo>
                  <a:cubicBezTo>
                    <a:pt x="639" y="645"/>
                    <a:pt x="627" y="563"/>
                    <a:pt x="610" y="481"/>
                  </a:cubicBezTo>
                  <a:cubicBezTo>
                    <a:pt x="602" y="438"/>
                    <a:pt x="596" y="397"/>
                    <a:pt x="581" y="354"/>
                  </a:cubicBezTo>
                  <a:cubicBezTo>
                    <a:pt x="571" y="313"/>
                    <a:pt x="559" y="272"/>
                    <a:pt x="549" y="233"/>
                  </a:cubicBezTo>
                  <a:cubicBezTo>
                    <a:pt x="536" y="192"/>
                    <a:pt x="520" y="153"/>
                    <a:pt x="497" y="120"/>
                  </a:cubicBezTo>
                  <a:cubicBezTo>
                    <a:pt x="464" y="71"/>
                    <a:pt x="423" y="27"/>
                    <a:pt x="364" y="9"/>
                  </a:cubicBezTo>
                  <a:cubicBezTo>
                    <a:pt x="343" y="5"/>
                    <a:pt x="325" y="1"/>
                    <a:pt x="304"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70"/>
            <p:cNvSpPr/>
            <p:nvPr/>
          </p:nvSpPr>
          <p:spPr>
            <a:xfrm>
              <a:off x="6339859" y="3214009"/>
              <a:ext cx="96569" cy="168732"/>
            </a:xfrm>
            <a:custGeom>
              <a:avLst/>
              <a:gdLst/>
              <a:ahLst/>
              <a:cxnLst/>
              <a:rect l="l" t="t" r="r" b="b"/>
              <a:pathLst>
                <a:path w="1950" h="3407" extrusionOk="0">
                  <a:moveTo>
                    <a:pt x="1669" y="1"/>
                  </a:moveTo>
                  <a:cubicBezTo>
                    <a:pt x="1630" y="1"/>
                    <a:pt x="1591" y="7"/>
                    <a:pt x="1552" y="13"/>
                  </a:cubicBezTo>
                  <a:cubicBezTo>
                    <a:pt x="1548" y="13"/>
                    <a:pt x="1546" y="15"/>
                    <a:pt x="1539" y="15"/>
                  </a:cubicBezTo>
                  <a:cubicBezTo>
                    <a:pt x="1531" y="15"/>
                    <a:pt x="1525" y="13"/>
                    <a:pt x="1519" y="13"/>
                  </a:cubicBezTo>
                  <a:cubicBezTo>
                    <a:pt x="1500" y="13"/>
                    <a:pt x="1486" y="15"/>
                    <a:pt x="1468" y="17"/>
                  </a:cubicBezTo>
                  <a:cubicBezTo>
                    <a:pt x="1381" y="34"/>
                    <a:pt x="1295" y="52"/>
                    <a:pt x="1209" y="69"/>
                  </a:cubicBezTo>
                  <a:cubicBezTo>
                    <a:pt x="1160" y="79"/>
                    <a:pt x="1115" y="87"/>
                    <a:pt x="1066" y="97"/>
                  </a:cubicBezTo>
                  <a:cubicBezTo>
                    <a:pt x="1000" y="110"/>
                    <a:pt x="930" y="124"/>
                    <a:pt x="862" y="138"/>
                  </a:cubicBezTo>
                  <a:cubicBezTo>
                    <a:pt x="809" y="149"/>
                    <a:pt x="756" y="165"/>
                    <a:pt x="698" y="177"/>
                  </a:cubicBezTo>
                  <a:cubicBezTo>
                    <a:pt x="688" y="179"/>
                    <a:pt x="678" y="181"/>
                    <a:pt x="670" y="186"/>
                  </a:cubicBezTo>
                  <a:cubicBezTo>
                    <a:pt x="606" y="200"/>
                    <a:pt x="542" y="212"/>
                    <a:pt x="479" y="227"/>
                  </a:cubicBezTo>
                  <a:cubicBezTo>
                    <a:pt x="411" y="239"/>
                    <a:pt x="347" y="249"/>
                    <a:pt x="284" y="270"/>
                  </a:cubicBezTo>
                  <a:cubicBezTo>
                    <a:pt x="241" y="282"/>
                    <a:pt x="196" y="300"/>
                    <a:pt x="157" y="323"/>
                  </a:cubicBezTo>
                  <a:cubicBezTo>
                    <a:pt x="136" y="335"/>
                    <a:pt x="112" y="354"/>
                    <a:pt x="93" y="370"/>
                  </a:cubicBezTo>
                  <a:cubicBezTo>
                    <a:pt x="81" y="382"/>
                    <a:pt x="68" y="397"/>
                    <a:pt x="58" y="413"/>
                  </a:cubicBezTo>
                  <a:cubicBezTo>
                    <a:pt x="48" y="426"/>
                    <a:pt x="42" y="446"/>
                    <a:pt x="40" y="465"/>
                  </a:cubicBezTo>
                  <a:cubicBezTo>
                    <a:pt x="7" y="516"/>
                    <a:pt x="1" y="581"/>
                    <a:pt x="19" y="633"/>
                  </a:cubicBezTo>
                  <a:cubicBezTo>
                    <a:pt x="27" y="657"/>
                    <a:pt x="38" y="680"/>
                    <a:pt x="48" y="703"/>
                  </a:cubicBezTo>
                  <a:lnTo>
                    <a:pt x="54" y="721"/>
                  </a:lnTo>
                  <a:cubicBezTo>
                    <a:pt x="85" y="795"/>
                    <a:pt x="116" y="877"/>
                    <a:pt x="146" y="971"/>
                  </a:cubicBezTo>
                  <a:cubicBezTo>
                    <a:pt x="163" y="1021"/>
                    <a:pt x="181" y="1072"/>
                    <a:pt x="202" y="1121"/>
                  </a:cubicBezTo>
                  <a:cubicBezTo>
                    <a:pt x="216" y="1160"/>
                    <a:pt x="235" y="1201"/>
                    <a:pt x="253" y="1238"/>
                  </a:cubicBezTo>
                  <a:cubicBezTo>
                    <a:pt x="263" y="1259"/>
                    <a:pt x="270" y="1279"/>
                    <a:pt x="280" y="1297"/>
                  </a:cubicBezTo>
                  <a:lnTo>
                    <a:pt x="321" y="1396"/>
                  </a:lnTo>
                  <a:cubicBezTo>
                    <a:pt x="356" y="1474"/>
                    <a:pt x="389" y="1554"/>
                    <a:pt x="421" y="1632"/>
                  </a:cubicBezTo>
                  <a:cubicBezTo>
                    <a:pt x="444" y="1689"/>
                    <a:pt x="469" y="1749"/>
                    <a:pt x="489" y="1808"/>
                  </a:cubicBezTo>
                  <a:cubicBezTo>
                    <a:pt x="514" y="1878"/>
                    <a:pt x="540" y="1950"/>
                    <a:pt x="567" y="2018"/>
                  </a:cubicBezTo>
                  <a:cubicBezTo>
                    <a:pt x="604" y="2100"/>
                    <a:pt x="643" y="2186"/>
                    <a:pt x="678" y="2264"/>
                  </a:cubicBezTo>
                  <a:cubicBezTo>
                    <a:pt x="704" y="2321"/>
                    <a:pt x="731" y="2377"/>
                    <a:pt x="756" y="2434"/>
                  </a:cubicBezTo>
                  <a:cubicBezTo>
                    <a:pt x="776" y="2479"/>
                    <a:pt x="799" y="2535"/>
                    <a:pt x="823" y="2588"/>
                  </a:cubicBezTo>
                  <a:cubicBezTo>
                    <a:pt x="842" y="2623"/>
                    <a:pt x="860" y="2660"/>
                    <a:pt x="879" y="2693"/>
                  </a:cubicBezTo>
                  <a:cubicBezTo>
                    <a:pt x="889" y="2711"/>
                    <a:pt x="899" y="2732"/>
                    <a:pt x="910" y="2750"/>
                  </a:cubicBezTo>
                  <a:cubicBezTo>
                    <a:pt x="955" y="2838"/>
                    <a:pt x="998" y="2935"/>
                    <a:pt x="1043" y="3031"/>
                  </a:cubicBezTo>
                  <a:lnTo>
                    <a:pt x="1053" y="3060"/>
                  </a:lnTo>
                  <a:lnTo>
                    <a:pt x="1068" y="3099"/>
                  </a:lnTo>
                  <a:lnTo>
                    <a:pt x="1068" y="3099"/>
                  </a:lnTo>
                  <a:lnTo>
                    <a:pt x="1066" y="3089"/>
                  </a:lnTo>
                  <a:lnTo>
                    <a:pt x="1074" y="3109"/>
                  </a:lnTo>
                  <a:cubicBezTo>
                    <a:pt x="1088" y="3144"/>
                    <a:pt x="1105" y="3183"/>
                    <a:pt x="1119" y="3218"/>
                  </a:cubicBezTo>
                  <a:lnTo>
                    <a:pt x="1127" y="3234"/>
                  </a:lnTo>
                  <a:cubicBezTo>
                    <a:pt x="1146" y="3277"/>
                    <a:pt x="1162" y="3320"/>
                    <a:pt x="1199" y="3355"/>
                  </a:cubicBezTo>
                  <a:cubicBezTo>
                    <a:pt x="1232" y="3388"/>
                    <a:pt x="1279" y="3407"/>
                    <a:pt x="1324" y="3407"/>
                  </a:cubicBezTo>
                  <a:cubicBezTo>
                    <a:pt x="1355" y="3407"/>
                    <a:pt x="1384" y="3398"/>
                    <a:pt x="1410" y="3382"/>
                  </a:cubicBezTo>
                  <a:cubicBezTo>
                    <a:pt x="1455" y="3355"/>
                    <a:pt x="1486" y="3314"/>
                    <a:pt x="1509" y="3253"/>
                  </a:cubicBezTo>
                  <a:cubicBezTo>
                    <a:pt x="1523" y="3214"/>
                    <a:pt x="1529" y="3177"/>
                    <a:pt x="1537" y="3136"/>
                  </a:cubicBezTo>
                  <a:cubicBezTo>
                    <a:pt x="1574" y="2961"/>
                    <a:pt x="1601" y="2787"/>
                    <a:pt x="1622" y="2654"/>
                  </a:cubicBezTo>
                  <a:cubicBezTo>
                    <a:pt x="1658" y="2426"/>
                    <a:pt x="1683" y="2192"/>
                    <a:pt x="1710" y="1966"/>
                  </a:cubicBezTo>
                  <a:cubicBezTo>
                    <a:pt x="1724" y="1837"/>
                    <a:pt x="1738" y="1704"/>
                    <a:pt x="1755" y="1572"/>
                  </a:cubicBezTo>
                  <a:cubicBezTo>
                    <a:pt x="1775" y="1423"/>
                    <a:pt x="1800" y="1273"/>
                    <a:pt x="1823" y="1123"/>
                  </a:cubicBezTo>
                  <a:cubicBezTo>
                    <a:pt x="1841" y="1010"/>
                    <a:pt x="1853" y="897"/>
                    <a:pt x="1864" y="787"/>
                  </a:cubicBezTo>
                  <a:cubicBezTo>
                    <a:pt x="1868" y="733"/>
                    <a:pt x="1876" y="680"/>
                    <a:pt x="1882" y="627"/>
                  </a:cubicBezTo>
                  <a:cubicBezTo>
                    <a:pt x="1886" y="586"/>
                    <a:pt x="1894" y="540"/>
                    <a:pt x="1898" y="499"/>
                  </a:cubicBezTo>
                  <a:lnTo>
                    <a:pt x="1909" y="434"/>
                  </a:lnTo>
                  <a:lnTo>
                    <a:pt x="1909" y="428"/>
                  </a:lnTo>
                  <a:cubicBezTo>
                    <a:pt x="1929" y="313"/>
                    <a:pt x="1950" y="167"/>
                    <a:pt x="1855" y="73"/>
                  </a:cubicBezTo>
                  <a:cubicBezTo>
                    <a:pt x="1823" y="38"/>
                    <a:pt x="1779" y="15"/>
                    <a:pt x="1730" y="5"/>
                  </a:cubicBezTo>
                  <a:cubicBezTo>
                    <a:pt x="1710" y="1"/>
                    <a:pt x="1689" y="1"/>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70"/>
            <p:cNvSpPr/>
            <p:nvPr/>
          </p:nvSpPr>
          <p:spPr>
            <a:xfrm>
              <a:off x="6211156" y="3202570"/>
              <a:ext cx="59179" cy="34321"/>
            </a:xfrm>
            <a:custGeom>
              <a:avLst/>
              <a:gdLst/>
              <a:ahLst/>
              <a:cxnLst/>
              <a:rect l="l" t="t" r="r" b="b"/>
              <a:pathLst>
                <a:path w="1195" h="693" extrusionOk="0">
                  <a:moveTo>
                    <a:pt x="752" y="1"/>
                  </a:moveTo>
                  <a:cubicBezTo>
                    <a:pt x="744" y="1"/>
                    <a:pt x="736" y="1"/>
                    <a:pt x="729" y="2"/>
                  </a:cubicBezTo>
                  <a:cubicBezTo>
                    <a:pt x="634" y="6"/>
                    <a:pt x="538" y="29"/>
                    <a:pt x="446" y="51"/>
                  </a:cubicBezTo>
                  <a:cubicBezTo>
                    <a:pt x="388" y="68"/>
                    <a:pt x="327" y="82"/>
                    <a:pt x="269" y="105"/>
                  </a:cubicBezTo>
                  <a:cubicBezTo>
                    <a:pt x="230" y="121"/>
                    <a:pt x="193" y="140"/>
                    <a:pt x="158" y="160"/>
                  </a:cubicBezTo>
                  <a:cubicBezTo>
                    <a:pt x="146" y="166"/>
                    <a:pt x="134" y="174"/>
                    <a:pt x="124" y="185"/>
                  </a:cubicBezTo>
                  <a:cubicBezTo>
                    <a:pt x="82" y="218"/>
                    <a:pt x="60" y="248"/>
                    <a:pt x="31" y="295"/>
                  </a:cubicBezTo>
                  <a:cubicBezTo>
                    <a:pt x="13" y="326"/>
                    <a:pt x="0" y="386"/>
                    <a:pt x="5" y="421"/>
                  </a:cubicBezTo>
                  <a:cubicBezTo>
                    <a:pt x="13" y="470"/>
                    <a:pt x="23" y="509"/>
                    <a:pt x="52" y="546"/>
                  </a:cubicBezTo>
                  <a:cubicBezTo>
                    <a:pt x="80" y="585"/>
                    <a:pt x="115" y="613"/>
                    <a:pt x="156" y="634"/>
                  </a:cubicBezTo>
                  <a:cubicBezTo>
                    <a:pt x="187" y="648"/>
                    <a:pt x="226" y="657"/>
                    <a:pt x="261" y="665"/>
                  </a:cubicBezTo>
                  <a:cubicBezTo>
                    <a:pt x="296" y="675"/>
                    <a:pt x="329" y="681"/>
                    <a:pt x="361" y="687"/>
                  </a:cubicBezTo>
                  <a:cubicBezTo>
                    <a:pt x="386" y="691"/>
                    <a:pt x="411" y="692"/>
                    <a:pt x="437" y="692"/>
                  </a:cubicBezTo>
                  <a:cubicBezTo>
                    <a:pt x="462" y="692"/>
                    <a:pt x="488" y="691"/>
                    <a:pt x="513" y="691"/>
                  </a:cubicBezTo>
                  <a:cubicBezTo>
                    <a:pt x="558" y="691"/>
                    <a:pt x="604" y="687"/>
                    <a:pt x="649" y="679"/>
                  </a:cubicBezTo>
                  <a:cubicBezTo>
                    <a:pt x="739" y="667"/>
                    <a:pt x="825" y="640"/>
                    <a:pt x="907" y="603"/>
                  </a:cubicBezTo>
                  <a:cubicBezTo>
                    <a:pt x="936" y="589"/>
                    <a:pt x="963" y="574"/>
                    <a:pt x="989" y="558"/>
                  </a:cubicBezTo>
                  <a:cubicBezTo>
                    <a:pt x="1028" y="536"/>
                    <a:pt x="1065" y="501"/>
                    <a:pt x="1092" y="464"/>
                  </a:cubicBezTo>
                  <a:cubicBezTo>
                    <a:pt x="1160" y="382"/>
                    <a:pt x="1194" y="271"/>
                    <a:pt x="1160" y="168"/>
                  </a:cubicBezTo>
                  <a:cubicBezTo>
                    <a:pt x="1149" y="144"/>
                    <a:pt x="1119" y="94"/>
                    <a:pt x="1096" y="76"/>
                  </a:cubicBezTo>
                  <a:cubicBezTo>
                    <a:pt x="1090" y="74"/>
                    <a:pt x="1088" y="72"/>
                    <a:pt x="1082" y="70"/>
                  </a:cubicBezTo>
                  <a:cubicBezTo>
                    <a:pt x="1057" y="45"/>
                    <a:pt x="1026" y="33"/>
                    <a:pt x="993" y="25"/>
                  </a:cubicBezTo>
                  <a:cubicBezTo>
                    <a:pt x="965" y="14"/>
                    <a:pt x="934" y="12"/>
                    <a:pt x="903" y="10"/>
                  </a:cubicBezTo>
                  <a:cubicBezTo>
                    <a:pt x="860" y="4"/>
                    <a:pt x="815" y="2"/>
                    <a:pt x="772" y="2"/>
                  </a:cubicBezTo>
                  <a:cubicBezTo>
                    <a:pt x="767" y="1"/>
                    <a:pt x="759" y="1"/>
                    <a:pt x="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70"/>
            <p:cNvSpPr/>
            <p:nvPr/>
          </p:nvSpPr>
          <p:spPr>
            <a:xfrm>
              <a:off x="6228736" y="3215545"/>
              <a:ext cx="34369" cy="47296"/>
            </a:xfrm>
            <a:custGeom>
              <a:avLst/>
              <a:gdLst/>
              <a:ahLst/>
              <a:cxnLst/>
              <a:rect l="l" t="t" r="r" b="b"/>
              <a:pathLst>
                <a:path w="694" h="955" extrusionOk="0">
                  <a:moveTo>
                    <a:pt x="349" y="1"/>
                  </a:moveTo>
                  <a:cubicBezTo>
                    <a:pt x="333" y="1"/>
                    <a:pt x="314" y="3"/>
                    <a:pt x="302" y="7"/>
                  </a:cubicBezTo>
                  <a:cubicBezTo>
                    <a:pt x="251" y="23"/>
                    <a:pt x="201" y="48"/>
                    <a:pt x="154" y="68"/>
                  </a:cubicBezTo>
                  <a:cubicBezTo>
                    <a:pt x="128" y="85"/>
                    <a:pt x="99" y="97"/>
                    <a:pt x="74" y="120"/>
                  </a:cubicBezTo>
                  <a:cubicBezTo>
                    <a:pt x="27" y="161"/>
                    <a:pt x="9" y="216"/>
                    <a:pt x="6" y="274"/>
                  </a:cubicBezTo>
                  <a:cubicBezTo>
                    <a:pt x="4" y="310"/>
                    <a:pt x="6" y="345"/>
                    <a:pt x="9" y="384"/>
                  </a:cubicBezTo>
                  <a:cubicBezTo>
                    <a:pt x="13" y="427"/>
                    <a:pt x="15" y="473"/>
                    <a:pt x="15" y="516"/>
                  </a:cubicBezTo>
                  <a:cubicBezTo>
                    <a:pt x="13" y="628"/>
                    <a:pt x="6" y="838"/>
                    <a:pt x="0" y="951"/>
                  </a:cubicBezTo>
                  <a:cubicBezTo>
                    <a:pt x="126" y="951"/>
                    <a:pt x="119" y="950"/>
                    <a:pt x="225" y="950"/>
                  </a:cubicBezTo>
                  <a:cubicBezTo>
                    <a:pt x="278" y="950"/>
                    <a:pt x="360" y="950"/>
                    <a:pt x="501" y="951"/>
                  </a:cubicBezTo>
                  <a:cubicBezTo>
                    <a:pt x="567" y="951"/>
                    <a:pt x="630" y="955"/>
                    <a:pt x="694" y="955"/>
                  </a:cubicBezTo>
                  <a:cubicBezTo>
                    <a:pt x="686" y="868"/>
                    <a:pt x="673" y="782"/>
                    <a:pt x="661" y="698"/>
                  </a:cubicBezTo>
                  <a:cubicBezTo>
                    <a:pt x="645" y="612"/>
                    <a:pt x="632" y="425"/>
                    <a:pt x="612" y="341"/>
                  </a:cubicBezTo>
                  <a:cubicBezTo>
                    <a:pt x="601" y="298"/>
                    <a:pt x="589" y="253"/>
                    <a:pt x="573" y="210"/>
                  </a:cubicBezTo>
                  <a:cubicBezTo>
                    <a:pt x="558" y="159"/>
                    <a:pt x="538" y="99"/>
                    <a:pt x="497" y="62"/>
                  </a:cubicBezTo>
                  <a:cubicBezTo>
                    <a:pt x="470" y="36"/>
                    <a:pt x="448" y="21"/>
                    <a:pt x="411" y="11"/>
                  </a:cubicBezTo>
                  <a:cubicBezTo>
                    <a:pt x="394" y="5"/>
                    <a:pt x="374" y="1"/>
                    <a:pt x="349"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70"/>
            <p:cNvSpPr/>
            <p:nvPr/>
          </p:nvSpPr>
          <p:spPr>
            <a:xfrm>
              <a:off x="6148909" y="3257441"/>
              <a:ext cx="176548" cy="195723"/>
            </a:xfrm>
            <a:custGeom>
              <a:avLst/>
              <a:gdLst/>
              <a:ahLst/>
              <a:cxnLst/>
              <a:rect l="l" t="t" r="r" b="b"/>
              <a:pathLst>
                <a:path w="3565" h="3952" extrusionOk="0">
                  <a:moveTo>
                    <a:pt x="2602" y="0"/>
                  </a:moveTo>
                  <a:cubicBezTo>
                    <a:pt x="2461" y="0"/>
                    <a:pt x="2298" y="3"/>
                    <a:pt x="2113" y="6"/>
                  </a:cubicBezTo>
                  <a:cubicBezTo>
                    <a:pt x="2063" y="20"/>
                    <a:pt x="1984" y="25"/>
                    <a:pt x="1889" y="25"/>
                  </a:cubicBezTo>
                  <a:cubicBezTo>
                    <a:pt x="1691" y="25"/>
                    <a:pt x="1420" y="5"/>
                    <a:pt x="1164" y="5"/>
                  </a:cubicBezTo>
                  <a:cubicBezTo>
                    <a:pt x="533" y="5"/>
                    <a:pt x="0" y="130"/>
                    <a:pt x="917" y="995"/>
                  </a:cubicBezTo>
                  <a:cubicBezTo>
                    <a:pt x="133" y="1032"/>
                    <a:pt x="1282" y="2716"/>
                    <a:pt x="1688" y="3473"/>
                  </a:cubicBezTo>
                  <a:cubicBezTo>
                    <a:pt x="1808" y="3812"/>
                    <a:pt x="1954" y="3951"/>
                    <a:pt x="2108" y="3951"/>
                  </a:cubicBezTo>
                  <a:cubicBezTo>
                    <a:pt x="2706" y="3951"/>
                    <a:pt x="3448" y="1865"/>
                    <a:pt x="3455" y="1073"/>
                  </a:cubicBezTo>
                  <a:cubicBezTo>
                    <a:pt x="3424" y="1011"/>
                    <a:pt x="3389" y="909"/>
                    <a:pt x="3202" y="823"/>
                  </a:cubicBezTo>
                  <a:cubicBezTo>
                    <a:pt x="3564" y="109"/>
                    <a:pt x="3547" y="0"/>
                    <a:pt x="2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70"/>
            <p:cNvSpPr/>
            <p:nvPr/>
          </p:nvSpPr>
          <p:spPr>
            <a:xfrm>
              <a:off x="6206154" y="3325090"/>
              <a:ext cx="90081" cy="39670"/>
            </a:xfrm>
            <a:custGeom>
              <a:avLst/>
              <a:gdLst/>
              <a:ahLst/>
              <a:cxnLst/>
              <a:rect l="l" t="t" r="r" b="b"/>
              <a:pathLst>
                <a:path w="1819" h="801" extrusionOk="0">
                  <a:moveTo>
                    <a:pt x="1045" y="230"/>
                  </a:moveTo>
                  <a:cubicBezTo>
                    <a:pt x="1047" y="230"/>
                    <a:pt x="1047" y="230"/>
                    <a:pt x="1049" y="232"/>
                  </a:cubicBezTo>
                  <a:cubicBezTo>
                    <a:pt x="1047" y="230"/>
                    <a:pt x="1045" y="230"/>
                    <a:pt x="1045" y="230"/>
                  </a:cubicBezTo>
                  <a:close/>
                  <a:moveTo>
                    <a:pt x="1630" y="240"/>
                  </a:moveTo>
                  <a:cubicBezTo>
                    <a:pt x="1632" y="242"/>
                    <a:pt x="1632" y="244"/>
                    <a:pt x="1632" y="246"/>
                  </a:cubicBezTo>
                  <a:cubicBezTo>
                    <a:pt x="1632" y="244"/>
                    <a:pt x="1630" y="242"/>
                    <a:pt x="1630" y="240"/>
                  </a:cubicBezTo>
                  <a:close/>
                  <a:moveTo>
                    <a:pt x="514" y="0"/>
                  </a:moveTo>
                  <a:cubicBezTo>
                    <a:pt x="495" y="8"/>
                    <a:pt x="483" y="11"/>
                    <a:pt x="473" y="15"/>
                  </a:cubicBezTo>
                  <a:cubicBezTo>
                    <a:pt x="450" y="19"/>
                    <a:pt x="432" y="25"/>
                    <a:pt x="411" y="39"/>
                  </a:cubicBezTo>
                  <a:cubicBezTo>
                    <a:pt x="397" y="50"/>
                    <a:pt x="382" y="66"/>
                    <a:pt x="370" y="78"/>
                  </a:cubicBezTo>
                  <a:cubicBezTo>
                    <a:pt x="352" y="97"/>
                    <a:pt x="337" y="121"/>
                    <a:pt x="325" y="142"/>
                  </a:cubicBezTo>
                  <a:cubicBezTo>
                    <a:pt x="307" y="171"/>
                    <a:pt x="288" y="199"/>
                    <a:pt x="276" y="230"/>
                  </a:cubicBezTo>
                  <a:lnTo>
                    <a:pt x="251" y="283"/>
                  </a:lnTo>
                  <a:lnTo>
                    <a:pt x="216" y="283"/>
                  </a:lnTo>
                  <a:cubicBezTo>
                    <a:pt x="212" y="283"/>
                    <a:pt x="208" y="285"/>
                    <a:pt x="204" y="285"/>
                  </a:cubicBezTo>
                  <a:cubicBezTo>
                    <a:pt x="188" y="288"/>
                    <a:pt x="175" y="294"/>
                    <a:pt x="163" y="298"/>
                  </a:cubicBezTo>
                  <a:cubicBezTo>
                    <a:pt x="144" y="306"/>
                    <a:pt x="126" y="316"/>
                    <a:pt x="112" y="326"/>
                  </a:cubicBezTo>
                  <a:cubicBezTo>
                    <a:pt x="95" y="337"/>
                    <a:pt x="83" y="349"/>
                    <a:pt x="71" y="363"/>
                  </a:cubicBezTo>
                  <a:cubicBezTo>
                    <a:pt x="50" y="384"/>
                    <a:pt x="34" y="406"/>
                    <a:pt x="23" y="431"/>
                  </a:cubicBezTo>
                  <a:cubicBezTo>
                    <a:pt x="15" y="450"/>
                    <a:pt x="11" y="470"/>
                    <a:pt x="7" y="489"/>
                  </a:cubicBezTo>
                  <a:cubicBezTo>
                    <a:pt x="1" y="509"/>
                    <a:pt x="3" y="534"/>
                    <a:pt x="3" y="554"/>
                  </a:cubicBezTo>
                  <a:cubicBezTo>
                    <a:pt x="3" y="585"/>
                    <a:pt x="23" y="616"/>
                    <a:pt x="46" y="634"/>
                  </a:cubicBezTo>
                  <a:cubicBezTo>
                    <a:pt x="69" y="652"/>
                    <a:pt x="96" y="662"/>
                    <a:pt x="123" y="662"/>
                  </a:cubicBezTo>
                  <a:cubicBezTo>
                    <a:pt x="127" y="662"/>
                    <a:pt x="132" y="661"/>
                    <a:pt x="136" y="661"/>
                  </a:cubicBezTo>
                  <a:cubicBezTo>
                    <a:pt x="167" y="657"/>
                    <a:pt x="196" y="640"/>
                    <a:pt x="216" y="616"/>
                  </a:cubicBezTo>
                  <a:cubicBezTo>
                    <a:pt x="237" y="591"/>
                    <a:pt x="245" y="560"/>
                    <a:pt x="241" y="528"/>
                  </a:cubicBezTo>
                  <a:lnTo>
                    <a:pt x="241" y="528"/>
                  </a:lnTo>
                  <a:cubicBezTo>
                    <a:pt x="249" y="542"/>
                    <a:pt x="259" y="558"/>
                    <a:pt x="276" y="569"/>
                  </a:cubicBezTo>
                  <a:cubicBezTo>
                    <a:pt x="284" y="573"/>
                    <a:pt x="292" y="579"/>
                    <a:pt x="300" y="583"/>
                  </a:cubicBezTo>
                  <a:cubicBezTo>
                    <a:pt x="321" y="591"/>
                    <a:pt x="341" y="593"/>
                    <a:pt x="362" y="593"/>
                  </a:cubicBezTo>
                  <a:lnTo>
                    <a:pt x="366" y="593"/>
                  </a:lnTo>
                  <a:cubicBezTo>
                    <a:pt x="387" y="591"/>
                    <a:pt x="403" y="583"/>
                    <a:pt x="421" y="571"/>
                  </a:cubicBezTo>
                  <a:cubicBezTo>
                    <a:pt x="436" y="558"/>
                    <a:pt x="450" y="542"/>
                    <a:pt x="460" y="523"/>
                  </a:cubicBezTo>
                  <a:cubicBezTo>
                    <a:pt x="473" y="501"/>
                    <a:pt x="473" y="472"/>
                    <a:pt x="471" y="448"/>
                  </a:cubicBezTo>
                  <a:cubicBezTo>
                    <a:pt x="471" y="429"/>
                    <a:pt x="462" y="409"/>
                    <a:pt x="452" y="390"/>
                  </a:cubicBezTo>
                  <a:cubicBezTo>
                    <a:pt x="454" y="380"/>
                    <a:pt x="454" y="368"/>
                    <a:pt x="456" y="357"/>
                  </a:cubicBezTo>
                  <a:cubicBezTo>
                    <a:pt x="471" y="324"/>
                    <a:pt x="483" y="294"/>
                    <a:pt x="501" y="265"/>
                  </a:cubicBezTo>
                  <a:cubicBezTo>
                    <a:pt x="508" y="253"/>
                    <a:pt x="516" y="240"/>
                    <a:pt x="526" y="230"/>
                  </a:cubicBezTo>
                  <a:cubicBezTo>
                    <a:pt x="532" y="232"/>
                    <a:pt x="538" y="234"/>
                    <a:pt x="545" y="240"/>
                  </a:cubicBezTo>
                  <a:cubicBezTo>
                    <a:pt x="567" y="255"/>
                    <a:pt x="588" y="273"/>
                    <a:pt x="608" y="292"/>
                  </a:cubicBezTo>
                  <a:cubicBezTo>
                    <a:pt x="629" y="314"/>
                    <a:pt x="647" y="339"/>
                    <a:pt x="666" y="365"/>
                  </a:cubicBezTo>
                  <a:cubicBezTo>
                    <a:pt x="678" y="390"/>
                    <a:pt x="686" y="417"/>
                    <a:pt x="692" y="445"/>
                  </a:cubicBezTo>
                  <a:cubicBezTo>
                    <a:pt x="698" y="466"/>
                    <a:pt x="700" y="489"/>
                    <a:pt x="703" y="509"/>
                  </a:cubicBezTo>
                  <a:cubicBezTo>
                    <a:pt x="698" y="548"/>
                    <a:pt x="719" y="585"/>
                    <a:pt x="754" y="601"/>
                  </a:cubicBezTo>
                  <a:cubicBezTo>
                    <a:pt x="765" y="606"/>
                    <a:pt x="776" y="609"/>
                    <a:pt x="788" y="609"/>
                  </a:cubicBezTo>
                  <a:cubicBezTo>
                    <a:pt x="822" y="609"/>
                    <a:pt x="857" y="590"/>
                    <a:pt x="871" y="558"/>
                  </a:cubicBezTo>
                  <a:cubicBezTo>
                    <a:pt x="875" y="544"/>
                    <a:pt x="881" y="530"/>
                    <a:pt x="883" y="513"/>
                  </a:cubicBezTo>
                  <a:cubicBezTo>
                    <a:pt x="885" y="499"/>
                    <a:pt x="883" y="480"/>
                    <a:pt x="885" y="466"/>
                  </a:cubicBezTo>
                  <a:lnTo>
                    <a:pt x="885" y="460"/>
                  </a:lnTo>
                  <a:cubicBezTo>
                    <a:pt x="895" y="431"/>
                    <a:pt x="908" y="404"/>
                    <a:pt x="924" y="376"/>
                  </a:cubicBezTo>
                  <a:cubicBezTo>
                    <a:pt x="949" y="337"/>
                    <a:pt x="977" y="298"/>
                    <a:pt x="1008" y="267"/>
                  </a:cubicBezTo>
                  <a:cubicBezTo>
                    <a:pt x="1018" y="261"/>
                    <a:pt x="1027" y="253"/>
                    <a:pt x="1037" y="246"/>
                  </a:cubicBezTo>
                  <a:cubicBezTo>
                    <a:pt x="1041" y="244"/>
                    <a:pt x="1049" y="242"/>
                    <a:pt x="1055" y="240"/>
                  </a:cubicBezTo>
                  <a:lnTo>
                    <a:pt x="1066" y="240"/>
                  </a:lnTo>
                  <a:cubicBezTo>
                    <a:pt x="1068" y="240"/>
                    <a:pt x="1068" y="242"/>
                    <a:pt x="1070" y="242"/>
                  </a:cubicBezTo>
                  <a:cubicBezTo>
                    <a:pt x="1088" y="255"/>
                    <a:pt x="1107" y="267"/>
                    <a:pt x="1121" y="283"/>
                  </a:cubicBezTo>
                  <a:cubicBezTo>
                    <a:pt x="1123" y="288"/>
                    <a:pt x="1129" y="292"/>
                    <a:pt x="1131" y="296"/>
                  </a:cubicBezTo>
                  <a:cubicBezTo>
                    <a:pt x="1140" y="312"/>
                    <a:pt x="1144" y="329"/>
                    <a:pt x="1150" y="347"/>
                  </a:cubicBezTo>
                  <a:cubicBezTo>
                    <a:pt x="1158" y="384"/>
                    <a:pt x="1162" y="417"/>
                    <a:pt x="1162" y="452"/>
                  </a:cubicBezTo>
                  <a:cubicBezTo>
                    <a:pt x="1162" y="466"/>
                    <a:pt x="1160" y="478"/>
                    <a:pt x="1158" y="489"/>
                  </a:cubicBezTo>
                  <a:cubicBezTo>
                    <a:pt x="1152" y="501"/>
                    <a:pt x="1150" y="513"/>
                    <a:pt x="1144" y="523"/>
                  </a:cubicBezTo>
                  <a:cubicBezTo>
                    <a:pt x="1142" y="530"/>
                    <a:pt x="1142" y="532"/>
                    <a:pt x="1142" y="538"/>
                  </a:cubicBezTo>
                  <a:cubicBezTo>
                    <a:pt x="1140" y="558"/>
                    <a:pt x="1144" y="579"/>
                    <a:pt x="1158" y="595"/>
                  </a:cubicBezTo>
                  <a:cubicBezTo>
                    <a:pt x="1172" y="616"/>
                    <a:pt x="1194" y="628"/>
                    <a:pt x="1216" y="628"/>
                  </a:cubicBezTo>
                  <a:cubicBezTo>
                    <a:pt x="1221" y="628"/>
                    <a:pt x="1225" y="627"/>
                    <a:pt x="1230" y="626"/>
                  </a:cubicBezTo>
                  <a:cubicBezTo>
                    <a:pt x="1256" y="624"/>
                    <a:pt x="1277" y="605"/>
                    <a:pt x="1291" y="581"/>
                  </a:cubicBezTo>
                  <a:cubicBezTo>
                    <a:pt x="1312" y="542"/>
                    <a:pt x="1322" y="501"/>
                    <a:pt x="1334" y="462"/>
                  </a:cubicBezTo>
                  <a:cubicBezTo>
                    <a:pt x="1349" y="421"/>
                    <a:pt x="1367" y="384"/>
                    <a:pt x="1388" y="345"/>
                  </a:cubicBezTo>
                  <a:cubicBezTo>
                    <a:pt x="1408" y="312"/>
                    <a:pt x="1431" y="281"/>
                    <a:pt x="1458" y="253"/>
                  </a:cubicBezTo>
                  <a:cubicBezTo>
                    <a:pt x="1466" y="244"/>
                    <a:pt x="1476" y="236"/>
                    <a:pt x="1486" y="232"/>
                  </a:cubicBezTo>
                  <a:cubicBezTo>
                    <a:pt x="1496" y="226"/>
                    <a:pt x="1507" y="222"/>
                    <a:pt x="1519" y="220"/>
                  </a:cubicBezTo>
                  <a:cubicBezTo>
                    <a:pt x="1531" y="216"/>
                    <a:pt x="1542" y="216"/>
                    <a:pt x="1554" y="214"/>
                  </a:cubicBezTo>
                  <a:cubicBezTo>
                    <a:pt x="1560" y="214"/>
                    <a:pt x="1568" y="216"/>
                    <a:pt x="1572" y="216"/>
                  </a:cubicBezTo>
                  <a:cubicBezTo>
                    <a:pt x="1585" y="222"/>
                    <a:pt x="1595" y="226"/>
                    <a:pt x="1605" y="232"/>
                  </a:cubicBezTo>
                  <a:cubicBezTo>
                    <a:pt x="1615" y="240"/>
                    <a:pt x="1630" y="246"/>
                    <a:pt x="1640" y="255"/>
                  </a:cubicBezTo>
                  <a:cubicBezTo>
                    <a:pt x="1640" y="255"/>
                    <a:pt x="1640" y="257"/>
                    <a:pt x="1642" y="257"/>
                  </a:cubicBezTo>
                  <a:cubicBezTo>
                    <a:pt x="1644" y="267"/>
                    <a:pt x="1644" y="275"/>
                    <a:pt x="1644" y="285"/>
                  </a:cubicBezTo>
                  <a:cubicBezTo>
                    <a:pt x="1642" y="306"/>
                    <a:pt x="1640" y="324"/>
                    <a:pt x="1634" y="343"/>
                  </a:cubicBezTo>
                  <a:cubicBezTo>
                    <a:pt x="1599" y="458"/>
                    <a:pt x="1558" y="571"/>
                    <a:pt x="1513" y="683"/>
                  </a:cubicBezTo>
                  <a:cubicBezTo>
                    <a:pt x="1499" y="727"/>
                    <a:pt x="1513" y="776"/>
                    <a:pt x="1558" y="794"/>
                  </a:cubicBezTo>
                  <a:cubicBezTo>
                    <a:pt x="1567" y="798"/>
                    <a:pt x="1578" y="800"/>
                    <a:pt x="1589" y="800"/>
                  </a:cubicBezTo>
                  <a:cubicBezTo>
                    <a:pt x="1621" y="800"/>
                    <a:pt x="1656" y="783"/>
                    <a:pt x="1667" y="749"/>
                  </a:cubicBezTo>
                  <a:cubicBezTo>
                    <a:pt x="1704" y="653"/>
                    <a:pt x="1739" y="552"/>
                    <a:pt x="1773" y="456"/>
                  </a:cubicBezTo>
                  <a:cubicBezTo>
                    <a:pt x="1796" y="386"/>
                    <a:pt x="1819" y="314"/>
                    <a:pt x="1806" y="242"/>
                  </a:cubicBezTo>
                  <a:cubicBezTo>
                    <a:pt x="1804" y="230"/>
                    <a:pt x="1798" y="216"/>
                    <a:pt x="1796" y="203"/>
                  </a:cubicBezTo>
                  <a:cubicBezTo>
                    <a:pt x="1790" y="189"/>
                    <a:pt x="1784" y="175"/>
                    <a:pt x="1776" y="160"/>
                  </a:cubicBezTo>
                  <a:cubicBezTo>
                    <a:pt x="1767" y="148"/>
                    <a:pt x="1755" y="138"/>
                    <a:pt x="1747" y="127"/>
                  </a:cubicBezTo>
                  <a:cubicBezTo>
                    <a:pt x="1737" y="117"/>
                    <a:pt x="1724" y="109"/>
                    <a:pt x="1714" y="101"/>
                  </a:cubicBezTo>
                  <a:cubicBezTo>
                    <a:pt x="1665" y="68"/>
                    <a:pt x="1609" y="47"/>
                    <a:pt x="1550" y="47"/>
                  </a:cubicBezTo>
                  <a:cubicBezTo>
                    <a:pt x="1503" y="50"/>
                    <a:pt x="1460" y="60"/>
                    <a:pt x="1419" y="82"/>
                  </a:cubicBezTo>
                  <a:cubicBezTo>
                    <a:pt x="1398" y="93"/>
                    <a:pt x="1384" y="107"/>
                    <a:pt x="1365" y="119"/>
                  </a:cubicBezTo>
                  <a:lnTo>
                    <a:pt x="1326" y="158"/>
                  </a:lnTo>
                  <a:cubicBezTo>
                    <a:pt x="1306" y="181"/>
                    <a:pt x="1287" y="203"/>
                    <a:pt x="1271" y="230"/>
                  </a:cubicBezTo>
                  <a:cubicBezTo>
                    <a:pt x="1267" y="226"/>
                    <a:pt x="1267" y="222"/>
                    <a:pt x="1265" y="220"/>
                  </a:cubicBezTo>
                  <a:cubicBezTo>
                    <a:pt x="1250" y="189"/>
                    <a:pt x="1226" y="164"/>
                    <a:pt x="1203" y="142"/>
                  </a:cubicBezTo>
                  <a:cubicBezTo>
                    <a:pt x="1178" y="117"/>
                    <a:pt x="1148" y="97"/>
                    <a:pt x="1113" y="82"/>
                  </a:cubicBezTo>
                  <a:cubicBezTo>
                    <a:pt x="1096" y="76"/>
                    <a:pt x="1078" y="74"/>
                    <a:pt x="1061" y="74"/>
                  </a:cubicBezTo>
                  <a:cubicBezTo>
                    <a:pt x="1043" y="74"/>
                    <a:pt x="1025" y="76"/>
                    <a:pt x="1008" y="80"/>
                  </a:cubicBezTo>
                  <a:cubicBezTo>
                    <a:pt x="977" y="88"/>
                    <a:pt x="953" y="107"/>
                    <a:pt x="926" y="123"/>
                  </a:cubicBezTo>
                  <a:cubicBezTo>
                    <a:pt x="902" y="142"/>
                    <a:pt x="877" y="171"/>
                    <a:pt x="854" y="193"/>
                  </a:cubicBezTo>
                  <a:lnTo>
                    <a:pt x="824" y="232"/>
                  </a:lnTo>
                  <a:cubicBezTo>
                    <a:pt x="822" y="230"/>
                    <a:pt x="822" y="226"/>
                    <a:pt x="819" y="224"/>
                  </a:cubicBezTo>
                  <a:cubicBezTo>
                    <a:pt x="783" y="162"/>
                    <a:pt x="733" y="111"/>
                    <a:pt x="678" y="68"/>
                  </a:cubicBezTo>
                  <a:cubicBezTo>
                    <a:pt x="635" y="35"/>
                    <a:pt x="573" y="0"/>
                    <a:pt x="514"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70"/>
            <p:cNvSpPr/>
            <p:nvPr/>
          </p:nvSpPr>
          <p:spPr>
            <a:xfrm>
              <a:off x="6224279" y="3276607"/>
              <a:ext cx="64231" cy="24812"/>
            </a:xfrm>
            <a:custGeom>
              <a:avLst/>
              <a:gdLst/>
              <a:ahLst/>
              <a:cxnLst/>
              <a:rect l="l" t="t" r="r" b="b"/>
              <a:pathLst>
                <a:path w="1297" h="501" extrusionOk="0">
                  <a:moveTo>
                    <a:pt x="1048" y="1"/>
                  </a:moveTo>
                  <a:cubicBezTo>
                    <a:pt x="1005" y="1"/>
                    <a:pt x="964" y="19"/>
                    <a:pt x="927" y="42"/>
                  </a:cubicBezTo>
                  <a:cubicBezTo>
                    <a:pt x="888" y="64"/>
                    <a:pt x="854" y="95"/>
                    <a:pt x="823" y="128"/>
                  </a:cubicBezTo>
                  <a:cubicBezTo>
                    <a:pt x="806" y="105"/>
                    <a:pt x="790" y="85"/>
                    <a:pt x="771" y="66"/>
                  </a:cubicBezTo>
                  <a:cubicBezTo>
                    <a:pt x="759" y="54"/>
                    <a:pt x="741" y="36"/>
                    <a:pt x="722" y="31"/>
                  </a:cubicBezTo>
                  <a:cubicBezTo>
                    <a:pt x="710" y="25"/>
                    <a:pt x="698" y="23"/>
                    <a:pt x="681" y="19"/>
                  </a:cubicBezTo>
                  <a:cubicBezTo>
                    <a:pt x="672" y="17"/>
                    <a:pt x="662" y="16"/>
                    <a:pt x="653" y="16"/>
                  </a:cubicBezTo>
                  <a:cubicBezTo>
                    <a:pt x="643" y="16"/>
                    <a:pt x="634" y="17"/>
                    <a:pt x="626" y="19"/>
                  </a:cubicBezTo>
                  <a:cubicBezTo>
                    <a:pt x="605" y="21"/>
                    <a:pt x="581" y="29"/>
                    <a:pt x="560" y="40"/>
                  </a:cubicBezTo>
                  <a:cubicBezTo>
                    <a:pt x="540" y="50"/>
                    <a:pt x="525" y="60"/>
                    <a:pt x="509" y="75"/>
                  </a:cubicBezTo>
                  <a:cubicBezTo>
                    <a:pt x="497" y="62"/>
                    <a:pt x="482" y="52"/>
                    <a:pt x="464" y="42"/>
                  </a:cubicBezTo>
                  <a:cubicBezTo>
                    <a:pt x="430" y="23"/>
                    <a:pt x="391" y="13"/>
                    <a:pt x="353" y="13"/>
                  </a:cubicBezTo>
                  <a:cubicBezTo>
                    <a:pt x="350" y="13"/>
                    <a:pt x="346" y="13"/>
                    <a:pt x="343" y="13"/>
                  </a:cubicBezTo>
                  <a:cubicBezTo>
                    <a:pt x="318" y="15"/>
                    <a:pt x="293" y="21"/>
                    <a:pt x="269" y="29"/>
                  </a:cubicBezTo>
                  <a:cubicBezTo>
                    <a:pt x="242" y="36"/>
                    <a:pt x="222" y="50"/>
                    <a:pt x="201" y="62"/>
                  </a:cubicBezTo>
                  <a:cubicBezTo>
                    <a:pt x="185" y="72"/>
                    <a:pt x="166" y="93"/>
                    <a:pt x="150" y="107"/>
                  </a:cubicBezTo>
                  <a:cubicBezTo>
                    <a:pt x="138" y="122"/>
                    <a:pt x="123" y="136"/>
                    <a:pt x="113" y="152"/>
                  </a:cubicBezTo>
                  <a:lnTo>
                    <a:pt x="82" y="189"/>
                  </a:lnTo>
                  <a:cubicBezTo>
                    <a:pt x="74" y="200"/>
                    <a:pt x="66" y="210"/>
                    <a:pt x="58" y="224"/>
                  </a:cubicBezTo>
                  <a:cubicBezTo>
                    <a:pt x="45" y="245"/>
                    <a:pt x="33" y="265"/>
                    <a:pt x="23" y="286"/>
                  </a:cubicBezTo>
                  <a:cubicBezTo>
                    <a:pt x="12" y="306"/>
                    <a:pt x="6" y="329"/>
                    <a:pt x="2" y="349"/>
                  </a:cubicBezTo>
                  <a:cubicBezTo>
                    <a:pt x="0" y="372"/>
                    <a:pt x="2" y="395"/>
                    <a:pt x="10" y="415"/>
                  </a:cubicBezTo>
                  <a:cubicBezTo>
                    <a:pt x="23" y="446"/>
                    <a:pt x="45" y="473"/>
                    <a:pt x="76" y="485"/>
                  </a:cubicBezTo>
                  <a:cubicBezTo>
                    <a:pt x="93" y="492"/>
                    <a:pt x="113" y="496"/>
                    <a:pt x="132" y="496"/>
                  </a:cubicBezTo>
                  <a:cubicBezTo>
                    <a:pt x="148" y="496"/>
                    <a:pt x="163" y="493"/>
                    <a:pt x="177" y="487"/>
                  </a:cubicBezTo>
                  <a:cubicBezTo>
                    <a:pt x="205" y="477"/>
                    <a:pt x="236" y="452"/>
                    <a:pt x="246" y="421"/>
                  </a:cubicBezTo>
                  <a:cubicBezTo>
                    <a:pt x="257" y="384"/>
                    <a:pt x="271" y="354"/>
                    <a:pt x="289" y="323"/>
                  </a:cubicBezTo>
                  <a:cubicBezTo>
                    <a:pt x="304" y="302"/>
                    <a:pt x="320" y="282"/>
                    <a:pt x="339" y="261"/>
                  </a:cubicBezTo>
                  <a:cubicBezTo>
                    <a:pt x="341" y="261"/>
                    <a:pt x="341" y="259"/>
                    <a:pt x="343" y="259"/>
                  </a:cubicBezTo>
                  <a:cubicBezTo>
                    <a:pt x="347" y="257"/>
                    <a:pt x="351" y="257"/>
                    <a:pt x="355" y="255"/>
                  </a:cubicBezTo>
                  <a:lnTo>
                    <a:pt x="359" y="255"/>
                  </a:lnTo>
                  <a:cubicBezTo>
                    <a:pt x="361" y="257"/>
                    <a:pt x="363" y="257"/>
                    <a:pt x="365" y="259"/>
                  </a:cubicBezTo>
                  <a:lnTo>
                    <a:pt x="390" y="290"/>
                  </a:lnTo>
                  <a:cubicBezTo>
                    <a:pt x="412" y="325"/>
                    <a:pt x="453" y="353"/>
                    <a:pt x="494" y="353"/>
                  </a:cubicBezTo>
                  <a:cubicBezTo>
                    <a:pt x="499" y="353"/>
                    <a:pt x="504" y="352"/>
                    <a:pt x="509" y="351"/>
                  </a:cubicBezTo>
                  <a:cubicBezTo>
                    <a:pt x="529" y="349"/>
                    <a:pt x="550" y="343"/>
                    <a:pt x="566" y="331"/>
                  </a:cubicBezTo>
                  <a:cubicBezTo>
                    <a:pt x="583" y="315"/>
                    <a:pt x="597" y="300"/>
                    <a:pt x="609" y="282"/>
                  </a:cubicBezTo>
                  <a:cubicBezTo>
                    <a:pt x="618" y="269"/>
                    <a:pt x="624" y="259"/>
                    <a:pt x="634" y="249"/>
                  </a:cubicBezTo>
                  <a:lnTo>
                    <a:pt x="638" y="251"/>
                  </a:lnTo>
                  <a:cubicBezTo>
                    <a:pt x="650" y="278"/>
                    <a:pt x="659" y="302"/>
                    <a:pt x="665" y="329"/>
                  </a:cubicBezTo>
                  <a:lnTo>
                    <a:pt x="673" y="368"/>
                  </a:lnTo>
                  <a:lnTo>
                    <a:pt x="681" y="421"/>
                  </a:lnTo>
                  <a:cubicBezTo>
                    <a:pt x="681" y="425"/>
                    <a:pt x="683" y="432"/>
                    <a:pt x="685" y="436"/>
                  </a:cubicBezTo>
                  <a:cubicBezTo>
                    <a:pt x="685" y="440"/>
                    <a:pt x="685" y="440"/>
                    <a:pt x="689" y="442"/>
                  </a:cubicBezTo>
                  <a:cubicBezTo>
                    <a:pt x="694" y="456"/>
                    <a:pt x="704" y="470"/>
                    <a:pt x="716" y="481"/>
                  </a:cubicBezTo>
                  <a:cubicBezTo>
                    <a:pt x="733" y="494"/>
                    <a:pt x="754" y="501"/>
                    <a:pt x="774" y="501"/>
                  </a:cubicBezTo>
                  <a:cubicBezTo>
                    <a:pt x="802" y="501"/>
                    <a:pt x="829" y="488"/>
                    <a:pt x="847" y="464"/>
                  </a:cubicBezTo>
                  <a:cubicBezTo>
                    <a:pt x="876" y="432"/>
                    <a:pt x="874" y="393"/>
                    <a:pt x="874" y="351"/>
                  </a:cubicBezTo>
                  <a:cubicBezTo>
                    <a:pt x="878" y="341"/>
                    <a:pt x="880" y="333"/>
                    <a:pt x="886" y="323"/>
                  </a:cubicBezTo>
                  <a:cubicBezTo>
                    <a:pt x="905" y="298"/>
                    <a:pt x="921" y="271"/>
                    <a:pt x="942" y="249"/>
                  </a:cubicBezTo>
                  <a:cubicBezTo>
                    <a:pt x="962" y="230"/>
                    <a:pt x="983" y="216"/>
                    <a:pt x="1007" y="204"/>
                  </a:cubicBezTo>
                  <a:cubicBezTo>
                    <a:pt x="1014" y="200"/>
                    <a:pt x="1020" y="198"/>
                    <a:pt x="1028" y="194"/>
                  </a:cubicBezTo>
                  <a:cubicBezTo>
                    <a:pt x="1044" y="230"/>
                    <a:pt x="1061" y="269"/>
                    <a:pt x="1073" y="308"/>
                  </a:cubicBezTo>
                  <a:cubicBezTo>
                    <a:pt x="1081" y="341"/>
                    <a:pt x="1085" y="374"/>
                    <a:pt x="1094" y="409"/>
                  </a:cubicBezTo>
                  <a:cubicBezTo>
                    <a:pt x="1100" y="434"/>
                    <a:pt x="1110" y="456"/>
                    <a:pt x="1130" y="475"/>
                  </a:cubicBezTo>
                  <a:cubicBezTo>
                    <a:pt x="1146" y="489"/>
                    <a:pt x="1167" y="497"/>
                    <a:pt x="1188" y="497"/>
                  </a:cubicBezTo>
                  <a:cubicBezTo>
                    <a:pt x="1193" y="497"/>
                    <a:pt x="1199" y="496"/>
                    <a:pt x="1204" y="495"/>
                  </a:cubicBezTo>
                  <a:cubicBezTo>
                    <a:pt x="1231" y="493"/>
                    <a:pt x="1254" y="481"/>
                    <a:pt x="1270" y="460"/>
                  </a:cubicBezTo>
                  <a:cubicBezTo>
                    <a:pt x="1286" y="440"/>
                    <a:pt x="1297" y="411"/>
                    <a:pt x="1293" y="384"/>
                  </a:cubicBezTo>
                  <a:cubicBezTo>
                    <a:pt x="1278" y="319"/>
                    <a:pt x="1266" y="251"/>
                    <a:pt x="1241" y="187"/>
                  </a:cubicBezTo>
                  <a:cubicBezTo>
                    <a:pt x="1225" y="146"/>
                    <a:pt x="1202" y="105"/>
                    <a:pt x="1176" y="70"/>
                  </a:cubicBezTo>
                  <a:cubicBezTo>
                    <a:pt x="1165" y="54"/>
                    <a:pt x="1153" y="40"/>
                    <a:pt x="1139" y="25"/>
                  </a:cubicBezTo>
                  <a:cubicBezTo>
                    <a:pt x="1116" y="11"/>
                    <a:pt x="1089" y="3"/>
                    <a:pt x="1063"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70"/>
            <p:cNvSpPr/>
            <p:nvPr/>
          </p:nvSpPr>
          <p:spPr>
            <a:xfrm>
              <a:off x="5912944" y="2997494"/>
              <a:ext cx="49572" cy="29566"/>
            </a:xfrm>
            <a:custGeom>
              <a:avLst/>
              <a:gdLst/>
              <a:ahLst/>
              <a:cxnLst/>
              <a:rect l="l" t="t" r="r" b="b"/>
              <a:pathLst>
                <a:path w="1001" h="597" extrusionOk="0">
                  <a:moveTo>
                    <a:pt x="690" y="1"/>
                  </a:moveTo>
                  <a:cubicBezTo>
                    <a:pt x="680" y="5"/>
                    <a:pt x="672" y="5"/>
                    <a:pt x="666" y="5"/>
                  </a:cubicBezTo>
                  <a:cubicBezTo>
                    <a:pt x="625" y="7"/>
                    <a:pt x="586" y="13"/>
                    <a:pt x="545" y="19"/>
                  </a:cubicBezTo>
                  <a:cubicBezTo>
                    <a:pt x="463" y="36"/>
                    <a:pt x="378" y="48"/>
                    <a:pt x="301" y="77"/>
                  </a:cubicBezTo>
                  <a:cubicBezTo>
                    <a:pt x="270" y="87"/>
                    <a:pt x="239" y="99"/>
                    <a:pt x="210" y="116"/>
                  </a:cubicBezTo>
                  <a:cubicBezTo>
                    <a:pt x="175" y="132"/>
                    <a:pt x="136" y="151"/>
                    <a:pt x="106" y="177"/>
                  </a:cubicBezTo>
                  <a:cubicBezTo>
                    <a:pt x="71" y="204"/>
                    <a:pt x="44" y="235"/>
                    <a:pt x="24" y="276"/>
                  </a:cubicBezTo>
                  <a:cubicBezTo>
                    <a:pt x="5" y="313"/>
                    <a:pt x="1" y="356"/>
                    <a:pt x="3" y="395"/>
                  </a:cubicBezTo>
                  <a:cubicBezTo>
                    <a:pt x="9" y="446"/>
                    <a:pt x="32" y="489"/>
                    <a:pt x="67" y="526"/>
                  </a:cubicBezTo>
                  <a:cubicBezTo>
                    <a:pt x="81" y="538"/>
                    <a:pt x="95" y="549"/>
                    <a:pt x="114" y="557"/>
                  </a:cubicBezTo>
                  <a:cubicBezTo>
                    <a:pt x="122" y="561"/>
                    <a:pt x="128" y="565"/>
                    <a:pt x="138" y="571"/>
                  </a:cubicBezTo>
                  <a:cubicBezTo>
                    <a:pt x="159" y="582"/>
                    <a:pt x="179" y="588"/>
                    <a:pt x="204" y="592"/>
                  </a:cubicBezTo>
                  <a:cubicBezTo>
                    <a:pt x="221" y="595"/>
                    <a:pt x="238" y="596"/>
                    <a:pt x="256" y="596"/>
                  </a:cubicBezTo>
                  <a:cubicBezTo>
                    <a:pt x="297" y="596"/>
                    <a:pt x="340" y="589"/>
                    <a:pt x="381" y="584"/>
                  </a:cubicBezTo>
                  <a:cubicBezTo>
                    <a:pt x="467" y="571"/>
                    <a:pt x="553" y="553"/>
                    <a:pt x="635" y="526"/>
                  </a:cubicBezTo>
                  <a:cubicBezTo>
                    <a:pt x="709" y="502"/>
                    <a:pt x="781" y="475"/>
                    <a:pt x="850" y="434"/>
                  </a:cubicBezTo>
                  <a:cubicBezTo>
                    <a:pt x="883" y="411"/>
                    <a:pt x="912" y="389"/>
                    <a:pt x="937" y="360"/>
                  </a:cubicBezTo>
                  <a:cubicBezTo>
                    <a:pt x="967" y="327"/>
                    <a:pt x="984" y="286"/>
                    <a:pt x="996" y="245"/>
                  </a:cubicBezTo>
                  <a:cubicBezTo>
                    <a:pt x="1000" y="229"/>
                    <a:pt x="1000" y="204"/>
                    <a:pt x="998" y="184"/>
                  </a:cubicBezTo>
                  <a:lnTo>
                    <a:pt x="990" y="147"/>
                  </a:lnTo>
                  <a:cubicBezTo>
                    <a:pt x="984" y="130"/>
                    <a:pt x="976" y="116"/>
                    <a:pt x="967" y="101"/>
                  </a:cubicBezTo>
                  <a:cubicBezTo>
                    <a:pt x="957" y="81"/>
                    <a:pt x="922" y="54"/>
                    <a:pt x="902" y="44"/>
                  </a:cubicBezTo>
                  <a:cubicBezTo>
                    <a:pt x="871" y="28"/>
                    <a:pt x="836" y="17"/>
                    <a:pt x="803" y="9"/>
                  </a:cubicBezTo>
                  <a:cubicBezTo>
                    <a:pt x="774" y="1"/>
                    <a:pt x="742" y="1"/>
                    <a:pt x="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70"/>
            <p:cNvSpPr/>
            <p:nvPr/>
          </p:nvSpPr>
          <p:spPr>
            <a:xfrm>
              <a:off x="5925869" y="3012152"/>
              <a:ext cx="34616" cy="48386"/>
            </a:xfrm>
            <a:custGeom>
              <a:avLst/>
              <a:gdLst/>
              <a:ahLst/>
              <a:cxnLst/>
              <a:rect l="l" t="t" r="r" b="b"/>
              <a:pathLst>
                <a:path w="699" h="977" extrusionOk="0">
                  <a:moveTo>
                    <a:pt x="269" y="0"/>
                  </a:moveTo>
                  <a:lnTo>
                    <a:pt x="216" y="9"/>
                  </a:lnTo>
                  <a:cubicBezTo>
                    <a:pt x="70" y="41"/>
                    <a:pt x="1" y="210"/>
                    <a:pt x="35" y="345"/>
                  </a:cubicBezTo>
                  <a:cubicBezTo>
                    <a:pt x="46" y="390"/>
                    <a:pt x="62" y="435"/>
                    <a:pt x="76" y="480"/>
                  </a:cubicBezTo>
                  <a:cubicBezTo>
                    <a:pt x="103" y="579"/>
                    <a:pt x="130" y="677"/>
                    <a:pt x="154" y="776"/>
                  </a:cubicBezTo>
                  <a:cubicBezTo>
                    <a:pt x="173" y="842"/>
                    <a:pt x="210" y="901"/>
                    <a:pt x="271" y="938"/>
                  </a:cubicBezTo>
                  <a:cubicBezTo>
                    <a:pt x="313" y="963"/>
                    <a:pt x="361" y="977"/>
                    <a:pt x="410" y="977"/>
                  </a:cubicBezTo>
                  <a:cubicBezTo>
                    <a:pt x="429" y="977"/>
                    <a:pt x="448" y="975"/>
                    <a:pt x="466" y="971"/>
                  </a:cubicBezTo>
                  <a:cubicBezTo>
                    <a:pt x="600" y="940"/>
                    <a:pt x="698" y="796"/>
                    <a:pt x="663" y="661"/>
                  </a:cubicBezTo>
                  <a:cubicBezTo>
                    <a:pt x="637" y="565"/>
                    <a:pt x="612" y="468"/>
                    <a:pt x="585" y="374"/>
                  </a:cubicBezTo>
                  <a:cubicBezTo>
                    <a:pt x="569" y="308"/>
                    <a:pt x="550" y="247"/>
                    <a:pt x="526" y="185"/>
                  </a:cubicBezTo>
                  <a:cubicBezTo>
                    <a:pt x="487" y="80"/>
                    <a:pt x="384" y="0"/>
                    <a:pt x="269" y="0"/>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70"/>
            <p:cNvSpPr/>
            <p:nvPr/>
          </p:nvSpPr>
          <p:spPr>
            <a:xfrm>
              <a:off x="5885956" y="3025028"/>
              <a:ext cx="131383" cy="227765"/>
            </a:xfrm>
            <a:custGeom>
              <a:avLst/>
              <a:gdLst/>
              <a:ahLst/>
              <a:cxnLst/>
              <a:rect l="l" t="t" r="r" b="b"/>
              <a:pathLst>
                <a:path w="2653" h="4599" extrusionOk="0">
                  <a:moveTo>
                    <a:pt x="2015" y="1"/>
                  </a:moveTo>
                  <a:cubicBezTo>
                    <a:pt x="1953" y="1"/>
                    <a:pt x="1892" y="7"/>
                    <a:pt x="1830" y="15"/>
                  </a:cubicBezTo>
                  <a:cubicBezTo>
                    <a:pt x="1781" y="21"/>
                    <a:pt x="1734" y="28"/>
                    <a:pt x="1683" y="38"/>
                  </a:cubicBezTo>
                  <a:cubicBezTo>
                    <a:pt x="1584" y="54"/>
                    <a:pt x="1488" y="73"/>
                    <a:pt x="1389" y="93"/>
                  </a:cubicBezTo>
                  <a:cubicBezTo>
                    <a:pt x="1289" y="114"/>
                    <a:pt x="1190" y="130"/>
                    <a:pt x="1092" y="161"/>
                  </a:cubicBezTo>
                  <a:cubicBezTo>
                    <a:pt x="995" y="192"/>
                    <a:pt x="899" y="227"/>
                    <a:pt x="802" y="259"/>
                  </a:cubicBezTo>
                  <a:cubicBezTo>
                    <a:pt x="671" y="309"/>
                    <a:pt x="540" y="352"/>
                    <a:pt x="406" y="397"/>
                  </a:cubicBezTo>
                  <a:cubicBezTo>
                    <a:pt x="339" y="421"/>
                    <a:pt x="267" y="446"/>
                    <a:pt x="199" y="477"/>
                  </a:cubicBezTo>
                  <a:cubicBezTo>
                    <a:pt x="125" y="514"/>
                    <a:pt x="58" y="571"/>
                    <a:pt x="31" y="651"/>
                  </a:cubicBezTo>
                  <a:cubicBezTo>
                    <a:pt x="0" y="735"/>
                    <a:pt x="17" y="824"/>
                    <a:pt x="52" y="904"/>
                  </a:cubicBezTo>
                  <a:cubicBezTo>
                    <a:pt x="82" y="975"/>
                    <a:pt x="130" y="1039"/>
                    <a:pt x="171" y="1103"/>
                  </a:cubicBezTo>
                  <a:cubicBezTo>
                    <a:pt x="205" y="1154"/>
                    <a:pt x="240" y="1205"/>
                    <a:pt x="277" y="1256"/>
                  </a:cubicBezTo>
                  <a:cubicBezTo>
                    <a:pt x="277" y="1259"/>
                    <a:pt x="279" y="1259"/>
                    <a:pt x="279" y="1263"/>
                  </a:cubicBezTo>
                  <a:cubicBezTo>
                    <a:pt x="238" y="1295"/>
                    <a:pt x="197" y="1337"/>
                    <a:pt x="169" y="1388"/>
                  </a:cubicBezTo>
                  <a:cubicBezTo>
                    <a:pt x="130" y="1460"/>
                    <a:pt x="119" y="1536"/>
                    <a:pt x="136" y="1626"/>
                  </a:cubicBezTo>
                  <a:cubicBezTo>
                    <a:pt x="138" y="1646"/>
                    <a:pt x="142" y="1669"/>
                    <a:pt x="148" y="1693"/>
                  </a:cubicBezTo>
                  <a:cubicBezTo>
                    <a:pt x="177" y="1798"/>
                    <a:pt x="214" y="1901"/>
                    <a:pt x="263" y="2003"/>
                  </a:cubicBezTo>
                  <a:cubicBezTo>
                    <a:pt x="433" y="2364"/>
                    <a:pt x="638" y="2713"/>
                    <a:pt x="837" y="3052"/>
                  </a:cubicBezTo>
                  <a:lnTo>
                    <a:pt x="843" y="3062"/>
                  </a:lnTo>
                  <a:cubicBezTo>
                    <a:pt x="878" y="3121"/>
                    <a:pt x="911" y="3183"/>
                    <a:pt x="948" y="3242"/>
                  </a:cubicBezTo>
                  <a:cubicBezTo>
                    <a:pt x="1114" y="3530"/>
                    <a:pt x="1289" y="3823"/>
                    <a:pt x="1475" y="4106"/>
                  </a:cubicBezTo>
                  <a:cubicBezTo>
                    <a:pt x="1512" y="4162"/>
                    <a:pt x="1555" y="4221"/>
                    <a:pt x="1603" y="4285"/>
                  </a:cubicBezTo>
                  <a:lnTo>
                    <a:pt x="1617" y="4309"/>
                  </a:lnTo>
                  <a:cubicBezTo>
                    <a:pt x="1635" y="4334"/>
                    <a:pt x="1650" y="4356"/>
                    <a:pt x="1668" y="4383"/>
                  </a:cubicBezTo>
                  <a:cubicBezTo>
                    <a:pt x="1678" y="4397"/>
                    <a:pt x="1687" y="4412"/>
                    <a:pt x="1697" y="4426"/>
                  </a:cubicBezTo>
                  <a:cubicBezTo>
                    <a:pt x="1715" y="4453"/>
                    <a:pt x="1730" y="4480"/>
                    <a:pt x="1750" y="4506"/>
                  </a:cubicBezTo>
                  <a:cubicBezTo>
                    <a:pt x="1781" y="4545"/>
                    <a:pt x="1818" y="4572"/>
                    <a:pt x="1861" y="4588"/>
                  </a:cubicBezTo>
                  <a:cubicBezTo>
                    <a:pt x="1882" y="4596"/>
                    <a:pt x="1906" y="4599"/>
                    <a:pt x="1931" y="4599"/>
                  </a:cubicBezTo>
                  <a:cubicBezTo>
                    <a:pt x="1966" y="4599"/>
                    <a:pt x="1996" y="4590"/>
                    <a:pt x="2019" y="4576"/>
                  </a:cubicBezTo>
                  <a:cubicBezTo>
                    <a:pt x="2058" y="4549"/>
                    <a:pt x="2089" y="4525"/>
                    <a:pt x="2109" y="4486"/>
                  </a:cubicBezTo>
                  <a:cubicBezTo>
                    <a:pt x="2126" y="4455"/>
                    <a:pt x="2138" y="4426"/>
                    <a:pt x="2142" y="4402"/>
                  </a:cubicBezTo>
                  <a:cubicBezTo>
                    <a:pt x="2159" y="4340"/>
                    <a:pt x="2167" y="4274"/>
                    <a:pt x="2173" y="4213"/>
                  </a:cubicBezTo>
                  <a:lnTo>
                    <a:pt x="2181" y="4145"/>
                  </a:lnTo>
                  <a:cubicBezTo>
                    <a:pt x="2191" y="4069"/>
                    <a:pt x="2204" y="3995"/>
                    <a:pt x="2218" y="3913"/>
                  </a:cubicBezTo>
                  <a:cubicBezTo>
                    <a:pt x="2241" y="3780"/>
                    <a:pt x="2265" y="3649"/>
                    <a:pt x="2292" y="3515"/>
                  </a:cubicBezTo>
                  <a:cubicBezTo>
                    <a:pt x="2323" y="3355"/>
                    <a:pt x="2353" y="3195"/>
                    <a:pt x="2382" y="3033"/>
                  </a:cubicBezTo>
                  <a:cubicBezTo>
                    <a:pt x="2409" y="2877"/>
                    <a:pt x="2446" y="2695"/>
                    <a:pt x="2474" y="2514"/>
                  </a:cubicBezTo>
                  <a:cubicBezTo>
                    <a:pt x="2497" y="2373"/>
                    <a:pt x="2520" y="2213"/>
                    <a:pt x="2540" y="2018"/>
                  </a:cubicBezTo>
                  <a:cubicBezTo>
                    <a:pt x="2561" y="1833"/>
                    <a:pt x="2571" y="1648"/>
                    <a:pt x="2583" y="1468"/>
                  </a:cubicBezTo>
                  <a:cubicBezTo>
                    <a:pt x="2591" y="1357"/>
                    <a:pt x="2598" y="1240"/>
                    <a:pt x="2608" y="1125"/>
                  </a:cubicBezTo>
                  <a:cubicBezTo>
                    <a:pt x="2614" y="1109"/>
                    <a:pt x="2620" y="1090"/>
                    <a:pt x="2628" y="1066"/>
                  </a:cubicBezTo>
                  <a:cubicBezTo>
                    <a:pt x="2653" y="971"/>
                    <a:pt x="2647" y="887"/>
                    <a:pt x="2602" y="826"/>
                  </a:cubicBezTo>
                  <a:cubicBezTo>
                    <a:pt x="2571" y="783"/>
                    <a:pt x="2546" y="750"/>
                    <a:pt x="2499" y="725"/>
                  </a:cubicBezTo>
                  <a:lnTo>
                    <a:pt x="2487" y="721"/>
                  </a:lnTo>
                  <a:cubicBezTo>
                    <a:pt x="2468" y="713"/>
                    <a:pt x="2454" y="705"/>
                    <a:pt x="2433" y="701"/>
                  </a:cubicBezTo>
                  <a:cubicBezTo>
                    <a:pt x="2405" y="694"/>
                    <a:pt x="2380" y="690"/>
                    <a:pt x="2353" y="690"/>
                  </a:cubicBezTo>
                  <a:lnTo>
                    <a:pt x="2323" y="690"/>
                  </a:lnTo>
                  <a:cubicBezTo>
                    <a:pt x="2314" y="690"/>
                    <a:pt x="2308" y="692"/>
                    <a:pt x="2300" y="692"/>
                  </a:cubicBezTo>
                  <a:lnTo>
                    <a:pt x="2300" y="684"/>
                  </a:lnTo>
                  <a:cubicBezTo>
                    <a:pt x="2294" y="592"/>
                    <a:pt x="2292" y="499"/>
                    <a:pt x="2292" y="405"/>
                  </a:cubicBezTo>
                  <a:cubicBezTo>
                    <a:pt x="2292" y="364"/>
                    <a:pt x="2294" y="323"/>
                    <a:pt x="2294" y="282"/>
                  </a:cubicBezTo>
                  <a:cubicBezTo>
                    <a:pt x="2298" y="243"/>
                    <a:pt x="2298" y="202"/>
                    <a:pt x="2288" y="165"/>
                  </a:cubicBezTo>
                  <a:cubicBezTo>
                    <a:pt x="2280" y="130"/>
                    <a:pt x="2259" y="95"/>
                    <a:pt x="2237" y="73"/>
                  </a:cubicBezTo>
                  <a:cubicBezTo>
                    <a:pt x="2198" y="32"/>
                    <a:pt x="2140" y="13"/>
                    <a:pt x="2089" y="5"/>
                  </a:cubicBezTo>
                  <a:cubicBezTo>
                    <a:pt x="2064" y="3"/>
                    <a:pt x="2042" y="1"/>
                    <a:pt x="2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70"/>
            <p:cNvSpPr/>
            <p:nvPr/>
          </p:nvSpPr>
          <p:spPr>
            <a:xfrm>
              <a:off x="5781121" y="3038152"/>
              <a:ext cx="46254" cy="29269"/>
            </a:xfrm>
            <a:custGeom>
              <a:avLst/>
              <a:gdLst/>
              <a:ahLst/>
              <a:cxnLst/>
              <a:rect l="l" t="t" r="r" b="b"/>
              <a:pathLst>
                <a:path w="934" h="591" extrusionOk="0">
                  <a:moveTo>
                    <a:pt x="593" y="1"/>
                  </a:moveTo>
                  <a:cubicBezTo>
                    <a:pt x="579" y="3"/>
                    <a:pt x="562" y="5"/>
                    <a:pt x="544" y="9"/>
                  </a:cubicBezTo>
                  <a:cubicBezTo>
                    <a:pt x="486" y="15"/>
                    <a:pt x="429" y="27"/>
                    <a:pt x="373" y="44"/>
                  </a:cubicBezTo>
                  <a:cubicBezTo>
                    <a:pt x="316" y="58"/>
                    <a:pt x="261" y="85"/>
                    <a:pt x="209" y="118"/>
                  </a:cubicBezTo>
                  <a:cubicBezTo>
                    <a:pt x="133" y="156"/>
                    <a:pt x="70" y="210"/>
                    <a:pt x="29" y="290"/>
                  </a:cubicBezTo>
                  <a:cubicBezTo>
                    <a:pt x="4" y="341"/>
                    <a:pt x="0" y="405"/>
                    <a:pt x="21" y="456"/>
                  </a:cubicBezTo>
                  <a:cubicBezTo>
                    <a:pt x="47" y="520"/>
                    <a:pt x="103" y="563"/>
                    <a:pt x="170" y="579"/>
                  </a:cubicBezTo>
                  <a:cubicBezTo>
                    <a:pt x="209" y="589"/>
                    <a:pt x="246" y="587"/>
                    <a:pt x="285" y="589"/>
                  </a:cubicBezTo>
                  <a:cubicBezTo>
                    <a:pt x="293" y="590"/>
                    <a:pt x="300" y="590"/>
                    <a:pt x="307" y="590"/>
                  </a:cubicBezTo>
                  <a:cubicBezTo>
                    <a:pt x="322" y="590"/>
                    <a:pt x="336" y="589"/>
                    <a:pt x="353" y="589"/>
                  </a:cubicBezTo>
                  <a:cubicBezTo>
                    <a:pt x="439" y="583"/>
                    <a:pt x="529" y="567"/>
                    <a:pt x="613" y="542"/>
                  </a:cubicBezTo>
                  <a:cubicBezTo>
                    <a:pt x="714" y="518"/>
                    <a:pt x="815" y="466"/>
                    <a:pt x="878" y="384"/>
                  </a:cubicBezTo>
                  <a:cubicBezTo>
                    <a:pt x="892" y="366"/>
                    <a:pt x="903" y="345"/>
                    <a:pt x="913" y="325"/>
                  </a:cubicBezTo>
                  <a:cubicBezTo>
                    <a:pt x="923" y="296"/>
                    <a:pt x="934" y="263"/>
                    <a:pt x="931" y="230"/>
                  </a:cubicBezTo>
                  <a:cubicBezTo>
                    <a:pt x="923" y="177"/>
                    <a:pt x="907" y="126"/>
                    <a:pt x="862" y="89"/>
                  </a:cubicBezTo>
                  <a:cubicBezTo>
                    <a:pt x="798" y="35"/>
                    <a:pt x="716" y="13"/>
                    <a:pt x="634" y="7"/>
                  </a:cubicBezTo>
                  <a:cubicBezTo>
                    <a:pt x="632" y="7"/>
                    <a:pt x="630" y="5"/>
                    <a:pt x="626" y="5"/>
                  </a:cubicBezTo>
                  <a:cubicBezTo>
                    <a:pt x="616" y="1"/>
                    <a:pt x="603" y="1"/>
                    <a:pt x="5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70"/>
            <p:cNvSpPr/>
            <p:nvPr/>
          </p:nvSpPr>
          <p:spPr>
            <a:xfrm>
              <a:off x="5794492" y="3053603"/>
              <a:ext cx="30853" cy="42344"/>
            </a:xfrm>
            <a:custGeom>
              <a:avLst/>
              <a:gdLst/>
              <a:ahLst/>
              <a:cxnLst/>
              <a:rect l="l" t="t" r="r" b="b"/>
              <a:pathLst>
                <a:path w="623" h="855" extrusionOk="0">
                  <a:moveTo>
                    <a:pt x="239" y="0"/>
                  </a:moveTo>
                  <a:cubicBezTo>
                    <a:pt x="220" y="0"/>
                    <a:pt x="202" y="2"/>
                    <a:pt x="188" y="5"/>
                  </a:cubicBezTo>
                  <a:cubicBezTo>
                    <a:pt x="83" y="29"/>
                    <a:pt x="13" y="117"/>
                    <a:pt x="5" y="224"/>
                  </a:cubicBezTo>
                  <a:cubicBezTo>
                    <a:pt x="1" y="277"/>
                    <a:pt x="11" y="323"/>
                    <a:pt x="28" y="374"/>
                  </a:cubicBezTo>
                  <a:cubicBezTo>
                    <a:pt x="38" y="403"/>
                    <a:pt x="48" y="429"/>
                    <a:pt x="56" y="456"/>
                  </a:cubicBezTo>
                  <a:cubicBezTo>
                    <a:pt x="79" y="526"/>
                    <a:pt x="97" y="597"/>
                    <a:pt x="116" y="667"/>
                  </a:cubicBezTo>
                  <a:cubicBezTo>
                    <a:pt x="134" y="731"/>
                    <a:pt x="167" y="782"/>
                    <a:pt x="222" y="817"/>
                  </a:cubicBezTo>
                  <a:cubicBezTo>
                    <a:pt x="261" y="842"/>
                    <a:pt x="306" y="855"/>
                    <a:pt x="350" y="855"/>
                  </a:cubicBezTo>
                  <a:cubicBezTo>
                    <a:pt x="368" y="855"/>
                    <a:pt x="387" y="853"/>
                    <a:pt x="405" y="848"/>
                  </a:cubicBezTo>
                  <a:cubicBezTo>
                    <a:pt x="530" y="821"/>
                    <a:pt x="622" y="688"/>
                    <a:pt x="590" y="558"/>
                  </a:cubicBezTo>
                  <a:cubicBezTo>
                    <a:pt x="571" y="489"/>
                    <a:pt x="551" y="417"/>
                    <a:pt x="534" y="349"/>
                  </a:cubicBezTo>
                  <a:cubicBezTo>
                    <a:pt x="526" y="320"/>
                    <a:pt x="518" y="292"/>
                    <a:pt x="508" y="267"/>
                  </a:cubicBezTo>
                  <a:cubicBezTo>
                    <a:pt x="497" y="232"/>
                    <a:pt x="487" y="206"/>
                    <a:pt x="475" y="173"/>
                  </a:cubicBezTo>
                  <a:cubicBezTo>
                    <a:pt x="458" y="136"/>
                    <a:pt x="436" y="105"/>
                    <a:pt x="409" y="74"/>
                  </a:cubicBezTo>
                  <a:cubicBezTo>
                    <a:pt x="370" y="25"/>
                    <a:pt x="302" y="0"/>
                    <a:pt x="239" y="0"/>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70"/>
            <p:cNvSpPr/>
            <p:nvPr/>
          </p:nvSpPr>
          <p:spPr>
            <a:xfrm>
              <a:off x="5778843" y="3065885"/>
              <a:ext cx="82554" cy="150853"/>
            </a:xfrm>
            <a:custGeom>
              <a:avLst/>
              <a:gdLst/>
              <a:ahLst/>
              <a:cxnLst/>
              <a:rect l="l" t="t" r="r" b="b"/>
              <a:pathLst>
                <a:path w="1667" h="3046" extrusionOk="0">
                  <a:moveTo>
                    <a:pt x="1209" y="1"/>
                  </a:moveTo>
                  <a:cubicBezTo>
                    <a:pt x="1187" y="1"/>
                    <a:pt x="1170" y="1"/>
                    <a:pt x="1150" y="3"/>
                  </a:cubicBezTo>
                  <a:cubicBezTo>
                    <a:pt x="1129" y="3"/>
                    <a:pt x="1109" y="7"/>
                    <a:pt x="1088" y="7"/>
                  </a:cubicBezTo>
                  <a:cubicBezTo>
                    <a:pt x="1039" y="7"/>
                    <a:pt x="988" y="9"/>
                    <a:pt x="928" y="17"/>
                  </a:cubicBezTo>
                  <a:cubicBezTo>
                    <a:pt x="844" y="23"/>
                    <a:pt x="760" y="40"/>
                    <a:pt x="672" y="60"/>
                  </a:cubicBezTo>
                  <a:cubicBezTo>
                    <a:pt x="561" y="85"/>
                    <a:pt x="417" y="122"/>
                    <a:pt x="278" y="171"/>
                  </a:cubicBezTo>
                  <a:cubicBezTo>
                    <a:pt x="200" y="196"/>
                    <a:pt x="138" y="222"/>
                    <a:pt x="87" y="274"/>
                  </a:cubicBezTo>
                  <a:cubicBezTo>
                    <a:pt x="54" y="306"/>
                    <a:pt x="32" y="347"/>
                    <a:pt x="15" y="397"/>
                  </a:cubicBezTo>
                  <a:cubicBezTo>
                    <a:pt x="3" y="440"/>
                    <a:pt x="1" y="491"/>
                    <a:pt x="15" y="553"/>
                  </a:cubicBezTo>
                  <a:cubicBezTo>
                    <a:pt x="21" y="575"/>
                    <a:pt x="28" y="598"/>
                    <a:pt x="36" y="622"/>
                  </a:cubicBezTo>
                  <a:lnTo>
                    <a:pt x="42" y="635"/>
                  </a:lnTo>
                  <a:cubicBezTo>
                    <a:pt x="58" y="684"/>
                    <a:pt x="77" y="729"/>
                    <a:pt x="95" y="778"/>
                  </a:cubicBezTo>
                  <a:lnTo>
                    <a:pt x="89" y="760"/>
                  </a:lnTo>
                  <a:lnTo>
                    <a:pt x="89" y="760"/>
                  </a:lnTo>
                  <a:cubicBezTo>
                    <a:pt x="157" y="940"/>
                    <a:pt x="227" y="1109"/>
                    <a:pt x="298" y="1271"/>
                  </a:cubicBezTo>
                  <a:cubicBezTo>
                    <a:pt x="325" y="1332"/>
                    <a:pt x="352" y="1396"/>
                    <a:pt x="380" y="1457"/>
                  </a:cubicBezTo>
                  <a:cubicBezTo>
                    <a:pt x="421" y="1556"/>
                    <a:pt x="465" y="1652"/>
                    <a:pt x="510" y="1751"/>
                  </a:cubicBezTo>
                  <a:cubicBezTo>
                    <a:pt x="549" y="1835"/>
                    <a:pt x="592" y="1919"/>
                    <a:pt x="637" y="2001"/>
                  </a:cubicBezTo>
                  <a:cubicBezTo>
                    <a:pt x="668" y="2063"/>
                    <a:pt x="703" y="2122"/>
                    <a:pt x="735" y="2182"/>
                  </a:cubicBezTo>
                  <a:lnTo>
                    <a:pt x="762" y="2225"/>
                  </a:lnTo>
                  <a:cubicBezTo>
                    <a:pt x="805" y="2300"/>
                    <a:pt x="852" y="2381"/>
                    <a:pt x="895" y="2461"/>
                  </a:cubicBezTo>
                  <a:cubicBezTo>
                    <a:pt x="938" y="2536"/>
                    <a:pt x="980" y="2612"/>
                    <a:pt x="1023" y="2688"/>
                  </a:cubicBezTo>
                  <a:cubicBezTo>
                    <a:pt x="1074" y="2779"/>
                    <a:pt x="1123" y="2852"/>
                    <a:pt x="1174" y="2916"/>
                  </a:cubicBezTo>
                  <a:cubicBezTo>
                    <a:pt x="1213" y="2965"/>
                    <a:pt x="1256" y="3019"/>
                    <a:pt x="1316" y="3037"/>
                  </a:cubicBezTo>
                  <a:cubicBezTo>
                    <a:pt x="1330" y="3043"/>
                    <a:pt x="1349" y="3045"/>
                    <a:pt x="1365" y="3045"/>
                  </a:cubicBezTo>
                  <a:cubicBezTo>
                    <a:pt x="1408" y="3045"/>
                    <a:pt x="1449" y="3029"/>
                    <a:pt x="1480" y="3002"/>
                  </a:cubicBezTo>
                  <a:cubicBezTo>
                    <a:pt x="1525" y="2957"/>
                    <a:pt x="1535" y="2895"/>
                    <a:pt x="1546" y="2842"/>
                  </a:cubicBezTo>
                  <a:cubicBezTo>
                    <a:pt x="1572" y="2690"/>
                    <a:pt x="1597" y="2514"/>
                    <a:pt x="1618" y="2335"/>
                  </a:cubicBezTo>
                  <a:cubicBezTo>
                    <a:pt x="1657" y="1976"/>
                    <a:pt x="1667" y="1613"/>
                    <a:pt x="1644" y="1260"/>
                  </a:cubicBezTo>
                  <a:cubicBezTo>
                    <a:pt x="1624" y="951"/>
                    <a:pt x="1593" y="633"/>
                    <a:pt x="1552" y="284"/>
                  </a:cubicBezTo>
                  <a:cubicBezTo>
                    <a:pt x="1552" y="235"/>
                    <a:pt x="1542" y="191"/>
                    <a:pt x="1519" y="142"/>
                  </a:cubicBezTo>
                  <a:cubicBezTo>
                    <a:pt x="1503" y="111"/>
                    <a:pt x="1470" y="68"/>
                    <a:pt x="1437" y="48"/>
                  </a:cubicBezTo>
                  <a:cubicBezTo>
                    <a:pt x="1396" y="23"/>
                    <a:pt x="1361" y="13"/>
                    <a:pt x="1314" y="11"/>
                  </a:cubicBezTo>
                  <a:cubicBezTo>
                    <a:pt x="1277" y="1"/>
                    <a:pt x="1252" y="1"/>
                    <a:pt x="1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70"/>
            <p:cNvSpPr/>
            <p:nvPr/>
          </p:nvSpPr>
          <p:spPr>
            <a:xfrm>
              <a:off x="6658275" y="2792665"/>
              <a:ext cx="56357" cy="35113"/>
            </a:xfrm>
            <a:custGeom>
              <a:avLst/>
              <a:gdLst/>
              <a:ahLst/>
              <a:cxnLst/>
              <a:rect l="l" t="t" r="r" b="b"/>
              <a:pathLst>
                <a:path w="1138" h="709" extrusionOk="0">
                  <a:moveTo>
                    <a:pt x="796" y="1"/>
                  </a:moveTo>
                  <a:cubicBezTo>
                    <a:pt x="760" y="1"/>
                    <a:pt x="721" y="9"/>
                    <a:pt x="686" y="15"/>
                  </a:cubicBezTo>
                  <a:cubicBezTo>
                    <a:pt x="628" y="26"/>
                    <a:pt x="573" y="38"/>
                    <a:pt x="520" y="56"/>
                  </a:cubicBezTo>
                  <a:cubicBezTo>
                    <a:pt x="470" y="71"/>
                    <a:pt x="419" y="87"/>
                    <a:pt x="370" y="103"/>
                  </a:cubicBezTo>
                  <a:cubicBezTo>
                    <a:pt x="310" y="124"/>
                    <a:pt x="257" y="153"/>
                    <a:pt x="204" y="181"/>
                  </a:cubicBezTo>
                  <a:cubicBezTo>
                    <a:pt x="167" y="202"/>
                    <a:pt x="140" y="227"/>
                    <a:pt x="109" y="255"/>
                  </a:cubicBezTo>
                  <a:cubicBezTo>
                    <a:pt x="80" y="282"/>
                    <a:pt x="62" y="309"/>
                    <a:pt x="41" y="339"/>
                  </a:cubicBezTo>
                  <a:cubicBezTo>
                    <a:pt x="7" y="399"/>
                    <a:pt x="0" y="473"/>
                    <a:pt x="23" y="538"/>
                  </a:cubicBezTo>
                  <a:cubicBezTo>
                    <a:pt x="41" y="590"/>
                    <a:pt x="85" y="633"/>
                    <a:pt x="136" y="655"/>
                  </a:cubicBezTo>
                  <a:lnTo>
                    <a:pt x="140" y="657"/>
                  </a:lnTo>
                  <a:cubicBezTo>
                    <a:pt x="167" y="684"/>
                    <a:pt x="204" y="694"/>
                    <a:pt x="238" y="703"/>
                  </a:cubicBezTo>
                  <a:cubicBezTo>
                    <a:pt x="255" y="705"/>
                    <a:pt x="273" y="705"/>
                    <a:pt x="290" y="707"/>
                  </a:cubicBezTo>
                  <a:cubicBezTo>
                    <a:pt x="318" y="709"/>
                    <a:pt x="347" y="709"/>
                    <a:pt x="378" y="709"/>
                  </a:cubicBezTo>
                  <a:cubicBezTo>
                    <a:pt x="417" y="707"/>
                    <a:pt x="454" y="703"/>
                    <a:pt x="493" y="696"/>
                  </a:cubicBezTo>
                  <a:cubicBezTo>
                    <a:pt x="585" y="682"/>
                    <a:pt x="675" y="655"/>
                    <a:pt x="762" y="623"/>
                  </a:cubicBezTo>
                  <a:cubicBezTo>
                    <a:pt x="796" y="610"/>
                    <a:pt x="829" y="594"/>
                    <a:pt x="862" y="575"/>
                  </a:cubicBezTo>
                  <a:cubicBezTo>
                    <a:pt x="930" y="543"/>
                    <a:pt x="995" y="508"/>
                    <a:pt x="1047" y="452"/>
                  </a:cubicBezTo>
                  <a:cubicBezTo>
                    <a:pt x="1075" y="421"/>
                    <a:pt x="1104" y="387"/>
                    <a:pt x="1117" y="346"/>
                  </a:cubicBezTo>
                  <a:cubicBezTo>
                    <a:pt x="1131" y="298"/>
                    <a:pt x="1137" y="286"/>
                    <a:pt x="1137" y="235"/>
                  </a:cubicBezTo>
                  <a:cubicBezTo>
                    <a:pt x="1137" y="210"/>
                    <a:pt x="1129" y="186"/>
                    <a:pt x="1125" y="161"/>
                  </a:cubicBezTo>
                  <a:cubicBezTo>
                    <a:pt x="1106" y="97"/>
                    <a:pt x="1039" y="48"/>
                    <a:pt x="981" y="28"/>
                  </a:cubicBezTo>
                  <a:cubicBezTo>
                    <a:pt x="944" y="15"/>
                    <a:pt x="915" y="7"/>
                    <a:pt x="879" y="5"/>
                  </a:cubicBezTo>
                  <a:cubicBezTo>
                    <a:pt x="850" y="1"/>
                    <a:pt x="823" y="1"/>
                    <a:pt x="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70"/>
            <p:cNvSpPr/>
            <p:nvPr/>
          </p:nvSpPr>
          <p:spPr>
            <a:xfrm>
              <a:off x="6677489" y="2807918"/>
              <a:ext cx="31546" cy="44424"/>
            </a:xfrm>
            <a:custGeom>
              <a:avLst/>
              <a:gdLst/>
              <a:ahLst/>
              <a:cxnLst/>
              <a:rect l="l" t="t" r="r" b="b"/>
              <a:pathLst>
                <a:path w="637" h="897" extrusionOk="0">
                  <a:moveTo>
                    <a:pt x="220" y="1"/>
                  </a:moveTo>
                  <a:cubicBezTo>
                    <a:pt x="185" y="5"/>
                    <a:pt x="152" y="11"/>
                    <a:pt x="121" y="27"/>
                  </a:cubicBezTo>
                  <a:cubicBezTo>
                    <a:pt x="72" y="52"/>
                    <a:pt x="33" y="99"/>
                    <a:pt x="19" y="150"/>
                  </a:cubicBezTo>
                  <a:cubicBezTo>
                    <a:pt x="0" y="206"/>
                    <a:pt x="10" y="261"/>
                    <a:pt x="33" y="315"/>
                  </a:cubicBezTo>
                  <a:cubicBezTo>
                    <a:pt x="74" y="407"/>
                    <a:pt x="113" y="503"/>
                    <a:pt x="148" y="600"/>
                  </a:cubicBezTo>
                  <a:cubicBezTo>
                    <a:pt x="164" y="643"/>
                    <a:pt x="179" y="684"/>
                    <a:pt x="195" y="727"/>
                  </a:cubicBezTo>
                  <a:cubicBezTo>
                    <a:pt x="203" y="745"/>
                    <a:pt x="207" y="764"/>
                    <a:pt x="216" y="780"/>
                  </a:cubicBezTo>
                  <a:cubicBezTo>
                    <a:pt x="234" y="815"/>
                    <a:pt x="259" y="842"/>
                    <a:pt x="289" y="862"/>
                  </a:cubicBezTo>
                  <a:cubicBezTo>
                    <a:pt x="325" y="885"/>
                    <a:pt x="366" y="896"/>
                    <a:pt x="407" y="896"/>
                  </a:cubicBezTo>
                  <a:cubicBezTo>
                    <a:pt x="423" y="896"/>
                    <a:pt x="438" y="894"/>
                    <a:pt x="454" y="891"/>
                  </a:cubicBezTo>
                  <a:cubicBezTo>
                    <a:pt x="511" y="879"/>
                    <a:pt x="558" y="846"/>
                    <a:pt x="589" y="797"/>
                  </a:cubicBezTo>
                  <a:cubicBezTo>
                    <a:pt x="618" y="754"/>
                    <a:pt x="636" y="684"/>
                    <a:pt x="618" y="633"/>
                  </a:cubicBezTo>
                  <a:cubicBezTo>
                    <a:pt x="556" y="458"/>
                    <a:pt x="495" y="278"/>
                    <a:pt x="411" y="113"/>
                  </a:cubicBezTo>
                  <a:cubicBezTo>
                    <a:pt x="374" y="42"/>
                    <a:pt x="298" y="1"/>
                    <a:pt x="220"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70"/>
            <p:cNvSpPr/>
            <p:nvPr/>
          </p:nvSpPr>
          <p:spPr>
            <a:xfrm>
              <a:off x="6647480" y="2821636"/>
              <a:ext cx="109890" cy="170762"/>
            </a:xfrm>
            <a:custGeom>
              <a:avLst/>
              <a:gdLst/>
              <a:ahLst/>
              <a:cxnLst/>
              <a:rect l="l" t="t" r="r" b="b"/>
              <a:pathLst>
                <a:path w="2219" h="3448" extrusionOk="0">
                  <a:moveTo>
                    <a:pt x="1702" y="1"/>
                  </a:moveTo>
                  <a:cubicBezTo>
                    <a:pt x="1644" y="1"/>
                    <a:pt x="1589" y="7"/>
                    <a:pt x="1540" y="15"/>
                  </a:cubicBezTo>
                  <a:cubicBezTo>
                    <a:pt x="1439" y="25"/>
                    <a:pt x="1345" y="58"/>
                    <a:pt x="1257" y="91"/>
                  </a:cubicBezTo>
                  <a:cubicBezTo>
                    <a:pt x="1205" y="109"/>
                    <a:pt x="1158" y="130"/>
                    <a:pt x="1109" y="148"/>
                  </a:cubicBezTo>
                  <a:cubicBezTo>
                    <a:pt x="914" y="226"/>
                    <a:pt x="752" y="302"/>
                    <a:pt x="606" y="380"/>
                  </a:cubicBezTo>
                  <a:cubicBezTo>
                    <a:pt x="518" y="427"/>
                    <a:pt x="436" y="477"/>
                    <a:pt x="364" y="518"/>
                  </a:cubicBezTo>
                  <a:cubicBezTo>
                    <a:pt x="350" y="524"/>
                    <a:pt x="333" y="534"/>
                    <a:pt x="321" y="542"/>
                  </a:cubicBezTo>
                  <a:cubicBezTo>
                    <a:pt x="255" y="581"/>
                    <a:pt x="186" y="620"/>
                    <a:pt x="126" y="674"/>
                  </a:cubicBezTo>
                  <a:cubicBezTo>
                    <a:pt x="102" y="696"/>
                    <a:pt x="75" y="725"/>
                    <a:pt x="60" y="747"/>
                  </a:cubicBezTo>
                  <a:cubicBezTo>
                    <a:pt x="24" y="801"/>
                    <a:pt x="13" y="852"/>
                    <a:pt x="5" y="909"/>
                  </a:cubicBezTo>
                  <a:cubicBezTo>
                    <a:pt x="1" y="942"/>
                    <a:pt x="5" y="983"/>
                    <a:pt x="11" y="1014"/>
                  </a:cubicBezTo>
                  <a:cubicBezTo>
                    <a:pt x="15" y="1045"/>
                    <a:pt x="22" y="1072"/>
                    <a:pt x="30" y="1096"/>
                  </a:cubicBezTo>
                  <a:cubicBezTo>
                    <a:pt x="34" y="1115"/>
                    <a:pt x="42" y="1133"/>
                    <a:pt x="46" y="1150"/>
                  </a:cubicBezTo>
                  <a:lnTo>
                    <a:pt x="52" y="1166"/>
                  </a:lnTo>
                  <a:cubicBezTo>
                    <a:pt x="69" y="1219"/>
                    <a:pt x="89" y="1273"/>
                    <a:pt x="108" y="1320"/>
                  </a:cubicBezTo>
                  <a:cubicBezTo>
                    <a:pt x="128" y="1373"/>
                    <a:pt x="157" y="1422"/>
                    <a:pt x="186" y="1472"/>
                  </a:cubicBezTo>
                  <a:lnTo>
                    <a:pt x="200" y="1498"/>
                  </a:lnTo>
                  <a:cubicBezTo>
                    <a:pt x="292" y="1658"/>
                    <a:pt x="397" y="1806"/>
                    <a:pt x="530" y="1985"/>
                  </a:cubicBezTo>
                  <a:cubicBezTo>
                    <a:pt x="623" y="2104"/>
                    <a:pt x="725" y="2222"/>
                    <a:pt x="826" y="2333"/>
                  </a:cubicBezTo>
                  <a:cubicBezTo>
                    <a:pt x="852" y="2360"/>
                    <a:pt x="877" y="2389"/>
                    <a:pt x="900" y="2417"/>
                  </a:cubicBezTo>
                  <a:cubicBezTo>
                    <a:pt x="959" y="2487"/>
                    <a:pt x="1021" y="2555"/>
                    <a:pt x="1078" y="2625"/>
                  </a:cubicBezTo>
                  <a:cubicBezTo>
                    <a:pt x="1131" y="2688"/>
                    <a:pt x="1187" y="2758"/>
                    <a:pt x="1246" y="2822"/>
                  </a:cubicBezTo>
                  <a:cubicBezTo>
                    <a:pt x="1300" y="2883"/>
                    <a:pt x="1359" y="2941"/>
                    <a:pt x="1417" y="2996"/>
                  </a:cubicBezTo>
                  <a:cubicBezTo>
                    <a:pt x="1447" y="3025"/>
                    <a:pt x="1474" y="3055"/>
                    <a:pt x="1505" y="3084"/>
                  </a:cubicBezTo>
                  <a:cubicBezTo>
                    <a:pt x="1550" y="3129"/>
                    <a:pt x="1587" y="3166"/>
                    <a:pt x="1626" y="3205"/>
                  </a:cubicBezTo>
                  <a:cubicBezTo>
                    <a:pt x="1663" y="3238"/>
                    <a:pt x="1700" y="3267"/>
                    <a:pt x="1737" y="3298"/>
                  </a:cubicBezTo>
                  <a:cubicBezTo>
                    <a:pt x="1755" y="3312"/>
                    <a:pt x="1776" y="3324"/>
                    <a:pt x="1792" y="3341"/>
                  </a:cubicBezTo>
                  <a:cubicBezTo>
                    <a:pt x="1819" y="3361"/>
                    <a:pt x="1849" y="3386"/>
                    <a:pt x="1882" y="3404"/>
                  </a:cubicBezTo>
                  <a:cubicBezTo>
                    <a:pt x="1905" y="3417"/>
                    <a:pt x="1925" y="3425"/>
                    <a:pt x="1950" y="3431"/>
                  </a:cubicBezTo>
                  <a:lnTo>
                    <a:pt x="1960" y="3433"/>
                  </a:lnTo>
                  <a:cubicBezTo>
                    <a:pt x="1987" y="3443"/>
                    <a:pt x="2012" y="3447"/>
                    <a:pt x="2032" y="3447"/>
                  </a:cubicBezTo>
                  <a:cubicBezTo>
                    <a:pt x="2044" y="3447"/>
                    <a:pt x="2057" y="3445"/>
                    <a:pt x="2067" y="3443"/>
                  </a:cubicBezTo>
                  <a:cubicBezTo>
                    <a:pt x="2094" y="3437"/>
                    <a:pt x="2116" y="3425"/>
                    <a:pt x="2135" y="3406"/>
                  </a:cubicBezTo>
                  <a:cubicBezTo>
                    <a:pt x="2188" y="3380"/>
                    <a:pt x="2219" y="3328"/>
                    <a:pt x="2217" y="3277"/>
                  </a:cubicBezTo>
                  <a:cubicBezTo>
                    <a:pt x="2211" y="3027"/>
                    <a:pt x="2202" y="2781"/>
                    <a:pt x="2196" y="2532"/>
                  </a:cubicBezTo>
                  <a:cubicBezTo>
                    <a:pt x="2190" y="2370"/>
                    <a:pt x="2186" y="2210"/>
                    <a:pt x="2182" y="2048"/>
                  </a:cubicBezTo>
                  <a:lnTo>
                    <a:pt x="2180" y="1923"/>
                  </a:lnTo>
                  <a:cubicBezTo>
                    <a:pt x="2178" y="1775"/>
                    <a:pt x="2172" y="1628"/>
                    <a:pt x="2165" y="1482"/>
                  </a:cubicBezTo>
                  <a:cubicBezTo>
                    <a:pt x="2159" y="1373"/>
                    <a:pt x="2155" y="1269"/>
                    <a:pt x="2149" y="1160"/>
                  </a:cubicBezTo>
                  <a:cubicBezTo>
                    <a:pt x="2145" y="1067"/>
                    <a:pt x="2139" y="979"/>
                    <a:pt x="2137" y="887"/>
                  </a:cubicBezTo>
                  <a:cubicBezTo>
                    <a:pt x="2126" y="682"/>
                    <a:pt x="2116" y="497"/>
                    <a:pt x="2077" y="317"/>
                  </a:cubicBezTo>
                  <a:lnTo>
                    <a:pt x="2063" y="247"/>
                  </a:lnTo>
                  <a:cubicBezTo>
                    <a:pt x="2044" y="173"/>
                    <a:pt x="1997" y="103"/>
                    <a:pt x="1940" y="62"/>
                  </a:cubicBezTo>
                  <a:cubicBezTo>
                    <a:pt x="1878" y="21"/>
                    <a:pt x="1800" y="1"/>
                    <a:pt x="1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70"/>
            <p:cNvSpPr/>
            <p:nvPr/>
          </p:nvSpPr>
          <p:spPr>
            <a:xfrm>
              <a:off x="6693930" y="2887750"/>
              <a:ext cx="49721" cy="35460"/>
            </a:xfrm>
            <a:custGeom>
              <a:avLst/>
              <a:gdLst/>
              <a:ahLst/>
              <a:cxnLst/>
              <a:rect l="l" t="t" r="r" b="b"/>
              <a:pathLst>
                <a:path w="1004" h="716" extrusionOk="0">
                  <a:moveTo>
                    <a:pt x="667" y="159"/>
                  </a:moveTo>
                  <a:cubicBezTo>
                    <a:pt x="673" y="159"/>
                    <a:pt x="676" y="159"/>
                    <a:pt x="682" y="161"/>
                  </a:cubicBezTo>
                  <a:cubicBezTo>
                    <a:pt x="678" y="161"/>
                    <a:pt x="673" y="159"/>
                    <a:pt x="667" y="159"/>
                  </a:cubicBezTo>
                  <a:close/>
                  <a:moveTo>
                    <a:pt x="678" y="163"/>
                  </a:moveTo>
                  <a:cubicBezTo>
                    <a:pt x="676" y="163"/>
                    <a:pt x="673" y="167"/>
                    <a:pt x="667" y="167"/>
                  </a:cubicBezTo>
                  <a:cubicBezTo>
                    <a:pt x="671" y="163"/>
                    <a:pt x="676" y="163"/>
                    <a:pt x="678" y="163"/>
                  </a:cubicBezTo>
                  <a:close/>
                  <a:moveTo>
                    <a:pt x="676" y="0"/>
                  </a:moveTo>
                  <a:cubicBezTo>
                    <a:pt x="671" y="0"/>
                    <a:pt x="666" y="1"/>
                    <a:pt x="661" y="3"/>
                  </a:cubicBezTo>
                  <a:cubicBezTo>
                    <a:pt x="637" y="7"/>
                    <a:pt x="620" y="16"/>
                    <a:pt x="600" y="28"/>
                  </a:cubicBezTo>
                  <a:cubicBezTo>
                    <a:pt x="579" y="44"/>
                    <a:pt x="563" y="59"/>
                    <a:pt x="548" y="79"/>
                  </a:cubicBezTo>
                  <a:cubicBezTo>
                    <a:pt x="538" y="96"/>
                    <a:pt x="530" y="112"/>
                    <a:pt x="524" y="130"/>
                  </a:cubicBezTo>
                  <a:cubicBezTo>
                    <a:pt x="522" y="139"/>
                    <a:pt x="520" y="149"/>
                    <a:pt x="518" y="157"/>
                  </a:cubicBezTo>
                  <a:cubicBezTo>
                    <a:pt x="501" y="147"/>
                    <a:pt x="489" y="139"/>
                    <a:pt x="472" y="133"/>
                  </a:cubicBezTo>
                  <a:cubicBezTo>
                    <a:pt x="446" y="123"/>
                    <a:pt x="416" y="118"/>
                    <a:pt x="386" y="118"/>
                  </a:cubicBezTo>
                  <a:cubicBezTo>
                    <a:pt x="342" y="118"/>
                    <a:pt x="299" y="129"/>
                    <a:pt x="265" y="157"/>
                  </a:cubicBezTo>
                  <a:cubicBezTo>
                    <a:pt x="212" y="200"/>
                    <a:pt x="189" y="274"/>
                    <a:pt x="181" y="342"/>
                  </a:cubicBezTo>
                  <a:cubicBezTo>
                    <a:pt x="163" y="342"/>
                    <a:pt x="146" y="344"/>
                    <a:pt x="130" y="346"/>
                  </a:cubicBezTo>
                  <a:cubicBezTo>
                    <a:pt x="109" y="348"/>
                    <a:pt x="87" y="362"/>
                    <a:pt x="70" y="377"/>
                  </a:cubicBezTo>
                  <a:cubicBezTo>
                    <a:pt x="58" y="387"/>
                    <a:pt x="48" y="401"/>
                    <a:pt x="37" y="418"/>
                  </a:cubicBezTo>
                  <a:cubicBezTo>
                    <a:pt x="19" y="448"/>
                    <a:pt x="11" y="479"/>
                    <a:pt x="7" y="516"/>
                  </a:cubicBezTo>
                  <a:cubicBezTo>
                    <a:pt x="1" y="543"/>
                    <a:pt x="7" y="574"/>
                    <a:pt x="15" y="602"/>
                  </a:cubicBezTo>
                  <a:cubicBezTo>
                    <a:pt x="19" y="623"/>
                    <a:pt x="29" y="643"/>
                    <a:pt x="37" y="664"/>
                  </a:cubicBezTo>
                  <a:cubicBezTo>
                    <a:pt x="53" y="696"/>
                    <a:pt x="88" y="716"/>
                    <a:pt x="123" y="716"/>
                  </a:cubicBezTo>
                  <a:cubicBezTo>
                    <a:pt x="130" y="716"/>
                    <a:pt x="137" y="715"/>
                    <a:pt x="144" y="713"/>
                  </a:cubicBezTo>
                  <a:cubicBezTo>
                    <a:pt x="171" y="707"/>
                    <a:pt x="193" y="693"/>
                    <a:pt x="206" y="668"/>
                  </a:cubicBezTo>
                  <a:cubicBezTo>
                    <a:pt x="222" y="645"/>
                    <a:pt x="222" y="623"/>
                    <a:pt x="220" y="594"/>
                  </a:cubicBezTo>
                  <a:lnTo>
                    <a:pt x="220" y="592"/>
                  </a:lnTo>
                  <a:cubicBezTo>
                    <a:pt x="226" y="600"/>
                    <a:pt x="234" y="606"/>
                    <a:pt x="245" y="615"/>
                  </a:cubicBezTo>
                  <a:cubicBezTo>
                    <a:pt x="261" y="625"/>
                    <a:pt x="275" y="631"/>
                    <a:pt x="294" y="631"/>
                  </a:cubicBezTo>
                  <a:cubicBezTo>
                    <a:pt x="312" y="631"/>
                    <a:pt x="329" y="627"/>
                    <a:pt x="345" y="621"/>
                  </a:cubicBezTo>
                  <a:cubicBezTo>
                    <a:pt x="360" y="613"/>
                    <a:pt x="374" y="600"/>
                    <a:pt x="380" y="586"/>
                  </a:cubicBezTo>
                  <a:cubicBezTo>
                    <a:pt x="394" y="565"/>
                    <a:pt x="401" y="535"/>
                    <a:pt x="394" y="512"/>
                  </a:cubicBezTo>
                  <a:cubicBezTo>
                    <a:pt x="390" y="504"/>
                    <a:pt x="388" y="496"/>
                    <a:pt x="384" y="487"/>
                  </a:cubicBezTo>
                  <a:lnTo>
                    <a:pt x="380" y="483"/>
                  </a:lnTo>
                  <a:lnTo>
                    <a:pt x="378" y="481"/>
                  </a:lnTo>
                  <a:cubicBezTo>
                    <a:pt x="376" y="477"/>
                    <a:pt x="376" y="473"/>
                    <a:pt x="374" y="469"/>
                  </a:cubicBezTo>
                  <a:cubicBezTo>
                    <a:pt x="364" y="438"/>
                    <a:pt x="355" y="407"/>
                    <a:pt x="349" y="377"/>
                  </a:cubicBezTo>
                  <a:cubicBezTo>
                    <a:pt x="349" y="360"/>
                    <a:pt x="349" y="348"/>
                    <a:pt x="353" y="334"/>
                  </a:cubicBezTo>
                  <a:cubicBezTo>
                    <a:pt x="355" y="319"/>
                    <a:pt x="358" y="309"/>
                    <a:pt x="364" y="297"/>
                  </a:cubicBezTo>
                  <a:cubicBezTo>
                    <a:pt x="366" y="295"/>
                    <a:pt x="368" y="288"/>
                    <a:pt x="368" y="286"/>
                  </a:cubicBezTo>
                  <a:lnTo>
                    <a:pt x="370" y="284"/>
                  </a:lnTo>
                  <a:cubicBezTo>
                    <a:pt x="376" y="282"/>
                    <a:pt x="384" y="282"/>
                    <a:pt x="388" y="282"/>
                  </a:cubicBezTo>
                  <a:lnTo>
                    <a:pt x="417" y="282"/>
                  </a:lnTo>
                  <a:cubicBezTo>
                    <a:pt x="419" y="282"/>
                    <a:pt x="425" y="284"/>
                    <a:pt x="427" y="284"/>
                  </a:cubicBezTo>
                  <a:cubicBezTo>
                    <a:pt x="438" y="288"/>
                    <a:pt x="448" y="297"/>
                    <a:pt x="458" y="305"/>
                  </a:cubicBezTo>
                  <a:cubicBezTo>
                    <a:pt x="481" y="325"/>
                    <a:pt x="501" y="348"/>
                    <a:pt x="520" y="370"/>
                  </a:cubicBezTo>
                  <a:cubicBezTo>
                    <a:pt x="522" y="377"/>
                    <a:pt x="522" y="381"/>
                    <a:pt x="524" y="387"/>
                  </a:cubicBezTo>
                  <a:cubicBezTo>
                    <a:pt x="542" y="438"/>
                    <a:pt x="563" y="506"/>
                    <a:pt x="618" y="522"/>
                  </a:cubicBezTo>
                  <a:cubicBezTo>
                    <a:pt x="626" y="525"/>
                    <a:pt x="634" y="526"/>
                    <a:pt x="641" y="526"/>
                  </a:cubicBezTo>
                  <a:cubicBezTo>
                    <a:pt x="678" y="526"/>
                    <a:pt x="709" y="495"/>
                    <a:pt x="710" y="459"/>
                  </a:cubicBezTo>
                  <a:cubicBezTo>
                    <a:pt x="715" y="436"/>
                    <a:pt x="704" y="414"/>
                    <a:pt x="694" y="389"/>
                  </a:cubicBezTo>
                  <a:lnTo>
                    <a:pt x="678" y="358"/>
                  </a:lnTo>
                  <a:cubicBezTo>
                    <a:pt x="673" y="352"/>
                    <a:pt x="667" y="342"/>
                    <a:pt x="663" y="334"/>
                  </a:cubicBezTo>
                  <a:lnTo>
                    <a:pt x="655" y="286"/>
                  </a:lnTo>
                  <a:cubicBezTo>
                    <a:pt x="655" y="260"/>
                    <a:pt x="655" y="233"/>
                    <a:pt x="659" y="204"/>
                  </a:cubicBezTo>
                  <a:cubicBezTo>
                    <a:pt x="663" y="194"/>
                    <a:pt x="665" y="184"/>
                    <a:pt x="669" y="174"/>
                  </a:cubicBezTo>
                  <a:cubicBezTo>
                    <a:pt x="673" y="171"/>
                    <a:pt x="673" y="169"/>
                    <a:pt x="676" y="169"/>
                  </a:cubicBezTo>
                  <a:lnTo>
                    <a:pt x="678" y="167"/>
                  </a:lnTo>
                  <a:lnTo>
                    <a:pt x="684" y="167"/>
                  </a:lnTo>
                  <a:cubicBezTo>
                    <a:pt x="686" y="167"/>
                    <a:pt x="686" y="167"/>
                    <a:pt x="688" y="169"/>
                  </a:cubicBezTo>
                  <a:cubicBezTo>
                    <a:pt x="694" y="171"/>
                    <a:pt x="696" y="174"/>
                    <a:pt x="698" y="178"/>
                  </a:cubicBezTo>
                  <a:lnTo>
                    <a:pt x="715" y="192"/>
                  </a:lnTo>
                  <a:cubicBezTo>
                    <a:pt x="727" y="210"/>
                    <a:pt x="735" y="231"/>
                    <a:pt x="741" y="252"/>
                  </a:cubicBezTo>
                  <a:cubicBezTo>
                    <a:pt x="772" y="342"/>
                    <a:pt x="801" y="434"/>
                    <a:pt x="829" y="526"/>
                  </a:cubicBezTo>
                  <a:cubicBezTo>
                    <a:pt x="838" y="547"/>
                    <a:pt x="848" y="563"/>
                    <a:pt x="864" y="578"/>
                  </a:cubicBezTo>
                  <a:cubicBezTo>
                    <a:pt x="877" y="586"/>
                    <a:pt x="892" y="590"/>
                    <a:pt x="907" y="590"/>
                  </a:cubicBezTo>
                  <a:cubicBezTo>
                    <a:pt x="913" y="590"/>
                    <a:pt x="920" y="589"/>
                    <a:pt x="926" y="588"/>
                  </a:cubicBezTo>
                  <a:cubicBezTo>
                    <a:pt x="967" y="578"/>
                    <a:pt x="1004" y="531"/>
                    <a:pt x="987" y="487"/>
                  </a:cubicBezTo>
                  <a:cubicBezTo>
                    <a:pt x="967" y="420"/>
                    <a:pt x="946" y="352"/>
                    <a:pt x="926" y="284"/>
                  </a:cubicBezTo>
                  <a:cubicBezTo>
                    <a:pt x="916" y="249"/>
                    <a:pt x="903" y="213"/>
                    <a:pt x="891" y="178"/>
                  </a:cubicBezTo>
                  <a:cubicBezTo>
                    <a:pt x="883" y="157"/>
                    <a:pt x="875" y="137"/>
                    <a:pt x="862" y="116"/>
                  </a:cubicBezTo>
                  <a:cubicBezTo>
                    <a:pt x="842" y="79"/>
                    <a:pt x="811" y="48"/>
                    <a:pt x="778" y="28"/>
                  </a:cubicBezTo>
                  <a:cubicBezTo>
                    <a:pt x="751" y="14"/>
                    <a:pt x="719" y="3"/>
                    <a:pt x="686" y="3"/>
                  </a:cubicBezTo>
                  <a:cubicBezTo>
                    <a:pt x="684" y="1"/>
                    <a:pt x="680" y="0"/>
                    <a:pt x="676"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70"/>
            <p:cNvSpPr/>
            <p:nvPr/>
          </p:nvSpPr>
          <p:spPr>
            <a:xfrm>
              <a:off x="6680708" y="2848181"/>
              <a:ext cx="53633" cy="33132"/>
            </a:xfrm>
            <a:custGeom>
              <a:avLst/>
              <a:gdLst/>
              <a:ahLst/>
              <a:cxnLst/>
              <a:rect l="l" t="t" r="r" b="b"/>
              <a:pathLst>
                <a:path w="1083" h="669" extrusionOk="0">
                  <a:moveTo>
                    <a:pt x="768" y="240"/>
                  </a:moveTo>
                  <a:lnTo>
                    <a:pt x="768" y="240"/>
                  </a:lnTo>
                  <a:cubicBezTo>
                    <a:pt x="770" y="242"/>
                    <a:pt x="772" y="244"/>
                    <a:pt x="772" y="248"/>
                  </a:cubicBezTo>
                  <a:cubicBezTo>
                    <a:pt x="770" y="248"/>
                    <a:pt x="770" y="242"/>
                    <a:pt x="768" y="240"/>
                  </a:cubicBezTo>
                  <a:close/>
                  <a:moveTo>
                    <a:pt x="717" y="0"/>
                  </a:moveTo>
                  <a:cubicBezTo>
                    <a:pt x="703" y="0"/>
                    <a:pt x="686" y="3"/>
                    <a:pt x="668" y="6"/>
                  </a:cubicBezTo>
                  <a:cubicBezTo>
                    <a:pt x="602" y="19"/>
                    <a:pt x="542" y="68"/>
                    <a:pt x="491" y="111"/>
                  </a:cubicBezTo>
                  <a:cubicBezTo>
                    <a:pt x="438" y="158"/>
                    <a:pt x="405" y="220"/>
                    <a:pt x="387" y="285"/>
                  </a:cubicBezTo>
                  <a:cubicBezTo>
                    <a:pt x="374" y="281"/>
                    <a:pt x="360" y="275"/>
                    <a:pt x="348" y="273"/>
                  </a:cubicBezTo>
                  <a:cubicBezTo>
                    <a:pt x="327" y="267"/>
                    <a:pt x="305" y="265"/>
                    <a:pt x="283" y="265"/>
                  </a:cubicBezTo>
                  <a:cubicBezTo>
                    <a:pt x="215" y="265"/>
                    <a:pt x="148" y="292"/>
                    <a:pt x="108" y="351"/>
                  </a:cubicBezTo>
                  <a:cubicBezTo>
                    <a:pt x="83" y="384"/>
                    <a:pt x="71" y="423"/>
                    <a:pt x="58" y="460"/>
                  </a:cubicBezTo>
                  <a:cubicBezTo>
                    <a:pt x="19" y="484"/>
                    <a:pt x="1" y="538"/>
                    <a:pt x="11" y="579"/>
                  </a:cubicBezTo>
                  <a:cubicBezTo>
                    <a:pt x="19" y="607"/>
                    <a:pt x="38" y="632"/>
                    <a:pt x="60" y="650"/>
                  </a:cubicBezTo>
                  <a:cubicBezTo>
                    <a:pt x="69" y="655"/>
                    <a:pt x="79" y="659"/>
                    <a:pt x="87" y="663"/>
                  </a:cubicBezTo>
                  <a:cubicBezTo>
                    <a:pt x="99" y="666"/>
                    <a:pt x="109" y="669"/>
                    <a:pt x="120" y="669"/>
                  </a:cubicBezTo>
                  <a:cubicBezTo>
                    <a:pt x="128" y="669"/>
                    <a:pt x="136" y="667"/>
                    <a:pt x="144" y="665"/>
                  </a:cubicBezTo>
                  <a:cubicBezTo>
                    <a:pt x="194" y="661"/>
                    <a:pt x="235" y="624"/>
                    <a:pt x="257" y="587"/>
                  </a:cubicBezTo>
                  <a:cubicBezTo>
                    <a:pt x="272" y="562"/>
                    <a:pt x="282" y="538"/>
                    <a:pt x="288" y="511"/>
                  </a:cubicBezTo>
                  <a:cubicBezTo>
                    <a:pt x="292" y="515"/>
                    <a:pt x="296" y="515"/>
                    <a:pt x="298" y="517"/>
                  </a:cubicBezTo>
                  <a:cubicBezTo>
                    <a:pt x="302" y="517"/>
                    <a:pt x="304" y="519"/>
                    <a:pt x="304" y="521"/>
                  </a:cubicBezTo>
                  <a:cubicBezTo>
                    <a:pt x="319" y="538"/>
                    <a:pt x="333" y="552"/>
                    <a:pt x="343" y="570"/>
                  </a:cubicBezTo>
                  <a:cubicBezTo>
                    <a:pt x="364" y="599"/>
                    <a:pt x="387" y="622"/>
                    <a:pt x="419" y="632"/>
                  </a:cubicBezTo>
                  <a:cubicBezTo>
                    <a:pt x="430" y="636"/>
                    <a:pt x="443" y="638"/>
                    <a:pt x="456" y="638"/>
                  </a:cubicBezTo>
                  <a:cubicBezTo>
                    <a:pt x="467" y="638"/>
                    <a:pt x="479" y="637"/>
                    <a:pt x="489" y="634"/>
                  </a:cubicBezTo>
                  <a:cubicBezTo>
                    <a:pt x="522" y="628"/>
                    <a:pt x="545" y="609"/>
                    <a:pt x="563" y="581"/>
                  </a:cubicBezTo>
                  <a:cubicBezTo>
                    <a:pt x="594" y="542"/>
                    <a:pt x="590" y="488"/>
                    <a:pt x="590" y="443"/>
                  </a:cubicBezTo>
                  <a:cubicBezTo>
                    <a:pt x="590" y="419"/>
                    <a:pt x="592" y="398"/>
                    <a:pt x="596" y="376"/>
                  </a:cubicBezTo>
                  <a:cubicBezTo>
                    <a:pt x="602" y="357"/>
                    <a:pt x="606" y="341"/>
                    <a:pt x="612" y="324"/>
                  </a:cubicBezTo>
                  <a:cubicBezTo>
                    <a:pt x="614" y="320"/>
                    <a:pt x="620" y="312"/>
                    <a:pt x="625" y="306"/>
                  </a:cubicBezTo>
                  <a:cubicBezTo>
                    <a:pt x="641" y="291"/>
                    <a:pt x="655" y="275"/>
                    <a:pt x="674" y="263"/>
                  </a:cubicBezTo>
                  <a:cubicBezTo>
                    <a:pt x="686" y="254"/>
                    <a:pt x="698" y="248"/>
                    <a:pt x="713" y="242"/>
                  </a:cubicBezTo>
                  <a:cubicBezTo>
                    <a:pt x="717" y="242"/>
                    <a:pt x="719" y="240"/>
                    <a:pt x="725" y="240"/>
                  </a:cubicBezTo>
                  <a:cubicBezTo>
                    <a:pt x="735" y="240"/>
                    <a:pt x="748" y="242"/>
                    <a:pt x="758" y="242"/>
                  </a:cubicBezTo>
                  <a:lnTo>
                    <a:pt x="760" y="242"/>
                  </a:lnTo>
                  <a:cubicBezTo>
                    <a:pt x="791" y="291"/>
                    <a:pt x="817" y="343"/>
                    <a:pt x="842" y="394"/>
                  </a:cubicBezTo>
                  <a:cubicBezTo>
                    <a:pt x="862" y="435"/>
                    <a:pt x="905" y="457"/>
                    <a:pt x="948" y="457"/>
                  </a:cubicBezTo>
                  <a:cubicBezTo>
                    <a:pt x="967" y="457"/>
                    <a:pt x="987" y="453"/>
                    <a:pt x="1004" y="443"/>
                  </a:cubicBezTo>
                  <a:cubicBezTo>
                    <a:pt x="1064" y="412"/>
                    <a:pt x="1082" y="341"/>
                    <a:pt x="1053" y="281"/>
                  </a:cubicBezTo>
                  <a:cubicBezTo>
                    <a:pt x="1031" y="232"/>
                    <a:pt x="1006" y="187"/>
                    <a:pt x="979" y="140"/>
                  </a:cubicBezTo>
                  <a:cubicBezTo>
                    <a:pt x="973" y="129"/>
                    <a:pt x="965" y="121"/>
                    <a:pt x="961" y="115"/>
                  </a:cubicBezTo>
                  <a:cubicBezTo>
                    <a:pt x="953" y="101"/>
                    <a:pt x="943" y="90"/>
                    <a:pt x="934" y="78"/>
                  </a:cubicBezTo>
                  <a:cubicBezTo>
                    <a:pt x="922" y="64"/>
                    <a:pt x="904" y="49"/>
                    <a:pt x="889" y="39"/>
                  </a:cubicBezTo>
                  <a:cubicBezTo>
                    <a:pt x="873" y="33"/>
                    <a:pt x="860" y="27"/>
                    <a:pt x="846" y="19"/>
                  </a:cubicBezTo>
                  <a:cubicBezTo>
                    <a:pt x="826" y="14"/>
                    <a:pt x="805" y="8"/>
                    <a:pt x="785" y="6"/>
                  </a:cubicBezTo>
                  <a:cubicBezTo>
                    <a:pt x="766" y="4"/>
                    <a:pt x="750" y="2"/>
                    <a:pt x="733" y="2"/>
                  </a:cubicBezTo>
                  <a:cubicBezTo>
                    <a:pt x="728" y="1"/>
                    <a:pt x="723" y="0"/>
                    <a:pt x="717"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70"/>
            <p:cNvSpPr/>
            <p:nvPr/>
          </p:nvSpPr>
          <p:spPr>
            <a:xfrm>
              <a:off x="6529671" y="2859274"/>
              <a:ext cx="50315" cy="33330"/>
            </a:xfrm>
            <a:custGeom>
              <a:avLst/>
              <a:gdLst/>
              <a:ahLst/>
              <a:cxnLst/>
              <a:rect l="l" t="t" r="r" b="b"/>
              <a:pathLst>
                <a:path w="1016" h="673" extrusionOk="0">
                  <a:moveTo>
                    <a:pt x="680" y="1"/>
                  </a:moveTo>
                  <a:cubicBezTo>
                    <a:pt x="667" y="1"/>
                    <a:pt x="654" y="2"/>
                    <a:pt x="640" y="6"/>
                  </a:cubicBezTo>
                  <a:cubicBezTo>
                    <a:pt x="542" y="20"/>
                    <a:pt x="441" y="51"/>
                    <a:pt x="349" y="92"/>
                  </a:cubicBezTo>
                  <a:cubicBezTo>
                    <a:pt x="287" y="121"/>
                    <a:pt x="224" y="149"/>
                    <a:pt x="166" y="184"/>
                  </a:cubicBezTo>
                  <a:cubicBezTo>
                    <a:pt x="166" y="184"/>
                    <a:pt x="164" y="184"/>
                    <a:pt x="164" y="188"/>
                  </a:cubicBezTo>
                  <a:cubicBezTo>
                    <a:pt x="125" y="209"/>
                    <a:pt x="95" y="234"/>
                    <a:pt x="64" y="264"/>
                  </a:cubicBezTo>
                  <a:cubicBezTo>
                    <a:pt x="21" y="307"/>
                    <a:pt x="0" y="379"/>
                    <a:pt x="2" y="439"/>
                  </a:cubicBezTo>
                  <a:cubicBezTo>
                    <a:pt x="2" y="498"/>
                    <a:pt x="33" y="560"/>
                    <a:pt x="80" y="599"/>
                  </a:cubicBezTo>
                  <a:cubicBezTo>
                    <a:pt x="144" y="654"/>
                    <a:pt x="225" y="673"/>
                    <a:pt x="308" y="673"/>
                  </a:cubicBezTo>
                  <a:cubicBezTo>
                    <a:pt x="365" y="673"/>
                    <a:pt x="423" y="664"/>
                    <a:pt x="476" y="652"/>
                  </a:cubicBezTo>
                  <a:cubicBezTo>
                    <a:pt x="573" y="632"/>
                    <a:pt x="659" y="589"/>
                    <a:pt x="747" y="541"/>
                  </a:cubicBezTo>
                  <a:cubicBezTo>
                    <a:pt x="788" y="521"/>
                    <a:pt x="825" y="498"/>
                    <a:pt x="862" y="470"/>
                  </a:cubicBezTo>
                  <a:cubicBezTo>
                    <a:pt x="925" y="420"/>
                    <a:pt x="993" y="357"/>
                    <a:pt x="1005" y="275"/>
                  </a:cubicBezTo>
                  <a:cubicBezTo>
                    <a:pt x="1016" y="219"/>
                    <a:pt x="1005" y="168"/>
                    <a:pt x="977" y="119"/>
                  </a:cubicBezTo>
                  <a:cubicBezTo>
                    <a:pt x="954" y="78"/>
                    <a:pt x="913" y="49"/>
                    <a:pt x="870" y="30"/>
                  </a:cubicBezTo>
                  <a:cubicBezTo>
                    <a:pt x="821" y="10"/>
                    <a:pt x="767" y="4"/>
                    <a:pt x="712" y="4"/>
                  </a:cubicBezTo>
                  <a:cubicBezTo>
                    <a:pt x="701" y="2"/>
                    <a:pt x="690" y="1"/>
                    <a:pt x="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70"/>
            <p:cNvSpPr/>
            <p:nvPr/>
          </p:nvSpPr>
          <p:spPr>
            <a:xfrm>
              <a:off x="6544577" y="2870714"/>
              <a:ext cx="41698" cy="56161"/>
            </a:xfrm>
            <a:custGeom>
              <a:avLst/>
              <a:gdLst/>
              <a:ahLst/>
              <a:cxnLst/>
              <a:rect l="l" t="t" r="r" b="b"/>
              <a:pathLst>
                <a:path w="842" h="1134" extrusionOk="0">
                  <a:moveTo>
                    <a:pt x="267" y="1"/>
                  </a:moveTo>
                  <a:cubicBezTo>
                    <a:pt x="231" y="1"/>
                    <a:pt x="189" y="11"/>
                    <a:pt x="150" y="31"/>
                  </a:cubicBezTo>
                  <a:cubicBezTo>
                    <a:pt x="91" y="62"/>
                    <a:pt x="46" y="115"/>
                    <a:pt x="27" y="179"/>
                  </a:cubicBezTo>
                  <a:cubicBezTo>
                    <a:pt x="1" y="267"/>
                    <a:pt x="15" y="341"/>
                    <a:pt x="50" y="421"/>
                  </a:cubicBezTo>
                  <a:cubicBezTo>
                    <a:pt x="60" y="444"/>
                    <a:pt x="70" y="464"/>
                    <a:pt x="79" y="487"/>
                  </a:cubicBezTo>
                  <a:cubicBezTo>
                    <a:pt x="101" y="542"/>
                    <a:pt x="122" y="596"/>
                    <a:pt x="144" y="647"/>
                  </a:cubicBezTo>
                  <a:cubicBezTo>
                    <a:pt x="194" y="760"/>
                    <a:pt x="243" y="870"/>
                    <a:pt x="294" y="983"/>
                  </a:cubicBezTo>
                  <a:cubicBezTo>
                    <a:pt x="325" y="1049"/>
                    <a:pt x="391" y="1100"/>
                    <a:pt x="460" y="1121"/>
                  </a:cubicBezTo>
                  <a:cubicBezTo>
                    <a:pt x="488" y="1129"/>
                    <a:pt x="517" y="1134"/>
                    <a:pt x="547" y="1134"/>
                  </a:cubicBezTo>
                  <a:cubicBezTo>
                    <a:pt x="594" y="1134"/>
                    <a:pt x="640" y="1123"/>
                    <a:pt x="682" y="1100"/>
                  </a:cubicBezTo>
                  <a:cubicBezTo>
                    <a:pt x="748" y="1065"/>
                    <a:pt x="797" y="1006"/>
                    <a:pt x="819" y="934"/>
                  </a:cubicBezTo>
                  <a:cubicBezTo>
                    <a:pt x="842" y="856"/>
                    <a:pt x="832" y="782"/>
                    <a:pt x="799" y="712"/>
                  </a:cubicBezTo>
                  <a:cubicBezTo>
                    <a:pt x="750" y="606"/>
                    <a:pt x="698" y="497"/>
                    <a:pt x="647" y="392"/>
                  </a:cubicBezTo>
                  <a:cubicBezTo>
                    <a:pt x="624" y="341"/>
                    <a:pt x="598" y="290"/>
                    <a:pt x="573" y="241"/>
                  </a:cubicBezTo>
                  <a:cubicBezTo>
                    <a:pt x="524" y="144"/>
                    <a:pt x="466" y="33"/>
                    <a:pt x="347" y="13"/>
                  </a:cubicBezTo>
                  <a:cubicBezTo>
                    <a:pt x="325" y="9"/>
                    <a:pt x="304" y="5"/>
                    <a:pt x="280"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70"/>
            <p:cNvSpPr/>
            <p:nvPr/>
          </p:nvSpPr>
          <p:spPr>
            <a:xfrm>
              <a:off x="6510952" y="2882500"/>
              <a:ext cx="137326" cy="204885"/>
            </a:xfrm>
            <a:custGeom>
              <a:avLst/>
              <a:gdLst/>
              <a:ahLst/>
              <a:cxnLst/>
              <a:rect l="l" t="t" r="r" b="b"/>
              <a:pathLst>
                <a:path w="2773" h="4137" extrusionOk="0">
                  <a:moveTo>
                    <a:pt x="2052" y="1"/>
                  </a:moveTo>
                  <a:cubicBezTo>
                    <a:pt x="2032" y="7"/>
                    <a:pt x="2017" y="7"/>
                    <a:pt x="2001" y="7"/>
                  </a:cubicBezTo>
                  <a:cubicBezTo>
                    <a:pt x="1966" y="7"/>
                    <a:pt x="1929" y="11"/>
                    <a:pt x="1894" y="19"/>
                  </a:cubicBezTo>
                  <a:lnTo>
                    <a:pt x="1878" y="21"/>
                  </a:lnTo>
                  <a:cubicBezTo>
                    <a:pt x="1837" y="29"/>
                    <a:pt x="1796" y="37"/>
                    <a:pt x="1753" y="50"/>
                  </a:cubicBezTo>
                  <a:cubicBezTo>
                    <a:pt x="1671" y="72"/>
                    <a:pt x="1591" y="105"/>
                    <a:pt x="1515" y="136"/>
                  </a:cubicBezTo>
                  <a:lnTo>
                    <a:pt x="1470" y="154"/>
                  </a:lnTo>
                  <a:cubicBezTo>
                    <a:pt x="1388" y="187"/>
                    <a:pt x="1312" y="228"/>
                    <a:pt x="1240" y="267"/>
                  </a:cubicBezTo>
                  <a:cubicBezTo>
                    <a:pt x="1160" y="310"/>
                    <a:pt x="1086" y="351"/>
                    <a:pt x="1008" y="388"/>
                  </a:cubicBezTo>
                  <a:cubicBezTo>
                    <a:pt x="967" y="409"/>
                    <a:pt x="930" y="425"/>
                    <a:pt x="889" y="444"/>
                  </a:cubicBezTo>
                  <a:cubicBezTo>
                    <a:pt x="850" y="462"/>
                    <a:pt x="813" y="481"/>
                    <a:pt x="776" y="499"/>
                  </a:cubicBezTo>
                  <a:cubicBezTo>
                    <a:pt x="737" y="515"/>
                    <a:pt x="698" y="540"/>
                    <a:pt x="659" y="559"/>
                  </a:cubicBezTo>
                  <a:cubicBezTo>
                    <a:pt x="635" y="575"/>
                    <a:pt x="606" y="587"/>
                    <a:pt x="581" y="604"/>
                  </a:cubicBezTo>
                  <a:cubicBezTo>
                    <a:pt x="540" y="624"/>
                    <a:pt x="493" y="645"/>
                    <a:pt x="452" y="665"/>
                  </a:cubicBezTo>
                  <a:cubicBezTo>
                    <a:pt x="427" y="678"/>
                    <a:pt x="399" y="690"/>
                    <a:pt x="372" y="700"/>
                  </a:cubicBezTo>
                  <a:cubicBezTo>
                    <a:pt x="310" y="731"/>
                    <a:pt x="245" y="762"/>
                    <a:pt x="177" y="799"/>
                  </a:cubicBezTo>
                  <a:cubicBezTo>
                    <a:pt x="113" y="831"/>
                    <a:pt x="42" y="870"/>
                    <a:pt x="19" y="942"/>
                  </a:cubicBezTo>
                  <a:cubicBezTo>
                    <a:pt x="1" y="993"/>
                    <a:pt x="7" y="1049"/>
                    <a:pt x="33" y="1106"/>
                  </a:cubicBezTo>
                  <a:cubicBezTo>
                    <a:pt x="50" y="1139"/>
                    <a:pt x="75" y="1168"/>
                    <a:pt x="105" y="1199"/>
                  </a:cubicBezTo>
                  <a:cubicBezTo>
                    <a:pt x="140" y="1231"/>
                    <a:pt x="173" y="1262"/>
                    <a:pt x="208" y="1293"/>
                  </a:cubicBezTo>
                  <a:cubicBezTo>
                    <a:pt x="228" y="1314"/>
                    <a:pt x="253" y="1332"/>
                    <a:pt x="274" y="1353"/>
                  </a:cubicBezTo>
                  <a:lnTo>
                    <a:pt x="298" y="1375"/>
                  </a:lnTo>
                  <a:cubicBezTo>
                    <a:pt x="360" y="1430"/>
                    <a:pt x="421" y="1490"/>
                    <a:pt x="489" y="1543"/>
                  </a:cubicBezTo>
                  <a:cubicBezTo>
                    <a:pt x="470" y="1558"/>
                    <a:pt x="452" y="1570"/>
                    <a:pt x="438" y="1582"/>
                  </a:cubicBezTo>
                  <a:cubicBezTo>
                    <a:pt x="411" y="1603"/>
                    <a:pt x="390" y="1632"/>
                    <a:pt x="372" y="1656"/>
                  </a:cubicBezTo>
                  <a:cubicBezTo>
                    <a:pt x="341" y="1697"/>
                    <a:pt x="335" y="1746"/>
                    <a:pt x="327" y="1790"/>
                  </a:cubicBezTo>
                  <a:cubicBezTo>
                    <a:pt x="319" y="1839"/>
                    <a:pt x="341" y="1896"/>
                    <a:pt x="360" y="1933"/>
                  </a:cubicBezTo>
                  <a:cubicBezTo>
                    <a:pt x="368" y="1950"/>
                    <a:pt x="378" y="1968"/>
                    <a:pt x="388" y="1982"/>
                  </a:cubicBezTo>
                  <a:cubicBezTo>
                    <a:pt x="440" y="2066"/>
                    <a:pt x="511" y="2144"/>
                    <a:pt x="585" y="2218"/>
                  </a:cubicBezTo>
                  <a:lnTo>
                    <a:pt x="637" y="2270"/>
                  </a:lnTo>
                  <a:lnTo>
                    <a:pt x="688" y="2321"/>
                  </a:lnTo>
                  <a:lnTo>
                    <a:pt x="758" y="2391"/>
                  </a:lnTo>
                  <a:cubicBezTo>
                    <a:pt x="813" y="2446"/>
                    <a:pt x="871" y="2508"/>
                    <a:pt x="916" y="2559"/>
                  </a:cubicBezTo>
                  <a:lnTo>
                    <a:pt x="946" y="2594"/>
                  </a:lnTo>
                  <a:lnTo>
                    <a:pt x="1047" y="2700"/>
                  </a:lnTo>
                  <a:lnTo>
                    <a:pt x="1067" y="2721"/>
                  </a:lnTo>
                  <a:cubicBezTo>
                    <a:pt x="1150" y="2809"/>
                    <a:pt x="1232" y="2895"/>
                    <a:pt x="1312" y="2988"/>
                  </a:cubicBezTo>
                  <a:cubicBezTo>
                    <a:pt x="1363" y="3049"/>
                    <a:pt x="1416" y="3111"/>
                    <a:pt x="1465" y="3172"/>
                  </a:cubicBezTo>
                  <a:lnTo>
                    <a:pt x="1468" y="3178"/>
                  </a:lnTo>
                  <a:lnTo>
                    <a:pt x="1474" y="3183"/>
                  </a:lnTo>
                  <a:cubicBezTo>
                    <a:pt x="1537" y="3261"/>
                    <a:pt x="1603" y="3343"/>
                    <a:pt x="1673" y="3418"/>
                  </a:cubicBezTo>
                  <a:cubicBezTo>
                    <a:pt x="1812" y="3572"/>
                    <a:pt x="1937" y="3706"/>
                    <a:pt x="2058" y="3825"/>
                  </a:cubicBezTo>
                  <a:cubicBezTo>
                    <a:pt x="2145" y="3909"/>
                    <a:pt x="2218" y="3972"/>
                    <a:pt x="2290" y="4032"/>
                  </a:cubicBezTo>
                  <a:lnTo>
                    <a:pt x="2309" y="4044"/>
                  </a:lnTo>
                  <a:cubicBezTo>
                    <a:pt x="2335" y="4065"/>
                    <a:pt x="2362" y="4087"/>
                    <a:pt x="2391" y="4104"/>
                  </a:cubicBezTo>
                  <a:cubicBezTo>
                    <a:pt x="2428" y="4126"/>
                    <a:pt x="2465" y="4137"/>
                    <a:pt x="2506" y="4137"/>
                  </a:cubicBezTo>
                  <a:cubicBezTo>
                    <a:pt x="2516" y="4137"/>
                    <a:pt x="2530" y="4137"/>
                    <a:pt x="2543" y="4134"/>
                  </a:cubicBezTo>
                  <a:cubicBezTo>
                    <a:pt x="2559" y="4132"/>
                    <a:pt x="2575" y="4124"/>
                    <a:pt x="2592" y="4118"/>
                  </a:cubicBezTo>
                  <a:lnTo>
                    <a:pt x="2602" y="4114"/>
                  </a:lnTo>
                  <a:cubicBezTo>
                    <a:pt x="2629" y="4102"/>
                    <a:pt x="2653" y="4075"/>
                    <a:pt x="2670" y="4052"/>
                  </a:cubicBezTo>
                  <a:lnTo>
                    <a:pt x="2680" y="4042"/>
                  </a:lnTo>
                  <a:cubicBezTo>
                    <a:pt x="2690" y="4030"/>
                    <a:pt x="2698" y="4011"/>
                    <a:pt x="2707" y="3993"/>
                  </a:cubicBezTo>
                  <a:lnTo>
                    <a:pt x="2709" y="3991"/>
                  </a:lnTo>
                  <a:cubicBezTo>
                    <a:pt x="2711" y="3985"/>
                    <a:pt x="2713" y="3981"/>
                    <a:pt x="2717" y="3972"/>
                  </a:cubicBezTo>
                  <a:cubicBezTo>
                    <a:pt x="2721" y="3964"/>
                    <a:pt x="2725" y="3954"/>
                    <a:pt x="2727" y="3944"/>
                  </a:cubicBezTo>
                  <a:cubicBezTo>
                    <a:pt x="2737" y="3911"/>
                    <a:pt x="2742" y="3878"/>
                    <a:pt x="2748" y="3851"/>
                  </a:cubicBezTo>
                  <a:cubicBezTo>
                    <a:pt x="2756" y="3804"/>
                    <a:pt x="2756" y="3755"/>
                    <a:pt x="2758" y="3712"/>
                  </a:cubicBezTo>
                  <a:lnTo>
                    <a:pt x="2758" y="3585"/>
                  </a:lnTo>
                  <a:lnTo>
                    <a:pt x="2758" y="3451"/>
                  </a:lnTo>
                  <a:cubicBezTo>
                    <a:pt x="2758" y="3404"/>
                    <a:pt x="2760" y="3357"/>
                    <a:pt x="2762" y="3308"/>
                  </a:cubicBezTo>
                  <a:lnTo>
                    <a:pt x="2762" y="3287"/>
                  </a:lnTo>
                  <a:cubicBezTo>
                    <a:pt x="2766" y="3246"/>
                    <a:pt x="2766" y="3205"/>
                    <a:pt x="2768" y="3164"/>
                  </a:cubicBezTo>
                  <a:cubicBezTo>
                    <a:pt x="2770" y="3072"/>
                    <a:pt x="2770" y="2977"/>
                    <a:pt x="2768" y="2887"/>
                  </a:cubicBezTo>
                  <a:cubicBezTo>
                    <a:pt x="2768" y="2836"/>
                    <a:pt x="2766" y="2782"/>
                    <a:pt x="2766" y="2731"/>
                  </a:cubicBezTo>
                  <a:lnTo>
                    <a:pt x="2766" y="2707"/>
                  </a:lnTo>
                  <a:cubicBezTo>
                    <a:pt x="2762" y="2583"/>
                    <a:pt x="2760" y="2460"/>
                    <a:pt x="2762" y="2337"/>
                  </a:cubicBezTo>
                  <a:lnTo>
                    <a:pt x="2762" y="2329"/>
                  </a:lnTo>
                  <a:lnTo>
                    <a:pt x="2766" y="2224"/>
                  </a:lnTo>
                  <a:cubicBezTo>
                    <a:pt x="2768" y="2155"/>
                    <a:pt x="2770" y="2087"/>
                    <a:pt x="2770" y="2019"/>
                  </a:cubicBezTo>
                  <a:cubicBezTo>
                    <a:pt x="2772" y="1927"/>
                    <a:pt x="2770" y="1831"/>
                    <a:pt x="2768" y="1746"/>
                  </a:cubicBezTo>
                  <a:lnTo>
                    <a:pt x="2766" y="1681"/>
                  </a:lnTo>
                  <a:cubicBezTo>
                    <a:pt x="2760" y="1539"/>
                    <a:pt x="2756" y="1424"/>
                    <a:pt x="2742" y="1318"/>
                  </a:cubicBezTo>
                  <a:cubicBezTo>
                    <a:pt x="2731" y="1234"/>
                    <a:pt x="2717" y="1143"/>
                    <a:pt x="2707" y="1071"/>
                  </a:cubicBezTo>
                  <a:lnTo>
                    <a:pt x="2707" y="1067"/>
                  </a:lnTo>
                  <a:lnTo>
                    <a:pt x="2690" y="967"/>
                  </a:lnTo>
                  <a:cubicBezTo>
                    <a:pt x="2686" y="936"/>
                    <a:pt x="2670" y="907"/>
                    <a:pt x="2645" y="885"/>
                  </a:cubicBezTo>
                  <a:cubicBezTo>
                    <a:pt x="2633" y="856"/>
                    <a:pt x="2610" y="836"/>
                    <a:pt x="2586" y="819"/>
                  </a:cubicBezTo>
                  <a:lnTo>
                    <a:pt x="2565" y="809"/>
                  </a:lnTo>
                  <a:lnTo>
                    <a:pt x="2545" y="799"/>
                  </a:lnTo>
                  <a:cubicBezTo>
                    <a:pt x="2526" y="792"/>
                    <a:pt x="2512" y="790"/>
                    <a:pt x="2493" y="790"/>
                  </a:cubicBezTo>
                  <a:cubicBezTo>
                    <a:pt x="2481" y="790"/>
                    <a:pt x="2467" y="792"/>
                    <a:pt x="2454" y="794"/>
                  </a:cubicBezTo>
                  <a:lnTo>
                    <a:pt x="2436" y="799"/>
                  </a:lnTo>
                  <a:lnTo>
                    <a:pt x="2432" y="799"/>
                  </a:lnTo>
                  <a:cubicBezTo>
                    <a:pt x="2389" y="803"/>
                    <a:pt x="2344" y="805"/>
                    <a:pt x="2300" y="813"/>
                  </a:cubicBezTo>
                  <a:lnTo>
                    <a:pt x="2286" y="491"/>
                  </a:lnTo>
                  <a:cubicBezTo>
                    <a:pt x="2284" y="429"/>
                    <a:pt x="2278" y="372"/>
                    <a:pt x="2274" y="323"/>
                  </a:cubicBezTo>
                  <a:cubicBezTo>
                    <a:pt x="2268" y="265"/>
                    <a:pt x="2257" y="185"/>
                    <a:pt x="2218" y="113"/>
                  </a:cubicBezTo>
                  <a:cubicBezTo>
                    <a:pt x="2206" y="87"/>
                    <a:pt x="2175" y="52"/>
                    <a:pt x="2151" y="35"/>
                  </a:cubicBezTo>
                  <a:lnTo>
                    <a:pt x="2143" y="31"/>
                  </a:lnTo>
                  <a:lnTo>
                    <a:pt x="2132" y="25"/>
                  </a:lnTo>
                  <a:cubicBezTo>
                    <a:pt x="2110" y="11"/>
                    <a:pt x="2081" y="3"/>
                    <a:pt x="2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70"/>
            <p:cNvSpPr/>
            <p:nvPr/>
          </p:nvSpPr>
          <p:spPr>
            <a:xfrm>
              <a:off x="6562255" y="2950149"/>
              <a:ext cx="64082" cy="43483"/>
            </a:xfrm>
            <a:custGeom>
              <a:avLst/>
              <a:gdLst/>
              <a:ahLst/>
              <a:cxnLst/>
              <a:rect l="l" t="t" r="r" b="b"/>
              <a:pathLst>
                <a:path w="1294" h="878" extrusionOk="0">
                  <a:moveTo>
                    <a:pt x="269" y="666"/>
                  </a:moveTo>
                  <a:lnTo>
                    <a:pt x="269" y="666"/>
                  </a:lnTo>
                  <a:cubicBezTo>
                    <a:pt x="267" y="668"/>
                    <a:pt x="263" y="668"/>
                    <a:pt x="259" y="672"/>
                  </a:cubicBezTo>
                  <a:cubicBezTo>
                    <a:pt x="263" y="668"/>
                    <a:pt x="267" y="666"/>
                    <a:pt x="269" y="666"/>
                  </a:cubicBezTo>
                  <a:close/>
                  <a:moveTo>
                    <a:pt x="922" y="1"/>
                  </a:moveTo>
                  <a:cubicBezTo>
                    <a:pt x="920" y="1"/>
                    <a:pt x="910" y="5"/>
                    <a:pt x="899" y="5"/>
                  </a:cubicBezTo>
                  <a:cubicBezTo>
                    <a:pt x="854" y="9"/>
                    <a:pt x="813" y="26"/>
                    <a:pt x="780" y="52"/>
                  </a:cubicBezTo>
                  <a:cubicBezTo>
                    <a:pt x="752" y="77"/>
                    <a:pt x="735" y="103"/>
                    <a:pt x="719" y="138"/>
                  </a:cubicBezTo>
                  <a:cubicBezTo>
                    <a:pt x="708" y="159"/>
                    <a:pt x="700" y="181"/>
                    <a:pt x="694" y="204"/>
                  </a:cubicBezTo>
                  <a:cubicBezTo>
                    <a:pt x="665" y="196"/>
                    <a:pt x="635" y="192"/>
                    <a:pt x="604" y="190"/>
                  </a:cubicBezTo>
                  <a:cubicBezTo>
                    <a:pt x="585" y="186"/>
                    <a:pt x="565" y="184"/>
                    <a:pt x="546" y="184"/>
                  </a:cubicBezTo>
                  <a:cubicBezTo>
                    <a:pt x="520" y="184"/>
                    <a:pt x="495" y="187"/>
                    <a:pt x="471" y="192"/>
                  </a:cubicBezTo>
                  <a:cubicBezTo>
                    <a:pt x="440" y="196"/>
                    <a:pt x="407" y="210"/>
                    <a:pt x="378" y="227"/>
                  </a:cubicBezTo>
                  <a:cubicBezTo>
                    <a:pt x="360" y="237"/>
                    <a:pt x="345" y="251"/>
                    <a:pt x="331" y="266"/>
                  </a:cubicBezTo>
                  <a:cubicBezTo>
                    <a:pt x="308" y="292"/>
                    <a:pt x="294" y="319"/>
                    <a:pt x="278" y="350"/>
                  </a:cubicBezTo>
                  <a:cubicBezTo>
                    <a:pt x="267" y="374"/>
                    <a:pt x="259" y="397"/>
                    <a:pt x="253" y="421"/>
                  </a:cubicBezTo>
                  <a:cubicBezTo>
                    <a:pt x="233" y="428"/>
                    <a:pt x="214" y="432"/>
                    <a:pt x="194" y="440"/>
                  </a:cubicBezTo>
                  <a:cubicBezTo>
                    <a:pt x="171" y="448"/>
                    <a:pt x="146" y="458"/>
                    <a:pt x="130" y="477"/>
                  </a:cubicBezTo>
                  <a:cubicBezTo>
                    <a:pt x="109" y="497"/>
                    <a:pt x="91" y="518"/>
                    <a:pt x="75" y="540"/>
                  </a:cubicBezTo>
                  <a:cubicBezTo>
                    <a:pt x="52" y="575"/>
                    <a:pt x="34" y="620"/>
                    <a:pt x="21" y="662"/>
                  </a:cubicBezTo>
                  <a:cubicBezTo>
                    <a:pt x="13" y="688"/>
                    <a:pt x="9" y="723"/>
                    <a:pt x="7" y="754"/>
                  </a:cubicBezTo>
                  <a:cubicBezTo>
                    <a:pt x="1" y="805"/>
                    <a:pt x="40" y="856"/>
                    <a:pt x="89" y="871"/>
                  </a:cubicBezTo>
                  <a:cubicBezTo>
                    <a:pt x="101" y="875"/>
                    <a:pt x="114" y="877"/>
                    <a:pt x="127" y="877"/>
                  </a:cubicBezTo>
                  <a:cubicBezTo>
                    <a:pt x="145" y="877"/>
                    <a:pt x="164" y="872"/>
                    <a:pt x="181" y="863"/>
                  </a:cubicBezTo>
                  <a:cubicBezTo>
                    <a:pt x="206" y="850"/>
                    <a:pt x="233" y="822"/>
                    <a:pt x="237" y="795"/>
                  </a:cubicBezTo>
                  <a:cubicBezTo>
                    <a:pt x="245" y="758"/>
                    <a:pt x="253" y="723"/>
                    <a:pt x="265" y="688"/>
                  </a:cubicBezTo>
                  <a:cubicBezTo>
                    <a:pt x="269" y="678"/>
                    <a:pt x="276" y="668"/>
                    <a:pt x="280" y="662"/>
                  </a:cubicBezTo>
                  <a:lnTo>
                    <a:pt x="282" y="662"/>
                  </a:lnTo>
                  <a:cubicBezTo>
                    <a:pt x="292" y="662"/>
                    <a:pt x="304" y="662"/>
                    <a:pt x="317" y="664"/>
                  </a:cubicBezTo>
                  <a:cubicBezTo>
                    <a:pt x="321" y="664"/>
                    <a:pt x="325" y="664"/>
                    <a:pt x="329" y="664"/>
                  </a:cubicBezTo>
                  <a:cubicBezTo>
                    <a:pt x="342" y="664"/>
                    <a:pt x="356" y="662"/>
                    <a:pt x="368" y="657"/>
                  </a:cubicBezTo>
                  <a:cubicBezTo>
                    <a:pt x="419" y="647"/>
                    <a:pt x="454" y="604"/>
                    <a:pt x="475" y="559"/>
                  </a:cubicBezTo>
                  <a:cubicBezTo>
                    <a:pt x="491" y="520"/>
                    <a:pt x="497" y="481"/>
                    <a:pt x="512" y="446"/>
                  </a:cubicBezTo>
                  <a:cubicBezTo>
                    <a:pt x="520" y="442"/>
                    <a:pt x="524" y="442"/>
                    <a:pt x="532" y="440"/>
                  </a:cubicBezTo>
                  <a:cubicBezTo>
                    <a:pt x="561" y="440"/>
                    <a:pt x="585" y="442"/>
                    <a:pt x="614" y="446"/>
                  </a:cubicBezTo>
                  <a:cubicBezTo>
                    <a:pt x="635" y="450"/>
                    <a:pt x="651" y="456"/>
                    <a:pt x="674" y="462"/>
                  </a:cubicBezTo>
                  <a:cubicBezTo>
                    <a:pt x="676" y="462"/>
                    <a:pt x="676" y="467"/>
                    <a:pt x="678" y="467"/>
                  </a:cubicBezTo>
                  <a:cubicBezTo>
                    <a:pt x="698" y="483"/>
                    <a:pt x="717" y="504"/>
                    <a:pt x="737" y="522"/>
                  </a:cubicBezTo>
                  <a:cubicBezTo>
                    <a:pt x="754" y="532"/>
                    <a:pt x="776" y="540"/>
                    <a:pt x="797" y="540"/>
                  </a:cubicBezTo>
                  <a:cubicBezTo>
                    <a:pt x="799" y="541"/>
                    <a:pt x="801" y="541"/>
                    <a:pt x="804" y="541"/>
                  </a:cubicBezTo>
                  <a:cubicBezTo>
                    <a:pt x="834" y="541"/>
                    <a:pt x="862" y="529"/>
                    <a:pt x="883" y="508"/>
                  </a:cubicBezTo>
                  <a:cubicBezTo>
                    <a:pt x="899" y="491"/>
                    <a:pt x="910" y="477"/>
                    <a:pt x="916" y="456"/>
                  </a:cubicBezTo>
                  <a:cubicBezTo>
                    <a:pt x="926" y="426"/>
                    <a:pt x="922" y="397"/>
                    <a:pt x="912" y="368"/>
                  </a:cubicBezTo>
                  <a:cubicBezTo>
                    <a:pt x="910" y="358"/>
                    <a:pt x="905" y="350"/>
                    <a:pt x="903" y="339"/>
                  </a:cubicBezTo>
                  <a:lnTo>
                    <a:pt x="903" y="313"/>
                  </a:lnTo>
                  <a:lnTo>
                    <a:pt x="912" y="282"/>
                  </a:lnTo>
                  <a:lnTo>
                    <a:pt x="965" y="380"/>
                  </a:lnTo>
                  <a:cubicBezTo>
                    <a:pt x="992" y="436"/>
                    <a:pt x="1018" y="487"/>
                    <a:pt x="1045" y="540"/>
                  </a:cubicBezTo>
                  <a:cubicBezTo>
                    <a:pt x="1066" y="582"/>
                    <a:pt x="1110" y="605"/>
                    <a:pt x="1154" y="605"/>
                  </a:cubicBezTo>
                  <a:cubicBezTo>
                    <a:pt x="1174" y="605"/>
                    <a:pt x="1193" y="601"/>
                    <a:pt x="1211" y="592"/>
                  </a:cubicBezTo>
                  <a:cubicBezTo>
                    <a:pt x="1273" y="559"/>
                    <a:pt x="1293" y="483"/>
                    <a:pt x="1262" y="426"/>
                  </a:cubicBezTo>
                  <a:cubicBezTo>
                    <a:pt x="1238" y="370"/>
                    <a:pt x="1209" y="319"/>
                    <a:pt x="1182" y="266"/>
                  </a:cubicBezTo>
                  <a:cubicBezTo>
                    <a:pt x="1156" y="206"/>
                    <a:pt x="1127" y="149"/>
                    <a:pt x="1088" y="93"/>
                  </a:cubicBezTo>
                  <a:cubicBezTo>
                    <a:pt x="1080" y="81"/>
                    <a:pt x="1074" y="71"/>
                    <a:pt x="1063" y="60"/>
                  </a:cubicBezTo>
                  <a:lnTo>
                    <a:pt x="1024" y="30"/>
                  </a:lnTo>
                  <a:cubicBezTo>
                    <a:pt x="1008" y="21"/>
                    <a:pt x="994" y="17"/>
                    <a:pt x="981" y="9"/>
                  </a:cubicBezTo>
                  <a:cubicBezTo>
                    <a:pt x="971" y="7"/>
                    <a:pt x="961" y="5"/>
                    <a:pt x="946" y="5"/>
                  </a:cubicBezTo>
                  <a:cubicBezTo>
                    <a:pt x="940" y="1"/>
                    <a:pt x="930" y="1"/>
                    <a:pt x="922"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70"/>
            <p:cNvSpPr/>
            <p:nvPr/>
          </p:nvSpPr>
          <p:spPr>
            <a:xfrm>
              <a:off x="6552698" y="2914591"/>
              <a:ext cx="45462" cy="34370"/>
            </a:xfrm>
            <a:custGeom>
              <a:avLst/>
              <a:gdLst/>
              <a:ahLst/>
              <a:cxnLst/>
              <a:rect l="l" t="t" r="r" b="b"/>
              <a:pathLst>
                <a:path w="918" h="694" extrusionOk="0">
                  <a:moveTo>
                    <a:pt x="545" y="263"/>
                  </a:moveTo>
                  <a:cubicBezTo>
                    <a:pt x="544" y="264"/>
                    <a:pt x="543" y="265"/>
                    <a:pt x="542" y="266"/>
                  </a:cubicBezTo>
                  <a:lnTo>
                    <a:pt x="542" y="266"/>
                  </a:lnTo>
                  <a:cubicBezTo>
                    <a:pt x="543" y="265"/>
                    <a:pt x="544" y="264"/>
                    <a:pt x="545" y="263"/>
                  </a:cubicBezTo>
                  <a:close/>
                  <a:moveTo>
                    <a:pt x="551" y="274"/>
                  </a:moveTo>
                  <a:lnTo>
                    <a:pt x="551" y="274"/>
                  </a:lnTo>
                  <a:cubicBezTo>
                    <a:pt x="545" y="276"/>
                    <a:pt x="542" y="276"/>
                    <a:pt x="538" y="278"/>
                  </a:cubicBezTo>
                  <a:cubicBezTo>
                    <a:pt x="542" y="278"/>
                    <a:pt x="549" y="276"/>
                    <a:pt x="551" y="274"/>
                  </a:cubicBezTo>
                  <a:close/>
                  <a:moveTo>
                    <a:pt x="237" y="540"/>
                  </a:moveTo>
                  <a:cubicBezTo>
                    <a:pt x="235" y="540"/>
                    <a:pt x="233" y="542"/>
                    <a:pt x="229" y="542"/>
                  </a:cubicBezTo>
                  <a:cubicBezTo>
                    <a:pt x="233" y="540"/>
                    <a:pt x="235" y="540"/>
                    <a:pt x="237" y="540"/>
                  </a:cubicBezTo>
                  <a:close/>
                  <a:moveTo>
                    <a:pt x="233" y="551"/>
                  </a:moveTo>
                  <a:cubicBezTo>
                    <a:pt x="231" y="555"/>
                    <a:pt x="224" y="559"/>
                    <a:pt x="222" y="563"/>
                  </a:cubicBezTo>
                  <a:cubicBezTo>
                    <a:pt x="224" y="559"/>
                    <a:pt x="231" y="553"/>
                    <a:pt x="233" y="551"/>
                  </a:cubicBezTo>
                  <a:close/>
                  <a:moveTo>
                    <a:pt x="625" y="1"/>
                  </a:moveTo>
                  <a:cubicBezTo>
                    <a:pt x="592" y="7"/>
                    <a:pt x="561" y="15"/>
                    <a:pt x="532" y="21"/>
                  </a:cubicBezTo>
                  <a:cubicBezTo>
                    <a:pt x="485" y="36"/>
                    <a:pt x="440" y="50"/>
                    <a:pt x="401" y="77"/>
                  </a:cubicBezTo>
                  <a:cubicBezTo>
                    <a:pt x="319" y="128"/>
                    <a:pt x="288" y="231"/>
                    <a:pt x="276" y="323"/>
                  </a:cubicBezTo>
                  <a:lnTo>
                    <a:pt x="247" y="323"/>
                  </a:lnTo>
                  <a:cubicBezTo>
                    <a:pt x="233" y="323"/>
                    <a:pt x="216" y="325"/>
                    <a:pt x="202" y="327"/>
                  </a:cubicBezTo>
                  <a:cubicBezTo>
                    <a:pt x="185" y="333"/>
                    <a:pt x="173" y="337"/>
                    <a:pt x="159" y="343"/>
                  </a:cubicBezTo>
                  <a:cubicBezTo>
                    <a:pt x="144" y="350"/>
                    <a:pt x="132" y="358"/>
                    <a:pt x="120" y="368"/>
                  </a:cubicBezTo>
                  <a:cubicBezTo>
                    <a:pt x="58" y="415"/>
                    <a:pt x="25" y="483"/>
                    <a:pt x="9" y="555"/>
                  </a:cubicBezTo>
                  <a:cubicBezTo>
                    <a:pt x="1" y="583"/>
                    <a:pt x="1" y="610"/>
                    <a:pt x="17" y="637"/>
                  </a:cubicBezTo>
                  <a:cubicBezTo>
                    <a:pt x="30" y="661"/>
                    <a:pt x="52" y="678"/>
                    <a:pt x="79" y="688"/>
                  </a:cubicBezTo>
                  <a:cubicBezTo>
                    <a:pt x="89" y="692"/>
                    <a:pt x="100" y="693"/>
                    <a:pt x="111" y="693"/>
                  </a:cubicBezTo>
                  <a:cubicBezTo>
                    <a:pt x="155" y="693"/>
                    <a:pt x="197" y="665"/>
                    <a:pt x="210" y="622"/>
                  </a:cubicBezTo>
                  <a:cubicBezTo>
                    <a:pt x="214" y="604"/>
                    <a:pt x="222" y="586"/>
                    <a:pt x="227" y="569"/>
                  </a:cubicBezTo>
                  <a:cubicBezTo>
                    <a:pt x="229" y="561"/>
                    <a:pt x="235" y="555"/>
                    <a:pt x="241" y="549"/>
                  </a:cubicBezTo>
                  <a:lnTo>
                    <a:pt x="247" y="540"/>
                  </a:lnTo>
                  <a:cubicBezTo>
                    <a:pt x="247" y="540"/>
                    <a:pt x="251" y="540"/>
                    <a:pt x="251" y="538"/>
                  </a:cubicBezTo>
                  <a:lnTo>
                    <a:pt x="261" y="538"/>
                  </a:lnTo>
                  <a:cubicBezTo>
                    <a:pt x="263" y="538"/>
                    <a:pt x="268" y="540"/>
                    <a:pt x="272" y="540"/>
                  </a:cubicBezTo>
                  <a:cubicBezTo>
                    <a:pt x="296" y="553"/>
                    <a:pt x="325" y="569"/>
                    <a:pt x="356" y="571"/>
                  </a:cubicBezTo>
                  <a:cubicBezTo>
                    <a:pt x="359" y="571"/>
                    <a:pt x="362" y="571"/>
                    <a:pt x="365" y="571"/>
                  </a:cubicBezTo>
                  <a:cubicBezTo>
                    <a:pt x="421" y="571"/>
                    <a:pt x="470" y="535"/>
                    <a:pt x="487" y="481"/>
                  </a:cubicBezTo>
                  <a:cubicBezTo>
                    <a:pt x="499" y="440"/>
                    <a:pt x="503" y="395"/>
                    <a:pt x="510" y="348"/>
                  </a:cubicBezTo>
                  <a:cubicBezTo>
                    <a:pt x="514" y="325"/>
                    <a:pt x="522" y="304"/>
                    <a:pt x="530" y="284"/>
                  </a:cubicBezTo>
                  <a:cubicBezTo>
                    <a:pt x="530" y="284"/>
                    <a:pt x="530" y="282"/>
                    <a:pt x="532" y="282"/>
                  </a:cubicBezTo>
                  <a:cubicBezTo>
                    <a:pt x="532" y="282"/>
                    <a:pt x="534" y="282"/>
                    <a:pt x="534" y="278"/>
                  </a:cubicBezTo>
                  <a:cubicBezTo>
                    <a:pt x="561" y="270"/>
                    <a:pt x="586" y="263"/>
                    <a:pt x="612" y="257"/>
                  </a:cubicBezTo>
                  <a:lnTo>
                    <a:pt x="631" y="257"/>
                  </a:lnTo>
                  <a:cubicBezTo>
                    <a:pt x="637" y="263"/>
                    <a:pt x="647" y="268"/>
                    <a:pt x="655" y="276"/>
                  </a:cubicBezTo>
                  <a:cubicBezTo>
                    <a:pt x="666" y="286"/>
                    <a:pt x="676" y="294"/>
                    <a:pt x="684" y="304"/>
                  </a:cubicBezTo>
                  <a:cubicBezTo>
                    <a:pt x="707" y="331"/>
                    <a:pt x="741" y="344"/>
                    <a:pt x="776" y="344"/>
                  </a:cubicBezTo>
                  <a:cubicBezTo>
                    <a:pt x="808" y="344"/>
                    <a:pt x="840" y="332"/>
                    <a:pt x="863" y="309"/>
                  </a:cubicBezTo>
                  <a:cubicBezTo>
                    <a:pt x="914" y="261"/>
                    <a:pt x="918" y="181"/>
                    <a:pt x="871" y="130"/>
                  </a:cubicBezTo>
                  <a:cubicBezTo>
                    <a:pt x="842" y="99"/>
                    <a:pt x="811" y="73"/>
                    <a:pt x="778" y="48"/>
                  </a:cubicBezTo>
                  <a:cubicBezTo>
                    <a:pt x="739" y="19"/>
                    <a:pt x="696" y="11"/>
                    <a:pt x="653" y="5"/>
                  </a:cubicBezTo>
                  <a:cubicBezTo>
                    <a:pt x="643" y="1"/>
                    <a:pt x="635" y="1"/>
                    <a:pt x="625"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70"/>
            <p:cNvSpPr/>
            <p:nvPr/>
          </p:nvSpPr>
          <p:spPr>
            <a:xfrm>
              <a:off x="6148265" y="2861156"/>
              <a:ext cx="54326" cy="32984"/>
            </a:xfrm>
            <a:custGeom>
              <a:avLst/>
              <a:gdLst/>
              <a:ahLst/>
              <a:cxnLst/>
              <a:rect l="l" t="t" r="r" b="b"/>
              <a:pathLst>
                <a:path w="1097" h="666" extrusionOk="0">
                  <a:moveTo>
                    <a:pt x="762" y="380"/>
                  </a:moveTo>
                  <a:lnTo>
                    <a:pt x="778" y="388"/>
                  </a:lnTo>
                  <a:cubicBezTo>
                    <a:pt x="770" y="386"/>
                    <a:pt x="766" y="382"/>
                    <a:pt x="762" y="380"/>
                  </a:cubicBezTo>
                  <a:close/>
                  <a:moveTo>
                    <a:pt x="639" y="1"/>
                  </a:moveTo>
                  <a:cubicBezTo>
                    <a:pt x="602" y="1"/>
                    <a:pt x="561" y="3"/>
                    <a:pt x="522" y="7"/>
                  </a:cubicBezTo>
                  <a:cubicBezTo>
                    <a:pt x="437" y="13"/>
                    <a:pt x="357" y="29"/>
                    <a:pt x="277" y="58"/>
                  </a:cubicBezTo>
                  <a:cubicBezTo>
                    <a:pt x="204" y="85"/>
                    <a:pt x="136" y="134"/>
                    <a:pt x="91" y="198"/>
                  </a:cubicBezTo>
                  <a:cubicBezTo>
                    <a:pt x="31" y="278"/>
                    <a:pt x="0" y="395"/>
                    <a:pt x="42" y="491"/>
                  </a:cubicBezTo>
                  <a:cubicBezTo>
                    <a:pt x="50" y="512"/>
                    <a:pt x="62" y="532"/>
                    <a:pt x="72" y="546"/>
                  </a:cubicBezTo>
                  <a:cubicBezTo>
                    <a:pt x="85" y="565"/>
                    <a:pt x="101" y="577"/>
                    <a:pt x="119" y="594"/>
                  </a:cubicBezTo>
                  <a:cubicBezTo>
                    <a:pt x="132" y="606"/>
                    <a:pt x="163" y="624"/>
                    <a:pt x="177" y="628"/>
                  </a:cubicBezTo>
                  <a:cubicBezTo>
                    <a:pt x="204" y="639"/>
                    <a:pt x="232" y="647"/>
                    <a:pt x="259" y="655"/>
                  </a:cubicBezTo>
                  <a:cubicBezTo>
                    <a:pt x="306" y="665"/>
                    <a:pt x="349" y="665"/>
                    <a:pt x="396" y="665"/>
                  </a:cubicBezTo>
                  <a:cubicBezTo>
                    <a:pt x="442" y="665"/>
                    <a:pt x="491" y="649"/>
                    <a:pt x="536" y="637"/>
                  </a:cubicBezTo>
                  <a:cubicBezTo>
                    <a:pt x="567" y="626"/>
                    <a:pt x="595" y="616"/>
                    <a:pt x="624" y="600"/>
                  </a:cubicBezTo>
                  <a:cubicBezTo>
                    <a:pt x="634" y="600"/>
                    <a:pt x="643" y="598"/>
                    <a:pt x="653" y="598"/>
                  </a:cubicBezTo>
                  <a:cubicBezTo>
                    <a:pt x="694" y="594"/>
                    <a:pt x="735" y="587"/>
                    <a:pt x="776" y="579"/>
                  </a:cubicBezTo>
                  <a:cubicBezTo>
                    <a:pt x="792" y="577"/>
                    <a:pt x="811" y="573"/>
                    <a:pt x="827" y="569"/>
                  </a:cubicBezTo>
                  <a:cubicBezTo>
                    <a:pt x="854" y="563"/>
                    <a:pt x="881" y="557"/>
                    <a:pt x="905" y="544"/>
                  </a:cubicBezTo>
                  <a:cubicBezTo>
                    <a:pt x="930" y="534"/>
                    <a:pt x="950" y="518"/>
                    <a:pt x="971" y="505"/>
                  </a:cubicBezTo>
                  <a:cubicBezTo>
                    <a:pt x="1049" y="452"/>
                    <a:pt x="1096" y="341"/>
                    <a:pt x="1084" y="247"/>
                  </a:cubicBezTo>
                  <a:cubicBezTo>
                    <a:pt x="1076" y="198"/>
                    <a:pt x="1057" y="148"/>
                    <a:pt x="1024" y="114"/>
                  </a:cubicBezTo>
                  <a:cubicBezTo>
                    <a:pt x="985" y="72"/>
                    <a:pt x="942" y="44"/>
                    <a:pt x="889" y="23"/>
                  </a:cubicBezTo>
                  <a:cubicBezTo>
                    <a:pt x="831" y="3"/>
                    <a:pt x="770"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70"/>
            <p:cNvSpPr/>
            <p:nvPr/>
          </p:nvSpPr>
          <p:spPr>
            <a:xfrm>
              <a:off x="6164805" y="2876013"/>
              <a:ext cx="27931" cy="41997"/>
            </a:xfrm>
            <a:custGeom>
              <a:avLst/>
              <a:gdLst/>
              <a:ahLst/>
              <a:cxnLst/>
              <a:rect l="l" t="t" r="r" b="b"/>
              <a:pathLst>
                <a:path w="564" h="848" extrusionOk="0">
                  <a:moveTo>
                    <a:pt x="241" y="0"/>
                  </a:moveTo>
                  <a:cubicBezTo>
                    <a:pt x="229" y="0"/>
                    <a:pt x="218" y="4"/>
                    <a:pt x="210" y="4"/>
                  </a:cubicBezTo>
                  <a:cubicBezTo>
                    <a:pt x="151" y="10"/>
                    <a:pt x="93" y="47"/>
                    <a:pt x="58" y="97"/>
                  </a:cubicBezTo>
                  <a:cubicBezTo>
                    <a:pt x="46" y="117"/>
                    <a:pt x="32" y="138"/>
                    <a:pt x="23" y="158"/>
                  </a:cubicBezTo>
                  <a:cubicBezTo>
                    <a:pt x="13" y="183"/>
                    <a:pt x="7" y="209"/>
                    <a:pt x="5" y="234"/>
                  </a:cubicBezTo>
                  <a:cubicBezTo>
                    <a:pt x="1" y="267"/>
                    <a:pt x="3" y="308"/>
                    <a:pt x="5" y="339"/>
                  </a:cubicBezTo>
                  <a:cubicBezTo>
                    <a:pt x="5" y="359"/>
                    <a:pt x="7" y="378"/>
                    <a:pt x="9" y="398"/>
                  </a:cubicBezTo>
                  <a:cubicBezTo>
                    <a:pt x="17" y="476"/>
                    <a:pt x="32" y="550"/>
                    <a:pt x="40" y="626"/>
                  </a:cubicBezTo>
                  <a:cubicBezTo>
                    <a:pt x="57" y="755"/>
                    <a:pt x="172" y="847"/>
                    <a:pt x="297" y="847"/>
                  </a:cubicBezTo>
                  <a:cubicBezTo>
                    <a:pt x="307" y="847"/>
                    <a:pt x="317" y="847"/>
                    <a:pt x="327" y="845"/>
                  </a:cubicBezTo>
                  <a:cubicBezTo>
                    <a:pt x="467" y="827"/>
                    <a:pt x="563" y="694"/>
                    <a:pt x="547" y="558"/>
                  </a:cubicBezTo>
                  <a:lnTo>
                    <a:pt x="516" y="335"/>
                  </a:lnTo>
                  <a:cubicBezTo>
                    <a:pt x="508" y="281"/>
                    <a:pt x="491" y="226"/>
                    <a:pt x="477" y="175"/>
                  </a:cubicBezTo>
                  <a:cubicBezTo>
                    <a:pt x="465" y="127"/>
                    <a:pt x="426" y="86"/>
                    <a:pt x="389" y="56"/>
                  </a:cubicBezTo>
                  <a:cubicBezTo>
                    <a:pt x="348" y="21"/>
                    <a:pt x="294" y="0"/>
                    <a:pt x="241" y="0"/>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70"/>
            <p:cNvSpPr/>
            <p:nvPr/>
          </p:nvSpPr>
          <p:spPr>
            <a:xfrm>
              <a:off x="6142273" y="2895079"/>
              <a:ext cx="100927" cy="170366"/>
            </a:xfrm>
            <a:custGeom>
              <a:avLst/>
              <a:gdLst/>
              <a:ahLst/>
              <a:cxnLst/>
              <a:rect l="l" t="t" r="r" b="b"/>
              <a:pathLst>
                <a:path w="2038" h="3440" extrusionOk="0">
                  <a:moveTo>
                    <a:pt x="1409" y="1"/>
                  </a:moveTo>
                  <a:cubicBezTo>
                    <a:pt x="1379" y="1"/>
                    <a:pt x="1350" y="2"/>
                    <a:pt x="1322" y="3"/>
                  </a:cubicBezTo>
                  <a:cubicBezTo>
                    <a:pt x="1135" y="15"/>
                    <a:pt x="948" y="3"/>
                    <a:pt x="764" y="42"/>
                  </a:cubicBezTo>
                  <a:cubicBezTo>
                    <a:pt x="641" y="67"/>
                    <a:pt x="519" y="97"/>
                    <a:pt x="398" y="134"/>
                  </a:cubicBezTo>
                  <a:cubicBezTo>
                    <a:pt x="355" y="147"/>
                    <a:pt x="314" y="157"/>
                    <a:pt x="273" y="173"/>
                  </a:cubicBezTo>
                  <a:cubicBezTo>
                    <a:pt x="191" y="200"/>
                    <a:pt x="101" y="239"/>
                    <a:pt x="58" y="319"/>
                  </a:cubicBezTo>
                  <a:cubicBezTo>
                    <a:pt x="27" y="370"/>
                    <a:pt x="21" y="380"/>
                    <a:pt x="9" y="440"/>
                  </a:cubicBezTo>
                  <a:cubicBezTo>
                    <a:pt x="0" y="473"/>
                    <a:pt x="5" y="508"/>
                    <a:pt x="5" y="545"/>
                  </a:cubicBezTo>
                  <a:cubicBezTo>
                    <a:pt x="5" y="590"/>
                    <a:pt x="25" y="641"/>
                    <a:pt x="46" y="686"/>
                  </a:cubicBezTo>
                  <a:cubicBezTo>
                    <a:pt x="70" y="742"/>
                    <a:pt x="103" y="795"/>
                    <a:pt x="132" y="850"/>
                  </a:cubicBezTo>
                  <a:cubicBezTo>
                    <a:pt x="165" y="912"/>
                    <a:pt x="201" y="969"/>
                    <a:pt x="236" y="1029"/>
                  </a:cubicBezTo>
                  <a:cubicBezTo>
                    <a:pt x="171" y="1070"/>
                    <a:pt x="109" y="1123"/>
                    <a:pt x="82" y="1199"/>
                  </a:cubicBezTo>
                  <a:cubicBezTo>
                    <a:pt x="50" y="1295"/>
                    <a:pt x="76" y="1390"/>
                    <a:pt x="117" y="1480"/>
                  </a:cubicBezTo>
                  <a:cubicBezTo>
                    <a:pt x="158" y="1562"/>
                    <a:pt x="199" y="1646"/>
                    <a:pt x="240" y="1728"/>
                  </a:cubicBezTo>
                  <a:cubicBezTo>
                    <a:pt x="306" y="1860"/>
                    <a:pt x="380" y="1989"/>
                    <a:pt x="452" y="2116"/>
                  </a:cubicBezTo>
                  <a:cubicBezTo>
                    <a:pt x="524" y="2247"/>
                    <a:pt x="599" y="2375"/>
                    <a:pt x="667" y="2508"/>
                  </a:cubicBezTo>
                  <a:cubicBezTo>
                    <a:pt x="739" y="2645"/>
                    <a:pt x="807" y="2783"/>
                    <a:pt x="872" y="2922"/>
                  </a:cubicBezTo>
                  <a:cubicBezTo>
                    <a:pt x="938" y="3056"/>
                    <a:pt x="1020" y="3179"/>
                    <a:pt x="1098" y="3304"/>
                  </a:cubicBezTo>
                  <a:cubicBezTo>
                    <a:pt x="1102" y="3308"/>
                    <a:pt x="1106" y="3314"/>
                    <a:pt x="1108" y="3322"/>
                  </a:cubicBezTo>
                  <a:cubicBezTo>
                    <a:pt x="1108" y="3322"/>
                    <a:pt x="1108" y="3325"/>
                    <a:pt x="1112" y="3325"/>
                  </a:cubicBezTo>
                  <a:lnTo>
                    <a:pt x="1112" y="3322"/>
                  </a:lnTo>
                  <a:cubicBezTo>
                    <a:pt x="1139" y="3366"/>
                    <a:pt x="1174" y="3400"/>
                    <a:pt x="1227" y="3425"/>
                  </a:cubicBezTo>
                  <a:cubicBezTo>
                    <a:pt x="1252" y="3435"/>
                    <a:pt x="1279" y="3439"/>
                    <a:pt x="1305" y="3439"/>
                  </a:cubicBezTo>
                  <a:cubicBezTo>
                    <a:pt x="1316" y="3439"/>
                    <a:pt x="1327" y="3439"/>
                    <a:pt x="1338" y="3437"/>
                  </a:cubicBezTo>
                  <a:cubicBezTo>
                    <a:pt x="1369" y="3431"/>
                    <a:pt x="1420" y="3415"/>
                    <a:pt x="1443" y="3390"/>
                  </a:cubicBezTo>
                  <a:cubicBezTo>
                    <a:pt x="1482" y="3353"/>
                    <a:pt x="1504" y="3325"/>
                    <a:pt x="1529" y="3275"/>
                  </a:cubicBezTo>
                  <a:cubicBezTo>
                    <a:pt x="1537" y="3261"/>
                    <a:pt x="1543" y="3242"/>
                    <a:pt x="1549" y="3226"/>
                  </a:cubicBezTo>
                  <a:cubicBezTo>
                    <a:pt x="1586" y="3130"/>
                    <a:pt x="1609" y="3025"/>
                    <a:pt x="1636" y="2922"/>
                  </a:cubicBezTo>
                  <a:cubicBezTo>
                    <a:pt x="1679" y="2738"/>
                    <a:pt x="1707" y="2549"/>
                    <a:pt x="1740" y="2364"/>
                  </a:cubicBezTo>
                  <a:cubicBezTo>
                    <a:pt x="1775" y="2165"/>
                    <a:pt x="1814" y="1964"/>
                    <a:pt x="1853" y="1763"/>
                  </a:cubicBezTo>
                  <a:cubicBezTo>
                    <a:pt x="1884" y="1601"/>
                    <a:pt x="1908" y="1439"/>
                    <a:pt x="1937" y="1277"/>
                  </a:cubicBezTo>
                  <a:lnTo>
                    <a:pt x="1937" y="1273"/>
                  </a:lnTo>
                  <a:cubicBezTo>
                    <a:pt x="1958" y="1205"/>
                    <a:pt x="1980" y="1142"/>
                    <a:pt x="2001" y="1076"/>
                  </a:cubicBezTo>
                  <a:cubicBezTo>
                    <a:pt x="2011" y="1047"/>
                    <a:pt x="2019" y="1021"/>
                    <a:pt x="2027" y="994"/>
                  </a:cubicBezTo>
                  <a:cubicBezTo>
                    <a:pt x="2038" y="945"/>
                    <a:pt x="2029" y="902"/>
                    <a:pt x="2017" y="852"/>
                  </a:cubicBezTo>
                  <a:cubicBezTo>
                    <a:pt x="2001" y="795"/>
                    <a:pt x="1949" y="758"/>
                    <a:pt x="1902" y="733"/>
                  </a:cubicBezTo>
                  <a:cubicBezTo>
                    <a:pt x="1882" y="723"/>
                    <a:pt x="1861" y="721"/>
                    <a:pt x="1837" y="719"/>
                  </a:cubicBezTo>
                  <a:cubicBezTo>
                    <a:pt x="1800" y="707"/>
                    <a:pt x="1763" y="696"/>
                    <a:pt x="1722" y="690"/>
                  </a:cubicBezTo>
                  <a:cubicBezTo>
                    <a:pt x="1730" y="659"/>
                    <a:pt x="1738" y="627"/>
                    <a:pt x="1744" y="596"/>
                  </a:cubicBezTo>
                  <a:cubicBezTo>
                    <a:pt x="1765" y="512"/>
                    <a:pt x="1785" y="424"/>
                    <a:pt x="1791" y="337"/>
                  </a:cubicBezTo>
                  <a:cubicBezTo>
                    <a:pt x="1794" y="307"/>
                    <a:pt x="1794" y="272"/>
                    <a:pt x="1789" y="241"/>
                  </a:cubicBezTo>
                  <a:cubicBezTo>
                    <a:pt x="1783" y="190"/>
                    <a:pt x="1763" y="155"/>
                    <a:pt x="1734" y="114"/>
                  </a:cubicBezTo>
                  <a:cubicBezTo>
                    <a:pt x="1697" y="54"/>
                    <a:pt x="1619" y="13"/>
                    <a:pt x="1553" y="5"/>
                  </a:cubicBezTo>
                  <a:cubicBezTo>
                    <a:pt x="1527" y="3"/>
                    <a:pt x="1502" y="3"/>
                    <a:pt x="1478" y="3"/>
                  </a:cubicBezTo>
                  <a:cubicBezTo>
                    <a:pt x="1454" y="1"/>
                    <a:pt x="1431" y="1"/>
                    <a:pt x="1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70"/>
            <p:cNvSpPr/>
            <p:nvPr/>
          </p:nvSpPr>
          <p:spPr>
            <a:xfrm>
              <a:off x="6266223" y="2822478"/>
              <a:ext cx="45660" cy="27140"/>
            </a:xfrm>
            <a:custGeom>
              <a:avLst/>
              <a:gdLst/>
              <a:ahLst/>
              <a:cxnLst/>
              <a:rect l="l" t="t" r="r" b="b"/>
              <a:pathLst>
                <a:path w="922" h="548" extrusionOk="0">
                  <a:moveTo>
                    <a:pt x="550" y="0"/>
                  </a:moveTo>
                  <a:cubicBezTo>
                    <a:pt x="435" y="2"/>
                    <a:pt x="325" y="25"/>
                    <a:pt x="220" y="64"/>
                  </a:cubicBezTo>
                  <a:cubicBezTo>
                    <a:pt x="181" y="76"/>
                    <a:pt x="142" y="99"/>
                    <a:pt x="111" y="125"/>
                  </a:cubicBezTo>
                  <a:cubicBezTo>
                    <a:pt x="35" y="185"/>
                    <a:pt x="0" y="298"/>
                    <a:pt x="39" y="386"/>
                  </a:cubicBezTo>
                  <a:cubicBezTo>
                    <a:pt x="82" y="482"/>
                    <a:pt x="188" y="548"/>
                    <a:pt x="293" y="548"/>
                  </a:cubicBezTo>
                  <a:cubicBezTo>
                    <a:pt x="309" y="548"/>
                    <a:pt x="324" y="547"/>
                    <a:pt x="339" y="544"/>
                  </a:cubicBezTo>
                  <a:cubicBezTo>
                    <a:pt x="400" y="533"/>
                    <a:pt x="456" y="494"/>
                    <a:pt x="487" y="441"/>
                  </a:cubicBezTo>
                  <a:cubicBezTo>
                    <a:pt x="540" y="441"/>
                    <a:pt x="593" y="441"/>
                    <a:pt x="651" y="437"/>
                  </a:cubicBezTo>
                  <a:cubicBezTo>
                    <a:pt x="716" y="435"/>
                    <a:pt x="776" y="402"/>
                    <a:pt x="829" y="369"/>
                  </a:cubicBezTo>
                  <a:cubicBezTo>
                    <a:pt x="850" y="355"/>
                    <a:pt x="868" y="334"/>
                    <a:pt x="883" y="318"/>
                  </a:cubicBezTo>
                  <a:cubicBezTo>
                    <a:pt x="891" y="304"/>
                    <a:pt x="899" y="291"/>
                    <a:pt x="907" y="277"/>
                  </a:cubicBezTo>
                  <a:cubicBezTo>
                    <a:pt x="917" y="259"/>
                    <a:pt x="922" y="209"/>
                    <a:pt x="917" y="189"/>
                  </a:cubicBezTo>
                  <a:cubicBezTo>
                    <a:pt x="911" y="174"/>
                    <a:pt x="909" y="158"/>
                    <a:pt x="903" y="142"/>
                  </a:cubicBezTo>
                  <a:cubicBezTo>
                    <a:pt x="897" y="125"/>
                    <a:pt x="887" y="111"/>
                    <a:pt x="876" y="96"/>
                  </a:cubicBezTo>
                  <a:cubicBezTo>
                    <a:pt x="837" y="53"/>
                    <a:pt x="784" y="33"/>
                    <a:pt x="729" y="21"/>
                  </a:cubicBezTo>
                  <a:cubicBezTo>
                    <a:pt x="686" y="10"/>
                    <a:pt x="645" y="4"/>
                    <a:pt x="601" y="2"/>
                  </a:cubicBezTo>
                  <a:cubicBezTo>
                    <a:pt x="583" y="2"/>
                    <a:pt x="569"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70"/>
            <p:cNvSpPr/>
            <p:nvPr/>
          </p:nvSpPr>
          <p:spPr>
            <a:xfrm>
              <a:off x="6278900" y="2833225"/>
              <a:ext cx="25256" cy="44028"/>
            </a:xfrm>
            <a:custGeom>
              <a:avLst/>
              <a:gdLst/>
              <a:ahLst/>
              <a:cxnLst/>
              <a:rect l="l" t="t" r="r" b="b"/>
              <a:pathLst>
                <a:path w="510" h="889" extrusionOk="0">
                  <a:moveTo>
                    <a:pt x="237" y="1"/>
                  </a:moveTo>
                  <a:cubicBezTo>
                    <a:pt x="210" y="3"/>
                    <a:pt x="181" y="11"/>
                    <a:pt x="151" y="21"/>
                  </a:cubicBezTo>
                  <a:cubicBezTo>
                    <a:pt x="103" y="42"/>
                    <a:pt x="48" y="89"/>
                    <a:pt x="32" y="140"/>
                  </a:cubicBezTo>
                  <a:cubicBezTo>
                    <a:pt x="21" y="173"/>
                    <a:pt x="11" y="208"/>
                    <a:pt x="7" y="243"/>
                  </a:cubicBezTo>
                  <a:cubicBezTo>
                    <a:pt x="1" y="275"/>
                    <a:pt x="5" y="306"/>
                    <a:pt x="5" y="341"/>
                  </a:cubicBezTo>
                  <a:cubicBezTo>
                    <a:pt x="5" y="376"/>
                    <a:pt x="5" y="409"/>
                    <a:pt x="7" y="442"/>
                  </a:cubicBezTo>
                  <a:cubicBezTo>
                    <a:pt x="9" y="522"/>
                    <a:pt x="11" y="600"/>
                    <a:pt x="17" y="678"/>
                  </a:cubicBezTo>
                  <a:cubicBezTo>
                    <a:pt x="19" y="739"/>
                    <a:pt x="66" y="803"/>
                    <a:pt x="112" y="840"/>
                  </a:cubicBezTo>
                  <a:cubicBezTo>
                    <a:pt x="154" y="872"/>
                    <a:pt x="208" y="889"/>
                    <a:pt x="262" y="889"/>
                  </a:cubicBezTo>
                  <a:cubicBezTo>
                    <a:pt x="273" y="889"/>
                    <a:pt x="284" y="888"/>
                    <a:pt x="294" y="887"/>
                  </a:cubicBezTo>
                  <a:cubicBezTo>
                    <a:pt x="358" y="879"/>
                    <a:pt x="417" y="844"/>
                    <a:pt x="456" y="792"/>
                  </a:cubicBezTo>
                  <a:lnTo>
                    <a:pt x="487" y="739"/>
                  </a:lnTo>
                  <a:cubicBezTo>
                    <a:pt x="503" y="698"/>
                    <a:pt x="510" y="655"/>
                    <a:pt x="501" y="610"/>
                  </a:cubicBezTo>
                  <a:cubicBezTo>
                    <a:pt x="499" y="536"/>
                    <a:pt x="497" y="462"/>
                    <a:pt x="491" y="390"/>
                  </a:cubicBezTo>
                  <a:cubicBezTo>
                    <a:pt x="487" y="302"/>
                    <a:pt x="479" y="216"/>
                    <a:pt x="440" y="136"/>
                  </a:cubicBezTo>
                  <a:cubicBezTo>
                    <a:pt x="407" y="64"/>
                    <a:pt x="345" y="15"/>
                    <a:pt x="265" y="3"/>
                  </a:cubicBezTo>
                  <a:cubicBezTo>
                    <a:pt x="255" y="3"/>
                    <a:pt x="245" y="1"/>
                    <a:pt x="237"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70"/>
            <p:cNvSpPr/>
            <p:nvPr/>
          </p:nvSpPr>
          <p:spPr>
            <a:xfrm>
              <a:off x="6254932" y="2852044"/>
              <a:ext cx="86219" cy="172644"/>
            </a:xfrm>
            <a:custGeom>
              <a:avLst/>
              <a:gdLst/>
              <a:ahLst/>
              <a:cxnLst/>
              <a:rect l="l" t="t" r="r" b="b"/>
              <a:pathLst>
                <a:path w="1741" h="3486" extrusionOk="0">
                  <a:moveTo>
                    <a:pt x="1314" y="0"/>
                  </a:moveTo>
                  <a:cubicBezTo>
                    <a:pt x="1283" y="0"/>
                    <a:pt x="1252" y="0"/>
                    <a:pt x="1219" y="2"/>
                  </a:cubicBezTo>
                  <a:cubicBezTo>
                    <a:pt x="1170" y="6"/>
                    <a:pt x="1125" y="12"/>
                    <a:pt x="1076" y="19"/>
                  </a:cubicBezTo>
                  <a:cubicBezTo>
                    <a:pt x="994" y="29"/>
                    <a:pt x="909" y="39"/>
                    <a:pt x="829" y="57"/>
                  </a:cubicBezTo>
                  <a:cubicBezTo>
                    <a:pt x="739" y="74"/>
                    <a:pt x="647" y="94"/>
                    <a:pt x="561" y="119"/>
                  </a:cubicBezTo>
                  <a:cubicBezTo>
                    <a:pt x="458" y="144"/>
                    <a:pt x="358" y="172"/>
                    <a:pt x="263" y="222"/>
                  </a:cubicBezTo>
                  <a:cubicBezTo>
                    <a:pt x="216" y="244"/>
                    <a:pt x="171" y="269"/>
                    <a:pt x="130" y="304"/>
                  </a:cubicBezTo>
                  <a:cubicBezTo>
                    <a:pt x="83" y="341"/>
                    <a:pt x="42" y="390"/>
                    <a:pt x="23" y="449"/>
                  </a:cubicBezTo>
                  <a:cubicBezTo>
                    <a:pt x="3" y="523"/>
                    <a:pt x="1" y="591"/>
                    <a:pt x="3" y="667"/>
                  </a:cubicBezTo>
                  <a:cubicBezTo>
                    <a:pt x="7" y="739"/>
                    <a:pt x="13" y="808"/>
                    <a:pt x="29" y="878"/>
                  </a:cubicBezTo>
                  <a:lnTo>
                    <a:pt x="60" y="1016"/>
                  </a:lnTo>
                  <a:cubicBezTo>
                    <a:pt x="109" y="1208"/>
                    <a:pt x="163" y="1399"/>
                    <a:pt x="245" y="1582"/>
                  </a:cubicBezTo>
                  <a:cubicBezTo>
                    <a:pt x="280" y="1660"/>
                    <a:pt x="317" y="1736"/>
                    <a:pt x="351" y="1816"/>
                  </a:cubicBezTo>
                  <a:cubicBezTo>
                    <a:pt x="388" y="1900"/>
                    <a:pt x="417" y="1988"/>
                    <a:pt x="446" y="2072"/>
                  </a:cubicBezTo>
                  <a:cubicBezTo>
                    <a:pt x="481" y="2162"/>
                    <a:pt x="516" y="2253"/>
                    <a:pt x="557" y="2337"/>
                  </a:cubicBezTo>
                  <a:cubicBezTo>
                    <a:pt x="596" y="2417"/>
                    <a:pt x="626" y="2495"/>
                    <a:pt x="657" y="2577"/>
                  </a:cubicBezTo>
                  <a:cubicBezTo>
                    <a:pt x="688" y="2663"/>
                    <a:pt x="717" y="2747"/>
                    <a:pt x="749" y="2831"/>
                  </a:cubicBezTo>
                  <a:cubicBezTo>
                    <a:pt x="780" y="2909"/>
                    <a:pt x="821" y="2981"/>
                    <a:pt x="850" y="3059"/>
                  </a:cubicBezTo>
                  <a:cubicBezTo>
                    <a:pt x="883" y="3162"/>
                    <a:pt x="924" y="3256"/>
                    <a:pt x="983" y="3348"/>
                  </a:cubicBezTo>
                  <a:cubicBezTo>
                    <a:pt x="1014" y="3397"/>
                    <a:pt x="1047" y="3439"/>
                    <a:pt x="1098" y="3465"/>
                  </a:cubicBezTo>
                  <a:cubicBezTo>
                    <a:pt x="1125" y="3477"/>
                    <a:pt x="1159" y="3485"/>
                    <a:pt x="1193" y="3485"/>
                  </a:cubicBezTo>
                  <a:cubicBezTo>
                    <a:pt x="1228" y="3485"/>
                    <a:pt x="1262" y="3477"/>
                    <a:pt x="1285" y="3455"/>
                  </a:cubicBezTo>
                  <a:cubicBezTo>
                    <a:pt x="1310" y="3434"/>
                    <a:pt x="1322" y="3412"/>
                    <a:pt x="1332" y="3387"/>
                  </a:cubicBezTo>
                  <a:cubicBezTo>
                    <a:pt x="1371" y="3363"/>
                    <a:pt x="1396" y="3320"/>
                    <a:pt x="1404" y="3272"/>
                  </a:cubicBezTo>
                  <a:cubicBezTo>
                    <a:pt x="1457" y="2844"/>
                    <a:pt x="1509" y="2417"/>
                    <a:pt x="1560" y="1988"/>
                  </a:cubicBezTo>
                  <a:cubicBezTo>
                    <a:pt x="1572" y="1881"/>
                    <a:pt x="1580" y="1775"/>
                    <a:pt x="1591" y="1670"/>
                  </a:cubicBezTo>
                  <a:cubicBezTo>
                    <a:pt x="1601" y="1570"/>
                    <a:pt x="1613" y="1469"/>
                    <a:pt x="1623" y="1371"/>
                  </a:cubicBezTo>
                  <a:cubicBezTo>
                    <a:pt x="1648" y="1178"/>
                    <a:pt x="1681" y="983"/>
                    <a:pt x="1703" y="790"/>
                  </a:cubicBezTo>
                  <a:cubicBezTo>
                    <a:pt x="1716" y="700"/>
                    <a:pt x="1726" y="607"/>
                    <a:pt x="1734" y="515"/>
                  </a:cubicBezTo>
                  <a:cubicBezTo>
                    <a:pt x="1740" y="456"/>
                    <a:pt x="1736" y="396"/>
                    <a:pt x="1734" y="337"/>
                  </a:cubicBezTo>
                  <a:cubicBezTo>
                    <a:pt x="1734" y="306"/>
                    <a:pt x="1716" y="250"/>
                    <a:pt x="1710" y="230"/>
                  </a:cubicBezTo>
                  <a:cubicBezTo>
                    <a:pt x="1695" y="199"/>
                    <a:pt x="1679" y="172"/>
                    <a:pt x="1660" y="146"/>
                  </a:cubicBezTo>
                  <a:cubicBezTo>
                    <a:pt x="1621" y="86"/>
                    <a:pt x="1548" y="45"/>
                    <a:pt x="1480" y="25"/>
                  </a:cubicBezTo>
                  <a:cubicBezTo>
                    <a:pt x="1435" y="10"/>
                    <a:pt x="1392" y="2"/>
                    <a:pt x="1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70"/>
            <p:cNvSpPr/>
            <p:nvPr/>
          </p:nvSpPr>
          <p:spPr>
            <a:xfrm>
              <a:off x="6279841" y="2921228"/>
              <a:ext cx="39668" cy="25010"/>
            </a:xfrm>
            <a:custGeom>
              <a:avLst/>
              <a:gdLst/>
              <a:ahLst/>
              <a:cxnLst/>
              <a:rect l="l" t="t" r="r" b="b"/>
              <a:pathLst>
                <a:path w="801" h="505" extrusionOk="0">
                  <a:moveTo>
                    <a:pt x="511" y="191"/>
                  </a:moveTo>
                  <a:cubicBezTo>
                    <a:pt x="509" y="191"/>
                    <a:pt x="505" y="193"/>
                    <a:pt x="503" y="193"/>
                  </a:cubicBezTo>
                  <a:cubicBezTo>
                    <a:pt x="505" y="191"/>
                    <a:pt x="509" y="191"/>
                    <a:pt x="511" y="191"/>
                  </a:cubicBezTo>
                  <a:close/>
                  <a:moveTo>
                    <a:pt x="285" y="353"/>
                  </a:moveTo>
                  <a:lnTo>
                    <a:pt x="285" y="353"/>
                  </a:lnTo>
                  <a:cubicBezTo>
                    <a:pt x="285" y="353"/>
                    <a:pt x="285" y="353"/>
                    <a:pt x="285" y="353"/>
                  </a:cubicBezTo>
                  <a:cubicBezTo>
                    <a:pt x="285" y="353"/>
                    <a:pt x="285" y="353"/>
                    <a:pt x="285" y="353"/>
                  </a:cubicBezTo>
                  <a:close/>
                  <a:moveTo>
                    <a:pt x="495" y="0"/>
                  </a:moveTo>
                  <a:cubicBezTo>
                    <a:pt x="470" y="6"/>
                    <a:pt x="443" y="15"/>
                    <a:pt x="419" y="21"/>
                  </a:cubicBezTo>
                  <a:cubicBezTo>
                    <a:pt x="398" y="29"/>
                    <a:pt x="378" y="47"/>
                    <a:pt x="365" y="62"/>
                  </a:cubicBezTo>
                  <a:cubicBezTo>
                    <a:pt x="347" y="82"/>
                    <a:pt x="335" y="107"/>
                    <a:pt x="320" y="129"/>
                  </a:cubicBezTo>
                  <a:lnTo>
                    <a:pt x="320" y="131"/>
                  </a:lnTo>
                  <a:lnTo>
                    <a:pt x="318" y="131"/>
                  </a:lnTo>
                  <a:cubicBezTo>
                    <a:pt x="294" y="121"/>
                    <a:pt x="263" y="117"/>
                    <a:pt x="234" y="117"/>
                  </a:cubicBezTo>
                  <a:cubicBezTo>
                    <a:pt x="228" y="117"/>
                    <a:pt x="222" y="116"/>
                    <a:pt x="217" y="116"/>
                  </a:cubicBezTo>
                  <a:cubicBezTo>
                    <a:pt x="169" y="116"/>
                    <a:pt x="121" y="131"/>
                    <a:pt x="84" y="164"/>
                  </a:cubicBezTo>
                  <a:cubicBezTo>
                    <a:pt x="52" y="195"/>
                    <a:pt x="27" y="232"/>
                    <a:pt x="13" y="275"/>
                  </a:cubicBezTo>
                  <a:cubicBezTo>
                    <a:pt x="2" y="304"/>
                    <a:pt x="0" y="335"/>
                    <a:pt x="13" y="363"/>
                  </a:cubicBezTo>
                  <a:cubicBezTo>
                    <a:pt x="27" y="390"/>
                    <a:pt x="47" y="411"/>
                    <a:pt x="74" y="421"/>
                  </a:cubicBezTo>
                  <a:cubicBezTo>
                    <a:pt x="87" y="427"/>
                    <a:pt x="101" y="430"/>
                    <a:pt x="115" y="430"/>
                  </a:cubicBezTo>
                  <a:cubicBezTo>
                    <a:pt x="132" y="430"/>
                    <a:pt x="148" y="426"/>
                    <a:pt x="162" y="421"/>
                  </a:cubicBezTo>
                  <a:cubicBezTo>
                    <a:pt x="193" y="408"/>
                    <a:pt x="207" y="388"/>
                    <a:pt x="222" y="359"/>
                  </a:cubicBezTo>
                  <a:cubicBezTo>
                    <a:pt x="224" y="357"/>
                    <a:pt x="224" y="355"/>
                    <a:pt x="226" y="353"/>
                  </a:cubicBezTo>
                  <a:cubicBezTo>
                    <a:pt x="228" y="347"/>
                    <a:pt x="234" y="343"/>
                    <a:pt x="236" y="337"/>
                  </a:cubicBezTo>
                  <a:cubicBezTo>
                    <a:pt x="244" y="337"/>
                    <a:pt x="255" y="339"/>
                    <a:pt x="263" y="339"/>
                  </a:cubicBezTo>
                  <a:cubicBezTo>
                    <a:pt x="265" y="339"/>
                    <a:pt x="267" y="343"/>
                    <a:pt x="269" y="343"/>
                  </a:cubicBezTo>
                  <a:cubicBezTo>
                    <a:pt x="273" y="345"/>
                    <a:pt x="276" y="347"/>
                    <a:pt x="279" y="349"/>
                  </a:cubicBezTo>
                  <a:lnTo>
                    <a:pt x="279" y="349"/>
                  </a:lnTo>
                  <a:cubicBezTo>
                    <a:pt x="279" y="349"/>
                    <a:pt x="279" y="349"/>
                    <a:pt x="279" y="349"/>
                  </a:cubicBezTo>
                  <a:cubicBezTo>
                    <a:pt x="282" y="349"/>
                    <a:pt x="283" y="350"/>
                    <a:pt x="283" y="351"/>
                  </a:cubicBezTo>
                  <a:lnTo>
                    <a:pt x="283" y="351"/>
                  </a:lnTo>
                  <a:cubicBezTo>
                    <a:pt x="282" y="351"/>
                    <a:pt x="281" y="350"/>
                    <a:pt x="279" y="349"/>
                  </a:cubicBezTo>
                  <a:lnTo>
                    <a:pt x="279" y="349"/>
                  </a:lnTo>
                  <a:cubicBezTo>
                    <a:pt x="282" y="352"/>
                    <a:pt x="284" y="353"/>
                    <a:pt x="285" y="353"/>
                  </a:cubicBezTo>
                  <a:lnTo>
                    <a:pt x="285" y="353"/>
                  </a:lnTo>
                  <a:cubicBezTo>
                    <a:pt x="284" y="353"/>
                    <a:pt x="284" y="352"/>
                    <a:pt x="283" y="351"/>
                  </a:cubicBezTo>
                  <a:lnTo>
                    <a:pt x="283" y="351"/>
                  </a:lnTo>
                  <a:cubicBezTo>
                    <a:pt x="294" y="357"/>
                    <a:pt x="303" y="362"/>
                    <a:pt x="314" y="367"/>
                  </a:cubicBezTo>
                  <a:cubicBezTo>
                    <a:pt x="331" y="377"/>
                    <a:pt x="351" y="382"/>
                    <a:pt x="370" y="382"/>
                  </a:cubicBezTo>
                  <a:cubicBezTo>
                    <a:pt x="394" y="382"/>
                    <a:pt x="417" y="375"/>
                    <a:pt x="437" y="359"/>
                  </a:cubicBezTo>
                  <a:cubicBezTo>
                    <a:pt x="464" y="339"/>
                    <a:pt x="474" y="306"/>
                    <a:pt x="480" y="273"/>
                  </a:cubicBezTo>
                  <a:cubicBezTo>
                    <a:pt x="482" y="257"/>
                    <a:pt x="482" y="242"/>
                    <a:pt x="489" y="226"/>
                  </a:cubicBezTo>
                  <a:cubicBezTo>
                    <a:pt x="491" y="216"/>
                    <a:pt x="495" y="205"/>
                    <a:pt x="501" y="195"/>
                  </a:cubicBezTo>
                  <a:lnTo>
                    <a:pt x="515" y="203"/>
                  </a:lnTo>
                  <a:cubicBezTo>
                    <a:pt x="519" y="205"/>
                    <a:pt x="523" y="209"/>
                    <a:pt x="525" y="211"/>
                  </a:cubicBezTo>
                  <a:cubicBezTo>
                    <a:pt x="530" y="214"/>
                    <a:pt x="532" y="216"/>
                    <a:pt x="532" y="220"/>
                  </a:cubicBezTo>
                  <a:cubicBezTo>
                    <a:pt x="552" y="257"/>
                    <a:pt x="564" y="302"/>
                    <a:pt x="577" y="343"/>
                  </a:cubicBezTo>
                  <a:cubicBezTo>
                    <a:pt x="585" y="367"/>
                    <a:pt x="591" y="394"/>
                    <a:pt x="595" y="419"/>
                  </a:cubicBezTo>
                  <a:cubicBezTo>
                    <a:pt x="601" y="445"/>
                    <a:pt x="612" y="468"/>
                    <a:pt x="634" y="486"/>
                  </a:cubicBezTo>
                  <a:cubicBezTo>
                    <a:pt x="650" y="497"/>
                    <a:pt x="671" y="505"/>
                    <a:pt x="691" y="505"/>
                  </a:cubicBezTo>
                  <a:cubicBezTo>
                    <a:pt x="697" y="505"/>
                    <a:pt x="702" y="504"/>
                    <a:pt x="708" y="503"/>
                  </a:cubicBezTo>
                  <a:cubicBezTo>
                    <a:pt x="735" y="501"/>
                    <a:pt x="757" y="486"/>
                    <a:pt x="776" y="466"/>
                  </a:cubicBezTo>
                  <a:cubicBezTo>
                    <a:pt x="790" y="445"/>
                    <a:pt x="800" y="417"/>
                    <a:pt x="792" y="390"/>
                  </a:cubicBezTo>
                  <a:cubicBezTo>
                    <a:pt x="780" y="339"/>
                    <a:pt x="768" y="287"/>
                    <a:pt x="751" y="236"/>
                  </a:cubicBezTo>
                  <a:cubicBezTo>
                    <a:pt x="739" y="189"/>
                    <a:pt x="716" y="144"/>
                    <a:pt x="690" y="103"/>
                  </a:cubicBezTo>
                  <a:cubicBezTo>
                    <a:pt x="667" y="68"/>
                    <a:pt x="628" y="45"/>
                    <a:pt x="593" y="25"/>
                  </a:cubicBezTo>
                  <a:cubicBezTo>
                    <a:pt x="571" y="15"/>
                    <a:pt x="544" y="8"/>
                    <a:pt x="521" y="4"/>
                  </a:cubicBezTo>
                  <a:cubicBezTo>
                    <a:pt x="513" y="0"/>
                    <a:pt x="503" y="0"/>
                    <a:pt x="495"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70"/>
            <p:cNvSpPr/>
            <p:nvPr/>
          </p:nvSpPr>
          <p:spPr>
            <a:xfrm>
              <a:off x="6278206" y="2881609"/>
              <a:ext cx="47492" cy="27932"/>
            </a:xfrm>
            <a:custGeom>
              <a:avLst/>
              <a:gdLst/>
              <a:ahLst/>
              <a:cxnLst/>
              <a:rect l="l" t="t" r="r" b="b"/>
              <a:pathLst>
                <a:path w="959" h="564" extrusionOk="0">
                  <a:moveTo>
                    <a:pt x="653" y="0"/>
                  </a:moveTo>
                  <a:cubicBezTo>
                    <a:pt x="641" y="6"/>
                    <a:pt x="639" y="6"/>
                    <a:pt x="636" y="6"/>
                  </a:cubicBezTo>
                  <a:cubicBezTo>
                    <a:pt x="600" y="6"/>
                    <a:pt x="569" y="14"/>
                    <a:pt x="536" y="29"/>
                  </a:cubicBezTo>
                  <a:cubicBezTo>
                    <a:pt x="501" y="47"/>
                    <a:pt x="474" y="76"/>
                    <a:pt x="446" y="103"/>
                  </a:cubicBezTo>
                  <a:cubicBezTo>
                    <a:pt x="433" y="115"/>
                    <a:pt x="423" y="131"/>
                    <a:pt x="415" y="146"/>
                  </a:cubicBezTo>
                  <a:cubicBezTo>
                    <a:pt x="400" y="144"/>
                    <a:pt x="388" y="143"/>
                    <a:pt x="375" y="143"/>
                  </a:cubicBezTo>
                  <a:cubicBezTo>
                    <a:pt x="369" y="143"/>
                    <a:pt x="363" y="143"/>
                    <a:pt x="357" y="144"/>
                  </a:cubicBezTo>
                  <a:cubicBezTo>
                    <a:pt x="306" y="146"/>
                    <a:pt x="255" y="164"/>
                    <a:pt x="210" y="187"/>
                  </a:cubicBezTo>
                  <a:cubicBezTo>
                    <a:pt x="158" y="215"/>
                    <a:pt x="111" y="248"/>
                    <a:pt x="72" y="293"/>
                  </a:cubicBezTo>
                  <a:cubicBezTo>
                    <a:pt x="46" y="320"/>
                    <a:pt x="31" y="351"/>
                    <a:pt x="13" y="386"/>
                  </a:cubicBezTo>
                  <a:cubicBezTo>
                    <a:pt x="5" y="406"/>
                    <a:pt x="0" y="429"/>
                    <a:pt x="5" y="451"/>
                  </a:cubicBezTo>
                  <a:cubicBezTo>
                    <a:pt x="11" y="486"/>
                    <a:pt x="27" y="517"/>
                    <a:pt x="56" y="538"/>
                  </a:cubicBezTo>
                  <a:cubicBezTo>
                    <a:pt x="78" y="555"/>
                    <a:pt x="106" y="563"/>
                    <a:pt x="135" y="563"/>
                  </a:cubicBezTo>
                  <a:cubicBezTo>
                    <a:pt x="175" y="563"/>
                    <a:pt x="216" y="546"/>
                    <a:pt x="238" y="511"/>
                  </a:cubicBezTo>
                  <a:cubicBezTo>
                    <a:pt x="249" y="492"/>
                    <a:pt x="259" y="478"/>
                    <a:pt x="269" y="460"/>
                  </a:cubicBezTo>
                  <a:cubicBezTo>
                    <a:pt x="273" y="451"/>
                    <a:pt x="279" y="447"/>
                    <a:pt x="284" y="439"/>
                  </a:cubicBezTo>
                  <a:cubicBezTo>
                    <a:pt x="300" y="427"/>
                    <a:pt x="314" y="414"/>
                    <a:pt x="331" y="404"/>
                  </a:cubicBezTo>
                  <a:cubicBezTo>
                    <a:pt x="343" y="396"/>
                    <a:pt x="355" y="390"/>
                    <a:pt x="370" y="386"/>
                  </a:cubicBezTo>
                  <a:lnTo>
                    <a:pt x="374" y="386"/>
                  </a:lnTo>
                  <a:cubicBezTo>
                    <a:pt x="386" y="386"/>
                    <a:pt x="401" y="388"/>
                    <a:pt x="413" y="390"/>
                  </a:cubicBezTo>
                  <a:cubicBezTo>
                    <a:pt x="425" y="394"/>
                    <a:pt x="435" y="396"/>
                    <a:pt x="448" y="398"/>
                  </a:cubicBezTo>
                  <a:cubicBezTo>
                    <a:pt x="452" y="398"/>
                    <a:pt x="457" y="398"/>
                    <a:pt x="461" y="398"/>
                  </a:cubicBezTo>
                  <a:cubicBezTo>
                    <a:pt x="495" y="398"/>
                    <a:pt x="527" y="391"/>
                    <a:pt x="554" y="367"/>
                  </a:cubicBezTo>
                  <a:cubicBezTo>
                    <a:pt x="581" y="345"/>
                    <a:pt x="597" y="314"/>
                    <a:pt x="616" y="283"/>
                  </a:cubicBezTo>
                  <a:cubicBezTo>
                    <a:pt x="625" y="272"/>
                    <a:pt x="631" y="259"/>
                    <a:pt x="643" y="248"/>
                  </a:cubicBezTo>
                  <a:lnTo>
                    <a:pt x="643" y="248"/>
                  </a:lnTo>
                  <a:cubicBezTo>
                    <a:pt x="644" y="250"/>
                    <a:pt x="646" y="251"/>
                    <a:pt x="647" y="252"/>
                  </a:cubicBezTo>
                  <a:cubicBezTo>
                    <a:pt x="647" y="251"/>
                    <a:pt x="646" y="249"/>
                    <a:pt x="644" y="247"/>
                  </a:cubicBezTo>
                  <a:lnTo>
                    <a:pt x="644" y="247"/>
                  </a:lnTo>
                  <a:cubicBezTo>
                    <a:pt x="643" y="247"/>
                    <a:pt x="643" y="248"/>
                    <a:pt x="643" y="248"/>
                  </a:cubicBezTo>
                  <a:lnTo>
                    <a:pt x="643" y="248"/>
                  </a:lnTo>
                  <a:cubicBezTo>
                    <a:pt x="641" y="247"/>
                    <a:pt x="641" y="245"/>
                    <a:pt x="641" y="244"/>
                  </a:cubicBezTo>
                  <a:lnTo>
                    <a:pt x="641" y="244"/>
                  </a:lnTo>
                  <a:cubicBezTo>
                    <a:pt x="642" y="245"/>
                    <a:pt x="643" y="246"/>
                    <a:pt x="644" y="247"/>
                  </a:cubicBezTo>
                  <a:lnTo>
                    <a:pt x="644" y="247"/>
                  </a:lnTo>
                  <a:cubicBezTo>
                    <a:pt x="645" y="246"/>
                    <a:pt x="646" y="245"/>
                    <a:pt x="647" y="244"/>
                  </a:cubicBezTo>
                  <a:cubicBezTo>
                    <a:pt x="659" y="261"/>
                    <a:pt x="671" y="277"/>
                    <a:pt x="682" y="293"/>
                  </a:cubicBezTo>
                  <a:cubicBezTo>
                    <a:pt x="694" y="318"/>
                    <a:pt x="704" y="345"/>
                    <a:pt x="712" y="369"/>
                  </a:cubicBezTo>
                  <a:lnTo>
                    <a:pt x="712" y="373"/>
                  </a:lnTo>
                  <a:cubicBezTo>
                    <a:pt x="721" y="406"/>
                    <a:pt x="731" y="431"/>
                    <a:pt x="760" y="451"/>
                  </a:cubicBezTo>
                  <a:cubicBezTo>
                    <a:pt x="781" y="467"/>
                    <a:pt x="806" y="477"/>
                    <a:pt x="833" y="477"/>
                  </a:cubicBezTo>
                  <a:cubicBezTo>
                    <a:pt x="838" y="477"/>
                    <a:pt x="843" y="477"/>
                    <a:pt x="848" y="476"/>
                  </a:cubicBezTo>
                  <a:cubicBezTo>
                    <a:pt x="879" y="470"/>
                    <a:pt x="907" y="456"/>
                    <a:pt x="928" y="429"/>
                  </a:cubicBezTo>
                  <a:cubicBezTo>
                    <a:pt x="946" y="406"/>
                    <a:pt x="959" y="369"/>
                    <a:pt x="950" y="339"/>
                  </a:cubicBezTo>
                  <a:cubicBezTo>
                    <a:pt x="940" y="302"/>
                    <a:pt x="930" y="263"/>
                    <a:pt x="915" y="226"/>
                  </a:cubicBezTo>
                  <a:cubicBezTo>
                    <a:pt x="899" y="191"/>
                    <a:pt x="876" y="154"/>
                    <a:pt x="856" y="123"/>
                  </a:cubicBezTo>
                  <a:cubicBezTo>
                    <a:pt x="835" y="92"/>
                    <a:pt x="811" y="68"/>
                    <a:pt x="782" y="41"/>
                  </a:cubicBezTo>
                  <a:cubicBezTo>
                    <a:pt x="776" y="39"/>
                    <a:pt x="772" y="37"/>
                    <a:pt x="766" y="31"/>
                  </a:cubicBezTo>
                  <a:cubicBezTo>
                    <a:pt x="753" y="21"/>
                    <a:pt x="739" y="14"/>
                    <a:pt x="723" y="10"/>
                  </a:cubicBezTo>
                  <a:cubicBezTo>
                    <a:pt x="698" y="4"/>
                    <a:pt x="677" y="0"/>
                    <a:pt x="653"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70"/>
            <p:cNvSpPr/>
            <p:nvPr/>
          </p:nvSpPr>
          <p:spPr>
            <a:xfrm>
              <a:off x="6157228" y="3192467"/>
              <a:ext cx="14857" cy="25060"/>
            </a:xfrm>
            <a:custGeom>
              <a:avLst/>
              <a:gdLst/>
              <a:ahLst/>
              <a:cxnLst/>
              <a:rect l="l" t="t" r="r" b="b"/>
              <a:pathLst>
                <a:path w="300" h="506" extrusionOk="0">
                  <a:moveTo>
                    <a:pt x="174" y="1"/>
                  </a:moveTo>
                  <a:cubicBezTo>
                    <a:pt x="117" y="7"/>
                    <a:pt x="68" y="46"/>
                    <a:pt x="57" y="99"/>
                  </a:cubicBezTo>
                  <a:cubicBezTo>
                    <a:pt x="37" y="190"/>
                    <a:pt x="12" y="282"/>
                    <a:pt x="2" y="374"/>
                  </a:cubicBezTo>
                  <a:cubicBezTo>
                    <a:pt x="0" y="405"/>
                    <a:pt x="2" y="430"/>
                    <a:pt x="21" y="458"/>
                  </a:cubicBezTo>
                  <a:cubicBezTo>
                    <a:pt x="35" y="481"/>
                    <a:pt x="62" y="499"/>
                    <a:pt x="92" y="504"/>
                  </a:cubicBezTo>
                  <a:cubicBezTo>
                    <a:pt x="99" y="505"/>
                    <a:pt x="106" y="506"/>
                    <a:pt x="113" y="506"/>
                  </a:cubicBezTo>
                  <a:cubicBezTo>
                    <a:pt x="134" y="506"/>
                    <a:pt x="157" y="499"/>
                    <a:pt x="176" y="487"/>
                  </a:cubicBezTo>
                  <a:cubicBezTo>
                    <a:pt x="201" y="469"/>
                    <a:pt x="215" y="446"/>
                    <a:pt x="222" y="415"/>
                  </a:cubicBezTo>
                  <a:cubicBezTo>
                    <a:pt x="250" y="325"/>
                    <a:pt x="267" y="233"/>
                    <a:pt x="287" y="140"/>
                  </a:cubicBezTo>
                  <a:cubicBezTo>
                    <a:pt x="300" y="79"/>
                    <a:pt x="256" y="17"/>
                    <a:pt x="195" y="5"/>
                  </a:cubicBezTo>
                  <a:cubicBezTo>
                    <a:pt x="187" y="1"/>
                    <a:pt x="179" y="1"/>
                    <a:pt x="174"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70"/>
            <p:cNvSpPr/>
            <p:nvPr/>
          </p:nvSpPr>
          <p:spPr>
            <a:xfrm>
              <a:off x="6140243" y="3187713"/>
              <a:ext cx="13470" cy="17433"/>
            </a:xfrm>
            <a:custGeom>
              <a:avLst/>
              <a:gdLst/>
              <a:ahLst/>
              <a:cxnLst/>
              <a:rect l="l" t="t" r="r" b="b"/>
              <a:pathLst>
                <a:path w="272" h="352" extrusionOk="0">
                  <a:moveTo>
                    <a:pt x="173" y="1"/>
                  </a:moveTo>
                  <a:cubicBezTo>
                    <a:pt x="140" y="1"/>
                    <a:pt x="107" y="15"/>
                    <a:pt x="93" y="46"/>
                  </a:cubicBezTo>
                  <a:cubicBezTo>
                    <a:pt x="78" y="81"/>
                    <a:pt x="66" y="111"/>
                    <a:pt x="50" y="144"/>
                  </a:cubicBezTo>
                  <a:cubicBezTo>
                    <a:pt x="37" y="173"/>
                    <a:pt x="25" y="200"/>
                    <a:pt x="11" y="230"/>
                  </a:cubicBezTo>
                  <a:cubicBezTo>
                    <a:pt x="5" y="245"/>
                    <a:pt x="0" y="259"/>
                    <a:pt x="5" y="275"/>
                  </a:cubicBezTo>
                  <a:cubicBezTo>
                    <a:pt x="7" y="296"/>
                    <a:pt x="17" y="316"/>
                    <a:pt x="31" y="331"/>
                  </a:cubicBezTo>
                  <a:cubicBezTo>
                    <a:pt x="46" y="345"/>
                    <a:pt x="65" y="352"/>
                    <a:pt x="84" y="352"/>
                  </a:cubicBezTo>
                  <a:cubicBezTo>
                    <a:pt x="87" y="352"/>
                    <a:pt x="90" y="352"/>
                    <a:pt x="93" y="351"/>
                  </a:cubicBezTo>
                  <a:cubicBezTo>
                    <a:pt x="113" y="349"/>
                    <a:pt x="138" y="341"/>
                    <a:pt x="150" y="323"/>
                  </a:cubicBezTo>
                  <a:cubicBezTo>
                    <a:pt x="173" y="292"/>
                    <a:pt x="191" y="259"/>
                    <a:pt x="206" y="226"/>
                  </a:cubicBezTo>
                  <a:cubicBezTo>
                    <a:pt x="222" y="191"/>
                    <a:pt x="234" y="158"/>
                    <a:pt x="249" y="126"/>
                  </a:cubicBezTo>
                  <a:cubicBezTo>
                    <a:pt x="271" y="83"/>
                    <a:pt x="255" y="31"/>
                    <a:pt x="212" y="7"/>
                  </a:cubicBezTo>
                  <a:cubicBezTo>
                    <a:pt x="197" y="3"/>
                    <a:pt x="185" y="1"/>
                    <a:pt x="173"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70"/>
            <p:cNvSpPr/>
            <p:nvPr/>
          </p:nvSpPr>
          <p:spPr>
            <a:xfrm>
              <a:off x="6175600" y="3186574"/>
              <a:ext cx="14857" cy="18522"/>
            </a:xfrm>
            <a:custGeom>
              <a:avLst/>
              <a:gdLst/>
              <a:ahLst/>
              <a:cxnLst/>
              <a:rect l="l" t="t" r="r" b="b"/>
              <a:pathLst>
                <a:path w="300" h="374" extrusionOk="0">
                  <a:moveTo>
                    <a:pt x="115" y="1"/>
                  </a:moveTo>
                  <a:cubicBezTo>
                    <a:pt x="101" y="1"/>
                    <a:pt x="91" y="1"/>
                    <a:pt x="76" y="5"/>
                  </a:cubicBezTo>
                  <a:cubicBezTo>
                    <a:pt x="52" y="15"/>
                    <a:pt x="29" y="34"/>
                    <a:pt x="15" y="58"/>
                  </a:cubicBezTo>
                  <a:cubicBezTo>
                    <a:pt x="2" y="83"/>
                    <a:pt x="0" y="118"/>
                    <a:pt x="11" y="140"/>
                  </a:cubicBezTo>
                  <a:cubicBezTo>
                    <a:pt x="39" y="206"/>
                    <a:pt x="66" y="268"/>
                    <a:pt x="103" y="325"/>
                  </a:cubicBezTo>
                  <a:cubicBezTo>
                    <a:pt x="115" y="350"/>
                    <a:pt x="146" y="366"/>
                    <a:pt x="173" y="372"/>
                  </a:cubicBezTo>
                  <a:cubicBezTo>
                    <a:pt x="179" y="373"/>
                    <a:pt x="185" y="374"/>
                    <a:pt x="192" y="374"/>
                  </a:cubicBezTo>
                  <a:cubicBezTo>
                    <a:pt x="213" y="374"/>
                    <a:pt x="233" y="368"/>
                    <a:pt x="251" y="356"/>
                  </a:cubicBezTo>
                  <a:cubicBezTo>
                    <a:pt x="275" y="342"/>
                    <a:pt x="290" y="315"/>
                    <a:pt x="298" y="288"/>
                  </a:cubicBezTo>
                  <a:cubicBezTo>
                    <a:pt x="298" y="278"/>
                    <a:pt x="298" y="270"/>
                    <a:pt x="300" y="259"/>
                  </a:cubicBezTo>
                  <a:cubicBezTo>
                    <a:pt x="298" y="241"/>
                    <a:pt x="292" y="223"/>
                    <a:pt x="281" y="208"/>
                  </a:cubicBezTo>
                  <a:cubicBezTo>
                    <a:pt x="281" y="206"/>
                    <a:pt x="279" y="206"/>
                    <a:pt x="279" y="202"/>
                  </a:cubicBezTo>
                  <a:lnTo>
                    <a:pt x="279" y="202"/>
                  </a:lnTo>
                  <a:cubicBezTo>
                    <a:pt x="279" y="202"/>
                    <a:pt x="279" y="202"/>
                    <a:pt x="279" y="202"/>
                  </a:cubicBezTo>
                  <a:lnTo>
                    <a:pt x="271" y="188"/>
                  </a:lnTo>
                  <a:lnTo>
                    <a:pt x="218" y="73"/>
                  </a:lnTo>
                  <a:cubicBezTo>
                    <a:pt x="206" y="46"/>
                    <a:pt x="189" y="26"/>
                    <a:pt x="164" y="11"/>
                  </a:cubicBezTo>
                  <a:cubicBezTo>
                    <a:pt x="148" y="3"/>
                    <a:pt x="134" y="1"/>
                    <a:pt x="115"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70"/>
            <p:cNvSpPr/>
            <p:nvPr/>
          </p:nvSpPr>
          <p:spPr>
            <a:xfrm>
              <a:off x="6461283" y="3155621"/>
              <a:ext cx="14461" cy="28081"/>
            </a:xfrm>
            <a:custGeom>
              <a:avLst/>
              <a:gdLst/>
              <a:ahLst/>
              <a:cxnLst/>
              <a:rect l="l" t="t" r="r" b="b"/>
              <a:pathLst>
                <a:path w="292" h="567" extrusionOk="0">
                  <a:moveTo>
                    <a:pt x="134" y="0"/>
                  </a:moveTo>
                  <a:cubicBezTo>
                    <a:pt x="99" y="2"/>
                    <a:pt x="62" y="21"/>
                    <a:pt x="39" y="47"/>
                  </a:cubicBezTo>
                  <a:cubicBezTo>
                    <a:pt x="11" y="78"/>
                    <a:pt x="7" y="115"/>
                    <a:pt x="5" y="154"/>
                  </a:cubicBezTo>
                  <a:cubicBezTo>
                    <a:pt x="5" y="205"/>
                    <a:pt x="0" y="259"/>
                    <a:pt x="0" y="310"/>
                  </a:cubicBezTo>
                  <a:lnTo>
                    <a:pt x="0" y="374"/>
                  </a:lnTo>
                  <a:lnTo>
                    <a:pt x="0" y="406"/>
                  </a:lnTo>
                  <a:cubicBezTo>
                    <a:pt x="0" y="415"/>
                    <a:pt x="5" y="423"/>
                    <a:pt x="7" y="433"/>
                  </a:cubicBezTo>
                  <a:cubicBezTo>
                    <a:pt x="9" y="443"/>
                    <a:pt x="11" y="456"/>
                    <a:pt x="15" y="466"/>
                  </a:cubicBezTo>
                  <a:cubicBezTo>
                    <a:pt x="21" y="482"/>
                    <a:pt x="29" y="495"/>
                    <a:pt x="37" y="509"/>
                  </a:cubicBezTo>
                  <a:cubicBezTo>
                    <a:pt x="50" y="527"/>
                    <a:pt x="68" y="544"/>
                    <a:pt x="89" y="554"/>
                  </a:cubicBezTo>
                  <a:cubicBezTo>
                    <a:pt x="106" y="563"/>
                    <a:pt x="124" y="567"/>
                    <a:pt x="145" y="567"/>
                  </a:cubicBezTo>
                  <a:cubicBezTo>
                    <a:pt x="150" y="567"/>
                    <a:pt x="154" y="567"/>
                    <a:pt x="158" y="566"/>
                  </a:cubicBezTo>
                  <a:cubicBezTo>
                    <a:pt x="216" y="560"/>
                    <a:pt x="263" y="517"/>
                    <a:pt x="275" y="462"/>
                  </a:cubicBezTo>
                  <a:cubicBezTo>
                    <a:pt x="288" y="404"/>
                    <a:pt x="286" y="345"/>
                    <a:pt x="288" y="287"/>
                  </a:cubicBezTo>
                  <a:cubicBezTo>
                    <a:pt x="292" y="236"/>
                    <a:pt x="292" y="181"/>
                    <a:pt x="292" y="129"/>
                  </a:cubicBezTo>
                  <a:cubicBezTo>
                    <a:pt x="292" y="95"/>
                    <a:pt x="267" y="56"/>
                    <a:pt x="243" y="35"/>
                  </a:cubicBezTo>
                  <a:cubicBezTo>
                    <a:pt x="216" y="13"/>
                    <a:pt x="183" y="0"/>
                    <a:pt x="148"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70"/>
            <p:cNvSpPr/>
            <p:nvPr/>
          </p:nvSpPr>
          <p:spPr>
            <a:xfrm>
              <a:off x="6478863" y="3150818"/>
              <a:ext cx="16788" cy="23029"/>
            </a:xfrm>
            <a:custGeom>
              <a:avLst/>
              <a:gdLst/>
              <a:ahLst/>
              <a:cxnLst/>
              <a:rect l="l" t="t" r="r" b="b"/>
              <a:pathLst>
                <a:path w="339" h="465" extrusionOk="0">
                  <a:moveTo>
                    <a:pt x="142" y="1"/>
                  </a:moveTo>
                  <a:cubicBezTo>
                    <a:pt x="128" y="1"/>
                    <a:pt x="113" y="5"/>
                    <a:pt x="97" y="9"/>
                  </a:cubicBezTo>
                  <a:cubicBezTo>
                    <a:pt x="64" y="21"/>
                    <a:pt x="33" y="48"/>
                    <a:pt x="19" y="79"/>
                  </a:cubicBezTo>
                  <a:cubicBezTo>
                    <a:pt x="0" y="114"/>
                    <a:pt x="0" y="151"/>
                    <a:pt x="11" y="185"/>
                  </a:cubicBezTo>
                  <a:cubicBezTo>
                    <a:pt x="27" y="251"/>
                    <a:pt x="45" y="313"/>
                    <a:pt x="72" y="374"/>
                  </a:cubicBezTo>
                  <a:cubicBezTo>
                    <a:pt x="87" y="407"/>
                    <a:pt x="105" y="432"/>
                    <a:pt x="138" y="450"/>
                  </a:cubicBezTo>
                  <a:cubicBezTo>
                    <a:pt x="158" y="459"/>
                    <a:pt x="178" y="464"/>
                    <a:pt x="198" y="464"/>
                  </a:cubicBezTo>
                  <a:cubicBezTo>
                    <a:pt x="213" y="464"/>
                    <a:pt x="229" y="462"/>
                    <a:pt x="244" y="456"/>
                  </a:cubicBezTo>
                  <a:cubicBezTo>
                    <a:pt x="277" y="442"/>
                    <a:pt x="306" y="419"/>
                    <a:pt x="320" y="389"/>
                  </a:cubicBezTo>
                  <a:cubicBezTo>
                    <a:pt x="339" y="354"/>
                    <a:pt x="335" y="321"/>
                    <a:pt x="324" y="284"/>
                  </a:cubicBezTo>
                  <a:cubicBezTo>
                    <a:pt x="310" y="218"/>
                    <a:pt x="292" y="155"/>
                    <a:pt x="273" y="93"/>
                  </a:cubicBezTo>
                  <a:cubicBezTo>
                    <a:pt x="259" y="34"/>
                    <a:pt x="197" y="1"/>
                    <a:pt x="142"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70"/>
            <p:cNvSpPr/>
            <p:nvPr/>
          </p:nvSpPr>
          <p:spPr>
            <a:xfrm>
              <a:off x="6305146" y="3136902"/>
              <a:ext cx="16491" cy="38778"/>
            </a:xfrm>
            <a:custGeom>
              <a:avLst/>
              <a:gdLst/>
              <a:ahLst/>
              <a:cxnLst/>
              <a:rect l="l" t="t" r="r" b="b"/>
              <a:pathLst>
                <a:path w="333" h="783" extrusionOk="0">
                  <a:moveTo>
                    <a:pt x="162" y="1"/>
                  </a:moveTo>
                  <a:cubicBezTo>
                    <a:pt x="121" y="3"/>
                    <a:pt x="82" y="23"/>
                    <a:pt x="56" y="54"/>
                  </a:cubicBezTo>
                  <a:cubicBezTo>
                    <a:pt x="25" y="87"/>
                    <a:pt x="19" y="126"/>
                    <a:pt x="19" y="169"/>
                  </a:cubicBezTo>
                  <a:cubicBezTo>
                    <a:pt x="14" y="257"/>
                    <a:pt x="12" y="347"/>
                    <a:pt x="8" y="434"/>
                  </a:cubicBezTo>
                  <a:cubicBezTo>
                    <a:pt x="4" y="505"/>
                    <a:pt x="0" y="577"/>
                    <a:pt x="14" y="649"/>
                  </a:cubicBezTo>
                  <a:cubicBezTo>
                    <a:pt x="19" y="676"/>
                    <a:pt x="25" y="698"/>
                    <a:pt x="41" y="719"/>
                  </a:cubicBezTo>
                  <a:cubicBezTo>
                    <a:pt x="62" y="750"/>
                    <a:pt x="97" y="772"/>
                    <a:pt x="133" y="780"/>
                  </a:cubicBezTo>
                  <a:cubicBezTo>
                    <a:pt x="142" y="782"/>
                    <a:pt x="150" y="783"/>
                    <a:pt x="159" y="783"/>
                  </a:cubicBezTo>
                  <a:cubicBezTo>
                    <a:pt x="226" y="783"/>
                    <a:pt x="291" y="733"/>
                    <a:pt x="306" y="665"/>
                  </a:cubicBezTo>
                  <a:cubicBezTo>
                    <a:pt x="320" y="583"/>
                    <a:pt x="320" y="497"/>
                    <a:pt x="326" y="415"/>
                  </a:cubicBezTo>
                  <a:cubicBezTo>
                    <a:pt x="330" y="327"/>
                    <a:pt x="332" y="235"/>
                    <a:pt x="332" y="144"/>
                  </a:cubicBezTo>
                  <a:cubicBezTo>
                    <a:pt x="332" y="105"/>
                    <a:pt x="308" y="62"/>
                    <a:pt x="279" y="38"/>
                  </a:cubicBezTo>
                  <a:cubicBezTo>
                    <a:pt x="250" y="13"/>
                    <a:pt x="213" y="1"/>
                    <a:pt x="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70"/>
            <p:cNvSpPr/>
            <p:nvPr/>
          </p:nvSpPr>
          <p:spPr>
            <a:xfrm>
              <a:off x="6321982" y="3134277"/>
              <a:ext cx="19958" cy="28130"/>
            </a:xfrm>
            <a:custGeom>
              <a:avLst/>
              <a:gdLst/>
              <a:ahLst/>
              <a:cxnLst/>
              <a:rect l="l" t="t" r="r" b="b"/>
              <a:pathLst>
                <a:path w="403" h="568" extrusionOk="0">
                  <a:moveTo>
                    <a:pt x="144" y="0"/>
                  </a:moveTo>
                  <a:cubicBezTo>
                    <a:pt x="132" y="2"/>
                    <a:pt x="120" y="4"/>
                    <a:pt x="103" y="7"/>
                  </a:cubicBezTo>
                  <a:cubicBezTo>
                    <a:pt x="42" y="31"/>
                    <a:pt x="1" y="105"/>
                    <a:pt x="27" y="167"/>
                  </a:cubicBezTo>
                  <a:cubicBezTo>
                    <a:pt x="50" y="222"/>
                    <a:pt x="72" y="281"/>
                    <a:pt x="95" y="341"/>
                  </a:cubicBezTo>
                  <a:cubicBezTo>
                    <a:pt x="120" y="400"/>
                    <a:pt x="142" y="458"/>
                    <a:pt x="175" y="515"/>
                  </a:cubicBezTo>
                  <a:cubicBezTo>
                    <a:pt x="196" y="549"/>
                    <a:pt x="237" y="568"/>
                    <a:pt x="276" y="568"/>
                  </a:cubicBezTo>
                  <a:cubicBezTo>
                    <a:pt x="290" y="568"/>
                    <a:pt x="304" y="565"/>
                    <a:pt x="317" y="560"/>
                  </a:cubicBezTo>
                  <a:cubicBezTo>
                    <a:pt x="347" y="550"/>
                    <a:pt x="370" y="528"/>
                    <a:pt x="386" y="499"/>
                  </a:cubicBezTo>
                  <a:cubicBezTo>
                    <a:pt x="399" y="472"/>
                    <a:pt x="403" y="433"/>
                    <a:pt x="390" y="405"/>
                  </a:cubicBezTo>
                  <a:cubicBezTo>
                    <a:pt x="368" y="355"/>
                    <a:pt x="349" y="308"/>
                    <a:pt x="331" y="259"/>
                  </a:cubicBezTo>
                  <a:cubicBezTo>
                    <a:pt x="308" y="199"/>
                    <a:pt x="286" y="144"/>
                    <a:pt x="261" y="84"/>
                  </a:cubicBezTo>
                  <a:cubicBezTo>
                    <a:pt x="241" y="33"/>
                    <a:pt x="196" y="0"/>
                    <a:pt x="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70"/>
            <p:cNvSpPr/>
            <p:nvPr/>
          </p:nvSpPr>
          <p:spPr>
            <a:xfrm>
              <a:off x="6735577" y="2736605"/>
              <a:ext cx="23424" cy="23623"/>
            </a:xfrm>
            <a:custGeom>
              <a:avLst/>
              <a:gdLst/>
              <a:ahLst/>
              <a:cxnLst/>
              <a:rect l="l" t="t" r="r" b="b"/>
              <a:pathLst>
                <a:path w="473" h="477" extrusionOk="0">
                  <a:moveTo>
                    <a:pt x="194" y="0"/>
                  </a:moveTo>
                  <a:cubicBezTo>
                    <a:pt x="165" y="0"/>
                    <a:pt x="138" y="5"/>
                    <a:pt x="114" y="19"/>
                  </a:cubicBezTo>
                  <a:cubicBezTo>
                    <a:pt x="31" y="62"/>
                    <a:pt x="1" y="165"/>
                    <a:pt x="46" y="247"/>
                  </a:cubicBezTo>
                  <a:cubicBezTo>
                    <a:pt x="79" y="308"/>
                    <a:pt x="122" y="364"/>
                    <a:pt x="165" y="421"/>
                  </a:cubicBezTo>
                  <a:cubicBezTo>
                    <a:pt x="192" y="456"/>
                    <a:pt x="245" y="474"/>
                    <a:pt x="286" y="476"/>
                  </a:cubicBezTo>
                  <a:cubicBezTo>
                    <a:pt x="290" y="477"/>
                    <a:pt x="295" y="477"/>
                    <a:pt x="299" y="477"/>
                  </a:cubicBezTo>
                  <a:cubicBezTo>
                    <a:pt x="342" y="477"/>
                    <a:pt x="383" y="459"/>
                    <a:pt x="415" y="431"/>
                  </a:cubicBezTo>
                  <a:cubicBezTo>
                    <a:pt x="448" y="400"/>
                    <a:pt x="468" y="357"/>
                    <a:pt x="471" y="310"/>
                  </a:cubicBezTo>
                  <a:cubicBezTo>
                    <a:pt x="473" y="259"/>
                    <a:pt x="452" y="220"/>
                    <a:pt x="423" y="183"/>
                  </a:cubicBezTo>
                  <a:cubicBezTo>
                    <a:pt x="391" y="138"/>
                    <a:pt x="358" y="93"/>
                    <a:pt x="317" y="54"/>
                  </a:cubicBezTo>
                  <a:cubicBezTo>
                    <a:pt x="296" y="33"/>
                    <a:pt x="274" y="19"/>
                    <a:pt x="245" y="9"/>
                  </a:cubicBezTo>
                  <a:cubicBezTo>
                    <a:pt x="228" y="2"/>
                    <a:pt x="212" y="0"/>
                    <a:pt x="194"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70"/>
            <p:cNvSpPr/>
            <p:nvPr/>
          </p:nvSpPr>
          <p:spPr>
            <a:xfrm>
              <a:off x="6715768" y="2743835"/>
              <a:ext cx="16095" cy="24862"/>
            </a:xfrm>
            <a:custGeom>
              <a:avLst/>
              <a:gdLst/>
              <a:ahLst/>
              <a:cxnLst/>
              <a:rect l="l" t="t" r="r" b="b"/>
              <a:pathLst>
                <a:path w="325" h="502" extrusionOk="0">
                  <a:moveTo>
                    <a:pt x="124" y="0"/>
                  </a:moveTo>
                  <a:cubicBezTo>
                    <a:pt x="118" y="0"/>
                    <a:pt x="109" y="2"/>
                    <a:pt x="99" y="2"/>
                  </a:cubicBezTo>
                  <a:cubicBezTo>
                    <a:pt x="48" y="17"/>
                    <a:pt x="5" y="62"/>
                    <a:pt x="5" y="115"/>
                  </a:cubicBezTo>
                  <a:cubicBezTo>
                    <a:pt x="1" y="211"/>
                    <a:pt x="25" y="300"/>
                    <a:pt x="42" y="392"/>
                  </a:cubicBezTo>
                  <a:cubicBezTo>
                    <a:pt x="56" y="458"/>
                    <a:pt x="116" y="501"/>
                    <a:pt x="179" y="501"/>
                  </a:cubicBezTo>
                  <a:cubicBezTo>
                    <a:pt x="188" y="501"/>
                    <a:pt x="197" y="500"/>
                    <a:pt x="206" y="499"/>
                  </a:cubicBezTo>
                  <a:cubicBezTo>
                    <a:pt x="282" y="482"/>
                    <a:pt x="325" y="408"/>
                    <a:pt x="312" y="335"/>
                  </a:cubicBezTo>
                  <a:cubicBezTo>
                    <a:pt x="294" y="242"/>
                    <a:pt x="276" y="152"/>
                    <a:pt x="235" y="64"/>
                  </a:cubicBezTo>
                  <a:cubicBezTo>
                    <a:pt x="216" y="23"/>
                    <a:pt x="171" y="0"/>
                    <a:pt x="124"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70"/>
            <p:cNvSpPr/>
            <p:nvPr/>
          </p:nvSpPr>
          <p:spPr>
            <a:xfrm>
              <a:off x="6690265" y="2753987"/>
              <a:ext cx="15104" cy="23574"/>
            </a:xfrm>
            <a:custGeom>
              <a:avLst/>
              <a:gdLst/>
              <a:ahLst/>
              <a:cxnLst/>
              <a:rect l="l" t="t" r="r" b="b"/>
              <a:pathLst>
                <a:path w="305" h="476" extrusionOk="0">
                  <a:moveTo>
                    <a:pt x="122" y="0"/>
                  </a:moveTo>
                  <a:cubicBezTo>
                    <a:pt x="111" y="0"/>
                    <a:pt x="103" y="0"/>
                    <a:pt x="95" y="2"/>
                  </a:cubicBezTo>
                  <a:cubicBezTo>
                    <a:pt x="64" y="11"/>
                    <a:pt x="40" y="29"/>
                    <a:pt x="21" y="54"/>
                  </a:cubicBezTo>
                  <a:cubicBezTo>
                    <a:pt x="17" y="64"/>
                    <a:pt x="13" y="72"/>
                    <a:pt x="9" y="82"/>
                  </a:cubicBezTo>
                  <a:cubicBezTo>
                    <a:pt x="1" y="103"/>
                    <a:pt x="1" y="123"/>
                    <a:pt x="7" y="144"/>
                  </a:cubicBezTo>
                  <a:lnTo>
                    <a:pt x="7" y="156"/>
                  </a:lnTo>
                  <a:cubicBezTo>
                    <a:pt x="7" y="162"/>
                    <a:pt x="7" y="171"/>
                    <a:pt x="9" y="175"/>
                  </a:cubicBezTo>
                  <a:lnTo>
                    <a:pt x="9" y="162"/>
                  </a:lnTo>
                  <a:cubicBezTo>
                    <a:pt x="17" y="234"/>
                    <a:pt x="27" y="304"/>
                    <a:pt x="40" y="376"/>
                  </a:cubicBezTo>
                  <a:cubicBezTo>
                    <a:pt x="50" y="434"/>
                    <a:pt x="106" y="476"/>
                    <a:pt x="165" y="476"/>
                  </a:cubicBezTo>
                  <a:cubicBezTo>
                    <a:pt x="175" y="476"/>
                    <a:pt x="184" y="474"/>
                    <a:pt x="194" y="472"/>
                  </a:cubicBezTo>
                  <a:cubicBezTo>
                    <a:pt x="261" y="458"/>
                    <a:pt x="304" y="388"/>
                    <a:pt x="290" y="318"/>
                  </a:cubicBezTo>
                  <a:cubicBezTo>
                    <a:pt x="278" y="242"/>
                    <a:pt x="263" y="166"/>
                    <a:pt x="237" y="93"/>
                  </a:cubicBezTo>
                  <a:cubicBezTo>
                    <a:pt x="226" y="62"/>
                    <a:pt x="214" y="37"/>
                    <a:pt x="185" y="19"/>
                  </a:cubicBezTo>
                  <a:cubicBezTo>
                    <a:pt x="167" y="6"/>
                    <a:pt x="144" y="0"/>
                    <a:pt x="122"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70"/>
            <p:cNvSpPr/>
            <p:nvPr/>
          </p:nvSpPr>
          <p:spPr>
            <a:xfrm>
              <a:off x="5929930" y="2950496"/>
              <a:ext cx="25950" cy="22930"/>
            </a:xfrm>
            <a:custGeom>
              <a:avLst/>
              <a:gdLst/>
              <a:ahLst/>
              <a:cxnLst/>
              <a:rect l="l" t="t" r="r" b="b"/>
              <a:pathLst>
                <a:path w="524" h="463" extrusionOk="0">
                  <a:moveTo>
                    <a:pt x="360" y="131"/>
                  </a:moveTo>
                  <a:lnTo>
                    <a:pt x="360" y="131"/>
                  </a:lnTo>
                  <a:cubicBezTo>
                    <a:pt x="364" y="135"/>
                    <a:pt x="368" y="137"/>
                    <a:pt x="376" y="144"/>
                  </a:cubicBezTo>
                  <a:cubicBezTo>
                    <a:pt x="370" y="137"/>
                    <a:pt x="366" y="133"/>
                    <a:pt x="360" y="131"/>
                  </a:cubicBezTo>
                  <a:close/>
                  <a:moveTo>
                    <a:pt x="138" y="0"/>
                  </a:moveTo>
                  <a:cubicBezTo>
                    <a:pt x="97" y="0"/>
                    <a:pt x="56" y="23"/>
                    <a:pt x="31" y="60"/>
                  </a:cubicBezTo>
                  <a:cubicBezTo>
                    <a:pt x="1" y="107"/>
                    <a:pt x="9" y="168"/>
                    <a:pt x="46" y="209"/>
                  </a:cubicBezTo>
                  <a:cubicBezTo>
                    <a:pt x="81" y="248"/>
                    <a:pt x="122" y="283"/>
                    <a:pt x="163" y="318"/>
                  </a:cubicBezTo>
                  <a:cubicBezTo>
                    <a:pt x="212" y="359"/>
                    <a:pt x="263" y="400"/>
                    <a:pt x="312" y="441"/>
                  </a:cubicBezTo>
                  <a:cubicBezTo>
                    <a:pt x="330" y="456"/>
                    <a:pt x="360" y="462"/>
                    <a:pt x="387" y="462"/>
                  </a:cubicBezTo>
                  <a:cubicBezTo>
                    <a:pt x="397" y="462"/>
                    <a:pt x="407" y="461"/>
                    <a:pt x="415" y="460"/>
                  </a:cubicBezTo>
                  <a:cubicBezTo>
                    <a:pt x="450" y="451"/>
                    <a:pt x="481" y="429"/>
                    <a:pt x="499" y="400"/>
                  </a:cubicBezTo>
                  <a:cubicBezTo>
                    <a:pt x="518" y="369"/>
                    <a:pt x="524" y="332"/>
                    <a:pt x="518" y="298"/>
                  </a:cubicBezTo>
                  <a:cubicBezTo>
                    <a:pt x="511" y="287"/>
                    <a:pt x="509" y="275"/>
                    <a:pt x="503" y="263"/>
                  </a:cubicBezTo>
                  <a:cubicBezTo>
                    <a:pt x="493" y="242"/>
                    <a:pt x="477" y="226"/>
                    <a:pt x="458" y="211"/>
                  </a:cubicBezTo>
                  <a:cubicBezTo>
                    <a:pt x="429" y="189"/>
                    <a:pt x="405" y="168"/>
                    <a:pt x="376" y="146"/>
                  </a:cubicBezTo>
                  <a:cubicBezTo>
                    <a:pt x="347" y="123"/>
                    <a:pt x="319" y="99"/>
                    <a:pt x="292" y="74"/>
                  </a:cubicBezTo>
                  <a:cubicBezTo>
                    <a:pt x="255" y="45"/>
                    <a:pt x="220" y="21"/>
                    <a:pt x="173" y="4"/>
                  </a:cubicBezTo>
                  <a:cubicBezTo>
                    <a:pt x="161" y="2"/>
                    <a:pt x="148" y="0"/>
                    <a:pt x="138"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70"/>
            <p:cNvSpPr/>
            <p:nvPr/>
          </p:nvSpPr>
          <p:spPr>
            <a:xfrm>
              <a:off x="5917748" y="2960202"/>
              <a:ext cx="15104" cy="21543"/>
            </a:xfrm>
            <a:custGeom>
              <a:avLst/>
              <a:gdLst/>
              <a:ahLst/>
              <a:cxnLst/>
              <a:rect l="l" t="t" r="r" b="b"/>
              <a:pathLst>
                <a:path w="305" h="435" extrusionOk="0">
                  <a:moveTo>
                    <a:pt x="109" y="1"/>
                  </a:moveTo>
                  <a:cubicBezTo>
                    <a:pt x="101" y="1"/>
                    <a:pt x="93" y="1"/>
                    <a:pt x="87" y="3"/>
                  </a:cubicBezTo>
                  <a:cubicBezTo>
                    <a:pt x="60" y="9"/>
                    <a:pt x="37" y="28"/>
                    <a:pt x="21" y="48"/>
                  </a:cubicBezTo>
                  <a:cubicBezTo>
                    <a:pt x="9" y="69"/>
                    <a:pt x="0" y="99"/>
                    <a:pt x="9" y="124"/>
                  </a:cubicBezTo>
                  <a:cubicBezTo>
                    <a:pt x="35" y="198"/>
                    <a:pt x="52" y="276"/>
                    <a:pt x="76" y="350"/>
                  </a:cubicBezTo>
                  <a:cubicBezTo>
                    <a:pt x="82" y="378"/>
                    <a:pt x="99" y="401"/>
                    <a:pt x="124" y="417"/>
                  </a:cubicBezTo>
                  <a:cubicBezTo>
                    <a:pt x="142" y="428"/>
                    <a:pt x="163" y="434"/>
                    <a:pt x="184" y="434"/>
                  </a:cubicBezTo>
                  <a:cubicBezTo>
                    <a:pt x="191" y="434"/>
                    <a:pt x="199" y="433"/>
                    <a:pt x="206" y="432"/>
                  </a:cubicBezTo>
                  <a:cubicBezTo>
                    <a:pt x="261" y="420"/>
                    <a:pt x="304" y="360"/>
                    <a:pt x="288" y="305"/>
                  </a:cubicBezTo>
                  <a:cubicBezTo>
                    <a:pt x="277" y="266"/>
                    <a:pt x="265" y="225"/>
                    <a:pt x="253" y="186"/>
                  </a:cubicBezTo>
                  <a:cubicBezTo>
                    <a:pt x="240" y="143"/>
                    <a:pt x="222" y="95"/>
                    <a:pt x="199" y="54"/>
                  </a:cubicBezTo>
                  <a:cubicBezTo>
                    <a:pt x="177" y="22"/>
                    <a:pt x="148" y="1"/>
                    <a:pt x="109"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70"/>
            <p:cNvSpPr/>
            <p:nvPr/>
          </p:nvSpPr>
          <p:spPr>
            <a:xfrm>
              <a:off x="5899475" y="2973475"/>
              <a:ext cx="10400" cy="14313"/>
            </a:xfrm>
            <a:custGeom>
              <a:avLst/>
              <a:gdLst/>
              <a:ahLst/>
              <a:cxnLst/>
              <a:rect l="l" t="t" r="r" b="b"/>
              <a:pathLst>
                <a:path w="210" h="289" extrusionOk="0">
                  <a:moveTo>
                    <a:pt x="80" y="1"/>
                  </a:moveTo>
                  <a:cubicBezTo>
                    <a:pt x="78" y="1"/>
                    <a:pt x="75" y="1"/>
                    <a:pt x="72" y="2"/>
                  </a:cubicBezTo>
                  <a:cubicBezTo>
                    <a:pt x="27" y="12"/>
                    <a:pt x="0" y="57"/>
                    <a:pt x="8" y="102"/>
                  </a:cubicBezTo>
                  <a:cubicBezTo>
                    <a:pt x="17" y="141"/>
                    <a:pt x="25" y="182"/>
                    <a:pt x="31" y="221"/>
                  </a:cubicBezTo>
                  <a:cubicBezTo>
                    <a:pt x="40" y="261"/>
                    <a:pt x="77" y="289"/>
                    <a:pt x="116" y="289"/>
                  </a:cubicBezTo>
                  <a:cubicBezTo>
                    <a:pt x="122" y="289"/>
                    <a:pt x="128" y="288"/>
                    <a:pt x="133" y="287"/>
                  </a:cubicBezTo>
                  <a:cubicBezTo>
                    <a:pt x="181" y="277"/>
                    <a:pt x="209" y="232"/>
                    <a:pt x="201" y="184"/>
                  </a:cubicBezTo>
                  <a:cubicBezTo>
                    <a:pt x="193" y="145"/>
                    <a:pt x="183" y="108"/>
                    <a:pt x="170" y="69"/>
                  </a:cubicBezTo>
                  <a:cubicBezTo>
                    <a:pt x="162" y="47"/>
                    <a:pt x="152" y="30"/>
                    <a:pt x="133" y="18"/>
                  </a:cubicBezTo>
                  <a:cubicBezTo>
                    <a:pt x="121" y="10"/>
                    <a:pt x="107" y="6"/>
                    <a:pt x="90" y="6"/>
                  </a:cubicBezTo>
                  <a:cubicBezTo>
                    <a:pt x="88" y="2"/>
                    <a:pt x="84" y="1"/>
                    <a:pt x="80"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70"/>
            <p:cNvSpPr/>
            <p:nvPr/>
          </p:nvSpPr>
          <p:spPr>
            <a:xfrm>
              <a:off x="5737741" y="3239514"/>
              <a:ext cx="13123" cy="23029"/>
            </a:xfrm>
            <a:custGeom>
              <a:avLst/>
              <a:gdLst/>
              <a:ahLst/>
              <a:cxnLst/>
              <a:rect l="l" t="t" r="r" b="b"/>
              <a:pathLst>
                <a:path w="265" h="465" extrusionOk="0">
                  <a:moveTo>
                    <a:pt x="123" y="1"/>
                  </a:moveTo>
                  <a:cubicBezTo>
                    <a:pt x="60" y="3"/>
                    <a:pt x="0" y="52"/>
                    <a:pt x="2" y="116"/>
                  </a:cubicBezTo>
                  <a:cubicBezTo>
                    <a:pt x="2" y="190"/>
                    <a:pt x="10" y="265"/>
                    <a:pt x="14" y="337"/>
                  </a:cubicBezTo>
                  <a:cubicBezTo>
                    <a:pt x="14" y="348"/>
                    <a:pt x="18" y="360"/>
                    <a:pt x="18" y="370"/>
                  </a:cubicBezTo>
                  <a:cubicBezTo>
                    <a:pt x="23" y="391"/>
                    <a:pt x="33" y="411"/>
                    <a:pt x="49" y="426"/>
                  </a:cubicBezTo>
                  <a:cubicBezTo>
                    <a:pt x="70" y="450"/>
                    <a:pt x="101" y="464"/>
                    <a:pt x="133" y="464"/>
                  </a:cubicBezTo>
                  <a:cubicBezTo>
                    <a:pt x="136" y="465"/>
                    <a:pt x="138" y="465"/>
                    <a:pt x="140" y="465"/>
                  </a:cubicBezTo>
                  <a:cubicBezTo>
                    <a:pt x="171" y="465"/>
                    <a:pt x="201" y="453"/>
                    <a:pt x="224" y="432"/>
                  </a:cubicBezTo>
                  <a:cubicBezTo>
                    <a:pt x="244" y="411"/>
                    <a:pt x="265" y="378"/>
                    <a:pt x="261" y="348"/>
                  </a:cubicBezTo>
                  <a:cubicBezTo>
                    <a:pt x="254" y="261"/>
                    <a:pt x="248" y="177"/>
                    <a:pt x="236" y="93"/>
                  </a:cubicBezTo>
                  <a:cubicBezTo>
                    <a:pt x="228" y="42"/>
                    <a:pt x="176" y="3"/>
                    <a:pt x="127"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70"/>
            <p:cNvSpPr/>
            <p:nvPr/>
          </p:nvSpPr>
          <p:spPr>
            <a:xfrm>
              <a:off x="5716794" y="3243476"/>
              <a:ext cx="19066" cy="25357"/>
            </a:xfrm>
            <a:custGeom>
              <a:avLst/>
              <a:gdLst/>
              <a:ahLst/>
              <a:cxnLst/>
              <a:rect l="l" t="t" r="r" b="b"/>
              <a:pathLst>
                <a:path w="385" h="512" extrusionOk="0">
                  <a:moveTo>
                    <a:pt x="165" y="1"/>
                  </a:moveTo>
                  <a:cubicBezTo>
                    <a:pt x="123" y="1"/>
                    <a:pt x="84" y="15"/>
                    <a:pt x="54" y="42"/>
                  </a:cubicBezTo>
                  <a:cubicBezTo>
                    <a:pt x="27" y="66"/>
                    <a:pt x="0" y="110"/>
                    <a:pt x="2" y="149"/>
                  </a:cubicBezTo>
                  <a:cubicBezTo>
                    <a:pt x="4" y="192"/>
                    <a:pt x="7" y="239"/>
                    <a:pt x="17" y="282"/>
                  </a:cubicBezTo>
                  <a:cubicBezTo>
                    <a:pt x="25" y="315"/>
                    <a:pt x="31" y="346"/>
                    <a:pt x="37" y="380"/>
                  </a:cubicBezTo>
                  <a:cubicBezTo>
                    <a:pt x="53" y="457"/>
                    <a:pt x="128" y="511"/>
                    <a:pt x="205" y="511"/>
                  </a:cubicBezTo>
                  <a:cubicBezTo>
                    <a:pt x="216" y="511"/>
                    <a:pt x="227" y="510"/>
                    <a:pt x="238" y="508"/>
                  </a:cubicBezTo>
                  <a:cubicBezTo>
                    <a:pt x="329" y="487"/>
                    <a:pt x="384" y="397"/>
                    <a:pt x="366" y="309"/>
                  </a:cubicBezTo>
                  <a:cubicBezTo>
                    <a:pt x="353" y="247"/>
                    <a:pt x="339" y="185"/>
                    <a:pt x="318" y="124"/>
                  </a:cubicBezTo>
                  <a:cubicBezTo>
                    <a:pt x="312" y="95"/>
                    <a:pt x="300" y="73"/>
                    <a:pt x="279" y="52"/>
                  </a:cubicBezTo>
                  <a:cubicBezTo>
                    <a:pt x="251" y="21"/>
                    <a:pt x="212" y="3"/>
                    <a:pt x="171"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70"/>
            <p:cNvSpPr/>
            <p:nvPr/>
          </p:nvSpPr>
          <p:spPr>
            <a:xfrm>
              <a:off x="6572209" y="2786425"/>
              <a:ext cx="19363" cy="28625"/>
            </a:xfrm>
            <a:custGeom>
              <a:avLst/>
              <a:gdLst/>
              <a:ahLst/>
              <a:cxnLst/>
              <a:rect l="l" t="t" r="r" b="b"/>
              <a:pathLst>
                <a:path w="391" h="578" extrusionOk="0">
                  <a:moveTo>
                    <a:pt x="131" y="1"/>
                  </a:moveTo>
                  <a:cubicBezTo>
                    <a:pt x="124" y="1"/>
                    <a:pt x="117" y="2"/>
                    <a:pt x="109" y="4"/>
                  </a:cubicBezTo>
                  <a:cubicBezTo>
                    <a:pt x="87" y="10"/>
                    <a:pt x="64" y="20"/>
                    <a:pt x="46" y="39"/>
                  </a:cubicBezTo>
                  <a:cubicBezTo>
                    <a:pt x="23" y="61"/>
                    <a:pt x="1" y="100"/>
                    <a:pt x="3" y="133"/>
                  </a:cubicBezTo>
                  <a:cubicBezTo>
                    <a:pt x="5" y="195"/>
                    <a:pt x="13" y="250"/>
                    <a:pt x="25" y="310"/>
                  </a:cubicBezTo>
                  <a:cubicBezTo>
                    <a:pt x="36" y="359"/>
                    <a:pt x="48" y="408"/>
                    <a:pt x="62" y="453"/>
                  </a:cubicBezTo>
                  <a:cubicBezTo>
                    <a:pt x="82" y="525"/>
                    <a:pt x="145" y="578"/>
                    <a:pt x="217" y="578"/>
                  </a:cubicBezTo>
                  <a:cubicBezTo>
                    <a:pt x="228" y="578"/>
                    <a:pt x="238" y="577"/>
                    <a:pt x="249" y="574"/>
                  </a:cubicBezTo>
                  <a:cubicBezTo>
                    <a:pt x="331" y="556"/>
                    <a:pt x="391" y="467"/>
                    <a:pt x="370" y="387"/>
                  </a:cubicBezTo>
                  <a:cubicBezTo>
                    <a:pt x="341" y="279"/>
                    <a:pt x="311" y="174"/>
                    <a:pt x="261" y="74"/>
                  </a:cubicBezTo>
                  <a:cubicBezTo>
                    <a:pt x="239" y="28"/>
                    <a:pt x="190" y="2"/>
                    <a:pt x="138" y="2"/>
                  </a:cubicBezTo>
                  <a:cubicBezTo>
                    <a:pt x="136" y="1"/>
                    <a:pt x="133" y="1"/>
                    <a:pt x="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70"/>
            <p:cNvSpPr/>
            <p:nvPr/>
          </p:nvSpPr>
          <p:spPr>
            <a:xfrm>
              <a:off x="5706098" y="3109070"/>
              <a:ext cx="18472" cy="19216"/>
            </a:xfrm>
            <a:custGeom>
              <a:avLst/>
              <a:gdLst/>
              <a:ahLst/>
              <a:cxnLst/>
              <a:rect l="l" t="t" r="r" b="b"/>
              <a:pathLst>
                <a:path w="373" h="388" extrusionOk="0">
                  <a:moveTo>
                    <a:pt x="130" y="1"/>
                  </a:moveTo>
                  <a:cubicBezTo>
                    <a:pt x="110" y="1"/>
                    <a:pt x="89" y="7"/>
                    <a:pt x="75" y="13"/>
                  </a:cubicBezTo>
                  <a:cubicBezTo>
                    <a:pt x="17" y="44"/>
                    <a:pt x="1" y="111"/>
                    <a:pt x="28" y="167"/>
                  </a:cubicBezTo>
                  <a:cubicBezTo>
                    <a:pt x="54" y="222"/>
                    <a:pt x="85" y="269"/>
                    <a:pt x="116" y="321"/>
                  </a:cubicBezTo>
                  <a:cubicBezTo>
                    <a:pt x="140" y="362"/>
                    <a:pt x="182" y="387"/>
                    <a:pt x="226" y="387"/>
                  </a:cubicBezTo>
                  <a:cubicBezTo>
                    <a:pt x="246" y="387"/>
                    <a:pt x="265" y="383"/>
                    <a:pt x="284" y="372"/>
                  </a:cubicBezTo>
                  <a:cubicBezTo>
                    <a:pt x="344" y="341"/>
                    <a:pt x="372" y="263"/>
                    <a:pt x="335" y="204"/>
                  </a:cubicBezTo>
                  <a:cubicBezTo>
                    <a:pt x="300" y="144"/>
                    <a:pt x="268" y="81"/>
                    <a:pt x="212" y="38"/>
                  </a:cubicBezTo>
                  <a:cubicBezTo>
                    <a:pt x="200" y="21"/>
                    <a:pt x="182" y="11"/>
                    <a:pt x="163" y="7"/>
                  </a:cubicBezTo>
                  <a:cubicBezTo>
                    <a:pt x="153" y="3"/>
                    <a:pt x="14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70"/>
            <p:cNvSpPr/>
            <p:nvPr/>
          </p:nvSpPr>
          <p:spPr>
            <a:xfrm>
              <a:off x="5692727" y="3120064"/>
              <a:ext cx="15055" cy="20107"/>
            </a:xfrm>
            <a:custGeom>
              <a:avLst/>
              <a:gdLst/>
              <a:ahLst/>
              <a:cxnLst/>
              <a:rect l="l" t="t" r="r" b="b"/>
              <a:pathLst>
                <a:path w="304" h="406" extrusionOk="0">
                  <a:moveTo>
                    <a:pt x="113" y="0"/>
                  </a:moveTo>
                  <a:cubicBezTo>
                    <a:pt x="107" y="0"/>
                    <a:pt x="99" y="0"/>
                    <a:pt x="90" y="2"/>
                  </a:cubicBezTo>
                  <a:cubicBezTo>
                    <a:pt x="31" y="15"/>
                    <a:pt x="0" y="72"/>
                    <a:pt x="10" y="127"/>
                  </a:cubicBezTo>
                  <a:cubicBezTo>
                    <a:pt x="17" y="158"/>
                    <a:pt x="21" y="189"/>
                    <a:pt x="31" y="220"/>
                  </a:cubicBezTo>
                  <a:lnTo>
                    <a:pt x="62" y="312"/>
                  </a:lnTo>
                  <a:cubicBezTo>
                    <a:pt x="72" y="343"/>
                    <a:pt x="86" y="369"/>
                    <a:pt x="113" y="386"/>
                  </a:cubicBezTo>
                  <a:cubicBezTo>
                    <a:pt x="132" y="399"/>
                    <a:pt x="154" y="406"/>
                    <a:pt x="176" y="406"/>
                  </a:cubicBezTo>
                  <a:cubicBezTo>
                    <a:pt x="185" y="406"/>
                    <a:pt x="194" y="405"/>
                    <a:pt x="203" y="402"/>
                  </a:cubicBezTo>
                  <a:cubicBezTo>
                    <a:pt x="234" y="394"/>
                    <a:pt x="261" y="376"/>
                    <a:pt x="277" y="351"/>
                  </a:cubicBezTo>
                  <a:cubicBezTo>
                    <a:pt x="294" y="328"/>
                    <a:pt x="304" y="289"/>
                    <a:pt x="294" y="261"/>
                  </a:cubicBezTo>
                  <a:cubicBezTo>
                    <a:pt x="271" y="189"/>
                    <a:pt x="244" y="119"/>
                    <a:pt x="209" y="56"/>
                  </a:cubicBezTo>
                  <a:cubicBezTo>
                    <a:pt x="191" y="21"/>
                    <a:pt x="152"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70"/>
            <p:cNvSpPr/>
            <p:nvPr/>
          </p:nvSpPr>
          <p:spPr>
            <a:xfrm>
              <a:off x="6755286" y="3133633"/>
              <a:ext cx="13569" cy="13372"/>
            </a:xfrm>
            <a:custGeom>
              <a:avLst/>
              <a:gdLst/>
              <a:ahLst/>
              <a:cxnLst/>
              <a:rect l="l" t="t" r="r" b="b"/>
              <a:pathLst>
                <a:path w="274" h="270" extrusionOk="0">
                  <a:moveTo>
                    <a:pt x="78" y="1"/>
                  </a:moveTo>
                  <a:cubicBezTo>
                    <a:pt x="66" y="1"/>
                    <a:pt x="54" y="6"/>
                    <a:pt x="42" y="15"/>
                  </a:cubicBezTo>
                  <a:cubicBezTo>
                    <a:pt x="3" y="44"/>
                    <a:pt x="1" y="97"/>
                    <a:pt x="27" y="136"/>
                  </a:cubicBezTo>
                  <a:lnTo>
                    <a:pt x="103" y="235"/>
                  </a:lnTo>
                  <a:cubicBezTo>
                    <a:pt x="122" y="257"/>
                    <a:pt x="148" y="270"/>
                    <a:pt x="175" y="270"/>
                  </a:cubicBezTo>
                  <a:cubicBezTo>
                    <a:pt x="193" y="270"/>
                    <a:pt x="211" y="264"/>
                    <a:pt x="226" y="251"/>
                  </a:cubicBezTo>
                  <a:cubicBezTo>
                    <a:pt x="263" y="223"/>
                    <a:pt x="274" y="163"/>
                    <a:pt x="243" y="128"/>
                  </a:cubicBezTo>
                  <a:cubicBezTo>
                    <a:pt x="214" y="95"/>
                    <a:pt x="187" y="65"/>
                    <a:pt x="157" y="34"/>
                  </a:cubicBezTo>
                  <a:cubicBezTo>
                    <a:pt x="142" y="15"/>
                    <a:pt x="124" y="5"/>
                    <a:pt x="101" y="3"/>
                  </a:cubicBezTo>
                  <a:lnTo>
                    <a:pt x="91" y="3"/>
                  </a:lnTo>
                  <a:cubicBezTo>
                    <a:pt x="87" y="1"/>
                    <a:pt x="82" y="1"/>
                    <a:pt x="78"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70"/>
            <p:cNvSpPr/>
            <p:nvPr/>
          </p:nvSpPr>
          <p:spPr>
            <a:xfrm>
              <a:off x="6738003" y="3136951"/>
              <a:ext cx="18175" cy="26991"/>
            </a:xfrm>
            <a:custGeom>
              <a:avLst/>
              <a:gdLst/>
              <a:ahLst/>
              <a:cxnLst/>
              <a:rect l="l" t="t" r="r" b="b"/>
              <a:pathLst>
                <a:path w="367" h="545" extrusionOk="0">
                  <a:moveTo>
                    <a:pt x="134" y="0"/>
                  </a:moveTo>
                  <a:cubicBezTo>
                    <a:pt x="131" y="0"/>
                    <a:pt x="128" y="1"/>
                    <a:pt x="124" y="2"/>
                  </a:cubicBezTo>
                  <a:cubicBezTo>
                    <a:pt x="89" y="8"/>
                    <a:pt x="52" y="28"/>
                    <a:pt x="32" y="55"/>
                  </a:cubicBezTo>
                  <a:cubicBezTo>
                    <a:pt x="28" y="65"/>
                    <a:pt x="19" y="76"/>
                    <a:pt x="13" y="86"/>
                  </a:cubicBezTo>
                  <a:cubicBezTo>
                    <a:pt x="3" y="111"/>
                    <a:pt x="1" y="135"/>
                    <a:pt x="3" y="162"/>
                  </a:cubicBezTo>
                  <a:cubicBezTo>
                    <a:pt x="3" y="246"/>
                    <a:pt x="32" y="330"/>
                    <a:pt x="52" y="412"/>
                  </a:cubicBezTo>
                  <a:cubicBezTo>
                    <a:pt x="54" y="424"/>
                    <a:pt x="60" y="439"/>
                    <a:pt x="62" y="451"/>
                  </a:cubicBezTo>
                  <a:cubicBezTo>
                    <a:pt x="73" y="476"/>
                    <a:pt x="91" y="496"/>
                    <a:pt x="112" y="513"/>
                  </a:cubicBezTo>
                  <a:cubicBezTo>
                    <a:pt x="140" y="534"/>
                    <a:pt x="174" y="544"/>
                    <a:pt x="208" y="544"/>
                  </a:cubicBezTo>
                  <a:cubicBezTo>
                    <a:pt x="213" y="544"/>
                    <a:pt x="219" y="544"/>
                    <a:pt x="225" y="543"/>
                  </a:cubicBezTo>
                  <a:cubicBezTo>
                    <a:pt x="266" y="537"/>
                    <a:pt x="300" y="515"/>
                    <a:pt x="327" y="484"/>
                  </a:cubicBezTo>
                  <a:cubicBezTo>
                    <a:pt x="350" y="455"/>
                    <a:pt x="366" y="408"/>
                    <a:pt x="358" y="371"/>
                  </a:cubicBezTo>
                  <a:cubicBezTo>
                    <a:pt x="342" y="316"/>
                    <a:pt x="329" y="260"/>
                    <a:pt x="315" y="205"/>
                  </a:cubicBezTo>
                  <a:cubicBezTo>
                    <a:pt x="305" y="164"/>
                    <a:pt x="290" y="125"/>
                    <a:pt x="274" y="86"/>
                  </a:cubicBezTo>
                  <a:cubicBezTo>
                    <a:pt x="249" y="35"/>
                    <a:pt x="198" y="2"/>
                    <a:pt x="143" y="2"/>
                  </a:cubicBezTo>
                  <a:cubicBezTo>
                    <a:pt x="139" y="1"/>
                    <a:pt x="137" y="0"/>
                    <a:pt x="134"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70"/>
            <p:cNvSpPr/>
            <p:nvPr/>
          </p:nvSpPr>
          <p:spPr>
            <a:xfrm>
              <a:off x="6714233" y="3150223"/>
              <a:ext cx="14213" cy="23079"/>
            </a:xfrm>
            <a:custGeom>
              <a:avLst/>
              <a:gdLst/>
              <a:ahLst/>
              <a:cxnLst/>
              <a:rect l="l" t="t" r="r" b="b"/>
              <a:pathLst>
                <a:path w="287" h="466" extrusionOk="0">
                  <a:moveTo>
                    <a:pt x="137" y="0"/>
                  </a:moveTo>
                  <a:cubicBezTo>
                    <a:pt x="74" y="0"/>
                    <a:pt x="11" y="49"/>
                    <a:pt x="7" y="113"/>
                  </a:cubicBezTo>
                  <a:cubicBezTo>
                    <a:pt x="1" y="191"/>
                    <a:pt x="5" y="267"/>
                    <a:pt x="7" y="345"/>
                  </a:cubicBezTo>
                  <a:cubicBezTo>
                    <a:pt x="9" y="380"/>
                    <a:pt x="36" y="417"/>
                    <a:pt x="60" y="437"/>
                  </a:cubicBezTo>
                  <a:cubicBezTo>
                    <a:pt x="85" y="456"/>
                    <a:pt x="114" y="466"/>
                    <a:pt x="144" y="466"/>
                  </a:cubicBezTo>
                  <a:cubicBezTo>
                    <a:pt x="151" y="466"/>
                    <a:pt x="158" y="465"/>
                    <a:pt x="165" y="464"/>
                  </a:cubicBezTo>
                  <a:cubicBezTo>
                    <a:pt x="202" y="460"/>
                    <a:pt x="237" y="440"/>
                    <a:pt x="257" y="411"/>
                  </a:cubicBezTo>
                  <a:cubicBezTo>
                    <a:pt x="282" y="380"/>
                    <a:pt x="286" y="345"/>
                    <a:pt x="286" y="306"/>
                  </a:cubicBezTo>
                  <a:cubicBezTo>
                    <a:pt x="284" y="243"/>
                    <a:pt x="278" y="177"/>
                    <a:pt x="268" y="113"/>
                  </a:cubicBezTo>
                  <a:cubicBezTo>
                    <a:pt x="257" y="54"/>
                    <a:pt x="214" y="9"/>
                    <a:pt x="155" y="0"/>
                  </a:cubicBezTo>
                  <a:lnTo>
                    <a:pt x="140" y="0"/>
                  </a:lnTo>
                  <a:cubicBezTo>
                    <a:pt x="139" y="0"/>
                    <a:pt x="138" y="0"/>
                    <a:pt x="137"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70"/>
            <p:cNvSpPr/>
            <p:nvPr/>
          </p:nvSpPr>
          <p:spPr>
            <a:xfrm>
              <a:off x="6140639" y="2821042"/>
              <a:ext cx="18125" cy="17581"/>
            </a:xfrm>
            <a:custGeom>
              <a:avLst/>
              <a:gdLst/>
              <a:ahLst/>
              <a:cxnLst/>
              <a:rect l="l" t="t" r="r" b="b"/>
              <a:pathLst>
                <a:path w="366" h="355" extrusionOk="0">
                  <a:moveTo>
                    <a:pt x="124" y="0"/>
                  </a:moveTo>
                  <a:cubicBezTo>
                    <a:pt x="99" y="2"/>
                    <a:pt x="70" y="11"/>
                    <a:pt x="50" y="27"/>
                  </a:cubicBezTo>
                  <a:cubicBezTo>
                    <a:pt x="33" y="39"/>
                    <a:pt x="21" y="54"/>
                    <a:pt x="13" y="72"/>
                  </a:cubicBezTo>
                  <a:cubicBezTo>
                    <a:pt x="3" y="99"/>
                    <a:pt x="1" y="136"/>
                    <a:pt x="13" y="162"/>
                  </a:cubicBezTo>
                  <a:cubicBezTo>
                    <a:pt x="31" y="191"/>
                    <a:pt x="48" y="224"/>
                    <a:pt x="70" y="249"/>
                  </a:cubicBezTo>
                  <a:cubicBezTo>
                    <a:pt x="87" y="269"/>
                    <a:pt x="103" y="288"/>
                    <a:pt x="122" y="308"/>
                  </a:cubicBezTo>
                  <a:cubicBezTo>
                    <a:pt x="147" y="338"/>
                    <a:pt x="183" y="355"/>
                    <a:pt x="221" y="355"/>
                  </a:cubicBezTo>
                  <a:cubicBezTo>
                    <a:pt x="247" y="355"/>
                    <a:pt x="274" y="346"/>
                    <a:pt x="298" y="329"/>
                  </a:cubicBezTo>
                  <a:cubicBezTo>
                    <a:pt x="349" y="288"/>
                    <a:pt x="366" y="203"/>
                    <a:pt x="319" y="152"/>
                  </a:cubicBezTo>
                  <a:cubicBezTo>
                    <a:pt x="278" y="105"/>
                    <a:pt x="237" y="62"/>
                    <a:pt x="191" y="23"/>
                  </a:cubicBezTo>
                  <a:cubicBezTo>
                    <a:pt x="173" y="9"/>
                    <a:pt x="146" y="0"/>
                    <a:pt x="124"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70"/>
            <p:cNvSpPr/>
            <p:nvPr/>
          </p:nvSpPr>
          <p:spPr>
            <a:xfrm>
              <a:off x="6126030" y="2826638"/>
              <a:ext cx="12925" cy="19265"/>
            </a:xfrm>
            <a:custGeom>
              <a:avLst/>
              <a:gdLst/>
              <a:ahLst/>
              <a:cxnLst/>
              <a:rect l="l" t="t" r="r" b="b"/>
              <a:pathLst>
                <a:path w="261" h="389" extrusionOk="0">
                  <a:moveTo>
                    <a:pt x="105" y="0"/>
                  </a:moveTo>
                  <a:cubicBezTo>
                    <a:pt x="101" y="2"/>
                    <a:pt x="97" y="2"/>
                    <a:pt x="93" y="2"/>
                  </a:cubicBezTo>
                  <a:cubicBezTo>
                    <a:pt x="49" y="8"/>
                    <a:pt x="6" y="47"/>
                    <a:pt x="4" y="92"/>
                  </a:cubicBezTo>
                  <a:cubicBezTo>
                    <a:pt x="4" y="129"/>
                    <a:pt x="0" y="164"/>
                    <a:pt x="6" y="201"/>
                  </a:cubicBezTo>
                  <a:cubicBezTo>
                    <a:pt x="8" y="228"/>
                    <a:pt x="15" y="259"/>
                    <a:pt x="19" y="287"/>
                  </a:cubicBezTo>
                  <a:cubicBezTo>
                    <a:pt x="28" y="346"/>
                    <a:pt x="78" y="389"/>
                    <a:pt x="135" y="389"/>
                  </a:cubicBezTo>
                  <a:cubicBezTo>
                    <a:pt x="140" y="389"/>
                    <a:pt x="145" y="389"/>
                    <a:pt x="150" y="388"/>
                  </a:cubicBezTo>
                  <a:cubicBezTo>
                    <a:pt x="211" y="380"/>
                    <a:pt x="261" y="318"/>
                    <a:pt x="250" y="257"/>
                  </a:cubicBezTo>
                  <a:cubicBezTo>
                    <a:pt x="240" y="193"/>
                    <a:pt x="232" y="123"/>
                    <a:pt x="203" y="64"/>
                  </a:cubicBezTo>
                  <a:cubicBezTo>
                    <a:pt x="185" y="25"/>
                    <a:pt x="150" y="0"/>
                    <a:pt x="105"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70"/>
            <p:cNvSpPr/>
            <p:nvPr/>
          </p:nvSpPr>
          <p:spPr>
            <a:xfrm>
              <a:off x="6107411" y="2831590"/>
              <a:ext cx="14609" cy="21345"/>
            </a:xfrm>
            <a:custGeom>
              <a:avLst/>
              <a:gdLst/>
              <a:ahLst/>
              <a:cxnLst/>
              <a:rect l="l" t="t" r="r" b="b"/>
              <a:pathLst>
                <a:path w="295" h="431" extrusionOk="0">
                  <a:moveTo>
                    <a:pt x="122" y="1"/>
                  </a:moveTo>
                  <a:cubicBezTo>
                    <a:pt x="124" y="3"/>
                    <a:pt x="118" y="3"/>
                    <a:pt x="109" y="5"/>
                  </a:cubicBezTo>
                  <a:cubicBezTo>
                    <a:pt x="77" y="11"/>
                    <a:pt x="46" y="29"/>
                    <a:pt x="25" y="54"/>
                  </a:cubicBezTo>
                  <a:cubicBezTo>
                    <a:pt x="3" y="83"/>
                    <a:pt x="1" y="114"/>
                    <a:pt x="1" y="146"/>
                  </a:cubicBezTo>
                  <a:cubicBezTo>
                    <a:pt x="3" y="204"/>
                    <a:pt x="11" y="259"/>
                    <a:pt x="17" y="317"/>
                  </a:cubicBezTo>
                  <a:cubicBezTo>
                    <a:pt x="27" y="382"/>
                    <a:pt x="84" y="431"/>
                    <a:pt x="150" y="431"/>
                  </a:cubicBezTo>
                  <a:cubicBezTo>
                    <a:pt x="156" y="431"/>
                    <a:pt x="163" y="430"/>
                    <a:pt x="169" y="429"/>
                  </a:cubicBezTo>
                  <a:cubicBezTo>
                    <a:pt x="241" y="419"/>
                    <a:pt x="294" y="349"/>
                    <a:pt x="282" y="278"/>
                  </a:cubicBezTo>
                  <a:cubicBezTo>
                    <a:pt x="274" y="220"/>
                    <a:pt x="263" y="165"/>
                    <a:pt x="249" y="111"/>
                  </a:cubicBezTo>
                  <a:cubicBezTo>
                    <a:pt x="245" y="101"/>
                    <a:pt x="243" y="87"/>
                    <a:pt x="239" y="77"/>
                  </a:cubicBezTo>
                  <a:cubicBezTo>
                    <a:pt x="231" y="56"/>
                    <a:pt x="214" y="40"/>
                    <a:pt x="200" y="25"/>
                  </a:cubicBezTo>
                  <a:cubicBezTo>
                    <a:pt x="177" y="11"/>
                    <a:pt x="151" y="1"/>
                    <a:pt x="122"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70"/>
            <p:cNvSpPr/>
            <p:nvPr/>
          </p:nvSpPr>
          <p:spPr>
            <a:xfrm>
              <a:off x="6399086" y="2835552"/>
              <a:ext cx="13767" cy="20751"/>
            </a:xfrm>
            <a:custGeom>
              <a:avLst/>
              <a:gdLst/>
              <a:ahLst/>
              <a:cxnLst/>
              <a:rect l="l" t="t" r="r" b="b"/>
              <a:pathLst>
                <a:path w="278" h="419" extrusionOk="0">
                  <a:moveTo>
                    <a:pt x="114" y="1"/>
                  </a:moveTo>
                  <a:cubicBezTo>
                    <a:pt x="112" y="3"/>
                    <a:pt x="105" y="3"/>
                    <a:pt x="101" y="3"/>
                  </a:cubicBezTo>
                  <a:cubicBezTo>
                    <a:pt x="52" y="11"/>
                    <a:pt x="9" y="48"/>
                    <a:pt x="3" y="99"/>
                  </a:cubicBezTo>
                  <a:cubicBezTo>
                    <a:pt x="1" y="140"/>
                    <a:pt x="1" y="179"/>
                    <a:pt x="5" y="218"/>
                  </a:cubicBezTo>
                  <a:cubicBezTo>
                    <a:pt x="11" y="249"/>
                    <a:pt x="15" y="280"/>
                    <a:pt x="21" y="313"/>
                  </a:cubicBezTo>
                  <a:cubicBezTo>
                    <a:pt x="31" y="374"/>
                    <a:pt x="82" y="419"/>
                    <a:pt x="144" y="419"/>
                  </a:cubicBezTo>
                  <a:cubicBezTo>
                    <a:pt x="150" y="419"/>
                    <a:pt x="157" y="418"/>
                    <a:pt x="163" y="417"/>
                  </a:cubicBezTo>
                  <a:cubicBezTo>
                    <a:pt x="229" y="407"/>
                    <a:pt x="278" y="345"/>
                    <a:pt x="268" y="278"/>
                  </a:cubicBezTo>
                  <a:cubicBezTo>
                    <a:pt x="261" y="247"/>
                    <a:pt x="257" y="216"/>
                    <a:pt x="251" y="181"/>
                  </a:cubicBezTo>
                  <a:cubicBezTo>
                    <a:pt x="243" y="144"/>
                    <a:pt x="235" y="105"/>
                    <a:pt x="218" y="68"/>
                  </a:cubicBezTo>
                  <a:cubicBezTo>
                    <a:pt x="200" y="27"/>
                    <a:pt x="159"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70"/>
            <p:cNvSpPr/>
            <p:nvPr/>
          </p:nvSpPr>
          <p:spPr>
            <a:xfrm>
              <a:off x="6382447" y="2841148"/>
              <a:ext cx="13767" cy="19414"/>
            </a:xfrm>
            <a:custGeom>
              <a:avLst/>
              <a:gdLst/>
              <a:ahLst/>
              <a:cxnLst/>
              <a:rect l="l" t="t" r="r" b="b"/>
              <a:pathLst>
                <a:path w="278" h="392" extrusionOk="0">
                  <a:moveTo>
                    <a:pt x="113" y="1"/>
                  </a:moveTo>
                  <a:cubicBezTo>
                    <a:pt x="111" y="3"/>
                    <a:pt x="105" y="3"/>
                    <a:pt x="101" y="3"/>
                  </a:cubicBezTo>
                  <a:cubicBezTo>
                    <a:pt x="70" y="7"/>
                    <a:pt x="41" y="23"/>
                    <a:pt x="23" y="46"/>
                  </a:cubicBezTo>
                  <a:cubicBezTo>
                    <a:pt x="2" y="72"/>
                    <a:pt x="0" y="99"/>
                    <a:pt x="0" y="130"/>
                  </a:cubicBezTo>
                  <a:cubicBezTo>
                    <a:pt x="0" y="181"/>
                    <a:pt x="11" y="232"/>
                    <a:pt x="21" y="284"/>
                  </a:cubicBezTo>
                  <a:cubicBezTo>
                    <a:pt x="32" y="345"/>
                    <a:pt x="81" y="392"/>
                    <a:pt x="142" y="392"/>
                  </a:cubicBezTo>
                  <a:cubicBezTo>
                    <a:pt x="148" y="392"/>
                    <a:pt x="154" y="391"/>
                    <a:pt x="160" y="390"/>
                  </a:cubicBezTo>
                  <a:cubicBezTo>
                    <a:pt x="224" y="382"/>
                    <a:pt x="277" y="319"/>
                    <a:pt x="265" y="251"/>
                  </a:cubicBezTo>
                  <a:cubicBezTo>
                    <a:pt x="255" y="189"/>
                    <a:pt x="242" y="128"/>
                    <a:pt x="222" y="68"/>
                  </a:cubicBezTo>
                  <a:cubicBezTo>
                    <a:pt x="206" y="25"/>
                    <a:pt x="156"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70"/>
            <p:cNvSpPr/>
            <p:nvPr/>
          </p:nvSpPr>
          <p:spPr>
            <a:xfrm>
              <a:off x="6047590" y="2901567"/>
              <a:ext cx="19462" cy="22732"/>
            </a:xfrm>
            <a:custGeom>
              <a:avLst/>
              <a:gdLst/>
              <a:ahLst/>
              <a:cxnLst/>
              <a:rect l="l" t="t" r="r" b="b"/>
              <a:pathLst>
                <a:path w="393" h="459" extrusionOk="0">
                  <a:moveTo>
                    <a:pt x="121" y="0"/>
                  </a:moveTo>
                  <a:cubicBezTo>
                    <a:pt x="98" y="0"/>
                    <a:pt x="77" y="8"/>
                    <a:pt x="60" y="24"/>
                  </a:cubicBezTo>
                  <a:cubicBezTo>
                    <a:pt x="19" y="57"/>
                    <a:pt x="0" y="116"/>
                    <a:pt x="23" y="165"/>
                  </a:cubicBezTo>
                  <a:cubicBezTo>
                    <a:pt x="64" y="249"/>
                    <a:pt x="115" y="329"/>
                    <a:pt x="162" y="407"/>
                  </a:cubicBezTo>
                  <a:cubicBezTo>
                    <a:pt x="177" y="434"/>
                    <a:pt x="216" y="453"/>
                    <a:pt x="247" y="457"/>
                  </a:cubicBezTo>
                  <a:cubicBezTo>
                    <a:pt x="253" y="458"/>
                    <a:pt x="259" y="458"/>
                    <a:pt x="266" y="458"/>
                  </a:cubicBezTo>
                  <a:cubicBezTo>
                    <a:pt x="293" y="458"/>
                    <a:pt x="321" y="449"/>
                    <a:pt x="343" y="432"/>
                  </a:cubicBezTo>
                  <a:cubicBezTo>
                    <a:pt x="370" y="412"/>
                    <a:pt x="388" y="381"/>
                    <a:pt x="392" y="346"/>
                  </a:cubicBezTo>
                  <a:lnTo>
                    <a:pt x="392" y="313"/>
                  </a:lnTo>
                  <a:cubicBezTo>
                    <a:pt x="390" y="291"/>
                    <a:pt x="380" y="270"/>
                    <a:pt x="368" y="252"/>
                  </a:cubicBezTo>
                  <a:cubicBezTo>
                    <a:pt x="343" y="213"/>
                    <a:pt x="320" y="178"/>
                    <a:pt x="298" y="139"/>
                  </a:cubicBezTo>
                  <a:cubicBezTo>
                    <a:pt x="288" y="124"/>
                    <a:pt x="277" y="106"/>
                    <a:pt x="267" y="89"/>
                  </a:cubicBezTo>
                  <a:cubicBezTo>
                    <a:pt x="249" y="65"/>
                    <a:pt x="228" y="44"/>
                    <a:pt x="208" y="24"/>
                  </a:cubicBezTo>
                  <a:cubicBezTo>
                    <a:pt x="189" y="11"/>
                    <a:pt x="173" y="3"/>
                    <a:pt x="152" y="1"/>
                  </a:cubicBezTo>
                  <a:lnTo>
                    <a:pt x="136" y="1"/>
                  </a:lnTo>
                  <a:cubicBezTo>
                    <a:pt x="131" y="1"/>
                    <a:pt x="126"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70"/>
            <p:cNvSpPr/>
            <p:nvPr/>
          </p:nvSpPr>
          <p:spPr>
            <a:xfrm>
              <a:off x="6037934" y="2908797"/>
              <a:ext cx="12925" cy="17978"/>
            </a:xfrm>
            <a:custGeom>
              <a:avLst/>
              <a:gdLst/>
              <a:ahLst/>
              <a:cxnLst/>
              <a:rect l="l" t="t" r="r" b="b"/>
              <a:pathLst>
                <a:path w="261" h="363" extrusionOk="0">
                  <a:moveTo>
                    <a:pt x="109" y="1"/>
                  </a:moveTo>
                  <a:cubicBezTo>
                    <a:pt x="103" y="1"/>
                    <a:pt x="97" y="1"/>
                    <a:pt x="93" y="3"/>
                  </a:cubicBezTo>
                  <a:cubicBezTo>
                    <a:pt x="50" y="9"/>
                    <a:pt x="5" y="46"/>
                    <a:pt x="3" y="93"/>
                  </a:cubicBezTo>
                  <a:cubicBezTo>
                    <a:pt x="0" y="126"/>
                    <a:pt x="3" y="159"/>
                    <a:pt x="7" y="190"/>
                  </a:cubicBezTo>
                  <a:cubicBezTo>
                    <a:pt x="13" y="214"/>
                    <a:pt x="19" y="237"/>
                    <a:pt x="23" y="261"/>
                  </a:cubicBezTo>
                  <a:cubicBezTo>
                    <a:pt x="31" y="292"/>
                    <a:pt x="41" y="319"/>
                    <a:pt x="70" y="339"/>
                  </a:cubicBezTo>
                  <a:cubicBezTo>
                    <a:pt x="92" y="356"/>
                    <a:pt x="118" y="362"/>
                    <a:pt x="145" y="362"/>
                  </a:cubicBezTo>
                  <a:cubicBezTo>
                    <a:pt x="149" y="362"/>
                    <a:pt x="153" y="362"/>
                    <a:pt x="156" y="362"/>
                  </a:cubicBezTo>
                  <a:cubicBezTo>
                    <a:pt x="187" y="358"/>
                    <a:pt x="216" y="341"/>
                    <a:pt x="234" y="317"/>
                  </a:cubicBezTo>
                  <a:cubicBezTo>
                    <a:pt x="251" y="292"/>
                    <a:pt x="261" y="259"/>
                    <a:pt x="257" y="229"/>
                  </a:cubicBezTo>
                  <a:cubicBezTo>
                    <a:pt x="245" y="173"/>
                    <a:pt x="234" y="116"/>
                    <a:pt x="208" y="64"/>
                  </a:cubicBezTo>
                  <a:cubicBezTo>
                    <a:pt x="189" y="26"/>
                    <a:pt x="15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70"/>
            <p:cNvSpPr/>
            <p:nvPr/>
          </p:nvSpPr>
          <p:spPr>
            <a:xfrm>
              <a:off x="6021245" y="2910729"/>
              <a:ext cx="14312" cy="22583"/>
            </a:xfrm>
            <a:custGeom>
              <a:avLst/>
              <a:gdLst/>
              <a:ahLst/>
              <a:cxnLst/>
              <a:rect l="l" t="t" r="r" b="b"/>
              <a:pathLst>
                <a:path w="289" h="456" extrusionOk="0">
                  <a:moveTo>
                    <a:pt x="141" y="1"/>
                  </a:moveTo>
                  <a:cubicBezTo>
                    <a:pt x="75" y="1"/>
                    <a:pt x="24" y="48"/>
                    <a:pt x="13" y="108"/>
                  </a:cubicBezTo>
                  <a:cubicBezTo>
                    <a:pt x="1" y="186"/>
                    <a:pt x="9" y="263"/>
                    <a:pt x="17" y="341"/>
                  </a:cubicBezTo>
                  <a:cubicBezTo>
                    <a:pt x="21" y="407"/>
                    <a:pt x="87" y="456"/>
                    <a:pt x="150" y="456"/>
                  </a:cubicBezTo>
                  <a:cubicBezTo>
                    <a:pt x="155" y="456"/>
                    <a:pt x="161" y="455"/>
                    <a:pt x="167" y="454"/>
                  </a:cubicBezTo>
                  <a:cubicBezTo>
                    <a:pt x="243" y="444"/>
                    <a:pt x="288" y="376"/>
                    <a:pt x="280" y="302"/>
                  </a:cubicBezTo>
                  <a:cubicBezTo>
                    <a:pt x="276" y="237"/>
                    <a:pt x="270" y="169"/>
                    <a:pt x="259" y="106"/>
                  </a:cubicBezTo>
                  <a:cubicBezTo>
                    <a:pt x="249" y="52"/>
                    <a:pt x="212" y="7"/>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70"/>
            <p:cNvSpPr/>
            <p:nvPr/>
          </p:nvSpPr>
          <p:spPr>
            <a:xfrm>
              <a:off x="6000546" y="3314591"/>
              <a:ext cx="19264" cy="21246"/>
            </a:xfrm>
            <a:custGeom>
              <a:avLst/>
              <a:gdLst/>
              <a:ahLst/>
              <a:cxnLst/>
              <a:rect l="l" t="t" r="r" b="b"/>
              <a:pathLst>
                <a:path w="389" h="429" extrusionOk="0">
                  <a:moveTo>
                    <a:pt x="126" y="0"/>
                  </a:moveTo>
                  <a:cubicBezTo>
                    <a:pt x="102" y="0"/>
                    <a:pt x="77" y="10"/>
                    <a:pt x="58" y="26"/>
                  </a:cubicBezTo>
                  <a:cubicBezTo>
                    <a:pt x="39" y="42"/>
                    <a:pt x="27" y="56"/>
                    <a:pt x="17" y="79"/>
                  </a:cubicBezTo>
                  <a:cubicBezTo>
                    <a:pt x="0" y="116"/>
                    <a:pt x="7" y="147"/>
                    <a:pt x="17" y="182"/>
                  </a:cubicBezTo>
                  <a:cubicBezTo>
                    <a:pt x="27" y="216"/>
                    <a:pt x="52" y="243"/>
                    <a:pt x="72" y="274"/>
                  </a:cubicBezTo>
                  <a:cubicBezTo>
                    <a:pt x="87" y="300"/>
                    <a:pt x="99" y="325"/>
                    <a:pt x="111" y="350"/>
                  </a:cubicBezTo>
                  <a:cubicBezTo>
                    <a:pt x="128" y="381"/>
                    <a:pt x="150" y="405"/>
                    <a:pt x="183" y="417"/>
                  </a:cubicBezTo>
                  <a:cubicBezTo>
                    <a:pt x="199" y="425"/>
                    <a:pt x="217" y="428"/>
                    <a:pt x="234" y="428"/>
                  </a:cubicBezTo>
                  <a:cubicBezTo>
                    <a:pt x="252" y="428"/>
                    <a:pt x="269" y="425"/>
                    <a:pt x="286" y="417"/>
                  </a:cubicBezTo>
                  <a:cubicBezTo>
                    <a:pt x="349" y="391"/>
                    <a:pt x="388" y="309"/>
                    <a:pt x="355" y="243"/>
                  </a:cubicBezTo>
                  <a:cubicBezTo>
                    <a:pt x="339" y="210"/>
                    <a:pt x="323" y="179"/>
                    <a:pt x="304" y="147"/>
                  </a:cubicBezTo>
                  <a:cubicBezTo>
                    <a:pt x="294" y="126"/>
                    <a:pt x="282" y="106"/>
                    <a:pt x="267" y="85"/>
                  </a:cubicBezTo>
                  <a:cubicBezTo>
                    <a:pt x="253" y="63"/>
                    <a:pt x="236" y="44"/>
                    <a:pt x="216" y="26"/>
                  </a:cubicBezTo>
                  <a:cubicBezTo>
                    <a:pt x="199" y="13"/>
                    <a:pt x="179" y="3"/>
                    <a:pt x="154" y="1"/>
                  </a:cubicBezTo>
                  <a:lnTo>
                    <a:pt x="138" y="1"/>
                  </a:lnTo>
                  <a:cubicBezTo>
                    <a:pt x="134" y="0"/>
                    <a:pt x="13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70"/>
            <p:cNvSpPr/>
            <p:nvPr/>
          </p:nvSpPr>
          <p:spPr>
            <a:xfrm>
              <a:off x="5986234" y="3320930"/>
              <a:ext cx="12133" cy="18374"/>
            </a:xfrm>
            <a:custGeom>
              <a:avLst/>
              <a:gdLst/>
              <a:ahLst/>
              <a:cxnLst/>
              <a:rect l="l" t="t" r="r" b="b"/>
              <a:pathLst>
                <a:path w="245" h="371" extrusionOk="0">
                  <a:moveTo>
                    <a:pt x="84" y="0"/>
                  </a:moveTo>
                  <a:cubicBezTo>
                    <a:pt x="60" y="2"/>
                    <a:pt x="37" y="19"/>
                    <a:pt x="21" y="35"/>
                  </a:cubicBezTo>
                  <a:cubicBezTo>
                    <a:pt x="6" y="58"/>
                    <a:pt x="0" y="80"/>
                    <a:pt x="2" y="109"/>
                  </a:cubicBezTo>
                  <a:cubicBezTo>
                    <a:pt x="6" y="166"/>
                    <a:pt x="17" y="224"/>
                    <a:pt x="27" y="279"/>
                  </a:cubicBezTo>
                  <a:cubicBezTo>
                    <a:pt x="36" y="332"/>
                    <a:pt x="76" y="370"/>
                    <a:pt x="129" y="370"/>
                  </a:cubicBezTo>
                  <a:cubicBezTo>
                    <a:pt x="134" y="370"/>
                    <a:pt x="139" y="370"/>
                    <a:pt x="144" y="369"/>
                  </a:cubicBezTo>
                  <a:cubicBezTo>
                    <a:pt x="197" y="361"/>
                    <a:pt x="244" y="308"/>
                    <a:pt x="234" y="250"/>
                  </a:cubicBezTo>
                  <a:cubicBezTo>
                    <a:pt x="222" y="187"/>
                    <a:pt x="212" y="117"/>
                    <a:pt x="185" y="60"/>
                  </a:cubicBezTo>
                  <a:cubicBezTo>
                    <a:pt x="170" y="23"/>
                    <a:pt x="134" y="2"/>
                    <a:pt x="99" y="2"/>
                  </a:cubicBezTo>
                  <a:cubicBezTo>
                    <a:pt x="95" y="0"/>
                    <a:pt x="90"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70"/>
            <p:cNvSpPr/>
            <p:nvPr/>
          </p:nvSpPr>
          <p:spPr>
            <a:xfrm>
              <a:off x="5970982" y="3325585"/>
              <a:ext cx="11341" cy="17037"/>
            </a:xfrm>
            <a:custGeom>
              <a:avLst/>
              <a:gdLst/>
              <a:ahLst/>
              <a:cxnLst/>
              <a:rect l="l" t="t" r="r" b="b"/>
              <a:pathLst>
                <a:path w="229" h="344" extrusionOk="0">
                  <a:moveTo>
                    <a:pt x="109" y="1"/>
                  </a:moveTo>
                  <a:cubicBezTo>
                    <a:pt x="83" y="1"/>
                    <a:pt x="60" y="9"/>
                    <a:pt x="41" y="25"/>
                  </a:cubicBezTo>
                  <a:cubicBezTo>
                    <a:pt x="21" y="40"/>
                    <a:pt x="0" y="68"/>
                    <a:pt x="0" y="93"/>
                  </a:cubicBezTo>
                  <a:cubicBezTo>
                    <a:pt x="0" y="144"/>
                    <a:pt x="3" y="195"/>
                    <a:pt x="9" y="247"/>
                  </a:cubicBezTo>
                  <a:cubicBezTo>
                    <a:pt x="13" y="302"/>
                    <a:pt x="67" y="344"/>
                    <a:pt x="122" y="344"/>
                  </a:cubicBezTo>
                  <a:cubicBezTo>
                    <a:pt x="126" y="344"/>
                    <a:pt x="130" y="344"/>
                    <a:pt x="134" y="343"/>
                  </a:cubicBezTo>
                  <a:cubicBezTo>
                    <a:pt x="163" y="337"/>
                    <a:pt x="191" y="323"/>
                    <a:pt x="206" y="298"/>
                  </a:cubicBezTo>
                  <a:cubicBezTo>
                    <a:pt x="224" y="273"/>
                    <a:pt x="228" y="247"/>
                    <a:pt x="226" y="216"/>
                  </a:cubicBezTo>
                  <a:cubicBezTo>
                    <a:pt x="224" y="175"/>
                    <a:pt x="222" y="134"/>
                    <a:pt x="214" y="93"/>
                  </a:cubicBezTo>
                  <a:cubicBezTo>
                    <a:pt x="204" y="48"/>
                    <a:pt x="171" y="9"/>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70"/>
            <p:cNvSpPr/>
            <p:nvPr/>
          </p:nvSpPr>
          <p:spPr>
            <a:xfrm>
              <a:off x="5846934" y="3270813"/>
              <a:ext cx="14857" cy="17631"/>
            </a:xfrm>
            <a:custGeom>
              <a:avLst/>
              <a:gdLst/>
              <a:ahLst/>
              <a:cxnLst/>
              <a:rect l="l" t="t" r="r" b="b"/>
              <a:pathLst>
                <a:path w="300" h="356" extrusionOk="0">
                  <a:moveTo>
                    <a:pt x="111" y="1"/>
                  </a:moveTo>
                  <a:cubicBezTo>
                    <a:pt x="95" y="5"/>
                    <a:pt x="83" y="7"/>
                    <a:pt x="70" y="13"/>
                  </a:cubicBezTo>
                  <a:cubicBezTo>
                    <a:pt x="31" y="27"/>
                    <a:pt x="0" y="73"/>
                    <a:pt x="11" y="118"/>
                  </a:cubicBezTo>
                  <a:cubicBezTo>
                    <a:pt x="15" y="138"/>
                    <a:pt x="21" y="159"/>
                    <a:pt x="29" y="179"/>
                  </a:cubicBezTo>
                  <a:cubicBezTo>
                    <a:pt x="33" y="192"/>
                    <a:pt x="41" y="202"/>
                    <a:pt x="46" y="214"/>
                  </a:cubicBezTo>
                  <a:cubicBezTo>
                    <a:pt x="58" y="241"/>
                    <a:pt x="72" y="265"/>
                    <a:pt x="87" y="292"/>
                  </a:cubicBezTo>
                  <a:cubicBezTo>
                    <a:pt x="99" y="317"/>
                    <a:pt x="117" y="337"/>
                    <a:pt x="146" y="347"/>
                  </a:cubicBezTo>
                  <a:cubicBezTo>
                    <a:pt x="158" y="353"/>
                    <a:pt x="172" y="355"/>
                    <a:pt x="187" y="355"/>
                  </a:cubicBezTo>
                  <a:cubicBezTo>
                    <a:pt x="201" y="355"/>
                    <a:pt x="216" y="353"/>
                    <a:pt x="230" y="347"/>
                  </a:cubicBezTo>
                  <a:cubicBezTo>
                    <a:pt x="257" y="337"/>
                    <a:pt x="277" y="315"/>
                    <a:pt x="288" y="288"/>
                  </a:cubicBezTo>
                  <a:cubicBezTo>
                    <a:pt x="298" y="263"/>
                    <a:pt x="300" y="231"/>
                    <a:pt x="288" y="204"/>
                  </a:cubicBezTo>
                  <a:cubicBezTo>
                    <a:pt x="273" y="179"/>
                    <a:pt x="259" y="153"/>
                    <a:pt x="247" y="128"/>
                  </a:cubicBezTo>
                  <a:cubicBezTo>
                    <a:pt x="230" y="97"/>
                    <a:pt x="212" y="66"/>
                    <a:pt x="189" y="40"/>
                  </a:cubicBezTo>
                  <a:cubicBezTo>
                    <a:pt x="179" y="27"/>
                    <a:pt x="167" y="17"/>
                    <a:pt x="148" y="9"/>
                  </a:cubicBezTo>
                  <a:cubicBezTo>
                    <a:pt x="136" y="5"/>
                    <a:pt x="124" y="1"/>
                    <a:pt x="111"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70"/>
            <p:cNvSpPr/>
            <p:nvPr/>
          </p:nvSpPr>
          <p:spPr>
            <a:xfrm>
              <a:off x="5835247" y="3280569"/>
              <a:ext cx="10400" cy="13471"/>
            </a:xfrm>
            <a:custGeom>
              <a:avLst/>
              <a:gdLst/>
              <a:ahLst/>
              <a:cxnLst/>
              <a:rect l="l" t="t" r="r" b="b"/>
              <a:pathLst>
                <a:path w="210" h="272" extrusionOk="0">
                  <a:moveTo>
                    <a:pt x="81" y="1"/>
                  </a:moveTo>
                  <a:cubicBezTo>
                    <a:pt x="33" y="7"/>
                    <a:pt x="1" y="52"/>
                    <a:pt x="5" y="97"/>
                  </a:cubicBezTo>
                  <a:cubicBezTo>
                    <a:pt x="11" y="130"/>
                    <a:pt x="15" y="161"/>
                    <a:pt x="23" y="196"/>
                  </a:cubicBezTo>
                  <a:cubicBezTo>
                    <a:pt x="27" y="218"/>
                    <a:pt x="37" y="239"/>
                    <a:pt x="56" y="253"/>
                  </a:cubicBezTo>
                  <a:cubicBezTo>
                    <a:pt x="72" y="267"/>
                    <a:pt x="92" y="272"/>
                    <a:pt x="112" y="272"/>
                  </a:cubicBezTo>
                  <a:cubicBezTo>
                    <a:pt x="116" y="272"/>
                    <a:pt x="120" y="272"/>
                    <a:pt x="124" y="271"/>
                  </a:cubicBezTo>
                  <a:cubicBezTo>
                    <a:pt x="169" y="267"/>
                    <a:pt x="210" y="218"/>
                    <a:pt x="200" y="171"/>
                  </a:cubicBezTo>
                  <a:cubicBezTo>
                    <a:pt x="191" y="130"/>
                    <a:pt x="183" y="93"/>
                    <a:pt x="169" y="54"/>
                  </a:cubicBezTo>
                  <a:cubicBezTo>
                    <a:pt x="165" y="42"/>
                    <a:pt x="154" y="27"/>
                    <a:pt x="142" y="21"/>
                  </a:cubicBezTo>
                  <a:cubicBezTo>
                    <a:pt x="126" y="11"/>
                    <a:pt x="107" y="3"/>
                    <a:pt x="91" y="3"/>
                  </a:cubicBezTo>
                  <a:cubicBezTo>
                    <a:pt x="87" y="1"/>
                    <a:pt x="85" y="1"/>
                    <a:pt x="81"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70"/>
            <p:cNvSpPr/>
            <p:nvPr/>
          </p:nvSpPr>
          <p:spPr>
            <a:xfrm>
              <a:off x="5167663" y="2338437"/>
              <a:ext cx="584266" cy="649619"/>
            </a:xfrm>
            <a:custGeom>
              <a:avLst/>
              <a:gdLst/>
              <a:ahLst/>
              <a:cxnLst/>
              <a:rect l="l" t="t" r="r" b="b"/>
              <a:pathLst>
                <a:path w="11798" h="13117" extrusionOk="0">
                  <a:moveTo>
                    <a:pt x="6525" y="0"/>
                  </a:moveTo>
                  <a:cubicBezTo>
                    <a:pt x="5433" y="0"/>
                    <a:pt x="4305" y="273"/>
                    <a:pt x="3211" y="675"/>
                  </a:cubicBezTo>
                  <a:cubicBezTo>
                    <a:pt x="1642" y="964"/>
                    <a:pt x="251" y="1572"/>
                    <a:pt x="1" y="3254"/>
                  </a:cubicBezTo>
                  <a:cubicBezTo>
                    <a:pt x="48" y="3080"/>
                    <a:pt x="109" y="2922"/>
                    <a:pt x="191" y="2772"/>
                  </a:cubicBezTo>
                  <a:cubicBezTo>
                    <a:pt x="743" y="1760"/>
                    <a:pt x="2093" y="1262"/>
                    <a:pt x="3946" y="823"/>
                  </a:cubicBezTo>
                  <a:cubicBezTo>
                    <a:pt x="4625" y="609"/>
                    <a:pt x="5361" y="494"/>
                    <a:pt x="6084" y="494"/>
                  </a:cubicBezTo>
                  <a:cubicBezTo>
                    <a:pt x="7776" y="494"/>
                    <a:pt x="9395" y="1126"/>
                    <a:pt x="10035" y="2614"/>
                  </a:cubicBezTo>
                  <a:lnTo>
                    <a:pt x="10039" y="2628"/>
                  </a:lnTo>
                  <a:cubicBezTo>
                    <a:pt x="10172" y="3474"/>
                    <a:pt x="10445" y="4216"/>
                    <a:pt x="10710" y="4932"/>
                  </a:cubicBezTo>
                  <a:cubicBezTo>
                    <a:pt x="10817" y="5224"/>
                    <a:pt x="10917" y="5501"/>
                    <a:pt x="11007" y="5775"/>
                  </a:cubicBezTo>
                  <a:lnTo>
                    <a:pt x="11009" y="5792"/>
                  </a:lnTo>
                  <a:cubicBezTo>
                    <a:pt x="11114" y="7146"/>
                    <a:pt x="10332" y="8219"/>
                    <a:pt x="9645" y="9169"/>
                  </a:cubicBezTo>
                  <a:cubicBezTo>
                    <a:pt x="9588" y="9245"/>
                    <a:pt x="9534" y="9323"/>
                    <a:pt x="9479" y="9397"/>
                  </a:cubicBezTo>
                  <a:cubicBezTo>
                    <a:pt x="8884" y="11263"/>
                    <a:pt x="7916" y="12480"/>
                    <a:pt x="6683" y="12913"/>
                  </a:cubicBezTo>
                  <a:cubicBezTo>
                    <a:pt x="6397" y="13014"/>
                    <a:pt x="6100" y="13067"/>
                    <a:pt x="5796" y="13079"/>
                  </a:cubicBezTo>
                  <a:cubicBezTo>
                    <a:pt x="5990" y="13104"/>
                    <a:pt x="6175" y="13117"/>
                    <a:pt x="6353" y="13117"/>
                  </a:cubicBezTo>
                  <a:cubicBezTo>
                    <a:pt x="8105" y="13117"/>
                    <a:pt x="9086" y="11893"/>
                    <a:pt x="9739" y="9624"/>
                  </a:cubicBezTo>
                  <a:cubicBezTo>
                    <a:pt x="10517" y="8451"/>
                    <a:pt x="11797" y="7357"/>
                    <a:pt x="11535" y="5628"/>
                  </a:cubicBezTo>
                  <a:cubicBezTo>
                    <a:pt x="11500" y="5023"/>
                    <a:pt x="11032" y="4440"/>
                    <a:pt x="10843" y="3720"/>
                  </a:cubicBezTo>
                  <a:cubicBezTo>
                    <a:pt x="10695" y="2694"/>
                    <a:pt x="10560" y="1617"/>
                    <a:pt x="9495" y="872"/>
                  </a:cubicBezTo>
                  <a:cubicBezTo>
                    <a:pt x="8579" y="249"/>
                    <a:pt x="7568" y="0"/>
                    <a:pt x="6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70"/>
            <p:cNvSpPr/>
            <p:nvPr/>
          </p:nvSpPr>
          <p:spPr>
            <a:xfrm>
              <a:off x="5153946" y="2362852"/>
              <a:ext cx="564012" cy="623767"/>
            </a:xfrm>
            <a:custGeom>
              <a:avLst/>
              <a:gdLst/>
              <a:ahLst/>
              <a:cxnLst/>
              <a:rect l="l" t="t" r="r" b="b"/>
              <a:pathLst>
                <a:path w="11389" h="12595" extrusionOk="0">
                  <a:moveTo>
                    <a:pt x="6361" y="0"/>
                  </a:moveTo>
                  <a:cubicBezTo>
                    <a:pt x="5637" y="0"/>
                    <a:pt x="4899" y="117"/>
                    <a:pt x="4219" y="332"/>
                  </a:cubicBezTo>
                  <a:cubicBezTo>
                    <a:pt x="2362" y="771"/>
                    <a:pt x="1012" y="1270"/>
                    <a:pt x="464" y="2281"/>
                  </a:cubicBezTo>
                  <a:cubicBezTo>
                    <a:pt x="384" y="2431"/>
                    <a:pt x="321" y="2593"/>
                    <a:pt x="271" y="2763"/>
                  </a:cubicBezTo>
                  <a:cubicBezTo>
                    <a:pt x="1" y="3742"/>
                    <a:pt x="257" y="5157"/>
                    <a:pt x="1100" y="7525"/>
                  </a:cubicBezTo>
                  <a:cubicBezTo>
                    <a:pt x="1492" y="8883"/>
                    <a:pt x="2062" y="10440"/>
                    <a:pt x="3330" y="11688"/>
                  </a:cubicBezTo>
                  <a:cubicBezTo>
                    <a:pt x="4227" y="12289"/>
                    <a:pt x="5105" y="12594"/>
                    <a:pt x="5926" y="12594"/>
                  </a:cubicBezTo>
                  <a:cubicBezTo>
                    <a:pt x="5973" y="12594"/>
                    <a:pt x="6018" y="12590"/>
                    <a:pt x="6067" y="12588"/>
                  </a:cubicBezTo>
                  <a:cubicBezTo>
                    <a:pt x="6373" y="12576"/>
                    <a:pt x="6670" y="12523"/>
                    <a:pt x="6955" y="12422"/>
                  </a:cubicBezTo>
                  <a:cubicBezTo>
                    <a:pt x="8191" y="11991"/>
                    <a:pt x="9157" y="10777"/>
                    <a:pt x="9750" y="8906"/>
                  </a:cubicBezTo>
                  <a:cubicBezTo>
                    <a:pt x="9803" y="8832"/>
                    <a:pt x="9861" y="8756"/>
                    <a:pt x="9916" y="8678"/>
                  </a:cubicBezTo>
                  <a:cubicBezTo>
                    <a:pt x="10607" y="7730"/>
                    <a:pt x="11389" y="6655"/>
                    <a:pt x="11280" y="5301"/>
                  </a:cubicBezTo>
                  <a:lnTo>
                    <a:pt x="11278" y="5285"/>
                  </a:lnTo>
                  <a:cubicBezTo>
                    <a:pt x="11188" y="5012"/>
                    <a:pt x="11089" y="4735"/>
                    <a:pt x="10981" y="4441"/>
                  </a:cubicBezTo>
                  <a:cubicBezTo>
                    <a:pt x="10716" y="3723"/>
                    <a:pt x="10445" y="2983"/>
                    <a:pt x="10312" y="2139"/>
                  </a:cubicBezTo>
                  <a:lnTo>
                    <a:pt x="10306" y="2123"/>
                  </a:lnTo>
                  <a:cubicBezTo>
                    <a:pt x="9669" y="635"/>
                    <a:pt x="8052" y="0"/>
                    <a:pt x="6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70"/>
            <p:cNvSpPr/>
            <p:nvPr/>
          </p:nvSpPr>
          <p:spPr>
            <a:xfrm>
              <a:off x="5405113" y="2622998"/>
              <a:ext cx="39123" cy="59529"/>
            </a:xfrm>
            <a:custGeom>
              <a:avLst/>
              <a:gdLst/>
              <a:ahLst/>
              <a:cxnLst/>
              <a:rect l="l" t="t" r="r" b="b"/>
              <a:pathLst>
                <a:path w="790" h="1202" extrusionOk="0">
                  <a:moveTo>
                    <a:pt x="252" y="1"/>
                  </a:moveTo>
                  <a:cubicBezTo>
                    <a:pt x="240" y="7"/>
                    <a:pt x="222" y="9"/>
                    <a:pt x="203" y="17"/>
                  </a:cubicBezTo>
                  <a:cubicBezTo>
                    <a:pt x="183" y="25"/>
                    <a:pt x="160" y="32"/>
                    <a:pt x="142" y="46"/>
                  </a:cubicBezTo>
                  <a:cubicBezTo>
                    <a:pt x="107" y="68"/>
                    <a:pt x="94" y="87"/>
                    <a:pt x="70" y="118"/>
                  </a:cubicBezTo>
                  <a:cubicBezTo>
                    <a:pt x="29" y="175"/>
                    <a:pt x="19" y="245"/>
                    <a:pt x="10" y="313"/>
                  </a:cubicBezTo>
                  <a:cubicBezTo>
                    <a:pt x="0" y="395"/>
                    <a:pt x="14" y="477"/>
                    <a:pt x="33" y="555"/>
                  </a:cubicBezTo>
                  <a:cubicBezTo>
                    <a:pt x="51" y="635"/>
                    <a:pt x="82" y="709"/>
                    <a:pt x="113" y="784"/>
                  </a:cubicBezTo>
                  <a:cubicBezTo>
                    <a:pt x="146" y="858"/>
                    <a:pt x="185" y="930"/>
                    <a:pt x="226" y="1000"/>
                  </a:cubicBezTo>
                  <a:cubicBezTo>
                    <a:pt x="248" y="1041"/>
                    <a:pt x="279" y="1078"/>
                    <a:pt x="310" y="1113"/>
                  </a:cubicBezTo>
                  <a:cubicBezTo>
                    <a:pt x="328" y="1129"/>
                    <a:pt x="349" y="1148"/>
                    <a:pt x="371" y="1160"/>
                  </a:cubicBezTo>
                  <a:cubicBezTo>
                    <a:pt x="415" y="1191"/>
                    <a:pt x="462" y="1201"/>
                    <a:pt x="513" y="1201"/>
                  </a:cubicBezTo>
                  <a:cubicBezTo>
                    <a:pt x="517" y="1201"/>
                    <a:pt x="520" y="1201"/>
                    <a:pt x="524" y="1201"/>
                  </a:cubicBezTo>
                  <a:cubicBezTo>
                    <a:pt x="617" y="1201"/>
                    <a:pt x="687" y="1124"/>
                    <a:pt x="737" y="1051"/>
                  </a:cubicBezTo>
                  <a:cubicBezTo>
                    <a:pt x="757" y="1020"/>
                    <a:pt x="772" y="975"/>
                    <a:pt x="780" y="938"/>
                  </a:cubicBezTo>
                  <a:cubicBezTo>
                    <a:pt x="788" y="901"/>
                    <a:pt x="790" y="867"/>
                    <a:pt x="790" y="828"/>
                  </a:cubicBezTo>
                  <a:cubicBezTo>
                    <a:pt x="790" y="704"/>
                    <a:pt x="741" y="585"/>
                    <a:pt x="687" y="477"/>
                  </a:cubicBezTo>
                  <a:cubicBezTo>
                    <a:pt x="665" y="430"/>
                    <a:pt x="638" y="386"/>
                    <a:pt x="616" y="343"/>
                  </a:cubicBezTo>
                  <a:lnTo>
                    <a:pt x="616" y="339"/>
                  </a:lnTo>
                  <a:cubicBezTo>
                    <a:pt x="614" y="337"/>
                    <a:pt x="614" y="333"/>
                    <a:pt x="609" y="329"/>
                  </a:cubicBezTo>
                  <a:cubicBezTo>
                    <a:pt x="593" y="292"/>
                    <a:pt x="577" y="251"/>
                    <a:pt x="556" y="214"/>
                  </a:cubicBezTo>
                  <a:cubicBezTo>
                    <a:pt x="534" y="175"/>
                    <a:pt x="511" y="142"/>
                    <a:pt x="482" y="109"/>
                  </a:cubicBezTo>
                  <a:cubicBezTo>
                    <a:pt x="474" y="99"/>
                    <a:pt x="462" y="89"/>
                    <a:pt x="451" y="81"/>
                  </a:cubicBezTo>
                  <a:cubicBezTo>
                    <a:pt x="412" y="50"/>
                    <a:pt x="382" y="29"/>
                    <a:pt x="332" y="15"/>
                  </a:cubicBezTo>
                  <a:cubicBezTo>
                    <a:pt x="310" y="7"/>
                    <a:pt x="279" y="1"/>
                    <a:pt x="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70"/>
            <p:cNvSpPr/>
            <p:nvPr/>
          </p:nvSpPr>
          <p:spPr>
            <a:xfrm>
              <a:off x="5390653" y="2642114"/>
              <a:ext cx="36449" cy="34073"/>
            </a:xfrm>
            <a:custGeom>
              <a:avLst/>
              <a:gdLst/>
              <a:ahLst/>
              <a:cxnLst/>
              <a:rect l="l" t="t" r="r" b="b"/>
              <a:pathLst>
                <a:path w="736" h="688" extrusionOk="0">
                  <a:moveTo>
                    <a:pt x="444" y="0"/>
                  </a:moveTo>
                  <a:cubicBezTo>
                    <a:pt x="401" y="0"/>
                    <a:pt x="362" y="11"/>
                    <a:pt x="323" y="29"/>
                  </a:cubicBezTo>
                  <a:cubicBezTo>
                    <a:pt x="241" y="62"/>
                    <a:pt x="159" y="95"/>
                    <a:pt x="83" y="136"/>
                  </a:cubicBezTo>
                  <a:cubicBezTo>
                    <a:pt x="54" y="152"/>
                    <a:pt x="27" y="165"/>
                    <a:pt x="1" y="177"/>
                  </a:cubicBezTo>
                  <a:cubicBezTo>
                    <a:pt x="17" y="214"/>
                    <a:pt x="36" y="251"/>
                    <a:pt x="54" y="288"/>
                  </a:cubicBezTo>
                  <a:lnTo>
                    <a:pt x="64" y="312"/>
                  </a:lnTo>
                  <a:cubicBezTo>
                    <a:pt x="118" y="433"/>
                    <a:pt x="165" y="558"/>
                    <a:pt x="202" y="688"/>
                  </a:cubicBezTo>
                  <a:cubicBezTo>
                    <a:pt x="249" y="669"/>
                    <a:pt x="292" y="651"/>
                    <a:pt x="339" y="636"/>
                  </a:cubicBezTo>
                  <a:cubicBezTo>
                    <a:pt x="407" y="614"/>
                    <a:pt x="477" y="593"/>
                    <a:pt x="540" y="567"/>
                  </a:cubicBezTo>
                  <a:lnTo>
                    <a:pt x="610" y="536"/>
                  </a:lnTo>
                  <a:cubicBezTo>
                    <a:pt x="647" y="517"/>
                    <a:pt x="688" y="487"/>
                    <a:pt x="709" y="452"/>
                  </a:cubicBezTo>
                  <a:cubicBezTo>
                    <a:pt x="729" y="415"/>
                    <a:pt x="735" y="378"/>
                    <a:pt x="733" y="337"/>
                  </a:cubicBezTo>
                  <a:cubicBezTo>
                    <a:pt x="733" y="306"/>
                    <a:pt x="731" y="275"/>
                    <a:pt x="721" y="245"/>
                  </a:cubicBezTo>
                  <a:cubicBezTo>
                    <a:pt x="698" y="179"/>
                    <a:pt x="670" y="124"/>
                    <a:pt x="620" y="72"/>
                  </a:cubicBezTo>
                  <a:cubicBezTo>
                    <a:pt x="606" y="54"/>
                    <a:pt x="579" y="39"/>
                    <a:pt x="557" y="29"/>
                  </a:cubicBezTo>
                  <a:cubicBezTo>
                    <a:pt x="518" y="11"/>
                    <a:pt x="495" y="0"/>
                    <a:pt x="452" y="0"/>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70"/>
            <p:cNvSpPr/>
            <p:nvPr/>
          </p:nvSpPr>
          <p:spPr>
            <a:xfrm>
              <a:off x="5246301" y="2638648"/>
              <a:ext cx="158769" cy="84985"/>
            </a:xfrm>
            <a:custGeom>
              <a:avLst/>
              <a:gdLst/>
              <a:ahLst/>
              <a:cxnLst/>
              <a:rect l="l" t="t" r="r" b="b"/>
              <a:pathLst>
                <a:path w="3206" h="1716" extrusionOk="0">
                  <a:moveTo>
                    <a:pt x="2598" y="1"/>
                  </a:moveTo>
                  <a:cubicBezTo>
                    <a:pt x="2549" y="3"/>
                    <a:pt x="2501" y="19"/>
                    <a:pt x="2456" y="48"/>
                  </a:cubicBezTo>
                  <a:cubicBezTo>
                    <a:pt x="2399" y="81"/>
                    <a:pt x="2358" y="109"/>
                    <a:pt x="2317" y="134"/>
                  </a:cubicBezTo>
                  <a:cubicBezTo>
                    <a:pt x="2290" y="153"/>
                    <a:pt x="2259" y="169"/>
                    <a:pt x="2231" y="187"/>
                  </a:cubicBezTo>
                  <a:cubicBezTo>
                    <a:pt x="2025" y="288"/>
                    <a:pt x="1818" y="399"/>
                    <a:pt x="1617" y="503"/>
                  </a:cubicBezTo>
                  <a:cubicBezTo>
                    <a:pt x="1535" y="546"/>
                    <a:pt x="1451" y="592"/>
                    <a:pt x="1367" y="633"/>
                  </a:cubicBezTo>
                  <a:lnTo>
                    <a:pt x="1242" y="694"/>
                  </a:lnTo>
                  <a:cubicBezTo>
                    <a:pt x="1153" y="739"/>
                    <a:pt x="1065" y="786"/>
                    <a:pt x="979" y="832"/>
                  </a:cubicBezTo>
                  <a:cubicBezTo>
                    <a:pt x="940" y="852"/>
                    <a:pt x="903" y="873"/>
                    <a:pt x="866" y="891"/>
                  </a:cubicBezTo>
                  <a:cubicBezTo>
                    <a:pt x="835" y="905"/>
                    <a:pt x="805" y="924"/>
                    <a:pt x="774" y="938"/>
                  </a:cubicBezTo>
                  <a:cubicBezTo>
                    <a:pt x="739" y="957"/>
                    <a:pt x="706" y="975"/>
                    <a:pt x="675" y="994"/>
                  </a:cubicBezTo>
                  <a:lnTo>
                    <a:pt x="626" y="1018"/>
                  </a:lnTo>
                  <a:cubicBezTo>
                    <a:pt x="585" y="1039"/>
                    <a:pt x="544" y="1063"/>
                    <a:pt x="503" y="1086"/>
                  </a:cubicBezTo>
                  <a:cubicBezTo>
                    <a:pt x="468" y="1107"/>
                    <a:pt x="435" y="1127"/>
                    <a:pt x="398" y="1148"/>
                  </a:cubicBezTo>
                  <a:cubicBezTo>
                    <a:pt x="376" y="1160"/>
                    <a:pt x="349" y="1176"/>
                    <a:pt x="327" y="1189"/>
                  </a:cubicBezTo>
                  <a:cubicBezTo>
                    <a:pt x="312" y="1199"/>
                    <a:pt x="294" y="1207"/>
                    <a:pt x="277" y="1217"/>
                  </a:cubicBezTo>
                  <a:cubicBezTo>
                    <a:pt x="243" y="1238"/>
                    <a:pt x="204" y="1258"/>
                    <a:pt x="169" y="1281"/>
                  </a:cubicBezTo>
                  <a:cubicBezTo>
                    <a:pt x="130" y="1303"/>
                    <a:pt x="97" y="1326"/>
                    <a:pt x="68" y="1353"/>
                  </a:cubicBezTo>
                  <a:cubicBezTo>
                    <a:pt x="27" y="1386"/>
                    <a:pt x="0" y="1437"/>
                    <a:pt x="0" y="1488"/>
                  </a:cubicBezTo>
                  <a:cubicBezTo>
                    <a:pt x="0" y="1511"/>
                    <a:pt x="9" y="1550"/>
                    <a:pt x="25" y="1576"/>
                  </a:cubicBezTo>
                  <a:cubicBezTo>
                    <a:pt x="31" y="1589"/>
                    <a:pt x="42" y="1601"/>
                    <a:pt x="52" y="1613"/>
                  </a:cubicBezTo>
                  <a:lnTo>
                    <a:pt x="91" y="1644"/>
                  </a:lnTo>
                  <a:cubicBezTo>
                    <a:pt x="107" y="1658"/>
                    <a:pt x="138" y="1665"/>
                    <a:pt x="158" y="1671"/>
                  </a:cubicBezTo>
                  <a:cubicBezTo>
                    <a:pt x="165" y="1673"/>
                    <a:pt x="173" y="1673"/>
                    <a:pt x="181" y="1673"/>
                  </a:cubicBezTo>
                  <a:lnTo>
                    <a:pt x="191" y="1675"/>
                  </a:lnTo>
                  <a:lnTo>
                    <a:pt x="241" y="1683"/>
                  </a:lnTo>
                  <a:cubicBezTo>
                    <a:pt x="286" y="1691"/>
                    <a:pt x="335" y="1695"/>
                    <a:pt x="378" y="1701"/>
                  </a:cubicBezTo>
                  <a:lnTo>
                    <a:pt x="388" y="1701"/>
                  </a:lnTo>
                  <a:cubicBezTo>
                    <a:pt x="450" y="1710"/>
                    <a:pt x="513" y="1712"/>
                    <a:pt x="575" y="1714"/>
                  </a:cubicBezTo>
                  <a:lnTo>
                    <a:pt x="600" y="1714"/>
                  </a:lnTo>
                  <a:cubicBezTo>
                    <a:pt x="636" y="1716"/>
                    <a:pt x="682" y="1716"/>
                    <a:pt x="723" y="1716"/>
                  </a:cubicBezTo>
                  <a:cubicBezTo>
                    <a:pt x="755" y="1716"/>
                    <a:pt x="788" y="1716"/>
                    <a:pt x="821" y="1714"/>
                  </a:cubicBezTo>
                  <a:cubicBezTo>
                    <a:pt x="883" y="1712"/>
                    <a:pt x="948" y="1712"/>
                    <a:pt x="1012" y="1710"/>
                  </a:cubicBezTo>
                  <a:cubicBezTo>
                    <a:pt x="1092" y="1710"/>
                    <a:pt x="1174" y="1706"/>
                    <a:pt x="1254" y="1704"/>
                  </a:cubicBezTo>
                  <a:cubicBezTo>
                    <a:pt x="1332" y="1701"/>
                    <a:pt x="1414" y="1693"/>
                    <a:pt x="1494" y="1689"/>
                  </a:cubicBezTo>
                  <a:cubicBezTo>
                    <a:pt x="1566" y="1683"/>
                    <a:pt x="1638" y="1679"/>
                    <a:pt x="1709" y="1675"/>
                  </a:cubicBezTo>
                  <a:cubicBezTo>
                    <a:pt x="1781" y="1673"/>
                    <a:pt x="1853" y="1669"/>
                    <a:pt x="1925" y="1665"/>
                  </a:cubicBezTo>
                  <a:lnTo>
                    <a:pt x="1954" y="1665"/>
                  </a:lnTo>
                  <a:cubicBezTo>
                    <a:pt x="1982" y="1665"/>
                    <a:pt x="2009" y="1662"/>
                    <a:pt x="2038" y="1662"/>
                  </a:cubicBezTo>
                  <a:cubicBezTo>
                    <a:pt x="2116" y="1660"/>
                    <a:pt x="2187" y="1652"/>
                    <a:pt x="2253" y="1640"/>
                  </a:cubicBezTo>
                  <a:lnTo>
                    <a:pt x="2423" y="1609"/>
                  </a:lnTo>
                  <a:cubicBezTo>
                    <a:pt x="2508" y="1593"/>
                    <a:pt x="2592" y="1578"/>
                    <a:pt x="2676" y="1566"/>
                  </a:cubicBezTo>
                  <a:cubicBezTo>
                    <a:pt x="2741" y="1556"/>
                    <a:pt x="2807" y="1541"/>
                    <a:pt x="2881" y="1525"/>
                  </a:cubicBezTo>
                  <a:cubicBezTo>
                    <a:pt x="2912" y="1517"/>
                    <a:pt x="2942" y="1509"/>
                    <a:pt x="2977" y="1498"/>
                  </a:cubicBezTo>
                  <a:cubicBezTo>
                    <a:pt x="3033" y="1478"/>
                    <a:pt x="3074" y="1455"/>
                    <a:pt x="3107" y="1427"/>
                  </a:cubicBezTo>
                  <a:cubicBezTo>
                    <a:pt x="3148" y="1388"/>
                    <a:pt x="3178" y="1336"/>
                    <a:pt x="3189" y="1283"/>
                  </a:cubicBezTo>
                  <a:cubicBezTo>
                    <a:pt x="3205" y="1189"/>
                    <a:pt x="3191" y="1090"/>
                    <a:pt x="3174" y="998"/>
                  </a:cubicBezTo>
                  <a:cubicBezTo>
                    <a:pt x="3164" y="936"/>
                    <a:pt x="3148" y="864"/>
                    <a:pt x="3131" y="797"/>
                  </a:cubicBezTo>
                  <a:cubicBezTo>
                    <a:pt x="3127" y="782"/>
                    <a:pt x="3121" y="770"/>
                    <a:pt x="3117" y="756"/>
                  </a:cubicBezTo>
                  <a:cubicBezTo>
                    <a:pt x="3080" y="626"/>
                    <a:pt x="3033" y="501"/>
                    <a:pt x="2979" y="380"/>
                  </a:cubicBezTo>
                  <a:lnTo>
                    <a:pt x="2969" y="356"/>
                  </a:lnTo>
                  <a:cubicBezTo>
                    <a:pt x="2953" y="319"/>
                    <a:pt x="2932" y="284"/>
                    <a:pt x="2916" y="245"/>
                  </a:cubicBezTo>
                  <a:cubicBezTo>
                    <a:pt x="2910" y="233"/>
                    <a:pt x="2901" y="218"/>
                    <a:pt x="2897" y="206"/>
                  </a:cubicBezTo>
                  <a:cubicBezTo>
                    <a:pt x="2879" y="173"/>
                    <a:pt x="2854" y="142"/>
                    <a:pt x="2830" y="111"/>
                  </a:cubicBezTo>
                  <a:cubicBezTo>
                    <a:pt x="2797" y="68"/>
                    <a:pt x="2756" y="40"/>
                    <a:pt x="2704" y="19"/>
                  </a:cubicBezTo>
                  <a:cubicBezTo>
                    <a:pt x="2676" y="9"/>
                    <a:pt x="2643" y="1"/>
                    <a:pt x="2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70"/>
            <p:cNvSpPr/>
            <p:nvPr/>
          </p:nvSpPr>
          <p:spPr>
            <a:xfrm>
              <a:off x="5461566" y="2743835"/>
              <a:ext cx="36052" cy="45910"/>
            </a:xfrm>
            <a:custGeom>
              <a:avLst/>
              <a:gdLst/>
              <a:ahLst/>
              <a:cxnLst/>
              <a:rect l="l" t="t" r="r" b="b"/>
              <a:pathLst>
                <a:path w="728" h="927" extrusionOk="0">
                  <a:moveTo>
                    <a:pt x="231" y="0"/>
                  </a:moveTo>
                  <a:cubicBezTo>
                    <a:pt x="212" y="0"/>
                    <a:pt x="192" y="2"/>
                    <a:pt x="179" y="8"/>
                  </a:cubicBezTo>
                  <a:cubicBezTo>
                    <a:pt x="140" y="17"/>
                    <a:pt x="101" y="39"/>
                    <a:pt x="77" y="70"/>
                  </a:cubicBezTo>
                  <a:cubicBezTo>
                    <a:pt x="66" y="82"/>
                    <a:pt x="58" y="92"/>
                    <a:pt x="50" y="105"/>
                  </a:cubicBezTo>
                  <a:cubicBezTo>
                    <a:pt x="48" y="107"/>
                    <a:pt x="46" y="113"/>
                    <a:pt x="42" y="115"/>
                  </a:cubicBezTo>
                  <a:cubicBezTo>
                    <a:pt x="38" y="125"/>
                    <a:pt x="32" y="136"/>
                    <a:pt x="27" y="148"/>
                  </a:cubicBezTo>
                  <a:cubicBezTo>
                    <a:pt x="25" y="154"/>
                    <a:pt x="25" y="156"/>
                    <a:pt x="21" y="162"/>
                  </a:cubicBezTo>
                  <a:cubicBezTo>
                    <a:pt x="9" y="193"/>
                    <a:pt x="7" y="224"/>
                    <a:pt x="5" y="257"/>
                  </a:cubicBezTo>
                  <a:cubicBezTo>
                    <a:pt x="1" y="275"/>
                    <a:pt x="7" y="296"/>
                    <a:pt x="9" y="312"/>
                  </a:cubicBezTo>
                  <a:cubicBezTo>
                    <a:pt x="32" y="300"/>
                    <a:pt x="58" y="289"/>
                    <a:pt x="83" y="281"/>
                  </a:cubicBezTo>
                  <a:cubicBezTo>
                    <a:pt x="101" y="277"/>
                    <a:pt x="120" y="275"/>
                    <a:pt x="140" y="275"/>
                  </a:cubicBezTo>
                  <a:cubicBezTo>
                    <a:pt x="161" y="275"/>
                    <a:pt x="181" y="277"/>
                    <a:pt x="200" y="281"/>
                  </a:cubicBezTo>
                  <a:cubicBezTo>
                    <a:pt x="222" y="287"/>
                    <a:pt x="245" y="296"/>
                    <a:pt x="265" y="308"/>
                  </a:cubicBezTo>
                  <a:cubicBezTo>
                    <a:pt x="294" y="326"/>
                    <a:pt x="323" y="347"/>
                    <a:pt x="345" y="371"/>
                  </a:cubicBezTo>
                  <a:cubicBezTo>
                    <a:pt x="366" y="392"/>
                    <a:pt x="384" y="415"/>
                    <a:pt x="399" y="439"/>
                  </a:cubicBezTo>
                  <a:cubicBezTo>
                    <a:pt x="409" y="451"/>
                    <a:pt x="419" y="466"/>
                    <a:pt x="428" y="480"/>
                  </a:cubicBezTo>
                  <a:cubicBezTo>
                    <a:pt x="450" y="517"/>
                    <a:pt x="469" y="564"/>
                    <a:pt x="462" y="609"/>
                  </a:cubicBezTo>
                  <a:cubicBezTo>
                    <a:pt x="460" y="640"/>
                    <a:pt x="456" y="667"/>
                    <a:pt x="440" y="691"/>
                  </a:cubicBezTo>
                  <a:cubicBezTo>
                    <a:pt x="430" y="710"/>
                    <a:pt x="417" y="728"/>
                    <a:pt x="401" y="741"/>
                  </a:cubicBezTo>
                  <a:cubicBezTo>
                    <a:pt x="366" y="774"/>
                    <a:pt x="327" y="802"/>
                    <a:pt x="286" y="829"/>
                  </a:cubicBezTo>
                  <a:cubicBezTo>
                    <a:pt x="298" y="839"/>
                    <a:pt x="315" y="852"/>
                    <a:pt x="327" y="862"/>
                  </a:cubicBezTo>
                  <a:cubicBezTo>
                    <a:pt x="360" y="884"/>
                    <a:pt x="399" y="903"/>
                    <a:pt x="438" y="915"/>
                  </a:cubicBezTo>
                  <a:cubicBezTo>
                    <a:pt x="457" y="923"/>
                    <a:pt x="477" y="926"/>
                    <a:pt x="496" y="926"/>
                  </a:cubicBezTo>
                  <a:cubicBezTo>
                    <a:pt x="550" y="926"/>
                    <a:pt x="604" y="900"/>
                    <a:pt x="643" y="864"/>
                  </a:cubicBezTo>
                  <a:cubicBezTo>
                    <a:pt x="663" y="845"/>
                    <a:pt x="678" y="823"/>
                    <a:pt x="692" y="798"/>
                  </a:cubicBezTo>
                  <a:cubicBezTo>
                    <a:pt x="713" y="753"/>
                    <a:pt x="717" y="716"/>
                    <a:pt x="723" y="669"/>
                  </a:cubicBezTo>
                  <a:cubicBezTo>
                    <a:pt x="727" y="628"/>
                    <a:pt x="725" y="581"/>
                    <a:pt x="709" y="534"/>
                  </a:cubicBezTo>
                  <a:cubicBezTo>
                    <a:pt x="694" y="490"/>
                    <a:pt x="676" y="447"/>
                    <a:pt x="655" y="406"/>
                  </a:cubicBezTo>
                  <a:cubicBezTo>
                    <a:pt x="620" y="337"/>
                    <a:pt x="571" y="273"/>
                    <a:pt x="524" y="211"/>
                  </a:cubicBezTo>
                  <a:cubicBezTo>
                    <a:pt x="499" y="177"/>
                    <a:pt x="473" y="144"/>
                    <a:pt x="448" y="113"/>
                  </a:cubicBezTo>
                  <a:cubicBezTo>
                    <a:pt x="425" y="84"/>
                    <a:pt x="397" y="64"/>
                    <a:pt x="366" y="41"/>
                  </a:cubicBezTo>
                  <a:cubicBezTo>
                    <a:pt x="343" y="25"/>
                    <a:pt x="315" y="17"/>
                    <a:pt x="288" y="8"/>
                  </a:cubicBezTo>
                  <a:cubicBezTo>
                    <a:pt x="274" y="2"/>
                    <a:pt x="251"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70"/>
            <p:cNvSpPr/>
            <p:nvPr/>
          </p:nvSpPr>
          <p:spPr>
            <a:xfrm>
              <a:off x="5449879" y="2757553"/>
              <a:ext cx="34814" cy="35163"/>
            </a:xfrm>
            <a:custGeom>
              <a:avLst/>
              <a:gdLst/>
              <a:ahLst/>
              <a:cxnLst/>
              <a:rect l="l" t="t" r="r" b="b"/>
              <a:pathLst>
                <a:path w="703" h="710" extrusionOk="0">
                  <a:moveTo>
                    <a:pt x="374" y="0"/>
                  </a:moveTo>
                  <a:cubicBezTo>
                    <a:pt x="354" y="0"/>
                    <a:pt x="335" y="2"/>
                    <a:pt x="317" y="8"/>
                  </a:cubicBezTo>
                  <a:cubicBezTo>
                    <a:pt x="292" y="16"/>
                    <a:pt x="266" y="25"/>
                    <a:pt x="243" y="39"/>
                  </a:cubicBezTo>
                  <a:cubicBezTo>
                    <a:pt x="214" y="51"/>
                    <a:pt x="190" y="68"/>
                    <a:pt x="161" y="80"/>
                  </a:cubicBezTo>
                  <a:cubicBezTo>
                    <a:pt x="130" y="94"/>
                    <a:pt x="101" y="115"/>
                    <a:pt x="73" y="133"/>
                  </a:cubicBezTo>
                  <a:cubicBezTo>
                    <a:pt x="50" y="152"/>
                    <a:pt x="28" y="166"/>
                    <a:pt x="1" y="183"/>
                  </a:cubicBezTo>
                  <a:cubicBezTo>
                    <a:pt x="21" y="215"/>
                    <a:pt x="46" y="252"/>
                    <a:pt x="62" y="287"/>
                  </a:cubicBezTo>
                  <a:cubicBezTo>
                    <a:pt x="73" y="306"/>
                    <a:pt x="81" y="320"/>
                    <a:pt x="91" y="339"/>
                  </a:cubicBezTo>
                  <a:cubicBezTo>
                    <a:pt x="108" y="367"/>
                    <a:pt x="124" y="396"/>
                    <a:pt x="140" y="421"/>
                  </a:cubicBezTo>
                  <a:cubicBezTo>
                    <a:pt x="165" y="462"/>
                    <a:pt x="192" y="503"/>
                    <a:pt x="212" y="546"/>
                  </a:cubicBezTo>
                  <a:lnTo>
                    <a:pt x="227" y="577"/>
                  </a:lnTo>
                  <a:cubicBezTo>
                    <a:pt x="251" y="620"/>
                    <a:pt x="272" y="665"/>
                    <a:pt x="294" y="710"/>
                  </a:cubicBezTo>
                  <a:cubicBezTo>
                    <a:pt x="307" y="702"/>
                    <a:pt x="319" y="698"/>
                    <a:pt x="329" y="689"/>
                  </a:cubicBezTo>
                  <a:cubicBezTo>
                    <a:pt x="391" y="648"/>
                    <a:pt x="450" y="603"/>
                    <a:pt x="514" y="558"/>
                  </a:cubicBezTo>
                  <a:cubicBezTo>
                    <a:pt x="518" y="558"/>
                    <a:pt x="518" y="556"/>
                    <a:pt x="520" y="556"/>
                  </a:cubicBezTo>
                  <a:cubicBezTo>
                    <a:pt x="561" y="531"/>
                    <a:pt x="600" y="503"/>
                    <a:pt x="635" y="470"/>
                  </a:cubicBezTo>
                  <a:cubicBezTo>
                    <a:pt x="651" y="456"/>
                    <a:pt x="661" y="439"/>
                    <a:pt x="674" y="421"/>
                  </a:cubicBezTo>
                  <a:cubicBezTo>
                    <a:pt x="688" y="392"/>
                    <a:pt x="694" y="367"/>
                    <a:pt x="696" y="339"/>
                  </a:cubicBezTo>
                  <a:cubicBezTo>
                    <a:pt x="703" y="293"/>
                    <a:pt x="684" y="246"/>
                    <a:pt x="661" y="205"/>
                  </a:cubicBezTo>
                  <a:cubicBezTo>
                    <a:pt x="653" y="191"/>
                    <a:pt x="641" y="176"/>
                    <a:pt x="633" y="164"/>
                  </a:cubicBezTo>
                  <a:cubicBezTo>
                    <a:pt x="614" y="142"/>
                    <a:pt x="600" y="119"/>
                    <a:pt x="579" y="99"/>
                  </a:cubicBezTo>
                  <a:cubicBezTo>
                    <a:pt x="555" y="72"/>
                    <a:pt x="528" y="51"/>
                    <a:pt x="499" y="33"/>
                  </a:cubicBezTo>
                  <a:cubicBezTo>
                    <a:pt x="479" y="21"/>
                    <a:pt x="456" y="12"/>
                    <a:pt x="432" y="8"/>
                  </a:cubicBezTo>
                  <a:cubicBezTo>
                    <a:pt x="415" y="2"/>
                    <a:pt x="395" y="0"/>
                    <a:pt x="374" y="0"/>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70"/>
            <p:cNvSpPr/>
            <p:nvPr/>
          </p:nvSpPr>
          <p:spPr>
            <a:xfrm>
              <a:off x="5437004" y="2818269"/>
              <a:ext cx="248" cy="149"/>
            </a:xfrm>
            <a:custGeom>
              <a:avLst/>
              <a:gdLst/>
              <a:ahLst/>
              <a:cxnLst/>
              <a:rect l="l" t="t" r="r" b="b"/>
              <a:pathLst>
                <a:path w="5" h="3" extrusionOk="0">
                  <a:moveTo>
                    <a:pt x="0" y="1"/>
                  </a:moveTo>
                  <a:cubicBezTo>
                    <a:pt x="2" y="3"/>
                    <a:pt x="4" y="3"/>
                    <a:pt x="4" y="3"/>
                  </a:cubicBezTo>
                  <a:cubicBezTo>
                    <a:pt x="4" y="3"/>
                    <a:pt x="2" y="1"/>
                    <a:pt x="0" y="1"/>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70"/>
            <p:cNvSpPr/>
            <p:nvPr/>
          </p:nvSpPr>
          <p:spPr>
            <a:xfrm>
              <a:off x="5437301" y="2818516"/>
              <a:ext cx="50" cy="50"/>
            </a:xfrm>
            <a:custGeom>
              <a:avLst/>
              <a:gdLst/>
              <a:ahLst/>
              <a:cxnLst/>
              <a:rect l="l" t="t" r="r" b="b"/>
              <a:pathLst>
                <a:path w="1" h="1" extrusionOk="0">
                  <a:moveTo>
                    <a:pt x="0" y="0"/>
                  </a:moveTo>
                  <a:lnTo>
                    <a:pt x="0" y="0"/>
                  </a:lnTo>
                  <a:lnTo>
                    <a:pt x="0" y="0"/>
                  </a:lnTo>
                  <a:lnTo>
                    <a:pt x="0" y="0"/>
                  </a:ln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70"/>
            <p:cNvSpPr/>
            <p:nvPr/>
          </p:nvSpPr>
          <p:spPr>
            <a:xfrm>
              <a:off x="5437004" y="2818269"/>
              <a:ext cx="50" cy="50"/>
            </a:xfrm>
            <a:custGeom>
              <a:avLst/>
              <a:gdLst/>
              <a:ahLst/>
              <a:cxnLst/>
              <a:rect l="l" t="t" r="r" b="b"/>
              <a:pathLst>
                <a:path w="1" h="1" extrusionOk="0">
                  <a:moveTo>
                    <a:pt x="0" y="1"/>
                  </a:moveTo>
                  <a:lnTo>
                    <a:pt x="0" y="1"/>
                  </a:ln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70"/>
            <p:cNvSpPr/>
            <p:nvPr/>
          </p:nvSpPr>
          <p:spPr>
            <a:xfrm>
              <a:off x="5436509" y="2817971"/>
              <a:ext cx="446" cy="149"/>
            </a:xfrm>
            <a:custGeom>
              <a:avLst/>
              <a:gdLst/>
              <a:ahLst/>
              <a:cxnLst/>
              <a:rect l="l" t="t" r="r" b="b"/>
              <a:pathLst>
                <a:path w="9" h="3" extrusionOk="0">
                  <a:moveTo>
                    <a:pt x="0" y="1"/>
                  </a:moveTo>
                  <a:cubicBezTo>
                    <a:pt x="2" y="1"/>
                    <a:pt x="4" y="3"/>
                    <a:pt x="8" y="3"/>
                  </a:cubicBezTo>
                  <a:cubicBezTo>
                    <a:pt x="4" y="1"/>
                    <a:pt x="2" y="1"/>
                    <a:pt x="0" y="1"/>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70"/>
            <p:cNvSpPr/>
            <p:nvPr/>
          </p:nvSpPr>
          <p:spPr>
            <a:xfrm>
              <a:off x="5437202" y="2818516"/>
              <a:ext cx="347" cy="149"/>
            </a:xfrm>
            <a:custGeom>
              <a:avLst/>
              <a:gdLst/>
              <a:ahLst/>
              <a:cxnLst/>
              <a:rect l="l" t="t" r="r" b="b"/>
              <a:pathLst>
                <a:path w="7" h="3" extrusionOk="0">
                  <a:moveTo>
                    <a:pt x="0" y="0"/>
                  </a:moveTo>
                  <a:cubicBezTo>
                    <a:pt x="2" y="0"/>
                    <a:pt x="7" y="2"/>
                    <a:pt x="7" y="2"/>
                  </a:cubicBezTo>
                  <a:cubicBezTo>
                    <a:pt x="7" y="0"/>
                    <a:pt x="5" y="0"/>
                    <a:pt x="0" y="0"/>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70"/>
            <p:cNvSpPr/>
            <p:nvPr/>
          </p:nvSpPr>
          <p:spPr>
            <a:xfrm>
              <a:off x="5435172" y="2797073"/>
              <a:ext cx="545" cy="941"/>
            </a:xfrm>
            <a:custGeom>
              <a:avLst/>
              <a:gdLst/>
              <a:ahLst/>
              <a:cxnLst/>
              <a:rect l="l" t="t" r="r" b="b"/>
              <a:pathLst>
                <a:path w="11" h="19" extrusionOk="0">
                  <a:moveTo>
                    <a:pt x="9" y="0"/>
                  </a:moveTo>
                  <a:cubicBezTo>
                    <a:pt x="7" y="2"/>
                    <a:pt x="4" y="2"/>
                    <a:pt x="0" y="4"/>
                  </a:cubicBezTo>
                  <a:cubicBezTo>
                    <a:pt x="4" y="10"/>
                    <a:pt x="9" y="12"/>
                    <a:pt x="11" y="19"/>
                  </a:cubicBezTo>
                  <a:cubicBezTo>
                    <a:pt x="11" y="10"/>
                    <a:pt x="9" y="4"/>
                    <a:pt x="9" y="0"/>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70"/>
            <p:cNvSpPr/>
            <p:nvPr/>
          </p:nvSpPr>
          <p:spPr>
            <a:xfrm>
              <a:off x="5437103" y="2818813"/>
              <a:ext cx="50" cy="149"/>
            </a:xfrm>
            <a:custGeom>
              <a:avLst/>
              <a:gdLst/>
              <a:ahLst/>
              <a:cxnLst/>
              <a:rect l="l" t="t" r="r" b="b"/>
              <a:pathLst>
                <a:path w="1" h="3" extrusionOk="0">
                  <a:moveTo>
                    <a:pt x="0" y="2"/>
                  </a:moveTo>
                  <a:cubicBezTo>
                    <a:pt x="0" y="2"/>
                    <a:pt x="0" y="0"/>
                    <a:pt x="0" y="2"/>
                  </a:cubicBezTo>
                  <a:lnTo>
                    <a:pt x="0" y="2"/>
                  </a:lnTo>
                  <a:cubicBezTo>
                    <a:pt x="0" y="0"/>
                    <a:pt x="0" y="2"/>
                    <a:pt x="0" y="2"/>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70"/>
            <p:cNvSpPr/>
            <p:nvPr/>
          </p:nvSpPr>
          <p:spPr>
            <a:xfrm>
              <a:off x="5437004" y="2818368"/>
              <a:ext cx="149" cy="297"/>
            </a:xfrm>
            <a:custGeom>
              <a:avLst/>
              <a:gdLst/>
              <a:ahLst/>
              <a:cxnLst/>
              <a:rect l="l" t="t" r="r" b="b"/>
              <a:pathLst>
                <a:path w="3" h="6" extrusionOk="0">
                  <a:moveTo>
                    <a:pt x="0" y="1"/>
                  </a:moveTo>
                  <a:cubicBezTo>
                    <a:pt x="0" y="3"/>
                    <a:pt x="0" y="3"/>
                    <a:pt x="2" y="5"/>
                  </a:cubicBezTo>
                  <a:cubicBezTo>
                    <a:pt x="2" y="3"/>
                    <a:pt x="2" y="1"/>
                    <a:pt x="0" y="1"/>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70"/>
            <p:cNvSpPr/>
            <p:nvPr/>
          </p:nvSpPr>
          <p:spPr>
            <a:xfrm>
              <a:off x="5376639" y="2814752"/>
              <a:ext cx="149" cy="248"/>
            </a:xfrm>
            <a:custGeom>
              <a:avLst/>
              <a:gdLst/>
              <a:ahLst/>
              <a:cxnLst/>
              <a:rect l="l" t="t" r="r" b="b"/>
              <a:pathLst>
                <a:path w="3" h="5" extrusionOk="0">
                  <a:moveTo>
                    <a:pt x="1" y="0"/>
                  </a:moveTo>
                  <a:cubicBezTo>
                    <a:pt x="1" y="2"/>
                    <a:pt x="1" y="2"/>
                    <a:pt x="3" y="4"/>
                  </a:cubicBezTo>
                  <a:cubicBezTo>
                    <a:pt x="1" y="2"/>
                    <a:pt x="1" y="0"/>
                    <a:pt x="1" y="0"/>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70"/>
            <p:cNvSpPr/>
            <p:nvPr/>
          </p:nvSpPr>
          <p:spPr>
            <a:xfrm>
              <a:off x="5362723" y="2809156"/>
              <a:ext cx="149" cy="149"/>
            </a:xfrm>
            <a:custGeom>
              <a:avLst/>
              <a:gdLst/>
              <a:ahLst/>
              <a:cxnLst/>
              <a:rect l="l" t="t" r="r" b="b"/>
              <a:pathLst>
                <a:path w="3" h="3" extrusionOk="0">
                  <a:moveTo>
                    <a:pt x="1" y="2"/>
                  </a:moveTo>
                  <a:cubicBezTo>
                    <a:pt x="1" y="2"/>
                    <a:pt x="1" y="0"/>
                    <a:pt x="3" y="0"/>
                  </a:cubicBezTo>
                  <a:lnTo>
                    <a:pt x="3" y="0"/>
                  </a:lnTo>
                  <a:cubicBezTo>
                    <a:pt x="1" y="0"/>
                    <a:pt x="1" y="2"/>
                    <a:pt x="1" y="2"/>
                  </a:cubicBezTo>
                  <a:close/>
                </a:path>
              </a:pathLst>
            </a:custGeom>
            <a:solidFill>
              <a:srgbClr val="7DB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70"/>
            <p:cNvSpPr/>
            <p:nvPr/>
          </p:nvSpPr>
          <p:spPr>
            <a:xfrm>
              <a:off x="5295475" y="2742102"/>
              <a:ext cx="175409" cy="125744"/>
            </a:xfrm>
            <a:custGeom>
              <a:avLst/>
              <a:gdLst/>
              <a:ahLst/>
              <a:cxnLst/>
              <a:rect l="l" t="t" r="r" b="b"/>
              <a:pathLst>
                <a:path w="3542" h="2539" extrusionOk="0">
                  <a:moveTo>
                    <a:pt x="2388" y="733"/>
                  </a:moveTo>
                  <a:cubicBezTo>
                    <a:pt x="2427" y="733"/>
                    <a:pt x="2462" y="737"/>
                    <a:pt x="2499" y="751"/>
                  </a:cubicBezTo>
                  <a:cubicBezTo>
                    <a:pt x="2530" y="763"/>
                    <a:pt x="2555" y="782"/>
                    <a:pt x="2581" y="802"/>
                  </a:cubicBezTo>
                  <a:cubicBezTo>
                    <a:pt x="2594" y="813"/>
                    <a:pt x="2606" y="825"/>
                    <a:pt x="2616" y="837"/>
                  </a:cubicBezTo>
                  <a:cubicBezTo>
                    <a:pt x="2626" y="848"/>
                    <a:pt x="2635" y="858"/>
                    <a:pt x="2643" y="870"/>
                  </a:cubicBezTo>
                  <a:cubicBezTo>
                    <a:pt x="2651" y="884"/>
                    <a:pt x="2657" y="899"/>
                    <a:pt x="2661" y="915"/>
                  </a:cubicBezTo>
                  <a:cubicBezTo>
                    <a:pt x="2663" y="930"/>
                    <a:pt x="2665" y="942"/>
                    <a:pt x="2665" y="958"/>
                  </a:cubicBezTo>
                  <a:cubicBezTo>
                    <a:pt x="2668" y="983"/>
                    <a:pt x="2672" y="1012"/>
                    <a:pt x="2665" y="1038"/>
                  </a:cubicBezTo>
                  <a:lnTo>
                    <a:pt x="2665" y="1040"/>
                  </a:lnTo>
                  <a:cubicBezTo>
                    <a:pt x="2692" y="1040"/>
                    <a:pt x="2719" y="1044"/>
                    <a:pt x="2743" y="1055"/>
                  </a:cubicBezTo>
                  <a:cubicBezTo>
                    <a:pt x="2768" y="1065"/>
                    <a:pt x="2791" y="1079"/>
                    <a:pt x="2811" y="1100"/>
                  </a:cubicBezTo>
                  <a:cubicBezTo>
                    <a:pt x="2815" y="1102"/>
                    <a:pt x="2815" y="1104"/>
                    <a:pt x="2817" y="1106"/>
                  </a:cubicBezTo>
                  <a:cubicBezTo>
                    <a:pt x="2819" y="1104"/>
                    <a:pt x="2821" y="1104"/>
                    <a:pt x="2825" y="1102"/>
                  </a:cubicBezTo>
                  <a:cubicBezTo>
                    <a:pt x="2825" y="1106"/>
                    <a:pt x="2828" y="1112"/>
                    <a:pt x="2828" y="1120"/>
                  </a:cubicBezTo>
                  <a:cubicBezTo>
                    <a:pt x="2830" y="1124"/>
                    <a:pt x="2836" y="1127"/>
                    <a:pt x="2838" y="1133"/>
                  </a:cubicBezTo>
                  <a:cubicBezTo>
                    <a:pt x="2842" y="1137"/>
                    <a:pt x="2846" y="1143"/>
                    <a:pt x="2848" y="1151"/>
                  </a:cubicBezTo>
                  <a:cubicBezTo>
                    <a:pt x="2856" y="1168"/>
                    <a:pt x="2860" y="1184"/>
                    <a:pt x="2862" y="1202"/>
                  </a:cubicBezTo>
                  <a:cubicBezTo>
                    <a:pt x="2867" y="1213"/>
                    <a:pt x="2869" y="1225"/>
                    <a:pt x="2869" y="1237"/>
                  </a:cubicBezTo>
                  <a:cubicBezTo>
                    <a:pt x="2869" y="1264"/>
                    <a:pt x="2867" y="1289"/>
                    <a:pt x="2858" y="1311"/>
                  </a:cubicBezTo>
                  <a:cubicBezTo>
                    <a:pt x="2852" y="1332"/>
                    <a:pt x="2842" y="1352"/>
                    <a:pt x="2832" y="1371"/>
                  </a:cubicBezTo>
                  <a:cubicBezTo>
                    <a:pt x="2838" y="1371"/>
                    <a:pt x="2842" y="1373"/>
                    <a:pt x="2848" y="1373"/>
                  </a:cubicBezTo>
                  <a:cubicBezTo>
                    <a:pt x="2869" y="1377"/>
                    <a:pt x="2887" y="1381"/>
                    <a:pt x="2908" y="1389"/>
                  </a:cubicBezTo>
                  <a:cubicBezTo>
                    <a:pt x="2924" y="1397"/>
                    <a:pt x="2938" y="1404"/>
                    <a:pt x="2953" y="1418"/>
                  </a:cubicBezTo>
                  <a:cubicBezTo>
                    <a:pt x="2979" y="1440"/>
                    <a:pt x="2994" y="1471"/>
                    <a:pt x="3004" y="1502"/>
                  </a:cubicBezTo>
                  <a:cubicBezTo>
                    <a:pt x="3018" y="1535"/>
                    <a:pt x="3018" y="1570"/>
                    <a:pt x="3006" y="1596"/>
                  </a:cubicBezTo>
                  <a:cubicBezTo>
                    <a:pt x="2983" y="1652"/>
                    <a:pt x="2938" y="1685"/>
                    <a:pt x="2889" y="1715"/>
                  </a:cubicBezTo>
                  <a:cubicBezTo>
                    <a:pt x="2842" y="1744"/>
                    <a:pt x="2795" y="1767"/>
                    <a:pt x="2743" y="1785"/>
                  </a:cubicBezTo>
                  <a:cubicBezTo>
                    <a:pt x="2688" y="1802"/>
                    <a:pt x="2635" y="1820"/>
                    <a:pt x="2581" y="1836"/>
                  </a:cubicBezTo>
                  <a:cubicBezTo>
                    <a:pt x="2576" y="1838"/>
                    <a:pt x="2571" y="1838"/>
                    <a:pt x="2566" y="1838"/>
                  </a:cubicBezTo>
                  <a:cubicBezTo>
                    <a:pt x="2532" y="1838"/>
                    <a:pt x="2500" y="1811"/>
                    <a:pt x="2493" y="1779"/>
                  </a:cubicBezTo>
                  <a:cubicBezTo>
                    <a:pt x="2489" y="1760"/>
                    <a:pt x="2493" y="1740"/>
                    <a:pt x="2503" y="1726"/>
                  </a:cubicBezTo>
                  <a:cubicBezTo>
                    <a:pt x="2514" y="1707"/>
                    <a:pt x="2532" y="1699"/>
                    <a:pt x="2551" y="1693"/>
                  </a:cubicBezTo>
                  <a:cubicBezTo>
                    <a:pt x="2600" y="1676"/>
                    <a:pt x="2647" y="1662"/>
                    <a:pt x="2694" y="1646"/>
                  </a:cubicBezTo>
                  <a:cubicBezTo>
                    <a:pt x="2743" y="1625"/>
                    <a:pt x="2787" y="1603"/>
                    <a:pt x="2830" y="1574"/>
                  </a:cubicBezTo>
                  <a:cubicBezTo>
                    <a:pt x="2840" y="1566"/>
                    <a:pt x="2848" y="1557"/>
                    <a:pt x="2858" y="1551"/>
                  </a:cubicBezTo>
                  <a:lnTo>
                    <a:pt x="2858" y="1547"/>
                  </a:lnTo>
                  <a:cubicBezTo>
                    <a:pt x="2856" y="1545"/>
                    <a:pt x="2856" y="1543"/>
                    <a:pt x="2852" y="1539"/>
                  </a:cubicBezTo>
                  <a:cubicBezTo>
                    <a:pt x="2846" y="1535"/>
                    <a:pt x="2840" y="1533"/>
                    <a:pt x="2832" y="1533"/>
                  </a:cubicBezTo>
                  <a:cubicBezTo>
                    <a:pt x="2814" y="1531"/>
                    <a:pt x="2796" y="1530"/>
                    <a:pt x="2778" y="1530"/>
                  </a:cubicBezTo>
                  <a:cubicBezTo>
                    <a:pt x="2770" y="1530"/>
                    <a:pt x="2763" y="1530"/>
                    <a:pt x="2756" y="1531"/>
                  </a:cubicBezTo>
                  <a:cubicBezTo>
                    <a:pt x="2719" y="1533"/>
                    <a:pt x="2686" y="1539"/>
                    <a:pt x="2653" y="1547"/>
                  </a:cubicBezTo>
                  <a:cubicBezTo>
                    <a:pt x="2639" y="1554"/>
                    <a:pt x="2624" y="1559"/>
                    <a:pt x="2611" y="1559"/>
                  </a:cubicBezTo>
                  <a:cubicBezTo>
                    <a:pt x="2607" y="1559"/>
                    <a:pt x="2603" y="1558"/>
                    <a:pt x="2600" y="1557"/>
                  </a:cubicBezTo>
                  <a:cubicBezTo>
                    <a:pt x="2561" y="1553"/>
                    <a:pt x="2528" y="1531"/>
                    <a:pt x="2520" y="1490"/>
                  </a:cubicBezTo>
                  <a:cubicBezTo>
                    <a:pt x="2514" y="1459"/>
                    <a:pt x="2524" y="1428"/>
                    <a:pt x="2544" y="1408"/>
                  </a:cubicBezTo>
                  <a:cubicBezTo>
                    <a:pt x="2561" y="1393"/>
                    <a:pt x="2575" y="1385"/>
                    <a:pt x="2592" y="1371"/>
                  </a:cubicBezTo>
                  <a:cubicBezTo>
                    <a:pt x="2606" y="1358"/>
                    <a:pt x="2622" y="1342"/>
                    <a:pt x="2637" y="1330"/>
                  </a:cubicBezTo>
                  <a:cubicBezTo>
                    <a:pt x="2647" y="1321"/>
                    <a:pt x="2655" y="1311"/>
                    <a:pt x="2663" y="1305"/>
                  </a:cubicBezTo>
                  <a:cubicBezTo>
                    <a:pt x="2668" y="1297"/>
                    <a:pt x="2676" y="1287"/>
                    <a:pt x="2682" y="1278"/>
                  </a:cubicBezTo>
                  <a:cubicBezTo>
                    <a:pt x="2684" y="1270"/>
                    <a:pt x="2686" y="1266"/>
                    <a:pt x="2686" y="1258"/>
                  </a:cubicBezTo>
                  <a:lnTo>
                    <a:pt x="2686" y="1246"/>
                  </a:lnTo>
                  <a:lnTo>
                    <a:pt x="2686" y="1239"/>
                  </a:lnTo>
                  <a:lnTo>
                    <a:pt x="2686" y="1237"/>
                  </a:lnTo>
                  <a:lnTo>
                    <a:pt x="2684" y="1235"/>
                  </a:lnTo>
                  <a:lnTo>
                    <a:pt x="2682" y="1233"/>
                  </a:lnTo>
                  <a:cubicBezTo>
                    <a:pt x="2678" y="1233"/>
                    <a:pt x="2678" y="1233"/>
                    <a:pt x="2676" y="1229"/>
                  </a:cubicBezTo>
                  <a:cubicBezTo>
                    <a:pt x="2661" y="1227"/>
                    <a:pt x="2645" y="1227"/>
                    <a:pt x="2631" y="1227"/>
                  </a:cubicBezTo>
                  <a:cubicBezTo>
                    <a:pt x="2594" y="1233"/>
                    <a:pt x="2561" y="1239"/>
                    <a:pt x="2524" y="1250"/>
                  </a:cubicBezTo>
                  <a:cubicBezTo>
                    <a:pt x="2520" y="1254"/>
                    <a:pt x="2512" y="1256"/>
                    <a:pt x="2507" y="1256"/>
                  </a:cubicBezTo>
                  <a:cubicBezTo>
                    <a:pt x="2497" y="1256"/>
                    <a:pt x="2489" y="1258"/>
                    <a:pt x="2479" y="1258"/>
                  </a:cubicBezTo>
                  <a:cubicBezTo>
                    <a:pt x="2478" y="1258"/>
                    <a:pt x="2477" y="1258"/>
                    <a:pt x="2475" y="1258"/>
                  </a:cubicBezTo>
                  <a:cubicBezTo>
                    <a:pt x="2436" y="1258"/>
                    <a:pt x="2401" y="1222"/>
                    <a:pt x="2395" y="1186"/>
                  </a:cubicBezTo>
                  <a:cubicBezTo>
                    <a:pt x="2386" y="1145"/>
                    <a:pt x="2407" y="1106"/>
                    <a:pt x="2440" y="1086"/>
                  </a:cubicBezTo>
                  <a:cubicBezTo>
                    <a:pt x="2448" y="1083"/>
                    <a:pt x="2452" y="1079"/>
                    <a:pt x="2458" y="1075"/>
                  </a:cubicBezTo>
                  <a:lnTo>
                    <a:pt x="2471" y="1063"/>
                  </a:lnTo>
                  <a:cubicBezTo>
                    <a:pt x="2479" y="1053"/>
                    <a:pt x="2487" y="1042"/>
                    <a:pt x="2491" y="1032"/>
                  </a:cubicBezTo>
                  <a:cubicBezTo>
                    <a:pt x="2493" y="1018"/>
                    <a:pt x="2493" y="1001"/>
                    <a:pt x="2491" y="987"/>
                  </a:cubicBezTo>
                  <a:cubicBezTo>
                    <a:pt x="2491" y="979"/>
                    <a:pt x="2489" y="971"/>
                    <a:pt x="2487" y="962"/>
                  </a:cubicBezTo>
                  <a:cubicBezTo>
                    <a:pt x="2479" y="956"/>
                    <a:pt x="2473" y="948"/>
                    <a:pt x="2466" y="940"/>
                  </a:cubicBezTo>
                  <a:cubicBezTo>
                    <a:pt x="2458" y="932"/>
                    <a:pt x="2448" y="928"/>
                    <a:pt x="2440" y="921"/>
                  </a:cubicBezTo>
                  <a:cubicBezTo>
                    <a:pt x="2438" y="919"/>
                    <a:pt x="2432" y="919"/>
                    <a:pt x="2430" y="919"/>
                  </a:cubicBezTo>
                  <a:cubicBezTo>
                    <a:pt x="2409" y="917"/>
                    <a:pt x="2388" y="917"/>
                    <a:pt x="2370" y="917"/>
                  </a:cubicBezTo>
                  <a:cubicBezTo>
                    <a:pt x="2364" y="917"/>
                    <a:pt x="2356" y="919"/>
                    <a:pt x="2347" y="919"/>
                  </a:cubicBezTo>
                  <a:cubicBezTo>
                    <a:pt x="2347" y="921"/>
                    <a:pt x="2345" y="921"/>
                    <a:pt x="2345" y="925"/>
                  </a:cubicBezTo>
                  <a:cubicBezTo>
                    <a:pt x="2327" y="954"/>
                    <a:pt x="2294" y="973"/>
                    <a:pt x="2260" y="973"/>
                  </a:cubicBezTo>
                  <a:cubicBezTo>
                    <a:pt x="2257" y="973"/>
                    <a:pt x="2254" y="973"/>
                    <a:pt x="2251" y="973"/>
                  </a:cubicBezTo>
                  <a:cubicBezTo>
                    <a:pt x="2231" y="973"/>
                    <a:pt x="2214" y="967"/>
                    <a:pt x="2200" y="956"/>
                  </a:cubicBezTo>
                  <a:cubicBezTo>
                    <a:pt x="2175" y="940"/>
                    <a:pt x="2163" y="919"/>
                    <a:pt x="2155" y="895"/>
                  </a:cubicBezTo>
                  <a:cubicBezTo>
                    <a:pt x="2144" y="866"/>
                    <a:pt x="2155" y="833"/>
                    <a:pt x="2171" y="806"/>
                  </a:cubicBezTo>
                  <a:cubicBezTo>
                    <a:pt x="2192" y="776"/>
                    <a:pt x="2224" y="757"/>
                    <a:pt x="2257" y="747"/>
                  </a:cubicBezTo>
                  <a:cubicBezTo>
                    <a:pt x="2282" y="741"/>
                    <a:pt x="2304" y="737"/>
                    <a:pt x="2327" y="735"/>
                  </a:cubicBezTo>
                  <a:cubicBezTo>
                    <a:pt x="2347" y="733"/>
                    <a:pt x="2368" y="733"/>
                    <a:pt x="2388" y="733"/>
                  </a:cubicBezTo>
                  <a:close/>
                  <a:moveTo>
                    <a:pt x="1363" y="1161"/>
                  </a:moveTo>
                  <a:cubicBezTo>
                    <a:pt x="1375" y="1161"/>
                    <a:pt x="1387" y="1161"/>
                    <a:pt x="1402" y="1163"/>
                  </a:cubicBezTo>
                  <a:cubicBezTo>
                    <a:pt x="1447" y="1172"/>
                    <a:pt x="1486" y="1192"/>
                    <a:pt x="1510" y="1235"/>
                  </a:cubicBezTo>
                  <a:cubicBezTo>
                    <a:pt x="1525" y="1258"/>
                    <a:pt x="1535" y="1285"/>
                    <a:pt x="1537" y="1309"/>
                  </a:cubicBezTo>
                  <a:lnTo>
                    <a:pt x="1551" y="1309"/>
                  </a:lnTo>
                  <a:cubicBezTo>
                    <a:pt x="1561" y="1308"/>
                    <a:pt x="1570" y="1308"/>
                    <a:pt x="1579" y="1308"/>
                  </a:cubicBezTo>
                  <a:cubicBezTo>
                    <a:pt x="1595" y="1308"/>
                    <a:pt x="1609" y="1309"/>
                    <a:pt x="1623" y="1313"/>
                  </a:cubicBezTo>
                  <a:cubicBezTo>
                    <a:pt x="1650" y="1317"/>
                    <a:pt x="1675" y="1326"/>
                    <a:pt x="1699" y="1336"/>
                  </a:cubicBezTo>
                  <a:cubicBezTo>
                    <a:pt x="1714" y="1344"/>
                    <a:pt x="1726" y="1350"/>
                    <a:pt x="1736" y="1365"/>
                  </a:cubicBezTo>
                  <a:cubicBezTo>
                    <a:pt x="1744" y="1371"/>
                    <a:pt x="1750" y="1379"/>
                    <a:pt x="1755" y="1387"/>
                  </a:cubicBezTo>
                  <a:cubicBezTo>
                    <a:pt x="1765" y="1401"/>
                    <a:pt x="1773" y="1420"/>
                    <a:pt x="1777" y="1440"/>
                  </a:cubicBezTo>
                  <a:cubicBezTo>
                    <a:pt x="1787" y="1473"/>
                    <a:pt x="1791" y="1510"/>
                    <a:pt x="1785" y="1543"/>
                  </a:cubicBezTo>
                  <a:cubicBezTo>
                    <a:pt x="1814" y="1545"/>
                    <a:pt x="1845" y="1555"/>
                    <a:pt x="1867" y="1574"/>
                  </a:cubicBezTo>
                  <a:cubicBezTo>
                    <a:pt x="1878" y="1584"/>
                    <a:pt x="1890" y="1592"/>
                    <a:pt x="1902" y="1603"/>
                  </a:cubicBezTo>
                  <a:lnTo>
                    <a:pt x="1931" y="1641"/>
                  </a:lnTo>
                  <a:cubicBezTo>
                    <a:pt x="1947" y="1664"/>
                    <a:pt x="1960" y="1695"/>
                    <a:pt x="1968" y="1724"/>
                  </a:cubicBezTo>
                  <a:cubicBezTo>
                    <a:pt x="1972" y="1740"/>
                    <a:pt x="1976" y="1760"/>
                    <a:pt x="1976" y="1781"/>
                  </a:cubicBezTo>
                  <a:cubicBezTo>
                    <a:pt x="1986" y="1795"/>
                    <a:pt x="1980" y="1810"/>
                    <a:pt x="1978" y="1826"/>
                  </a:cubicBezTo>
                  <a:cubicBezTo>
                    <a:pt x="1974" y="1841"/>
                    <a:pt x="1964" y="1857"/>
                    <a:pt x="1954" y="1869"/>
                  </a:cubicBezTo>
                  <a:cubicBezTo>
                    <a:pt x="1941" y="1882"/>
                    <a:pt x="1931" y="1894"/>
                    <a:pt x="1919" y="1904"/>
                  </a:cubicBezTo>
                  <a:cubicBezTo>
                    <a:pt x="1894" y="1925"/>
                    <a:pt x="1867" y="1943"/>
                    <a:pt x="1843" y="1962"/>
                  </a:cubicBezTo>
                  <a:cubicBezTo>
                    <a:pt x="1824" y="1974"/>
                    <a:pt x="1806" y="1986"/>
                    <a:pt x="1787" y="1996"/>
                  </a:cubicBezTo>
                  <a:cubicBezTo>
                    <a:pt x="1763" y="2013"/>
                    <a:pt x="1736" y="2025"/>
                    <a:pt x="1711" y="2040"/>
                  </a:cubicBezTo>
                  <a:cubicBezTo>
                    <a:pt x="1697" y="2048"/>
                    <a:pt x="1681" y="2051"/>
                    <a:pt x="1666" y="2051"/>
                  </a:cubicBezTo>
                  <a:cubicBezTo>
                    <a:pt x="1630" y="2051"/>
                    <a:pt x="1597" y="2031"/>
                    <a:pt x="1578" y="1998"/>
                  </a:cubicBezTo>
                  <a:cubicBezTo>
                    <a:pt x="1554" y="1951"/>
                    <a:pt x="1574" y="1892"/>
                    <a:pt x="1619" y="1865"/>
                  </a:cubicBezTo>
                  <a:cubicBezTo>
                    <a:pt x="1666" y="1843"/>
                    <a:pt x="1707" y="1818"/>
                    <a:pt x="1750" y="1789"/>
                  </a:cubicBezTo>
                  <a:cubicBezTo>
                    <a:pt x="1763" y="1779"/>
                    <a:pt x="1777" y="1771"/>
                    <a:pt x="1791" y="1758"/>
                  </a:cubicBezTo>
                  <a:cubicBezTo>
                    <a:pt x="1791" y="1756"/>
                    <a:pt x="1791" y="1752"/>
                    <a:pt x="1787" y="1752"/>
                  </a:cubicBezTo>
                  <a:cubicBezTo>
                    <a:pt x="1785" y="1748"/>
                    <a:pt x="1783" y="1744"/>
                    <a:pt x="1781" y="1736"/>
                  </a:cubicBezTo>
                  <a:cubicBezTo>
                    <a:pt x="1777" y="1730"/>
                    <a:pt x="1773" y="1728"/>
                    <a:pt x="1771" y="1722"/>
                  </a:cubicBezTo>
                  <a:lnTo>
                    <a:pt x="1755" y="1722"/>
                  </a:lnTo>
                  <a:cubicBezTo>
                    <a:pt x="1734" y="1726"/>
                    <a:pt x="1714" y="1728"/>
                    <a:pt x="1693" y="1736"/>
                  </a:cubicBezTo>
                  <a:lnTo>
                    <a:pt x="1679" y="1744"/>
                  </a:lnTo>
                  <a:cubicBezTo>
                    <a:pt x="1654" y="1765"/>
                    <a:pt x="1627" y="1779"/>
                    <a:pt x="1597" y="1787"/>
                  </a:cubicBezTo>
                  <a:cubicBezTo>
                    <a:pt x="1591" y="1789"/>
                    <a:pt x="1584" y="1789"/>
                    <a:pt x="1578" y="1789"/>
                  </a:cubicBezTo>
                  <a:cubicBezTo>
                    <a:pt x="1552" y="1789"/>
                    <a:pt x="1525" y="1777"/>
                    <a:pt x="1508" y="1758"/>
                  </a:cubicBezTo>
                  <a:cubicBezTo>
                    <a:pt x="1486" y="1732"/>
                    <a:pt x="1480" y="1699"/>
                    <a:pt x="1488" y="1666"/>
                  </a:cubicBezTo>
                  <a:cubicBezTo>
                    <a:pt x="1498" y="1623"/>
                    <a:pt x="1545" y="1598"/>
                    <a:pt x="1582" y="1578"/>
                  </a:cubicBezTo>
                  <a:cubicBezTo>
                    <a:pt x="1590" y="1574"/>
                    <a:pt x="1601" y="1572"/>
                    <a:pt x="1609" y="1566"/>
                  </a:cubicBezTo>
                  <a:cubicBezTo>
                    <a:pt x="1613" y="1561"/>
                    <a:pt x="1617" y="1553"/>
                    <a:pt x="1619" y="1545"/>
                  </a:cubicBezTo>
                  <a:cubicBezTo>
                    <a:pt x="1623" y="1533"/>
                    <a:pt x="1629" y="1523"/>
                    <a:pt x="1631" y="1510"/>
                  </a:cubicBezTo>
                  <a:lnTo>
                    <a:pt x="1631" y="1484"/>
                  </a:lnTo>
                  <a:cubicBezTo>
                    <a:pt x="1631" y="1475"/>
                    <a:pt x="1629" y="1469"/>
                    <a:pt x="1627" y="1463"/>
                  </a:cubicBezTo>
                  <a:cubicBezTo>
                    <a:pt x="1621" y="1461"/>
                    <a:pt x="1613" y="1459"/>
                    <a:pt x="1607" y="1459"/>
                  </a:cubicBezTo>
                  <a:lnTo>
                    <a:pt x="1576" y="1459"/>
                  </a:lnTo>
                  <a:cubicBezTo>
                    <a:pt x="1541" y="1461"/>
                    <a:pt x="1508" y="1469"/>
                    <a:pt x="1478" y="1481"/>
                  </a:cubicBezTo>
                  <a:lnTo>
                    <a:pt x="1439" y="1496"/>
                  </a:lnTo>
                  <a:cubicBezTo>
                    <a:pt x="1431" y="1499"/>
                    <a:pt x="1422" y="1500"/>
                    <a:pt x="1413" y="1500"/>
                  </a:cubicBezTo>
                  <a:cubicBezTo>
                    <a:pt x="1397" y="1500"/>
                    <a:pt x="1380" y="1496"/>
                    <a:pt x="1367" y="1488"/>
                  </a:cubicBezTo>
                  <a:cubicBezTo>
                    <a:pt x="1334" y="1463"/>
                    <a:pt x="1320" y="1426"/>
                    <a:pt x="1332" y="1385"/>
                  </a:cubicBezTo>
                  <a:cubicBezTo>
                    <a:pt x="1334" y="1375"/>
                    <a:pt x="1340" y="1367"/>
                    <a:pt x="1344" y="1356"/>
                  </a:cubicBezTo>
                  <a:cubicBezTo>
                    <a:pt x="1340" y="1356"/>
                    <a:pt x="1334" y="1358"/>
                    <a:pt x="1330" y="1358"/>
                  </a:cubicBezTo>
                  <a:cubicBezTo>
                    <a:pt x="1324" y="1360"/>
                    <a:pt x="1317" y="1360"/>
                    <a:pt x="1311" y="1360"/>
                  </a:cubicBezTo>
                  <a:cubicBezTo>
                    <a:pt x="1267" y="1360"/>
                    <a:pt x="1226" y="1329"/>
                    <a:pt x="1217" y="1285"/>
                  </a:cubicBezTo>
                  <a:cubicBezTo>
                    <a:pt x="1211" y="1262"/>
                    <a:pt x="1217" y="1233"/>
                    <a:pt x="1229" y="1213"/>
                  </a:cubicBezTo>
                  <a:cubicBezTo>
                    <a:pt x="1244" y="1190"/>
                    <a:pt x="1264" y="1176"/>
                    <a:pt x="1291" y="1172"/>
                  </a:cubicBezTo>
                  <a:cubicBezTo>
                    <a:pt x="1313" y="1163"/>
                    <a:pt x="1336" y="1161"/>
                    <a:pt x="1363" y="1161"/>
                  </a:cubicBezTo>
                  <a:close/>
                  <a:moveTo>
                    <a:pt x="2647" y="0"/>
                  </a:moveTo>
                  <a:cubicBezTo>
                    <a:pt x="2626" y="0"/>
                    <a:pt x="2604" y="2"/>
                    <a:pt x="2583" y="6"/>
                  </a:cubicBezTo>
                  <a:cubicBezTo>
                    <a:pt x="2512" y="27"/>
                    <a:pt x="2452" y="78"/>
                    <a:pt x="2397" y="129"/>
                  </a:cubicBezTo>
                  <a:lnTo>
                    <a:pt x="2382" y="140"/>
                  </a:lnTo>
                  <a:cubicBezTo>
                    <a:pt x="2311" y="205"/>
                    <a:pt x="2255" y="257"/>
                    <a:pt x="2206" y="304"/>
                  </a:cubicBezTo>
                  <a:lnTo>
                    <a:pt x="2075" y="396"/>
                  </a:lnTo>
                  <a:lnTo>
                    <a:pt x="1890" y="527"/>
                  </a:lnTo>
                  <a:cubicBezTo>
                    <a:pt x="1855" y="554"/>
                    <a:pt x="1816" y="577"/>
                    <a:pt x="1781" y="601"/>
                  </a:cubicBezTo>
                  <a:cubicBezTo>
                    <a:pt x="1740" y="630"/>
                    <a:pt x="1699" y="657"/>
                    <a:pt x="1658" y="683"/>
                  </a:cubicBezTo>
                  <a:cubicBezTo>
                    <a:pt x="1570" y="745"/>
                    <a:pt x="1480" y="813"/>
                    <a:pt x="1375" y="897"/>
                  </a:cubicBezTo>
                  <a:cubicBezTo>
                    <a:pt x="1322" y="940"/>
                    <a:pt x="1270" y="985"/>
                    <a:pt x="1219" y="1028"/>
                  </a:cubicBezTo>
                  <a:lnTo>
                    <a:pt x="1158" y="1081"/>
                  </a:lnTo>
                  <a:lnTo>
                    <a:pt x="1108" y="1122"/>
                  </a:lnTo>
                  <a:cubicBezTo>
                    <a:pt x="1049" y="1172"/>
                    <a:pt x="991" y="1223"/>
                    <a:pt x="934" y="1274"/>
                  </a:cubicBezTo>
                  <a:cubicBezTo>
                    <a:pt x="879" y="1323"/>
                    <a:pt x="823" y="1371"/>
                    <a:pt x="768" y="1420"/>
                  </a:cubicBezTo>
                  <a:cubicBezTo>
                    <a:pt x="673" y="1502"/>
                    <a:pt x="581" y="1586"/>
                    <a:pt x="485" y="1668"/>
                  </a:cubicBezTo>
                  <a:cubicBezTo>
                    <a:pt x="329" y="1806"/>
                    <a:pt x="212" y="1921"/>
                    <a:pt x="109" y="2035"/>
                  </a:cubicBezTo>
                  <a:cubicBezTo>
                    <a:pt x="64" y="2085"/>
                    <a:pt x="17" y="2138"/>
                    <a:pt x="9" y="2208"/>
                  </a:cubicBezTo>
                  <a:lnTo>
                    <a:pt x="7" y="2226"/>
                  </a:lnTo>
                  <a:cubicBezTo>
                    <a:pt x="2" y="2243"/>
                    <a:pt x="0" y="2261"/>
                    <a:pt x="0" y="2282"/>
                  </a:cubicBezTo>
                  <a:cubicBezTo>
                    <a:pt x="7" y="2333"/>
                    <a:pt x="9" y="2351"/>
                    <a:pt x="31" y="2394"/>
                  </a:cubicBezTo>
                  <a:cubicBezTo>
                    <a:pt x="60" y="2446"/>
                    <a:pt x="105" y="2483"/>
                    <a:pt x="175" y="2507"/>
                  </a:cubicBezTo>
                  <a:cubicBezTo>
                    <a:pt x="216" y="2524"/>
                    <a:pt x="259" y="2526"/>
                    <a:pt x="304" y="2530"/>
                  </a:cubicBezTo>
                  <a:lnTo>
                    <a:pt x="320" y="2534"/>
                  </a:lnTo>
                  <a:cubicBezTo>
                    <a:pt x="357" y="2536"/>
                    <a:pt x="392" y="2536"/>
                    <a:pt x="429" y="2538"/>
                  </a:cubicBezTo>
                  <a:lnTo>
                    <a:pt x="519" y="2538"/>
                  </a:lnTo>
                  <a:cubicBezTo>
                    <a:pt x="604" y="2538"/>
                    <a:pt x="686" y="2530"/>
                    <a:pt x="747" y="2526"/>
                  </a:cubicBezTo>
                  <a:cubicBezTo>
                    <a:pt x="879" y="2513"/>
                    <a:pt x="977" y="2499"/>
                    <a:pt x="1073" y="2483"/>
                  </a:cubicBezTo>
                  <a:cubicBezTo>
                    <a:pt x="1213" y="2454"/>
                    <a:pt x="1354" y="2421"/>
                    <a:pt x="1490" y="2388"/>
                  </a:cubicBezTo>
                  <a:lnTo>
                    <a:pt x="1603" y="2364"/>
                  </a:lnTo>
                  <a:cubicBezTo>
                    <a:pt x="1794" y="2321"/>
                    <a:pt x="1986" y="2265"/>
                    <a:pt x="2146" y="2220"/>
                  </a:cubicBezTo>
                  <a:lnTo>
                    <a:pt x="2263" y="2187"/>
                  </a:lnTo>
                  <a:cubicBezTo>
                    <a:pt x="2407" y="2146"/>
                    <a:pt x="2555" y="2101"/>
                    <a:pt x="2700" y="2058"/>
                  </a:cubicBezTo>
                  <a:cubicBezTo>
                    <a:pt x="2766" y="2037"/>
                    <a:pt x="2832" y="2017"/>
                    <a:pt x="2895" y="1994"/>
                  </a:cubicBezTo>
                  <a:lnTo>
                    <a:pt x="2955" y="1974"/>
                  </a:lnTo>
                  <a:lnTo>
                    <a:pt x="2986" y="1964"/>
                  </a:lnTo>
                  <a:cubicBezTo>
                    <a:pt x="3078" y="1933"/>
                    <a:pt x="3176" y="1902"/>
                    <a:pt x="3265" y="1861"/>
                  </a:cubicBezTo>
                  <a:cubicBezTo>
                    <a:pt x="3332" y="1830"/>
                    <a:pt x="3388" y="1789"/>
                    <a:pt x="3435" y="1738"/>
                  </a:cubicBezTo>
                  <a:cubicBezTo>
                    <a:pt x="3505" y="1660"/>
                    <a:pt x="3541" y="1557"/>
                    <a:pt x="3541" y="1445"/>
                  </a:cubicBezTo>
                  <a:cubicBezTo>
                    <a:pt x="3535" y="1391"/>
                    <a:pt x="3525" y="1330"/>
                    <a:pt x="3509" y="1258"/>
                  </a:cubicBezTo>
                  <a:cubicBezTo>
                    <a:pt x="3498" y="1215"/>
                    <a:pt x="3482" y="1174"/>
                    <a:pt x="3464" y="1133"/>
                  </a:cubicBezTo>
                  <a:lnTo>
                    <a:pt x="3453" y="1108"/>
                  </a:lnTo>
                  <a:cubicBezTo>
                    <a:pt x="3441" y="1079"/>
                    <a:pt x="3427" y="1051"/>
                    <a:pt x="3414" y="1026"/>
                  </a:cubicBezTo>
                  <a:cubicBezTo>
                    <a:pt x="3394" y="979"/>
                    <a:pt x="3371" y="936"/>
                    <a:pt x="3349" y="893"/>
                  </a:cubicBezTo>
                  <a:lnTo>
                    <a:pt x="3332" y="862"/>
                  </a:lnTo>
                  <a:cubicBezTo>
                    <a:pt x="3312" y="817"/>
                    <a:pt x="3287" y="776"/>
                    <a:pt x="3260" y="735"/>
                  </a:cubicBezTo>
                  <a:cubicBezTo>
                    <a:pt x="3242" y="708"/>
                    <a:pt x="3228" y="681"/>
                    <a:pt x="3211" y="653"/>
                  </a:cubicBezTo>
                  <a:cubicBezTo>
                    <a:pt x="3201" y="636"/>
                    <a:pt x="3195" y="620"/>
                    <a:pt x="3185" y="601"/>
                  </a:cubicBezTo>
                  <a:cubicBezTo>
                    <a:pt x="3166" y="566"/>
                    <a:pt x="3143" y="534"/>
                    <a:pt x="3121" y="497"/>
                  </a:cubicBezTo>
                  <a:cubicBezTo>
                    <a:pt x="3115" y="486"/>
                    <a:pt x="3109" y="474"/>
                    <a:pt x="3105" y="464"/>
                  </a:cubicBezTo>
                  <a:cubicBezTo>
                    <a:pt x="3086" y="437"/>
                    <a:pt x="3070" y="413"/>
                    <a:pt x="3055" y="386"/>
                  </a:cubicBezTo>
                  <a:cubicBezTo>
                    <a:pt x="3031" y="349"/>
                    <a:pt x="3004" y="308"/>
                    <a:pt x="2979" y="269"/>
                  </a:cubicBezTo>
                  <a:cubicBezTo>
                    <a:pt x="2940" y="216"/>
                    <a:pt x="2889" y="144"/>
                    <a:pt x="2830" y="82"/>
                  </a:cubicBezTo>
                  <a:cubicBezTo>
                    <a:pt x="2780" y="27"/>
                    <a:pt x="2717" y="0"/>
                    <a:pt x="2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70"/>
            <p:cNvSpPr/>
            <p:nvPr/>
          </p:nvSpPr>
          <p:spPr>
            <a:xfrm>
              <a:off x="5355939" y="2799400"/>
              <a:ext cx="38429" cy="44226"/>
            </a:xfrm>
            <a:custGeom>
              <a:avLst/>
              <a:gdLst/>
              <a:ahLst/>
              <a:cxnLst/>
              <a:rect l="l" t="t" r="r" b="b"/>
              <a:pathLst>
                <a:path w="776" h="893" extrusionOk="0">
                  <a:moveTo>
                    <a:pt x="152" y="0"/>
                  </a:moveTo>
                  <a:cubicBezTo>
                    <a:pt x="129" y="0"/>
                    <a:pt x="103" y="4"/>
                    <a:pt x="80" y="11"/>
                  </a:cubicBezTo>
                  <a:cubicBezTo>
                    <a:pt x="53" y="19"/>
                    <a:pt x="33" y="31"/>
                    <a:pt x="19" y="52"/>
                  </a:cubicBezTo>
                  <a:cubicBezTo>
                    <a:pt x="6" y="74"/>
                    <a:pt x="0" y="99"/>
                    <a:pt x="6" y="125"/>
                  </a:cubicBezTo>
                  <a:cubicBezTo>
                    <a:pt x="15" y="170"/>
                    <a:pt x="56" y="201"/>
                    <a:pt x="100" y="201"/>
                  </a:cubicBezTo>
                  <a:cubicBezTo>
                    <a:pt x="106" y="201"/>
                    <a:pt x="113" y="201"/>
                    <a:pt x="119" y="199"/>
                  </a:cubicBezTo>
                  <a:cubicBezTo>
                    <a:pt x="123" y="195"/>
                    <a:pt x="129" y="195"/>
                    <a:pt x="133" y="195"/>
                  </a:cubicBezTo>
                  <a:cubicBezTo>
                    <a:pt x="129" y="203"/>
                    <a:pt x="123" y="214"/>
                    <a:pt x="121" y="224"/>
                  </a:cubicBezTo>
                  <a:cubicBezTo>
                    <a:pt x="109" y="263"/>
                    <a:pt x="123" y="304"/>
                    <a:pt x="156" y="327"/>
                  </a:cubicBezTo>
                  <a:cubicBezTo>
                    <a:pt x="170" y="335"/>
                    <a:pt x="188" y="341"/>
                    <a:pt x="205" y="341"/>
                  </a:cubicBezTo>
                  <a:cubicBezTo>
                    <a:pt x="213" y="341"/>
                    <a:pt x="221" y="340"/>
                    <a:pt x="228" y="337"/>
                  </a:cubicBezTo>
                  <a:lnTo>
                    <a:pt x="267" y="322"/>
                  </a:lnTo>
                  <a:cubicBezTo>
                    <a:pt x="298" y="312"/>
                    <a:pt x="330" y="304"/>
                    <a:pt x="365" y="298"/>
                  </a:cubicBezTo>
                  <a:lnTo>
                    <a:pt x="396" y="298"/>
                  </a:lnTo>
                  <a:cubicBezTo>
                    <a:pt x="402" y="302"/>
                    <a:pt x="408" y="302"/>
                    <a:pt x="417" y="304"/>
                  </a:cubicBezTo>
                  <a:cubicBezTo>
                    <a:pt x="419" y="312"/>
                    <a:pt x="419" y="318"/>
                    <a:pt x="421" y="324"/>
                  </a:cubicBezTo>
                  <a:lnTo>
                    <a:pt x="421" y="349"/>
                  </a:lnTo>
                  <a:cubicBezTo>
                    <a:pt x="419" y="363"/>
                    <a:pt x="413" y="374"/>
                    <a:pt x="408" y="386"/>
                  </a:cubicBezTo>
                  <a:cubicBezTo>
                    <a:pt x="406" y="394"/>
                    <a:pt x="400" y="398"/>
                    <a:pt x="398" y="407"/>
                  </a:cubicBezTo>
                  <a:cubicBezTo>
                    <a:pt x="390" y="409"/>
                    <a:pt x="380" y="415"/>
                    <a:pt x="371" y="419"/>
                  </a:cubicBezTo>
                  <a:cubicBezTo>
                    <a:pt x="335" y="437"/>
                    <a:pt x="287" y="460"/>
                    <a:pt x="277" y="507"/>
                  </a:cubicBezTo>
                  <a:cubicBezTo>
                    <a:pt x="269" y="540"/>
                    <a:pt x="275" y="573"/>
                    <a:pt x="298" y="599"/>
                  </a:cubicBezTo>
                  <a:cubicBezTo>
                    <a:pt x="314" y="617"/>
                    <a:pt x="340" y="629"/>
                    <a:pt x="366" y="629"/>
                  </a:cubicBezTo>
                  <a:cubicBezTo>
                    <a:pt x="373" y="629"/>
                    <a:pt x="379" y="628"/>
                    <a:pt x="386" y="626"/>
                  </a:cubicBezTo>
                  <a:cubicBezTo>
                    <a:pt x="417" y="620"/>
                    <a:pt x="441" y="601"/>
                    <a:pt x="468" y="583"/>
                  </a:cubicBezTo>
                  <a:lnTo>
                    <a:pt x="482" y="575"/>
                  </a:lnTo>
                  <a:cubicBezTo>
                    <a:pt x="503" y="571"/>
                    <a:pt x="523" y="565"/>
                    <a:pt x="544" y="562"/>
                  </a:cubicBezTo>
                  <a:lnTo>
                    <a:pt x="560" y="562"/>
                  </a:lnTo>
                  <a:cubicBezTo>
                    <a:pt x="562" y="565"/>
                    <a:pt x="566" y="571"/>
                    <a:pt x="570" y="575"/>
                  </a:cubicBezTo>
                  <a:cubicBezTo>
                    <a:pt x="573" y="581"/>
                    <a:pt x="575" y="585"/>
                    <a:pt x="579" y="593"/>
                  </a:cubicBezTo>
                  <a:cubicBezTo>
                    <a:pt x="579" y="595"/>
                    <a:pt x="579" y="599"/>
                    <a:pt x="581" y="599"/>
                  </a:cubicBezTo>
                  <a:cubicBezTo>
                    <a:pt x="566" y="610"/>
                    <a:pt x="554" y="620"/>
                    <a:pt x="540" y="630"/>
                  </a:cubicBezTo>
                  <a:cubicBezTo>
                    <a:pt x="497" y="657"/>
                    <a:pt x="454" y="684"/>
                    <a:pt x="408" y="706"/>
                  </a:cubicBezTo>
                  <a:cubicBezTo>
                    <a:pt x="359" y="733"/>
                    <a:pt x="343" y="790"/>
                    <a:pt x="367" y="839"/>
                  </a:cubicBezTo>
                  <a:cubicBezTo>
                    <a:pt x="383" y="873"/>
                    <a:pt x="417" y="893"/>
                    <a:pt x="453" y="893"/>
                  </a:cubicBezTo>
                  <a:cubicBezTo>
                    <a:pt x="469" y="893"/>
                    <a:pt x="485" y="889"/>
                    <a:pt x="501" y="880"/>
                  </a:cubicBezTo>
                  <a:cubicBezTo>
                    <a:pt x="527" y="868"/>
                    <a:pt x="552" y="852"/>
                    <a:pt x="579" y="837"/>
                  </a:cubicBezTo>
                  <a:cubicBezTo>
                    <a:pt x="595" y="827"/>
                    <a:pt x="614" y="815"/>
                    <a:pt x="632" y="800"/>
                  </a:cubicBezTo>
                  <a:cubicBezTo>
                    <a:pt x="657" y="784"/>
                    <a:pt x="683" y="766"/>
                    <a:pt x="708" y="745"/>
                  </a:cubicBezTo>
                  <a:cubicBezTo>
                    <a:pt x="720" y="735"/>
                    <a:pt x="733" y="722"/>
                    <a:pt x="743" y="710"/>
                  </a:cubicBezTo>
                  <a:cubicBezTo>
                    <a:pt x="753" y="696"/>
                    <a:pt x="763" y="681"/>
                    <a:pt x="767" y="665"/>
                  </a:cubicBezTo>
                  <a:cubicBezTo>
                    <a:pt x="772" y="651"/>
                    <a:pt x="776" y="634"/>
                    <a:pt x="776" y="618"/>
                  </a:cubicBezTo>
                  <a:cubicBezTo>
                    <a:pt x="776" y="599"/>
                    <a:pt x="774" y="577"/>
                    <a:pt x="767" y="558"/>
                  </a:cubicBezTo>
                  <a:cubicBezTo>
                    <a:pt x="753" y="536"/>
                    <a:pt x="739" y="507"/>
                    <a:pt x="720" y="480"/>
                  </a:cubicBezTo>
                  <a:cubicBezTo>
                    <a:pt x="710" y="468"/>
                    <a:pt x="704" y="456"/>
                    <a:pt x="692" y="443"/>
                  </a:cubicBezTo>
                  <a:cubicBezTo>
                    <a:pt x="681" y="433"/>
                    <a:pt x="667" y="423"/>
                    <a:pt x="657" y="415"/>
                  </a:cubicBezTo>
                  <a:cubicBezTo>
                    <a:pt x="634" y="394"/>
                    <a:pt x="605" y="386"/>
                    <a:pt x="575" y="384"/>
                  </a:cubicBezTo>
                  <a:cubicBezTo>
                    <a:pt x="581" y="351"/>
                    <a:pt x="575" y="314"/>
                    <a:pt x="566" y="281"/>
                  </a:cubicBezTo>
                  <a:cubicBezTo>
                    <a:pt x="562" y="263"/>
                    <a:pt x="556" y="244"/>
                    <a:pt x="544" y="228"/>
                  </a:cubicBezTo>
                  <a:cubicBezTo>
                    <a:pt x="540" y="218"/>
                    <a:pt x="534" y="210"/>
                    <a:pt x="527" y="203"/>
                  </a:cubicBezTo>
                  <a:cubicBezTo>
                    <a:pt x="515" y="191"/>
                    <a:pt x="501" y="183"/>
                    <a:pt x="488" y="177"/>
                  </a:cubicBezTo>
                  <a:cubicBezTo>
                    <a:pt x="464" y="162"/>
                    <a:pt x="439" y="154"/>
                    <a:pt x="413" y="152"/>
                  </a:cubicBezTo>
                  <a:cubicBezTo>
                    <a:pt x="388" y="150"/>
                    <a:pt x="365" y="150"/>
                    <a:pt x="341" y="150"/>
                  </a:cubicBezTo>
                  <a:lnTo>
                    <a:pt x="326" y="150"/>
                  </a:lnTo>
                  <a:cubicBezTo>
                    <a:pt x="324" y="125"/>
                    <a:pt x="316" y="101"/>
                    <a:pt x="300" y="76"/>
                  </a:cubicBezTo>
                  <a:cubicBezTo>
                    <a:pt x="277" y="35"/>
                    <a:pt x="236" y="13"/>
                    <a:pt x="191" y="4"/>
                  </a:cubicBezTo>
                  <a:cubicBezTo>
                    <a:pt x="177" y="0"/>
                    <a:pt x="164" y="0"/>
                    <a:pt x="152"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70"/>
            <p:cNvSpPr/>
            <p:nvPr/>
          </p:nvSpPr>
          <p:spPr>
            <a:xfrm>
              <a:off x="5401944" y="2778551"/>
              <a:ext cx="43035" cy="54874"/>
            </a:xfrm>
            <a:custGeom>
              <a:avLst/>
              <a:gdLst/>
              <a:ahLst/>
              <a:cxnLst/>
              <a:rect l="l" t="t" r="r" b="b"/>
              <a:pathLst>
                <a:path w="869" h="1108" extrusionOk="0">
                  <a:moveTo>
                    <a:pt x="710" y="805"/>
                  </a:moveTo>
                  <a:cubicBezTo>
                    <a:pt x="710" y="805"/>
                    <a:pt x="712" y="805"/>
                    <a:pt x="712" y="807"/>
                  </a:cubicBezTo>
                  <a:lnTo>
                    <a:pt x="710" y="805"/>
                  </a:lnTo>
                  <a:close/>
                  <a:moveTo>
                    <a:pt x="714" y="807"/>
                  </a:moveTo>
                  <a:cubicBezTo>
                    <a:pt x="719" y="807"/>
                    <a:pt x="719" y="809"/>
                    <a:pt x="721" y="809"/>
                  </a:cubicBezTo>
                  <a:cubicBezTo>
                    <a:pt x="719" y="809"/>
                    <a:pt x="714" y="807"/>
                    <a:pt x="714" y="807"/>
                  </a:cubicBezTo>
                  <a:close/>
                  <a:moveTo>
                    <a:pt x="245" y="1"/>
                  </a:moveTo>
                  <a:cubicBezTo>
                    <a:pt x="224" y="1"/>
                    <a:pt x="204" y="5"/>
                    <a:pt x="183" y="5"/>
                  </a:cubicBezTo>
                  <a:cubicBezTo>
                    <a:pt x="158" y="7"/>
                    <a:pt x="136" y="9"/>
                    <a:pt x="113" y="17"/>
                  </a:cubicBezTo>
                  <a:cubicBezTo>
                    <a:pt x="81" y="27"/>
                    <a:pt x="44" y="42"/>
                    <a:pt x="25" y="77"/>
                  </a:cubicBezTo>
                  <a:cubicBezTo>
                    <a:pt x="11" y="101"/>
                    <a:pt x="1" y="136"/>
                    <a:pt x="11" y="163"/>
                  </a:cubicBezTo>
                  <a:cubicBezTo>
                    <a:pt x="19" y="189"/>
                    <a:pt x="29" y="212"/>
                    <a:pt x="54" y="224"/>
                  </a:cubicBezTo>
                  <a:cubicBezTo>
                    <a:pt x="70" y="235"/>
                    <a:pt x="87" y="243"/>
                    <a:pt x="105" y="243"/>
                  </a:cubicBezTo>
                  <a:cubicBezTo>
                    <a:pt x="107" y="243"/>
                    <a:pt x="109" y="243"/>
                    <a:pt x="111" y="243"/>
                  </a:cubicBezTo>
                  <a:cubicBezTo>
                    <a:pt x="148" y="243"/>
                    <a:pt x="180" y="225"/>
                    <a:pt x="200" y="194"/>
                  </a:cubicBezTo>
                  <a:cubicBezTo>
                    <a:pt x="200" y="192"/>
                    <a:pt x="204" y="192"/>
                    <a:pt x="204" y="189"/>
                  </a:cubicBezTo>
                  <a:cubicBezTo>
                    <a:pt x="210" y="185"/>
                    <a:pt x="218" y="185"/>
                    <a:pt x="226" y="185"/>
                  </a:cubicBezTo>
                  <a:cubicBezTo>
                    <a:pt x="247" y="185"/>
                    <a:pt x="267" y="185"/>
                    <a:pt x="286" y="189"/>
                  </a:cubicBezTo>
                  <a:cubicBezTo>
                    <a:pt x="288" y="189"/>
                    <a:pt x="292" y="192"/>
                    <a:pt x="296" y="192"/>
                  </a:cubicBezTo>
                  <a:cubicBezTo>
                    <a:pt x="306" y="196"/>
                    <a:pt x="312" y="204"/>
                    <a:pt x="321" y="210"/>
                  </a:cubicBezTo>
                  <a:cubicBezTo>
                    <a:pt x="329" y="216"/>
                    <a:pt x="337" y="224"/>
                    <a:pt x="341" y="233"/>
                  </a:cubicBezTo>
                  <a:cubicBezTo>
                    <a:pt x="343" y="241"/>
                    <a:pt x="343" y="247"/>
                    <a:pt x="347" y="255"/>
                  </a:cubicBezTo>
                  <a:lnTo>
                    <a:pt x="347" y="302"/>
                  </a:lnTo>
                  <a:cubicBezTo>
                    <a:pt x="339" y="313"/>
                    <a:pt x="333" y="323"/>
                    <a:pt x="327" y="333"/>
                  </a:cubicBezTo>
                  <a:lnTo>
                    <a:pt x="312" y="345"/>
                  </a:lnTo>
                  <a:cubicBezTo>
                    <a:pt x="308" y="347"/>
                    <a:pt x="300" y="354"/>
                    <a:pt x="296" y="356"/>
                  </a:cubicBezTo>
                  <a:cubicBezTo>
                    <a:pt x="259" y="376"/>
                    <a:pt x="238" y="415"/>
                    <a:pt x="249" y="456"/>
                  </a:cubicBezTo>
                  <a:cubicBezTo>
                    <a:pt x="257" y="490"/>
                    <a:pt x="290" y="528"/>
                    <a:pt x="330" y="528"/>
                  </a:cubicBezTo>
                  <a:cubicBezTo>
                    <a:pt x="331" y="528"/>
                    <a:pt x="332" y="528"/>
                    <a:pt x="333" y="528"/>
                  </a:cubicBezTo>
                  <a:cubicBezTo>
                    <a:pt x="343" y="528"/>
                    <a:pt x="351" y="528"/>
                    <a:pt x="362" y="524"/>
                  </a:cubicBezTo>
                  <a:cubicBezTo>
                    <a:pt x="368" y="522"/>
                    <a:pt x="374" y="520"/>
                    <a:pt x="380" y="520"/>
                  </a:cubicBezTo>
                  <a:cubicBezTo>
                    <a:pt x="413" y="510"/>
                    <a:pt x="450" y="501"/>
                    <a:pt x="485" y="497"/>
                  </a:cubicBezTo>
                  <a:cubicBezTo>
                    <a:pt x="501" y="497"/>
                    <a:pt x="515" y="497"/>
                    <a:pt x="532" y="499"/>
                  </a:cubicBezTo>
                  <a:cubicBezTo>
                    <a:pt x="534" y="499"/>
                    <a:pt x="534" y="499"/>
                    <a:pt x="536" y="501"/>
                  </a:cubicBezTo>
                  <a:cubicBezTo>
                    <a:pt x="536" y="501"/>
                    <a:pt x="538" y="501"/>
                    <a:pt x="538" y="503"/>
                  </a:cubicBezTo>
                  <a:lnTo>
                    <a:pt x="542" y="507"/>
                  </a:lnTo>
                  <a:lnTo>
                    <a:pt x="542" y="510"/>
                  </a:lnTo>
                  <a:lnTo>
                    <a:pt x="542" y="516"/>
                  </a:lnTo>
                  <a:lnTo>
                    <a:pt x="542" y="528"/>
                  </a:lnTo>
                  <a:cubicBezTo>
                    <a:pt x="538" y="536"/>
                    <a:pt x="536" y="540"/>
                    <a:pt x="536" y="549"/>
                  </a:cubicBezTo>
                  <a:cubicBezTo>
                    <a:pt x="532" y="559"/>
                    <a:pt x="526" y="567"/>
                    <a:pt x="518" y="573"/>
                  </a:cubicBezTo>
                  <a:cubicBezTo>
                    <a:pt x="511" y="583"/>
                    <a:pt x="501" y="592"/>
                    <a:pt x="493" y="600"/>
                  </a:cubicBezTo>
                  <a:cubicBezTo>
                    <a:pt x="476" y="614"/>
                    <a:pt x="462" y="629"/>
                    <a:pt x="446" y="641"/>
                  </a:cubicBezTo>
                  <a:cubicBezTo>
                    <a:pt x="431" y="653"/>
                    <a:pt x="415" y="663"/>
                    <a:pt x="401" y="676"/>
                  </a:cubicBezTo>
                  <a:cubicBezTo>
                    <a:pt x="378" y="696"/>
                    <a:pt x="368" y="727"/>
                    <a:pt x="374" y="758"/>
                  </a:cubicBezTo>
                  <a:cubicBezTo>
                    <a:pt x="382" y="799"/>
                    <a:pt x="415" y="823"/>
                    <a:pt x="454" y="828"/>
                  </a:cubicBezTo>
                  <a:cubicBezTo>
                    <a:pt x="456" y="828"/>
                    <a:pt x="459" y="828"/>
                    <a:pt x="461" y="828"/>
                  </a:cubicBezTo>
                  <a:cubicBezTo>
                    <a:pt x="477" y="828"/>
                    <a:pt x="493" y="823"/>
                    <a:pt x="507" y="817"/>
                  </a:cubicBezTo>
                  <a:cubicBezTo>
                    <a:pt x="542" y="807"/>
                    <a:pt x="577" y="803"/>
                    <a:pt x="610" y="799"/>
                  </a:cubicBezTo>
                  <a:cubicBezTo>
                    <a:pt x="637" y="799"/>
                    <a:pt x="661" y="799"/>
                    <a:pt x="688" y="803"/>
                  </a:cubicBezTo>
                  <a:cubicBezTo>
                    <a:pt x="696" y="805"/>
                    <a:pt x="700" y="805"/>
                    <a:pt x="708" y="807"/>
                  </a:cubicBezTo>
                  <a:cubicBezTo>
                    <a:pt x="710" y="809"/>
                    <a:pt x="710" y="813"/>
                    <a:pt x="712" y="817"/>
                  </a:cubicBezTo>
                  <a:lnTo>
                    <a:pt x="712" y="819"/>
                  </a:lnTo>
                  <a:cubicBezTo>
                    <a:pt x="704" y="828"/>
                    <a:pt x="696" y="836"/>
                    <a:pt x="686" y="844"/>
                  </a:cubicBezTo>
                  <a:cubicBezTo>
                    <a:pt x="641" y="871"/>
                    <a:pt x="598" y="895"/>
                    <a:pt x="548" y="916"/>
                  </a:cubicBezTo>
                  <a:cubicBezTo>
                    <a:pt x="499" y="930"/>
                    <a:pt x="454" y="947"/>
                    <a:pt x="405" y="961"/>
                  </a:cubicBezTo>
                  <a:cubicBezTo>
                    <a:pt x="384" y="967"/>
                    <a:pt x="370" y="977"/>
                    <a:pt x="360" y="994"/>
                  </a:cubicBezTo>
                  <a:cubicBezTo>
                    <a:pt x="349" y="1010"/>
                    <a:pt x="345" y="1031"/>
                    <a:pt x="349" y="1049"/>
                  </a:cubicBezTo>
                  <a:cubicBezTo>
                    <a:pt x="355" y="1079"/>
                    <a:pt x="385" y="1107"/>
                    <a:pt x="418" y="1107"/>
                  </a:cubicBezTo>
                  <a:cubicBezTo>
                    <a:pt x="424" y="1107"/>
                    <a:pt x="430" y="1106"/>
                    <a:pt x="435" y="1105"/>
                  </a:cubicBezTo>
                  <a:cubicBezTo>
                    <a:pt x="489" y="1090"/>
                    <a:pt x="544" y="1072"/>
                    <a:pt x="598" y="1053"/>
                  </a:cubicBezTo>
                  <a:cubicBezTo>
                    <a:pt x="649" y="1035"/>
                    <a:pt x="698" y="1012"/>
                    <a:pt x="743" y="983"/>
                  </a:cubicBezTo>
                  <a:cubicBezTo>
                    <a:pt x="792" y="957"/>
                    <a:pt x="838" y="920"/>
                    <a:pt x="862" y="867"/>
                  </a:cubicBezTo>
                  <a:cubicBezTo>
                    <a:pt x="868" y="834"/>
                    <a:pt x="868" y="799"/>
                    <a:pt x="860" y="772"/>
                  </a:cubicBezTo>
                  <a:cubicBezTo>
                    <a:pt x="850" y="737"/>
                    <a:pt x="833" y="706"/>
                    <a:pt x="809" y="686"/>
                  </a:cubicBezTo>
                  <a:cubicBezTo>
                    <a:pt x="792" y="674"/>
                    <a:pt x="780" y="665"/>
                    <a:pt x="762" y="657"/>
                  </a:cubicBezTo>
                  <a:cubicBezTo>
                    <a:pt x="743" y="651"/>
                    <a:pt x="723" y="645"/>
                    <a:pt x="702" y="643"/>
                  </a:cubicBezTo>
                  <a:cubicBezTo>
                    <a:pt x="698" y="643"/>
                    <a:pt x="692" y="641"/>
                    <a:pt x="688" y="641"/>
                  </a:cubicBezTo>
                  <a:cubicBezTo>
                    <a:pt x="698" y="622"/>
                    <a:pt x="704" y="602"/>
                    <a:pt x="712" y="581"/>
                  </a:cubicBezTo>
                  <a:cubicBezTo>
                    <a:pt x="721" y="559"/>
                    <a:pt x="723" y="532"/>
                    <a:pt x="723" y="507"/>
                  </a:cubicBezTo>
                  <a:cubicBezTo>
                    <a:pt x="723" y="493"/>
                    <a:pt x="721" y="483"/>
                    <a:pt x="719" y="471"/>
                  </a:cubicBezTo>
                  <a:cubicBezTo>
                    <a:pt x="717" y="452"/>
                    <a:pt x="710" y="438"/>
                    <a:pt x="702" y="419"/>
                  </a:cubicBezTo>
                  <a:cubicBezTo>
                    <a:pt x="700" y="415"/>
                    <a:pt x="696" y="407"/>
                    <a:pt x="692" y="401"/>
                  </a:cubicBezTo>
                  <a:cubicBezTo>
                    <a:pt x="690" y="397"/>
                    <a:pt x="686" y="393"/>
                    <a:pt x="682" y="388"/>
                  </a:cubicBezTo>
                  <a:cubicBezTo>
                    <a:pt x="680" y="384"/>
                    <a:pt x="678" y="380"/>
                    <a:pt x="671" y="376"/>
                  </a:cubicBezTo>
                  <a:cubicBezTo>
                    <a:pt x="669" y="374"/>
                    <a:pt x="669" y="370"/>
                    <a:pt x="667" y="368"/>
                  </a:cubicBezTo>
                  <a:cubicBezTo>
                    <a:pt x="647" y="347"/>
                    <a:pt x="624" y="335"/>
                    <a:pt x="598" y="325"/>
                  </a:cubicBezTo>
                  <a:cubicBezTo>
                    <a:pt x="575" y="315"/>
                    <a:pt x="546" y="308"/>
                    <a:pt x="522" y="308"/>
                  </a:cubicBezTo>
                  <a:lnTo>
                    <a:pt x="522" y="306"/>
                  </a:lnTo>
                  <a:cubicBezTo>
                    <a:pt x="524" y="282"/>
                    <a:pt x="524" y="253"/>
                    <a:pt x="522" y="226"/>
                  </a:cubicBezTo>
                  <a:cubicBezTo>
                    <a:pt x="522" y="212"/>
                    <a:pt x="518" y="196"/>
                    <a:pt x="515" y="183"/>
                  </a:cubicBezTo>
                  <a:cubicBezTo>
                    <a:pt x="513" y="169"/>
                    <a:pt x="505" y="153"/>
                    <a:pt x="497" y="140"/>
                  </a:cubicBezTo>
                  <a:cubicBezTo>
                    <a:pt x="491" y="128"/>
                    <a:pt x="483" y="118"/>
                    <a:pt x="472" y="107"/>
                  </a:cubicBezTo>
                  <a:cubicBezTo>
                    <a:pt x="462" y="93"/>
                    <a:pt x="450" y="81"/>
                    <a:pt x="435" y="70"/>
                  </a:cubicBezTo>
                  <a:cubicBezTo>
                    <a:pt x="411" y="50"/>
                    <a:pt x="384" y="29"/>
                    <a:pt x="353" y="19"/>
                  </a:cubicBezTo>
                  <a:cubicBezTo>
                    <a:pt x="321" y="7"/>
                    <a:pt x="282" y="1"/>
                    <a:pt x="245"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70"/>
            <p:cNvSpPr/>
            <p:nvPr/>
          </p:nvSpPr>
          <p:spPr>
            <a:xfrm>
              <a:off x="5376639" y="2534104"/>
              <a:ext cx="37389" cy="67651"/>
            </a:xfrm>
            <a:custGeom>
              <a:avLst/>
              <a:gdLst/>
              <a:ahLst/>
              <a:cxnLst/>
              <a:rect l="l" t="t" r="r" b="b"/>
              <a:pathLst>
                <a:path w="755" h="1366" extrusionOk="0">
                  <a:moveTo>
                    <a:pt x="249" y="1"/>
                  </a:moveTo>
                  <a:cubicBezTo>
                    <a:pt x="214" y="1"/>
                    <a:pt x="177" y="9"/>
                    <a:pt x="144" y="27"/>
                  </a:cubicBezTo>
                  <a:cubicBezTo>
                    <a:pt x="60" y="72"/>
                    <a:pt x="23" y="171"/>
                    <a:pt x="11" y="261"/>
                  </a:cubicBezTo>
                  <a:cubicBezTo>
                    <a:pt x="7" y="304"/>
                    <a:pt x="1" y="347"/>
                    <a:pt x="1" y="390"/>
                  </a:cubicBezTo>
                  <a:cubicBezTo>
                    <a:pt x="33" y="378"/>
                    <a:pt x="66" y="374"/>
                    <a:pt x="103" y="374"/>
                  </a:cubicBezTo>
                  <a:lnTo>
                    <a:pt x="107" y="374"/>
                  </a:lnTo>
                  <a:cubicBezTo>
                    <a:pt x="144" y="374"/>
                    <a:pt x="179" y="386"/>
                    <a:pt x="210" y="401"/>
                  </a:cubicBezTo>
                  <a:cubicBezTo>
                    <a:pt x="235" y="411"/>
                    <a:pt x="251" y="429"/>
                    <a:pt x="271" y="446"/>
                  </a:cubicBezTo>
                  <a:cubicBezTo>
                    <a:pt x="313" y="481"/>
                    <a:pt x="331" y="540"/>
                    <a:pt x="343" y="589"/>
                  </a:cubicBezTo>
                  <a:cubicBezTo>
                    <a:pt x="351" y="620"/>
                    <a:pt x="360" y="653"/>
                    <a:pt x="366" y="684"/>
                  </a:cubicBezTo>
                  <a:cubicBezTo>
                    <a:pt x="372" y="729"/>
                    <a:pt x="378" y="776"/>
                    <a:pt x="380" y="821"/>
                  </a:cubicBezTo>
                  <a:cubicBezTo>
                    <a:pt x="380" y="856"/>
                    <a:pt x="378" y="887"/>
                    <a:pt x="370" y="918"/>
                  </a:cubicBezTo>
                  <a:cubicBezTo>
                    <a:pt x="360" y="961"/>
                    <a:pt x="321" y="1010"/>
                    <a:pt x="282" y="1031"/>
                  </a:cubicBezTo>
                  <a:cubicBezTo>
                    <a:pt x="241" y="1053"/>
                    <a:pt x="196" y="1067"/>
                    <a:pt x="146" y="1082"/>
                  </a:cubicBezTo>
                  <a:cubicBezTo>
                    <a:pt x="167" y="1135"/>
                    <a:pt x="187" y="1186"/>
                    <a:pt x="220" y="1236"/>
                  </a:cubicBezTo>
                  <a:cubicBezTo>
                    <a:pt x="247" y="1273"/>
                    <a:pt x="280" y="1312"/>
                    <a:pt x="321" y="1334"/>
                  </a:cubicBezTo>
                  <a:cubicBezTo>
                    <a:pt x="354" y="1355"/>
                    <a:pt x="393" y="1365"/>
                    <a:pt x="433" y="1365"/>
                  </a:cubicBezTo>
                  <a:cubicBezTo>
                    <a:pt x="478" y="1365"/>
                    <a:pt x="523" y="1351"/>
                    <a:pt x="559" y="1324"/>
                  </a:cubicBezTo>
                  <a:cubicBezTo>
                    <a:pt x="598" y="1293"/>
                    <a:pt x="616" y="1279"/>
                    <a:pt x="645" y="1238"/>
                  </a:cubicBezTo>
                  <a:cubicBezTo>
                    <a:pt x="649" y="1230"/>
                    <a:pt x="657" y="1219"/>
                    <a:pt x="661" y="1209"/>
                  </a:cubicBezTo>
                  <a:cubicBezTo>
                    <a:pt x="684" y="1170"/>
                    <a:pt x="700" y="1129"/>
                    <a:pt x="713" y="1088"/>
                  </a:cubicBezTo>
                  <a:cubicBezTo>
                    <a:pt x="755" y="956"/>
                    <a:pt x="723" y="809"/>
                    <a:pt x="702" y="672"/>
                  </a:cubicBezTo>
                  <a:lnTo>
                    <a:pt x="702" y="672"/>
                  </a:lnTo>
                  <a:cubicBezTo>
                    <a:pt x="702" y="673"/>
                    <a:pt x="702" y="673"/>
                    <a:pt x="702" y="674"/>
                  </a:cubicBezTo>
                  <a:cubicBezTo>
                    <a:pt x="696" y="626"/>
                    <a:pt x="688" y="583"/>
                    <a:pt x="676" y="538"/>
                  </a:cubicBezTo>
                  <a:cubicBezTo>
                    <a:pt x="657" y="472"/>
                    <a:pt x="628" y="411"/>
                    <a:pt x="598" y="349"/>
                  </a:cubicBezTo>
                  <a:cubicBezTo>
                    <a:pt x="587" y="323"/>
                    <a:pt x="575" y="296"/>
                    <a:pt x="565" y="267"/>
                  </a:cubicBezTo>
                  <a:cubicBezTo>
                    <a:pt x="526" y="185"/>
                    <a:pt x="473" y="103"/>
                    <a:pt x="399" y="50"/>
                  </a:cubicBezTo>
                  <a:cubicBezTo>
                    <a:pt x="354" y="19"/>
                    <a:pt x="302" y="1"/>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70"/>
            <p:cNvSpPr/>
            <p:nvPr/>
          </p:nvSpPr>
          <p:spPr>
            <a:xfrm>
              <a:off x="5361733" y="2552824"/>
              <a:ext cx="33873" cy="37738"/>
            </a:xfrm>
            <a:custGeom>
              <a:avLst/>
              <a:gdLst/>
              <a:ahLst/>
              <a:cxnLst/>
              <a:rect l="l" t="t" r="r" b="b"/>
              <a:pathLst>
                <a:path w="684" h="762" extrusionOk="0">
                  <a:moveTo>
                    <a:pt x="404" y="0"/>
                  </a:moveTo>
                  <a:cubicBezTo>
                    <a:pt x="367" y="0"/>
                    <a:pt x="334" y="8"/>
                    <a:pt x="302" y="19"/>
                  </a:cubicBezTo>
                  <a:lnTo>
                    <a:pt x="300" y="19"/>
                  </a:lnTo>
                  <a:cubicBezTo>
                    <a:pt x="283" y="23"/>
                    <a:pt x="265" y="29"/>
                    <a:pt x="250" y="31"/>
                  </a:cubicBezTo>
                  <a:cubicBezTo>
                    <a:pt x="213" y="39"/>
                    <a:pt x="179" y="43"/>
                    <a:pt x="146" y="49"/>
                  </a:cubicBezTo>
                  <a:lnTo>
                    <a:pt x="0" y="72"/>
                  </a:lnTo>
                  <a:cubicBezTo>
                    <a:pt x="4" y="162"/>
                    <a:pt x="10" y="254"/>
                    <a:pt x="14" y="343"/>
                  </a:cubicBezTo>
                  <a:cubicBezTo>
                    <a:pt x="23" y="482"/>
                    <a:pt x="23" y="624"/>
                    <a:pt x="27" y="761"/>
                  </a:cubicBezTo>
                  <a:cubicBezTo>
                    <a:pt x="97" y="757"/>
                    <a:pt x="164" y="751"/>
                    <a:pt x="232" y="747"/>
                  </a:cubicBezTo>
                  <a:cubicBezTo>
                    <a:pt x="283" y="741"/>
                    <a:pt x="334" y="733"/>
                    <a:pt x="386" y="726"/>
                  </a:cubicBezTo>
                  <a:cubicBezTo>
                    <a:pt x="406" y="722"/>
                    <a:pt x="429" y="716"/>
                    <a:pt x="449" y="710"/>
                  </a:cubicBezTo>
                  <a:cubicBezTo>
                    <a:pt x="497" y="698"/>
                    <a:pt x="546" y="679"/>
                    <a:pt x="587" y="659"/>
                  </a:cubicBezTo>
                  <a:cubicBezTo>
                    <a:pt x="628" y="638"/>
                    <a:pt x="663" y="589"/>
                    <a:pt x="673" y="546"/>
                  </a:cubicBezTo>
                  <a:cubicBezTo>
                    <a:pt x="681" y="515"/>
                    <a:pt x="683" y="482"/>
                    <a:pt x="683" y="451"/>
                  </a:cubicBezTo>
                  <a:cubicBezTo>
                    <a:pt x="679" y="402"/>
                    <a:pt x="671" y="357"/>
                    <a:pt x="667" y="310"/>
                  </a:cubicBezTo>
                  <a:cubicBezTo>
                    <a:pt x="661" y="277"/>
                    <a:pt x="652" y="246"/>
                    <a:pt x="644" y="216"/>
                  </a:cubicBezTo>
                  <a:cubicBezTo>
                    <a:pt x="632" y="166"/>
                    <a:pt x="611" y="109"/>
                    <a:pt x="572" y="72"/>
                  </a:cubicBezTo>
                  <a:cubicBezTo>
                    <a:pt x="556" y="53"/>
                    <a:pt x="536" y="39"/>
                    <a:pt x="511" y="29"/>
                  </a:cubicBezTo>
                  <a:cubicBezTo>
                    <a:pt x="478" y="12"/>
                    <a:pt x="445" y="0"/>
                    <a:pt x="408" y="0"/>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70"/>
            <p:cNvSpPr/>
            <p:nvPr/>
          </p:nvSpPr>
          <p:spPr>
            <a:xfrm>
              <a:off x="5286214" y="2588679"/>
              <a:ext cx="50" cy="545"/>
            </a:xfrm>
            <a:custGeom>
              <a:avLst/>
              <a:gdLst/>
              <a:ahLst/>
              <a:cxnLst/>
              <a:rect l="l" t="t" r="r" b="b"/>
              <a:pathLst>
                <a:path w="1" h="11" extrusionOk="0">
                  <a:moveTo>
                    <a:pt x="1" y="0"/>
                  </a:moveTo>
                  <a:lnTo>
                    <a:pt x="1" y="11"/>
                  </a:lnTo>
                  <a:lnTo>
                    <a:pt x="1" y="0"/>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70"/>
            <p:cNvSpPr/>
            <p:nvPr/>
          </p:nvSpPr>
          <p:spPr>
            <a:xfrm>
              <a:off x="5230455" y="2600663"/>
              <a:ext cx="50" cy="50"/>
            </a:xfrm>
            <a:custGeom>
              <a:avLst/>
              <a:gdLst/>
              <a:ahLst/>
              <a:cxnLst/>
              <a:rect l="l" t="t" r="r" b="b"/>
              <a:pathLst>
                <a:path w="1" h="1" extrusionOk="0">
                  <a:moveTo>
                    <a:pt x="0" y="0"/>
                  </a:moveTo>
                  <a:lnTo>
                    <a:pt x="0" y="0"/>
                  </a:lnTo>
                  <a:lnTo>
                    <a:pt x="0" y="0"/>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70"/>
            <p:cNvSpPr/>
            <p:nvPr/>
          </p:nvSpPr>
          <p:spPr>
            <a:xfrm>
              <a:off x="5286858" y="2603585"/>
              <a:ext cx="50" cy="495"/>
            </a:xfrm>
            <a:custGeom>
              <a:avLst/>
              <a:gdLst/>
              <a:ahLst/>
              <a:cxnLst/>
              <a:rect l="l" t="t" r="r" b="b"/>
              <a:pathLst>
                <a:path w="1" h="10" extrusionOk="0">
                  <a:moveTo>
                    <a:pt x="0" y="9"/>
                  </a:moveTo>
                  <a:lnTo>
                    <a:pt x="0" y="1"/>
                  </a:lnTo>
                  <a:lnTo>
                    <a:pt x="0" y="9"/>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0"/>
            <p:cNvSpPr/>
            <p:nvPr/>
          </p:nvSpPr>
          <p:spPr>
            <a:xfrm>
              <a:off x="5286016" y="2589273"/>
              <a:ext cx="50" cy="149"/>
            </a:xfrm>
            <a:custGeom>
              <a:avLst/>
              <a:gdLst/>
              <a:ahLst/>
              <a:cxnLst/>
              <a:rect l="l" t="t" r="r" b="b"/>
              <a:pathLst>
                <a:path w="1" h="3" extrusionOk="0">
                  <a:moveTo>
                    <a:pt x="1" y="3"/>
                  </a:moveTo>
                  <a:lnTo>
                    <a:pt x="1" y="1"/>
                  </a:lnTo>
                  <a:lnTo>
                    <a:pt x="1" y="1"/>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70"/>
            <p:cNvSpPr/>
            <p:nvPr/>
          </p:nvSpPr>
          <p:spPr>
            <a:xfrm>
              <a:off x="5286214" y="2588480"/>
              <a:ext cx="50" cy="50"/>
            </a:xfrm>
            <a:custGeom>
              <a:avLst/>
              <a:gdLst/>
              <a:ahLst/>
              <a:cxnLst/>
              <a:rect l="l" t="t" r="r" b="b"/>
              <a:pathLst>
                <a:path w="1" h="1" extrusionOk="0">
                  <a:moveTo>
                    <a:pt x="1" y="0"/>
                  </a:move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70"/>
            <p:cNvSpPr/>
            <p:nvPr/>
          </p:nvSpPr>
          <p:spPr>
            <a:xfrm>
              <a:off x="5286016" y="2588877"/>
              <a:ext cx="50" cy="446"/>
            </a:xfrm>
            <a:custGeom>
              <a:avLst/>
              <a:gdLst/>
              <a:ahLst/>
              <a:cxnLst/>
              <a:rect l="l" t="t" r="r" b="b"/>
              <a:pathLst>
                <a:path w="1" h="9" extrusionOk="0">
                  <a:moveTo>
                    <a:pt x="1" y="7"/>
                  </a:moveTo>
                  <a:lnTo>
                    <a:pt x="1" y="0"/>
                  </a:lnTo>
                  <a:lnTo>
                    <a:pt x="1" y="7"/>
                  </a:lnTo>
                  <a:cubicBezTo>
                    <a:pt x="1" y="9"/>
                    <a:pt x="1" y="7"/>
                    <a:pt x="1" y="7"/>
                  </a:cubicBez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0"/>
            <p:cNvSpPr/>
            <p:nvPr/>
          </p:nvSpPr>
          <p:spPr>
            <a:xfrm>
              <a:off x="5286611" y="2604724"/>
              <a:ext cx="50" cy="248"/>
            </a:xfrm>
            <a:custGeom>
              <a:avLst/>
              <a:gdLst/>
              <a:ahLst/>
              <a:cxnLst/>
              <a:rect l="l" t="t" r="r" b="b"/>
              <a:pathLst>
                <a:path w="1" h="5" extrusionOk="0">
                  <a:moveTo>
                    <a:pt x="1" y="0"/>
                  </a:moveTo>
                  <a:cubicBezTo>
                    <a:pt x="1" y="5"/>
                    <a:pt x="1" y="5"/>
                    <a:pt x="1" y="0"/>
                  </a:cubicBezTo>
                  <a:cubicBezTo>
                    <a:pt x="1" y="5"/>
                    <a:pt x="1" y="5"/>
                    <a:pt x="1" y="0"/>
                  </a:cubicBezTo>
                  <a:cubicBezTo>
                    <a:pt x="1" y="5"/>
                    <a:pt x="1" y="0"/>
                    <a:pt x="1" y="0"/>
                  </a:cubicBez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0"/>
            <p:cNvSpPr/>
            <p:nvPr/>
          </p:nvSpPr>
          <p:spPr>
            <a:xfrm>
              <a:off x="5230455" y="2600663"/>
              <a:ext cx="248" cy="545"/>
            </a:xfrm>
            <a:custGeom>
              <a:avLst/>
              <a:gdLst/>
              <a:ahLst/>
              <a:cxnLst/>
              <a:rect l="l" t="t" r="r" b="b"/>
              <a:pathLst>
                <a:path w="5" h="11" extrusionOk="0">
                  <a:moveTo>
                    <a:pt x="0" y="1"/>
                  </a:moveTo>
                  <a:cubicBezTo>
                    <a:pt x="1" y="5"/>
                    <a:pt x="5" y="9"/>
                    <a:pt x="5" y="11"/>
                  </a:cubicBezTo>
                  <a:cubicBezTo>
                    <a:pt x="5" y="7"/>
                    <a:pt x="1" y="5"/>
                    <a:pt x="0" y="1"/>
                  </a:cubicBez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70"/>
            <p:cNvSpPr/>
            <p:nvPr/>
          </p:nvSpPr>
          <p:spPr>
            <a:xfrm>
              <a:off x="5116558" y="2518355"/>
              <a:ext cx="248256" cy="128369"/>
            </a:xfrm>
            <a:custGeom>
              <a:avLst/>
              <a:gdLst/>
              <a:ahLst/>
              <a:cxnLst/>
              <a:rect l="l" t="t" r="r" b="b"/>
              <a:pathLst>
                <a:path w="5013" h="2592" extrusionOk="0">
                  <a:moveTo>
                    <a:pt x="4215" y="803"/>
                  </a:moveTo>
                  <a:cubicBezTo>
                    <a:pt x="4229" y="803"/>
                    <a:pt x="4245" y="809"/>
                    <a:pt x="4260" y="817"/>
                  </a:cubicBezTo>
                  <a:cubicBezTo>
                    <a:pt x="4272" y="825"/>
                    <a:pt x="4282" y="834"/>
                    <a:pt x="4290" y="850"/>
                  </a:cubicBezTo>
                  <a:cubicBezTo>
                    <a:pt x="4293" y="858"/>
                    <a:pt x="4297" y="868"/>
                    <a:pt x="4299" y="877"/>
                  </a:cubicBezTo>
                  <a:cubicBezTo>
                    <a:pt x="4301" y="881"/>
                    <a:pt x="4303" y="885"/>
                    <a:pt x="4303" y="891"/>
                  </a:cubicBezTo>
                  <a:cubicBezTo>
                    <a:pt x="4307" y="891"/>
                    <a:pt x="4309" y="893"/>
                    <a:pt x="4311" y="893"/>
                  </a:cubicBezTo>
                  <a:cubicBezTo>
                    <a:pt x="4340" y="903"/>
                    <a:pt x="4368" y="920"/>
                    <a:pt x="4389" y="942"/>
                  </a:cubicBezTo>
                  <a:cubicBezTo>
                    <a:pt x="4409" y="963"/>
                    <a:pt x="4422" y="989"/>
                    <a:pt x="4432" y="1014"/>
                  </a:cubicBezTo>
                  <a:cubicBezTo>
                    <a:pt x="4440" y="1033"/>
                    <a:pt x="4446" y="1051"/>
                    <a:pt x="4450" y="1072"/>
                  </a:cubicBezTo>
                  <a:cubicBezTo>
                    <a:pt x="4453" y="1088"/>
                    <a:pt x="4457" y="1108"/>
                    <a:pt x="4455" y="1129"/>
                  </a:cubicBezTo>
                  <a:cubicBezTo>
                    <a:pt x="4453" y="1156"/>
                    <a:pt x="4446" y="1178"/>
                    <a:pt x="4434" y="1201"/>
                  </a:cubicBezTo>
                  <a:cubicBezTo>
                    <a:pt x="4432" y="1207"/>
                    <a:pt x="4430" y="1209"/>
                    <a:pt x="4426" y="1215"/>
                  </a:cubicBezTo>
                  <a:cubicBezTo>
                    <a:pt x="4455" y="1230"/>
                    <a:pt x="4483" y="1250"/>
                    <a:pt x="4506" y="1271"/>
                  </a:cubicBezTo>
                  <a:cubicBezTo>
                    <a:pt x="4524" y="1289"/>
                    <a:pt x="4539" y="1307"/>
                    <a:pt x="4553" y="1330"/>
                  </a:cubicBezTo>
                  <a:cubicBezTo>
                    <a:pt x="4563" y="1353"/>
                    <a:pt x="4565" y="1373"/>
                    <a:pt x="4565" y="1400"/>
                  </a:cubicBezTo>
                  <a:cubicBezTo>
                    <a:pt x="4563" y="1412"/>
                    <a:pt x="4559" y="1424"/>
                    <a:pt x="4557" y="1435"/>
                  </a:cubicBezTo>
                  <a:cubicBezTo>
                    <a:pt x="4553" y="1447"/>
                    <a:pt x="4547" y="1457"/>
                    <a:pt x="4543" y="1467"/>
                  </a:cubicBezTo>
                  <a:cubicBezTo>
                    <a:pt x="4539" y="1476"/>
                    <a:pt x="4533" y="1482"/>
                    <a:pt x="4528" y="1486"/>
                  </a:cubicBezTo>
                  <a:cubicBezTo>
                    <a:pt x="4522" y="1502"/>
                    <a:pt x="4514" y="1513"/>
                    <a:pt x="4506" y="1523"/>
                  </a:cubicBezTo>
                  <a:cubicBezTo>
                    <a:pt x="4475" y="1554"/>
                    <a:pt x="4438" y="1576"/>
                    <a:pt x="4393" y="1591"/>
                  </a:cubicBezTo>
                  <a:cubicBezTo>
                    <a:pt x="4370" y="1599"/>
                    <a:pt x="4346" y="1607"/>
                    <a:pt x="4321" y="1615"/>
                  </a:cubicBezTo>
                  <a:cubicBezTo>
                    <a:pt x="4288" y="1623"/>
                    <a:pt x="4256" y="1632"/>
                    <a:pt x="4225" y="1640"/>
                  </a:cubicBezTo>
                  <a:lnTo>
                    <a:pt x="4208" y="1640"/>
                  </a:lnTo>
                  <a:cubicBezTo>
                    <a:pt x="4207" y="1640"/>
                    <a:pt x="4206" y="1640"/>
                    <a:pt x="4204" y="1640"/>
                  </a:cubicBezTo>
                  <a:cubicBezTo>
                    <a:pt x="4167" y="1640"/>
                    <a:pt x="4132" y="1614"/>
                    <a:pt x="4124" y="1576"/>
                  </a:cubicBezTo>
                  <a:cubicBezTo>
                    <a:pt x="4114" y="1533"/>
                    <a:pt x="4143" y="1492"/>
                    <a:pt x="4186" y="1478"/>
                  </a:cubicBezTo>
                  <a:cubicBezTo>
                    <a:pt x="4188" y="1478"/>
                    <a:pt x="4188" y="1476"/>
                    <a:pt x="4190" y="1476"/>
                  </a:cubicBezTo>
                  <a:cubicBezTo>
                    <a:pt x="4235" y="1465"/>
                    <a:pt x="4278" y="1453"/>
                    <a:pt x="4319" y="1441"/>
                  </a:cubicBezTo>
                  <a:cubicBezTo>
                    <a:pt x="4338" y="1433"/>
                    <a:pt x="4352" y="1424"/>
                    <a:pt x="4370" y="1416"/>
                  </a:cubicBezTo>
                  <a:cubicBezTo>
                    <a:pt x="4373" y="1414"/>
                    <a:pt x="4375" y="1412"/>
                    <a:pt x="4381" y="1410"/>
                  </a:cubicBezTo>
                  <a:cubicBezTo>
                    <a:pt x="4383" y="1406"/>
                    <a:pt x="4385" y="1406"/>
                    <a:pt x="4385" y="1404"/>
                  </a:cubicBezTo>
                  <a:cubicBezTo>
                    <a:pt x="4389" y="1402"/>
                    <a:pt x="4389" y="1400"/>
                    <a:pt x="4391" y="1400"/>
                  </a:cubicBezTo>
                  <a:lnTo>
                    <a:pt x="4389" y="1396"/>
                  </a:lnTo>
                  <a:lnTo>
                    <a:pt x="4364" y="1381"/>
                  </a:lnTo>
                  <a:cubicBezTo>
                    <a:pt x="4350" y="1371"/>
                    <a:pt x="4334" y="1361"/>
                    <a:pt x="4319" y="1353"/>
                  </a:cubicBezTo>
                  <a:cubicBezTo>
                    <a:pt x="4309" y="1346"/>
                    <a:pt x="4297" y="1344"/>
                    <a:pt x="4286" y="1340"/>
                  </a:cubicBezTo>
                  <a:cubicBezTo>
                    <a:pt x="4262" y="1336"/>
                    <a:pt x="4239" y="1334"/>
                    <a:pt x="4219" y="1326"/>
                  </a:cubicBezTo>
                  <a:cubicBezTo>
                    <a:pt x="4163" y="1310"/>
                    <a:pt x="4137" y="1242"/>
                    <a:pt x="4169" y="1191"/>
                  </a:cubicBezTo>
                  <a:cubicBezTo>
                    <a:pt x="4178" y="1178"/>
                    <a:pt x="4188" y="1166"/>
                    <a:pt x="4204" y="1158"/>
                  </a:cubicBezTo>
                  <a:cubicBezTo>
                    <a:pt x="4210" y="1152"/>
                    <a:pt x="4219" y="1147"/>
                    <a:pt x="4227" y="1139"/>
                  </a:cubicBezTo>
                  <a:cubicBezTo>
                    <a:pt x="4229" y="1139"/>
                    <a:pt x="4229" y="1137"/>
                    <a:pt x="4229" y="1137"/>
                  </a:cubicBezTo>
                  <a:cubicBezTo>
                    <a:pt x="4239" y="1129"/>
                    <a:pt x="4249" y="1121"/>
                    <a:pt x="4260" y="1111"/>
                  </a:cubicBezTo>
                  <a:cubicBezTo>
                    <a:pt x="4258" y="1098"/>
                    <a:pt x="4256" y="1086"/>
                    <a:pt x="4251" y="1076"/>
                  </a:cubicBezTo>
                  <a:cubicBezTo>
                    <a:pt x="4251" y="1074"/>
                    <a:pt x="4249" y="1074"/>
                    <a:pt x="4249" y="1069"/>
                  </a:cubicBezTo>
                  <a:cubicBezTo>
                    <a:pt x="4245" y="1067"/>
                    <a:pt x="4239" y="1065"/>
                    <a:pt x="4235" y="1059"/>
                  </a:cubicBezTo>
                  <a:cubicBezTo>
                    <a:pt x="4225" y="1055"/>
                    <a:pt x="4215" y="1053"/>
                    <a:pt x="4204" y="1051"/>
                  </a:cubicBezTo>
                  <a:cubicBezTo>
                    <a:pt x="4180" y="1043"/>
                    <a:pt x="4157" y="1033"/>
                    <a:pt x="4139" y="1012"/>
                  </a:cubicBezTo>
                  <a:cubicBezTo>
                    <a:pt x="4116" y="989"/>
                    <a:pt x="4106" y="948"/>
                    <a:pt x="4116" y="918"/>
                  </a:cubicBezTo>
                  <a:cubicBezTo>
                    <a:pt x="4122" y="907"/>
                    <a:pt x="4124" y="897"/>
                    <a:pt x="4128" y="887"/>
                  </a:cubicBezTo>
                  <a:lnTo>
                    <a:pt x="4128" y="883"/>
                  </a:lnTo>
                  <a:cubicBezTo>
                    <a:pt x="4128" y="846"/>
                    <a:pt x="4159" y="815"/>
                    <a:pt x="4196" y="807"/>
                  </a:cubicBezTo>
                  <a:cubicBezTo>
                    <a:pt x="4200" y="807"/>
                    <a:pt x="4206" y="803"/>
                    <a:pt x="4215" y="803"/>
                  </a:cubicBezTo>
                  <a:close/>
                  <a:moveTo>
                    <a:pt x="3273" y="760"/>
                  </a:moveTo>
                  <a:cubicBezTo>
                    <a:pt x="3285" y="760"/>
                    <a:pt x="3302" y="764"/>
                    <a:pt x="3316" y="764"/>
                  </a:cubicBezTo>
                  <a:cubicBezTo>
                    <a:pt x="3367" y="770"/>
                    <a:pt x="3419" y="790"/>
                    <a:pt x="3458" y="821"/>
                  </a:cubicBezTo>
                  <a:cubicBezTo>
                    <a:pt x="3486" y="846"/>
                    <a:pt x="3511" y="866"/>
                    <a:pt x="3535" y="893"/>
                  </a:cubicBezTo>
                  <a:cubicBezTo>
                    <a:pt x="3562" y="928"/>
                    <a:pt x="3579" y="969"/>
                    <a:pt x="3583" y="1014"/>
                  </a:cubicBezTo>
                  <a:cubicBezTo>
                    <a:pt x="3587" y="1031"/>
                    <a:pt x="3587" y="1045"/>
                    <a:pt x="3587" y="1061"/>
                  </a:cubicBezTo>
                  <a:cubicBezTo>
                    <a:pt x="3587" y="1092"/>
                    <a:pt x="3587" y="1125"/>
                    <a:pt x="3579" y="1156"/>
                  </a:cubicBezTo>
                  <a:cubicBezTo>
                    <a:pt x="3570" y="1180"/>
                    <a:pt x="3560" y="1207"/>
                    <a:pt x="3542" y="1227"/>
                  </a:cubicBezTo>
                  <a:cubicBezTo>
                    <a:pt x="3552" y="1238"/>
                    <a:pt x="3560" y="1248"/>
                    <a:pt x="3568" y="1258"/>
                  </a:cubicBezTo>
                  <a:cubicBezTo>
                    <a:pt x="3603" y="1303"/>
                    <a:pt x="3634" y="1359"/>
                    <a:pt x="3632" y="1416"/>
                  </a:cubicBezTo>
                  <a:cubicBezTo>
                    <a:pt x="3630" y="1478"/>
                    <a:pt x="3609" y="1533"/>
                    <a:pt x="3570" y="1580"/>
                  </a:cubicBezTo>
                  <a:cubicBezTo>
                    <a:pt x="3583" y="1591"/>
                    <a:pt x="3595" y="1605"/>
                    <a:pt x="3609" y="1617"/>
                  </a:cubicBezTo>
                  <a:cubicBezTo>
                    <a:pt x="3650" y="1658"/>
                    <a:pt x="3675" y="1720"/>
                    <a:pt x="3669" y="1783"/>
                  </a:cubicBezTo>
                  <a:cubicBezTo>
                    <a:pt x="3663" y="1820"/>
                    <a:pt x="3650" y="1851"/>
                    <a:pt x="3628" y="1878"/>
                  </a:cubicBezTo>
                  <a:cubicBezTo>
                    <a:pt x="3603" y="1907"/>
                    <a:pt x="3579" y="1929"/>
                    <a:pt x="3546" y="1946"/>
                  </a:cubicBezTo>
                  <a:cubicBezTo>
                    <a:pt x="3494" y="1966"/>
                    <a:pt x="3443" y="1984"/>
                    <a:pt x="3388" y="1991"/>
                  </a:cubicBezTo>
                  <a:cubicBezTo>
                    <a:pt x="3332" y="2001"/>
                    <a:pt x="3271" y="2007"/>
                    <a:pt x="3213" y="2007"/>
                  </a:cubicBezTo>
                  <a:cubicBezTo>
                    <a:pt x="3156" y="2005"/>
                    <a:pt x="3096" y="1999"/>
                    <a:pt x="3037" y="1991"/>
                  </a:cubicBezTo>
                  <a:cubicBezTo>
                    <a:pt x="3006" y="1987"/>
                    <a:pt x="2977" y="1976"/>
                    <a:pt x="2955" y="1954"/>
                  </a:cubicBezTo>
                  <a:cubicBezTo>
                    <a:pt x="2932" y="1929"/>
                    <a:pt x="2922" y="1896"/>
                    <a:pt x="2924" y="1866"/>
                  </a:cubicBezTo>
                  <a:cubicBezTo>
                    <a:pt x="2926" y="1808"/>
                    <a:pt x="2978" y="1752"/>
                    <a:pt x="3037" y="1752"/>
                  </a:cubicBezTo>
                  <a:cubicBezTo>
                    <a:pt x="3041" y="1752"/>
                    <a:pt x="3045" y="1752"/>
                    <a:pt x="3049" y="1753"/>
                  </a:cubicBezTo>
                  <a:cubicBezTo>
                    <a:pt x="3109" y="1760"/>
                    <a:pt x="3167" y="1767"/>
                    <a:pt x="3226" y="1767"/>
                  </a:cubicBezTo>
                  <a:cubicBezTo>
                    <a:pt x="3244" y="1767"/>
                    <a:pt x="3262" y="1766"/>
                    <a:pt x="3281" y="1765"/>
                  </a:cubicBezTo>
                  <a:cubicBezTo>
                    <a:pt x="3324" y="1761"/>
                    <a:pt x="3367" y="1753"/>
                    <a:pt x="3408" y="1742"/>
                  </a:cubicBezTo>
                  <a:cubicBezTo>
                    <a:pt x="3388" y="1728"/>
                    <a:pt x="3371" y="1714"/>
                    <a:pt x="3347" y="1701"/>
                  </a:cubicBezTo>
                  <a:cubicBezTo>
                    <a:pt x="3322" y="1710"/>
                    <a:pt x="3295" y="1712"/>
                    <a:pt x="3273" y="1712"/>
                  </a:cubicBezTo>
                  <a:cubicBezTo>
                    <a:pt x="3240" y="1712"/>
                    <a:pt x="3207" y="1699"/>
                    <a:pt x="3183" y="1677"/>
                  </a:cubicBezTo>
                  <a:cubicBezTo>
                    <a:pt x="3162" y="1656"/>
                    <a:pt x="3152" y="1621"/>
                    <a:pt x="3156" y="1595"/>
                  </a:cubicBezTo>
                  <a:cubicBezTo>
                    <a:pt x="3158" y="1556"/>
                    <a:pt x="3183" y="1517"/>
                    <a:pt x="3217" y="1498"/>
                  </a:cubicBezTo>
                  <a:cubicBezTo>
                    <a:pt x="3248" y="1484"/>
                    <a:pt x="3279" y="1478"/>
                    <a:pt x="3312" y="1476"/>
                  </a:cubicBezTo>
                  <a:cubicBezTo>
                    <a:pt x="3326" y="1476"/>
                    <a:pt x="3343" y="1476"/>
                    <a:pt x="3355" y="1478"/>
                  </a:cubicBezTo>
                  <a:cubicBezTo>
                    <a:pt x="3367" y="1474"/>
                    <a:pt x="3382" y="1467"/>
                    <a:pt x="3392" y="1461"/>
                  </a:cubicBezTo>
                  <a:cubicBezTo>
                    <a:pt x="3398" y="1455"/>
                    <a:pt x="3404" y="1447"/>
                    <a:pt x="3412" y="1443"/>
                  </a:cubicBezTo>
                  <a:cubicBezTo>
                    <a:pt x="3414" y="1437"/>
                    <a:pt x="3419" y="1433"/>
                    <a:pt x="3423" y="1426"/>
                  </a:cubicBezTo>
                  <a:cubicBezTo>
                    <a:pt x="3423" y="1424"/>
                    <a:pt x="3425" y="1422"/>
                    <a:pt x="3425" y="1420"/>
                  </a:cubicBezTo>
                  <a:lnTo>
                    <a:pt x="3425" y="1414"/>
                  </a:lnTo>
                  <a:cubicBezTo>
                    <a:pt x="3419" y="1406"/>
                    <a:pt x="3414" y="1396"/>
                    <a:pt x="3408" y="1390"/>
                  </a:cubicBezTo>
                  <a:cubicBezTo>
                    <a:pt x="3386" y="1361"/>
                    <a:pt x="3357" y="1334"/>
                    <a:pt x="3330" y="1310"/>
                  </a:cubicBezTo>
                  <a:cubicBezTo>
                    <a:pt x="3323" y="1310"/>
                    <a:pt x="3316" y="1311"/>
                    <a:pt x="3309" y="1311"/>
                  </a:cubicBezTo>
                  <a:cubicBezTo>
                    <a:pt x="3294" y="1311"/>
                    <a:pt x="3278" y="1309"/>
                    <a:pt x="3265" y="1303"/>
                  </a:cubicBezTo>
                  <a:cubicBezTo>
                    <a:pt x="3250" y="1299"/>
                    <a:pt x="3232" y="1291"/>
                    <a:pt x="3217" y="1283"/>
                  </a:cubicBezTo>
                  <a:cubicBezTo>
                    <a:pt x="3193" y="1271"/>
                    <a:pt x="3176" y="1242"/>
                    <a:pt x="3170" y="1217"/>
                  </a:cubicBezTo>
                  <a:cubicBezTo>
                    <a:pt x="3168" y="1199"/>
                    <a:pt x="3168" y="1180"/>
                    <a:pt x="3172" y="1164"/>
                  </a:cubicBezTo>
                  <a:cubicBezTo>
                    <a:pt x="3181" y="1117"/>
                    <a:pt x="3220" y="1088"/>
                    <a:pt x="3261" y="1078"/>
                  </a:cubicBezTo>
                  <a:cubicBezTo>
                    <a:pt x="3271" y="1076"/>
                    <a:pt x="3282" y="1075"/>
                    <a:pt x="3293" y="1075"/>
                  </a:cubicBezTo>
                  <a:cubicBezTo>
                    <a:pt x="3297" y="1075"/>
                    <a:pt x="3302" y="1075"/>
                    <a:pt x="3306" y="1076"/>
                  </a:cubicBezTo>
                  <a:cubicBezTo>
                    <a:pt x="3324" y="1078"/>
                    <a:pt x="3343" y="1084"/>
                    <a:pt x="3361" y="1088"/>
                  </a:cubicBezTo>
                  <a:cubicBezTo>
                    <a:pt x="3363" y="1088"/>
                    <a:pt x="3365" y="1086"/>
                    <a:pt x="3367" y="1086"/>
                  </a:cubicBezTo>
                  <a:cubicBezTo>
                    <a:pt x="3371" y="1086"/>
                    <a:pt x="3371" y="1084"/>
                    <a:pt x="3373" y="1084"/>
                  </a:cubicBezTo>
                  <a:cubicBezTo>
                    <a:pt x="3375" y="1065"/>
                    <a:pt x="3375" y="1047"/>
                    <a:pt x="3375" y="1033"/>
                  </a:cubicBezTo>
                  <a:cubicBezTo>
                    <a:pt x="3375" y="1026"/>
                    <a:pt x="3375" y="1024"/>
                    <a:pt x="3373" y="1020"/>
                  </a:cubicBezTo>
                  <a:cubicBezTo>
                    <a:pt x="3361" y="1004"/>
                    <a:pt x="3345" y="989"/>
                    <a:pt x="3330" y="975"/>
                  </a:cubicBezTo>
                  <a:lnTo>
                    <a:pt x="3306" y="961"/>
                  </a:lnTo>
                  <a:cubicBezTo>
                    <a:pt x="3289" y="953"/>
                    <a:pt x="3273" y="948"/>
                    <a:pt x="3254" y="942"/>
                  </a:cubicBezTo>
                  <a:cubicBezTo>
                    <a:pt x="3234" y="940"/>
                    <a:pt x="3220" y="932"/>
                    <a:pt x="3203" y="920"/>
                  </a:cubicBezTo>
                  <a:cubicBezTo>
                    <a:pt x="3201" y="918"/>
                    <a:pt x="3199" y="918"/>
                    <a:pt x="3197" y="914"/>
                  </a:cubicBezTo>
                  <a:cubicBezTo>
                    <a:pt x="3179" y="897"/>
                    <a:pt x="3170" y="870"/>
                    <a:pt x="3172" y="848"/>
                  </a:cubicBezTo>
                  <a:cubicBezTo>
                    <a:pt x="3176" y="795"/>
                    <a:pt x="3220" y="760"/>
                    <a:pt x="3271" y="760"/>
                  </a:cubicBezTo>
                  <a:close/>
                  <a:moveTo>
                    <a:pt x="2054" y="953"/>
                  </a:moveTo>
                  <a:cubicBezTo>
                    <a:pt x="2075" y="955"/>
                    <a:pt x="2099" y="957"/>
                    <a:pt x="2120" y="961"/>
                  </a:cubicBezTo>
                  <a:cubicBezTo>
                    <a:pt x="2129" y="958"/>
                    <a:pt x="2139" y="956"/>
                    <a:pt x="2149" y="956"/>
                  </a:cubicBezTo>
                  <a:cubicBezTo>
                    <a:pt x="2167" y="956"/>
                    <a:pt x="2185" y="961"/>
                    <a:pt x="2202" y="971"/>
                  </a:cubicBezTo>
                  <a:cubicBezTo>
                    <a:pt x="2214" y="979"/>
                    <a:pt x="2229" y="987"/>
                    <a:pt x="2239" y="1000"/>
                  </a:cubicBezTo>
                  <a:lnTo>
                    <a:pt x="2245" y="1004"/>
                  </a:lnTo>
                  <a:cubicBezTo>
                    <a:pt x="2264" y="1012"/>
                    <a:pt x="2280" y="1022"/>
                    <a:pt x="2298" y="1033"/>
                  </a:cubicBezTo>
                  <a:cubicBezTo>
                    <a:pt x="2337" y="1055"/>
                    <a:pt x="2378" y="1086"/>
                    <a:pt x="2407" y="1123"/>
                  </a:cubicBezTo>
                  <a:cubicBezTo>
                    <a:pt x="2419" y="1139"/>
                    <a:pt x="2430" y="1156"/>
                    <a:pt x="2438" y="1176"/>
                  </a:cubicBezTo>
                  <a:cubicBezTo>
                    <a:pt x="2442" y="1188"/>
                    <a:pt x="2448" y="1201"/>
                    <a:pt x="2448" y="1215"/>
                  </a:cubicBezTo>
                  <a:cubicBezTo>
                    <a:pt x="2450" y="1227"/>
                    <a:pt x="2450" y="1242"/>
                    <a:pt x="2450" y="1256"/>
                  </a:cubicBezTo>
                  <a:cubicBezTo>
                    <a:pt x="2450" y="1293"/>
                    <a:pt x="2442" y="1334"/>
                    <a:pt x="2430" y="1371"/>
                  </a:cubicBezTo>
                  <a:cubicBezTo>
                    <a:pt x="2421" y="1392"/>
                    <a:pt x="2413" y="1410"/>
                    <a:pt x="2403" y="1431"/>
                  </a:cubicBezTo>
                  <a:cubicBezTo>
                    <a:pt x="2393" y="1451"/>
                    <a:pt x="2387" y="1467"/>
                    <a:pt x="2372" y="1486"/>
                  </a:cubicBezTo>
                  <a:cubicBezTo>
                    <a:pt x="2370" y="1492"/>
                    <a:pt x="2368" y="1494"/>
                    <a:pt x="2362" y="1498"/>
                  </a:cubicBezTo>
                  <a:lnTo>
                    <a:pt x="2366" y="1498"/>
                  </a:lnTo>
                  <a:cubicBezTo>
                    <a:pt x="2380" y="1506"/>
                    <a:pt x="2393" y="1517"/>
                    <a:pt x="2407" y="1529"/>
                  </a:cubicBezTo>
                  <a:cubicBezTo>
                    <a:pt x="2434" y="1554"/>
                    <a:pt x="2452" y="1584"/>
                    <a:pt x="2460" y="1619"/>
                  </a:cubicBezTo>
                  <a:cubicBezTo>
                    <a:pt x="2473" y="1681"/>
                    <a:pt x="2465" y="1751"/>
                    <a:pt x="2438" y="1806"/>
                  </a:cubicBezTo>
                  <a:cubicBezTo>
                    <a:pt x="2432" y="1816"/>
                    <a:pt x="2426" y="1824"/>
                    <a:pt x="2421" y="1833"/>
                  </a:cubicBezTo>
                  <a:cubicBezTo>
                    <a:pt x="2473" y="1861"/>
                    <a:pt x="2516" y="1898"/>
                    <a:pt x="2534" y="1956"/>
                  </a:cubicBezTo>
                  <a:cubicBezTo>
                    <a:pt x="2551" y="2001"/>
                    <a:pt x="2547" y="2060"/>
                    <a:pt x="2532" y="2110"/>
                  </a:cubicBezTo>
                  <a:cubicBezTo>
                    <a:pt x="2522" y="2138"/>
                    <a:pt x="2501" y="2165"/>
                    <a:pt x="2479" y="2186"/>
                  </a:cubicBezTo>
                  <a:cubicBezTo>
                    <a:pt x="2452" y="2206"/>
                    <a:pt x="2428" y="2225"/>
                    <a:pt x="2397" y="2237"/>
                  </a:cubicBezTo>
                  <a:cubicBezTo>
                    <a:pt x="2335" y="2264"/>
                    <a:pt x="2268" y="2274"/>
                    <a:pt x="2204" y="2286"/>
                  </a:cubicBezTo>
                  <a:lnTo>
                    <a:pt x="2142" y="2294"/>
                  </a:lnTo>
                  <a:cubicBezTo>
                    <a:pt x="2106" y="2296"/>
                    <a:pt x="2073" y="2302"/>
                    <a:pt x="2038" y="2305"/>
                  </a:cubicBezTo>
                  <a:cubicBezTo>
                    <a:pt x="2031" y="2305"/>
                    <a:pt x="2024" y="2305"/>
                    <a:pt x="2018" y="2305"/>
                  </a:cubicBezTo>
                  <a:cubicBezTo>
                    <a:pt x="2000" y="2305"/>
                    <a:pt x="1985" y="2302"/>
                    <a:pt x="1968" y="2290"/>
                  </a:cubicBezTo>
                  <a:cubicBezTo>
                    <a:pt x="1948" y="2278"/>
                    <a:pt x="1931" y="2255"/>
                    <a:pt x="1927" y="2233"/>
                  </a:cubicBezTo>
                  <a:cubicBezTo>
                    <a:pt x="1921" y="2210"/>
                    <a:pt x="1927" y="2184"/>
                    <a:pt x="1939" y="2163"/>
                  </a:cubicBezTo>
                  <a:cubicBezTo>
                    <a:pt x="1952" y="2145"/>
                    <a:pt x="1976" y="2124"/>
                    <a:pt x="1999" y="2122"/>
                  </a:cubicBezTo>
                  <a:cubicBezTo>
                    <a:pt x="2106" y="2112"/>
                    <a:pt x="2216" y="2103"/>
                    <a:pt x="2321" y="2071"/>
                  </a:cubicBezTo>
                  <a:cubicBezTo>
                    <a:pt x="2331" y="2069"/>
                    <a:pt x="2339" y="2062"/>
                    <a:pt x="2348" y="2058"/>
                  </a:cubicBezTo>
                  <a:cubicBezTo>
                    <a:pt x="2352" y="2052"/>
                    <a:pt x="2358" y="2050"/>
                    <a:pt x="2360" y="2044"/>
                  </a:cubicBezTo>
                  <a:cubicBezTo>
                    <a:pt x="2360" y="2034"/>
                    <a:pt x="2362" y="2021"/>
                    <a:pt x="2362" y="2011"/>
                  </a:cubicBezTo>
                  <a:lnTo>
                    <a:pt x="2362" y="2007"/>
                  </a:lnTo>
                  <a:lnTo>
                    <a:pt x="2360" y="2003"/>
                  </a:lnTo>
                  <a:cubicBezTo>
                    <a:pt x="2346" y="1993"/>
                    <a:pt x="2329" y="1982"/>
                    <a:pt x="2315" y="1976"/>
                  </a:cubicBezTo>
                  <a:cubicBezTo>
                    <a:pt x="2284" y="1962"/>
                    <a:pt x="2249" y="1952"/>
                    <a:pt x="2216" y="1941"/>
                  </a:cubicBezTo>
                  <a:cubicBezTo>
                    <a:pt x="2173" y="1952"/>
                    <a:pt x="2130" y="1956"/>
                    <a:pt x="2085" y="1956"/>
                  </a:cubicBezTo>
                  <a:cubicBezTo>
                    <a:pt x="2050" y="1952"/>
                    <a:pt x="2017" y="1931"/>
                    <a:pt x="1999" y="1900"/>
                  </a:cubicBezTo>
                  <a:cubicBezTo>
                    <a:pt x="1982" y="1870"/>
                    <a:pt x="1987" y="1837"/>
                    <a:pt x="2003" y="1806"/>
                  </a:cubicBezTo>
                  <a:cubicBezTo>
                    <a:pt x="2029" y="1763"/>
                    <a:pt x="2079" y="1753"/>
                    <a:pt x="2127" y="1753"/>
                  </a:cubicBezTo>
                  <a:cubicBezTo>
                    <a:pt x="2146" y="1753"/>
                    <a:pt x="2165" y="1755"/>
                    <a:pt x="2181" y="1757"/>
                  </a:cubicBezTo>
                  <a:cubicBezTo>
                    <a:pt x="2198" y="1761"/>
                    <a:pt x="2214" y="1763"/>
                    <a:pt x="2233" y="1765"/>
                  </a:cubicBezTo>
                  <a:lnTo>
                    <a:pt x="2235" y="1765"/>
                  </a:lnTo>
                  <a:cubicBezTo>
                    <a:pt x="2247" y="1761"/>
                    <a:pt x="2259" y="1755"/>
                    <a:pt x="2274" y="1747"/>
                  </a:cubicBezTo>
                  <a:lnTo>
                    <a:pt x="2286" y="1734"/>
                  </a:lnTo>
                  <a:lnTo>
                    <a:pt x="2288" y="1732"/>
                  </a:lnTo>
                  <a:cubicBezTo>
                    <a:pt x="2290" y="1724"/>
                    <a:pt x="2294" y="1716"/>
                    <a:pt x="2296" y="1712"/>
                  </a:cubicBezTo>
                  <a:cubicBezTo>
                    <a:pt x="2298" y="1699"/>
                    <a:pt x="2298" y="1685"/>
                    <a:pt x="2298" y="1673"/>
                  </a:cubicBezTo>
                  <a:cubicBezTo>
                    <a:pt x="2298" y="1669"/>
                    <a:pt x="2296" y="1664"/>
                    <a:pt x="2296" y="1660"/>
                  </a:cubicBezTo>
                  <a:cubicBezTo>
                    <a:pt x="2290" y="1654"/>
                    <a:pt x="2284" y="1652"/>
                    <a:pt x="2278" y="1648"/>
                  </a:cubicBezTo>
                  <a:cubicBezTo>
                    <a:pt x="2245" y="1632"/>
                    <a:pt x="2208" y="1623"/>
                    <a:pt x="2171" y="1617"/>
                  </a:cubicBezTo>
                  <a:cubicBezTo>
                    <a:pt x="2163" y="1617"/>
                    <a:pt x="2155" y="1613"/>
                    <a:pt x="2147" y="1613"/>
                  </a:cubicBezTo>
                  <a:cubicBezTo>
                    <a:pt x="2142" y="1613"/>
                    <a:pt x="2140" y="1617"/>
                    <a:pt x="2134" y="1617"/>
                  </a:cubicBezTo>
                  <a:cubicBezTo>
                    <a:pt x="2120" y="1619"/>
                    <a:pt x="2105" y="1620"/>
                    <a:pt x="2091" y="1620"/>
                  </a:cubicBezTo>
                  <a:cubicBezTo>
                    <a:pt x="2085" y="1620"/>
                    <a:pt x="2079" y="1620"/>
                    <a:pt x="2073" y="1619"/>
                  </a:cubicBezTo>
                  <a:cubicBezTo>
                    <a:pt x="2048" y="1617"/>
                    <a:pt x="2030" y="1607"/>
                    <a:pt x="2011" y="1589"/>
                  </a:cubicBezTo>
                  <a:cubicBezTo>
                    <a:pt x="1989" y="1568"/>
                    <a:pt x="1982" y="1531"/>
                    <a:pt x="1993" y="1504"/>
                  </a:cubicBezTo>
                  <a:cubicBezTo>
                    <a:pt x="2003" y="1474"/>
                    <a:pt x="2028" y="1453"/>
                    <a:pt x="2058" y="1445"/>
                  </a:cubicBezTo>
                  <a:cubicBezTo>
                    <a:pt x="2079" y="1439"/>
                    <a:pt x="2099" y="1439"/>
                    <a:pt x="2120" y="1439"/>
                  </a:cubicBezTo>
                  <a:lnTo>
                    <a:pt x="2181" y="1424"/>
                  </a:lnTo>
                  <a:lnTo>
                    <a:pt x="2196" y="1416"/>
                  </a:lnTo>
                  <a:cubicBezTo>
                    <a:pt x="2202" y="1412"/>
                    <a:pt x="2208" y="1406"/>
                    <a:pt x="2214" y="1398"/>
                  </a:cubicBezTo>
                  <a:cubicBezTo>
                    <a:pt x="2222" y="1387"/>
                    <a:pt x="2229" y="1375"/>
                    <a:pt x="2235" y="1363"/>
                  </a:cubicBezTo>
                  <a:cubicBezTo>
                    <a:pt x="2243" y="1342"/>
                    <a:pt x="2249" y="1322"/>
                    <a:pt x="2255" y="1301"/>
                  </a:cubicBezTo>
                  <a:cubicBezTo>
                    <a:pt x="2257" y="1285"/>
                    <a:pt x="2257" y="1271"/>
                    <a:pt x="2257" y="1252"/>
                  </a:cubicBezTo>
                  <a:lnTo>
                    <a:pt x="2257" y="1250"/>
                  </a:lnTo>
                  <a:cubicBezTo>
                    <a:pt x="2257" y="1248"/>
                    <a:pt x="2255" y="1244"/>
                    <a:pt x="2255" y="1244"/>
                  </a:cubicBezTo>
                  <a:cubicBezTo>
                    <a:pt x="2249" y="1240"/>
                    <a:pt x="2245" y="1232"/>
                    <a:pt x="2239" y="1227"/>
                  </a:cubicBezTo>
                  <a:cubicBezTo>
                    <a:pt x="2222" y="1213"/>
                    <a:pt x="2204" y="1201"/>
                    <a:pt x="2183" y="1191"/>
                  </a:cubicBezTo>
                  <a:lnTo>
                    <a:pt x="2145" y="1207"/>
                  </a:lnTo>
                  <a:cubicBezTo>
                    <a:pt x="2124" y="1211"/>
                    <a:pt x="2101" y="1215"/>
                    <a:pt x="2081" y="1217"/>
                  </a:cubicBezTo>
                  <a:cubicBezTo>
                    <a:pt x="2070" y="1217"/>
                    <a:pt x="2059" y="1218"/>
                    <a:pt x="2048" y="1218"/>
                  </a:cubicBezTo>
                  <a:cubicBezTo>
                    <a:pt x="2043" y="1218"/>
                    <a:pt x="2037" y="1218"/>
                    <a:pt x="2032" y="1217"/>
                  </a:cubicBezTo>
                  <a:cubicBezTo>
                    <a:pt x="1980" y="1211"/>
                    <a:pt x="1927" y="1199"/>
                    <a:pt x="1900" y="1149"/>
                  </a:cubicBezTo>
                  <a:cubicBezTo>
                    <a:pt x="1886" y="1121"/>
                    <a:pt x="1880" y="1086"/>
                    <a:pt x="1890" y="1055"/>
                  </a:cubicBezTo>
                  <a:cubicBezTo>
                    <a:pt x="1898" y="1033"/>
                    <a:pt x="1911" y="1008"/>
                    <a:pt x="1929" y="992"/>
                  </a:cubicBezTo>
                  <a:cubicBezTo>
                    <a:pt x="1960" y="963"/>
                    <a:pt x="2001" y="953"/>
                    <a:pt x="2042" y="953"/>
                  </a:cubicBezTo>
                  <a:close/>
                  <a:moveTo>
                    <a:pt x="3546" y="1"/>
                  </a:moveTo>
                  <a:cubicBezTo>
                    <a:pt x="3525" y="1"/>
                    <a:pt x="3505" y="5"/>
                    <a:pt x="3484" y="7"/>
                  </a:cubicBezTo>
                  <a:lnTo>
                    <a:pt x="3464" y="7"/>
                  </a:lnTo>
                  <a:cubicBezTo>
                    <a:pt x="3445" y="7"/>
                    <a:pt x="3427" y="9"/>
                    <a:pt x="3412" y="13"/>
                  </a:cubicBezTo>
                  <a:cubicBezTo>
                    <a:pt x="3240" y="83"/>
                    <a:pt x="3066" y="161"/>
                    <a:pt x="2895" y="237"/>
                  </a:cubicBezTo>
                  <a:lnTo>
                    <a:pt x="2811" y="276"/>
                  </a:lnTo>
                  <a:cubicBezTo>
                    <a:pt x="2719" y="319"/>
                    <a:pt x="2623" y="362"/>
                    <a:pt x="2526" y="407"/>
                  </a:cubicBezTo>
                  <a:lnTo>
                    <a:pt x="2454" y="436"/>
                  </a:lnTo>
                  <a:cubicBezTo>
                    <a:pt x="2378" y="462"/>
                    <a:pt x="2298" y="493"/>
                    <a:pt x="2222" y="528"/>
                  </a:cubicBezTo>
                  <a:cubicBezTo>
                    <a:pt x="2120" y="571"/>
                    <a:pt x="2013" y="620"/>
                    <a:pt x="1915" y="665"/>
                  </a:cubicBezTo>
                  <a:lnTo>
                    <a:pt x="1863" y="692"/>
                  </a:lnTo>
                  <a:cubicBezTo>
                    <a:pt x="1802" y="719"/>
                    <a:pt x="1742" y="747"/>
                    <a:pt x="1681" y="776"/>
                  </a:cubicBezTo>
                  <a:cubicBezTo>
                    <a:pt x="1537" y="846"/>
                    <a:pt x="1385" y="914"/>
                    <a:pt x="1238" y="981"/>
                  </a:cubicBezTo>
                  <a:cubicBezTo>
                    <a:pt x="1199" y="996"/>
                    <a:pt x="1160" y="1012"/>
                    <a:pt x="1121" y="1031"/>
                  </a:cubicBezTo>
                  <a:cubicBezTo>
                    <a:pt x="987" y="1084"/>
                    <a:pt x="852" y="1139"/>
                    <a:pt x="721" y="1205"/>
                  </a:cubicBezTo>
                  <a:cubicBezTo>
                    <a:pt x="618" y="1256"/>
                    <a:pt x="522" y="1316"/>
                    <a:pt x="427" y="1379"/>
                  </a:cubicBezTo>
                  <a:cubicBezTo>
                    <a:pt x="388" y="1402"/>
                    <a:pt x="351" y="1426"/>
                    <a:pt x="314" y="1451"/>
                  </a:cubicBezTo>
                  <a:cubicBezTo>
                    <a:pt x="298" y="1461"/>
                    <a:pt x="286" y="1467"/>
                    <a:pt x="269" y="1478"/>
                  </a:cubicBezTo>
                  <a:cubicBezTo>
                    <a:pt x="253" y="1492"/>
                    <a:pt x="234" y="1502"/>
                    <a:pt x="216" y="1515"/>
                  </a:cubicBezTo>
                  <a:lnTo>
                    <a:pt x="163" y="1545"/>
                  </a:lnTo>
                  <a:cubicBezTo>
                    <a:pt x="93" y="1580"/>
                    <a:pt x="40" y="1646"/>
                    <a:pt x="21" y="1712"/>
                  </a:cubicBezTo>
                  <a:cubicBezTo>
                    <a:pt x="1" y="1783"/>
                    <a:pt x="13" y="1863"/>
                    <a:pt x="54" y="1923"/>
                  </a:cubicBezTo>
                  <a:cubicBezTo>
                    <a:pt x="85" y="1966"/>
                    <a:pt x="109" y="1989"/>
                    <a:pt x="152" y="2017"/>
                  </a:cubicBezTo>
                  <a:cubicBezTo>
                    <a:pt x="163" y="2026"/>
                    <a:pt x="175" y="2032"/>
                    <a:pt x="185" y="2040"/>
                  </a:cubicBezTo>
                  <a:cubicBezTo>
                    <a:pt x="212" y="2056"/>
                    <a:pt x="243" y="2069"/>
                    <a:pt x="267" y="2079"/>
                  </a:cubicBezTo>
                  <a:lnTo>
                    <a:pt x="288" y="2085"/>
                  </a:lnTo>
                  <a:cubicBezTo>
                    <a:pt x="308" y="2093"/>
                    <a:pt x="331" y="2103"/>
                    <a:pt x="356" y="2112"/>
                  </a:cubicBezTo>
                  <a:cubicBezTo>
                    <a:pt x="491" y="2155"/>
                    <a:pt x="635" y="2188"/>
                    <a:pt x="770" y="2218"/>
                  </a:cubicBezTo>
                  <a:cubicBezTo>
                    <a:pt x="813" y="2229"/>
                    <a:pt x="854" y="2237"/>
                    <a:pt x="899" y="2247"/>
                  </a:cubicBezTo>
                  <a:cubicBezTo>
                    <a:pt x="1006" y="2274"/>
                    <a:pt x="1117" y="2305"/>
                    <a:pt x="1219" y="2335"/>
                  </a:cubicBezTo>
                  <a:cubicBezTo>
                    <a:pt x="1316" y="2364"/>
                    <a:pt x="1416" y="2391"/>
                    <a:pt x="1517" y="2417"/>
                  </a:cubicBezTo>
                  <a:cubicBezTo>
                    <a:pt x="1736" y="2471"/>
                    <a:pt x="1968" y="2502"/>
                    <a:pt x="2186" y="2530"/>
                  </a:cubicBezTo>
                  <a:lnTo>
                    <a:pt x="2225" y="2534"/>
                  </a:lnTo>
                  <a:cubicBezTo>
                    <a:pt x="2311" y="2547"/>
                    <a:pt x="2401" y="2561"/>
                    <a:pt x="2491" y="2567"/>
                  </a:cubicBezTo>
                  <a:cubicBezTo>
                    <a:pt x="2581" y="2575"/>
                    <a:pt x="2680" y="2582"/>
                    <a:pt x="2801" y="2588"/>
                  </a:cubicBezTo>
                  <a:cubicBezTo>
                    <a:pt x="2830" y="2592"/>
                    <a:pt x="2861" y="2592"/>
                    <a:pt x="2889" y="2592"/>
                  </a:cubicBezTo>
                  <a:cubicBezTo>
                    <a:pt x="2945" y="2592"/>
                    <a:pt x="3004" y="2588"/>
                    <a:pt x="3057" y="2586"/>
                  </a:cubicBezTo>
                  <a:lnTo>
                    <a:pt x="3107" y="2586"/>
                  </a:lnTo>
                  <a:cubicBezTo>
                    <a:pt x="3199" y="2584"/>
                    <a:pt x="3291" y="2577"/>
                    <a:pt x="3384" y="2571"/>
                  </a:cubicBezTo>
                  <a:cubicBezTo>
                    <a:pt x="3486" y="2561"/>
                    <a:pt x="3593" y="2543"/>
                    <a:pt x="3704" y="2520"/>
                  </a:cubicBezTo>
                  <a:cubicBezTo>
                    <a:pt x="3745" y="2510"/>
                    <a:pt x="3786" y="2499"/>
                    <a:pt x="3835" y="2483"/>
                  </a:cubicBezTo>
                  <a:cubicBezTo>
                    <a:pt x="3853" y="2479"/>
                    <a:pt x="3874" y="2471"/>
                    <a:pt x="3890" y="2467"/>
                  </a:cubicBezTo>
                  <a:cubicBezTo>
                    <a:pt x="3911" y="2458"/>
                    <a:pt x="3936" y="2448"/>
                    <a:pt x="3956" y="2440"/>
                  </a:cubicBezTo>
                  <a:lnTo>
                    <a:pt x="3977" y="2430"/>
                  </a:lnTo>
                  <a:cubicBezTo>
                    <a:pt x="4014" y="2415"/>
                    <a:pt x="4042" y="2389"/>
                    <a:pt x="4073" y="2364"/>
                  </a:cubicBezTo>
                  <a:lnTo>
                    <a:pt x="4081" y="2358"/>
                  </a:lnTo>
                  <a:lnTo>
                    <a:pt x="4089" y="2350"/>
                  </a:lnTo>
                  <a:lnTo>
                    <a:pt x="4096" y="2341"/>
                  </a:lnTo>
                  <a:cubicBezTo>
                    <a:pt x="4116" y="2319"/>
                    <a:pt x="4135" y="2294"/>
                    <a:pt x="4151" y="2268"/>
                  </a:cubicBezTo>
                  <a:cubicBezTo>
                    <a:pt x="4174" y="2233"/>
                    <a:pt x="4188" y="2175"/>
                    <a:pt x="4194" y="2155"/>
                  </a:cubicBezTo>
                  <a:cubicBezTo>
                    <a:pt x="4202" y="2124"/>
                    <a:pt x="4204" y="2093"/>
                    <a:pt x="4206" y="2067"/>
                  </a:cubicBezTo>
                  <a:cubicBezTo>
                    <a:pt x="4260" y="2091"/>
                    <a:pt x="4317" y="2118"/>
                    <a:pt x="4370" y="2140"/>
                  </a:cubicBezTo>
                  <a:cubicBezTo>
                    <a:pt x="4455" y="2175"/>
                    <a:pt x="4545" y="2212"/>
                    <a:pt x="4635" y="2225"/>
                  </a:cubicBezTo>
                  <a:cubicBezTo>
                    <a:pt x="4664" y="2228"/>
                    <a:pt x="4692" y="2231"/>
                    <a:pt x="4719" y="2231"/>
                  </a:cubicBezTo>
                  <a:cubicBezTo>
                    <a:pt x="4749" y="2231"/>
                    <a:pt x="4779" y="2228"/>
                    <a:pt x="4812" y="2220"/>
                  </a:cubicBezTo>
                  <a:cubicBezTo>
                    <a:pt x="4869" y="2204"/>
                    <a:pt x="4937" y="2159"/>
                    <a:pt x="4965" y="2103"/>
                  </a:cubicBezTo>
                  <a:cubicBezTo>
                    <a:pt x="4976" y="2081"/>
                    <a:pt x="4988" y="2058"/>
                    <a:pt x="4994" y="2036"/>
                  </a:cubicBezTo>
                  <a:cubicBezTo>
                    <a:pt x="4998" y="2011"/>
                    <a:pt x="5002" y="1987"/>
                    <a:pt x="5002" y="1960"/>
                  </a:cubicBezTo>
                  <a:cubicBezTo>
                    <a:pt x="5004" y="1939"/>
                    <a:pt x="5004" y="1917"/>
                    <a:pt x="5004" y="1896"/>
                  </a:cubicBezTo>
                  <a:cubicBezTo>
                    <a:pt x="5013" y="1845"/>
                    <a:pt x="5004" y="1806"/>
                    <a:pt x="5002" y="1765"/>
                  </a:cubicBezTo>
                  <a:lnTo>
                    <a:pt x="4986" y="1619"/>
                  </a:lnTo>
                  <a:cubicBezTo>
                    <a:pt x="4982" y="1566"/>
                    <a:pt x="4978" y="1513"/>
                    <a:pt x="4976" y="1457"/>
                  </a:cubicBezTo>
                  <a:cubicBezTo>
                    <a:pt x="4972" y="1320"/>
                    <a:pt x="4972" y="1178"/>
                    <a:pt x="4963" y="1041"/>
                  </a:cubicBezTo>
                  <a:cubicBezTo>
                    <a:pt x="4957" y="950"/>
                    <a:pt x="4953" y="858"/>
                    <a:pt x="4947" y="768"/>
                  </a:cubicBezTo>
                  <a:cubicBezTo>
                    <a:pt x="4939" y="661"/>
                    <a:pt x="4933" y="555"/>
                    <a:pt x="4920" y="450"/>
                  </a:cubicBezTo>
                  <a:cubicBezTo>
                    <a:pt x="4906" y="364"/>
                    <a:pt x="4896" y="267"/>
                    <a:pt x="4828" y="204"/>
                  </a:cubicBezTo>
                  <a:cubicBezTo>
                    <a:pt x="4779" y="161"/>
                    <a:pt x="4719" y="136"/>
                    <a:pt x="4658" y="136"/>
                  </a:cubicBezTo>
                  <a:cubicBezTo>
                    <a:pt x="4633" y="136"/>
                    <a:pt x="4608" y="140"/>
                    <a:pt x="4584" y="146"/>
                  </a:cubicBezTo>
                  <a:cubicBezTo>
                    <a:pt x="4545" y="157"/>
                    <a:pt x="4506" y="181"/>
                    <a:pt x="4471" y="196"/>
                  </a:cubicBezTo>
                  <a:cubicBezTo>
                    <a:pt x="4442" y="208"/>
                    <a:pt x="4412" y="222"/>
                    <a:pt x="4383" y="237"/>
                  </a:cubicBezTo>
                  <a:cubicBezTo>
                    <a:pt x="4280" y="288"/>
                    <a:pt x="4174" y="331"/>
                    <a:pt x="4071" y="382"/>
                  </a:cubicBezTo>
                  <a:lnTo>
                    <a:pt x="3962" y="438"/>
                  </a:lnTo>
                  <a:cubicBezTo>
                    <a:pt x="3946" y="390"/>
                    <a:pt x="3925" y="339"/>
                    <a:pt x="3895" y="286"/>
                  </a:cubicBezTo>
                  <a:cubicBezTo>
                    <a:pt x="3866" y="232"/>
                    <a:pt x="3833" y="185"/>
                    <a:pt x="3802" y="150"/>
                  </a:cubicBezTo>
                  <a:cubicBezTo>
                    <a:pt x="3786" y="130"/>
                    <a:pt x="3767" y="103"/>
                    <a:pt x="3743" y="85"/>
                  </a:cubicBezTo>
                  <a:cubicBezTo>
                    <a:pt x="3714" y="64"/>
                    <a:pt x="3689" y="50"/>
                    <a:pt x="3665" y="38"/>
                  </a:cubicBezTo>
                  <a:cubicBezTo>
                    <a:pt x="3644" y="25"/>
                    <a:pt x="3622" y="17"/>
                    <a:pt x="3599" y="9"/>
                  </a:cubicBezTo>
                  <a:cubicBezTo>
                    <a:pt x="3583" y="5"/>
                    <a:pt x="3566" y="1"/>
                    <a:pt x="3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70"/>
            <p:cNvSpPr/>
            <p:nvPr/>
          </p:nvSpPr>
          <p:spPr>
            <a:xfrm>
              <a:off x="5334101" y="2587143"/>
              <a:ext cx="50" cy="149"/>
            </a:xfrm>
            <a:custGeom>
              <a:avLst/>
              <a:gdLst/>
              <a:ahLst/>
              <a:cxnLst/>
              <a:rect l="l" t="t" r="r" b="b"/>
              <a:pathLst>
                <a:path w="1" h="3" extrusionOk="0">
                  <a:moveTo>
                    <a:pt x="0" y="3"/>
                  </a:moveTo>
                  <a:lnTo>
                    <a:pt x="0" y="3"/>
                  </a:lnTo>
                  <a:lnTo>
                    <a:pt x="0" y="1"/>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70"/>
            <p:cNvSpPr/>
            <p:nvPr/>
          </p:nvSpPr>
          <p:spPr>
            <a:xfrm>
              <a:off x="5334101" y="2587341"/>
              <a:ext cx="50" cy="50"/>
            </a:xfrm>
            <a:custGeom>
              <a:avLst/>
              <a:gdLst/>
              <a:ahLst/>
              <a:cxnLst/>
              <a:rect l="l" t="t" r="r" b="b"/>
              <a:pathLst>
                <a:path w="1" h="1" extrusionOk="0">
                  <a:moveTo>
                    <a:pt x="0" y="1"/>
                  </a:moveTo>
                  <a:lnTo>
                    <a:pt x="0" y="1"/>
                  </a:lnTo>
                  <a:lnTo>
                    <a:pt x="0" y="1"/>
                  </a:lnTo>
                  <a:lnTo>
                    <a:pt x="0" y="1"/>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70"/>
            <p:cNvSpPr/>
            <p:nvPr/>
          </p:nvSpPr>
          <p:spPr>
            <a:xfrm>
              <a:off x="5333952" y="2587639"/>
              <a:ext cx="198" cy="149"/>
            </a:xfrm>
            <a:custGeom>
              <a:avLst/>
              <a:gdLst/>
              <a:ahLst/>
              <a:cxnLst/>
              <a:rect l="l" t="t" r="r" b="b"/>
              <a:pathLst>
                <a:path w="4" h="3" extrusionOk="0">
                  <a:moveTo>
                    <a:pt x="1" y="3"/>
                  </a:moveTo>
                  <a:lnTo>
                    <a:pt x="3" y="1"/>
                  </a:lnTo>
                  <a:lnTo>
                    <a:pt x="3" y="1"/>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70"/>
            <p:cNvSpPr/>
            <p:nvPr/>
          </p:nvSpPr>
          <p:spPr>
            <a:xfrm>
              <a:off x="5209606" y="2565403"/>
              <a:ext cx="33279" cy="67007"/>
            </a:xfrm>
            <a:custGeom>
              <a:avLst/>
              <a:gdLst/>
              <a:ahLst/>
              <a:cxnLst/>
              <a:rect l="l" t="t" r="r" b="b"/>
              <a:pathLst>
                <a:path w="672" h="1353" extrusionOk="0">
                  <a:moveTo>
                    <a:pt x="421" y="712"/>
                  </a:moveTo>
                  <a:lnTo>
                    <a:pt x="421" y="712"/>
                  </a:lnTo>
                  <a:cubicBezTo>
                    <a:pt x="421" y="717"/>
                    <a:pt x="426" y="719"/>
                    <a:pt x="426" y="723"/>
                  </a:cubicBezTo>
                  <a:cubicBezTo>
                    <a:pt x="426" y="721"/>
                    <a:pt x="421" y="719"/>
                    <a:pt x="421" y="712"/>
                  </a:cubicBezTo>
                  <a:close/>
                  <a:moveTo>
                    <a:pt x="163" y="0"/>
                  </a:moveTo>
                  <a:cubicBezTo>
                    <a:pt x="122" y="0"/>
                    <a:pt x="81" y="11"/>
                    <a:pt x="50" y="37"/>
                  </a:cubicBezTo>
                  <a:cubicBezTo>
                    <a:pt x="32" y="56"/>
                    <a:pt x="19" y="81"/>
                    <a:pt x="11" y="103"/>
                  </a:cubicBezTo>
                  <a:cubicBezTo>
                    <a:pt x="1" y="134"/>
                    <a:pt x="9" y="169"/>
                    <a:pt x="21" y="197"/>
                  </a:cubicBezTo>
                  <a:cubicBezTo>
                    <a:pt x="48" y="247"/>
                    <a:pt x="101" y="259"/>
                    <a:pt x="153" y="263"/>
                  </a:cubicBezTo>
                  <a:cubicBezTo>
                    <a:pt x="158" y="264"/>
                    <a:pt x="164" y="265"/>
                    <a:pt x="169" y="265"/>
                  </a:cubicBezTo>
                  <a:cubicBezTo>
                    <a:pt x="180" y="265"/>
                    <a:pt x="191" y="263"/>
                    <a:pt x="202" y="263"/>
                  </a:cubicBezTo>
                  <a:cubicBezTo>
                    <a:pt x="224" y="261"/>
                    <a:pt x="245" y="261"/>
                    <a:pt x="266" y="255"/>
                  </a:cubicBezTo>
                  <a:cubicBezTo>
                    <a:pt x="278" y="251"/>
                    <a:pt x="292" y="247"/>
                    <a:pt x="304" y="238"/>
                  </a:cubicBezTo>
                  <a:cubicBezTo>
                    <a:pt x="325" y="249"/>
                    <a:pt x="343" y="261"/>
                    <a:pt x="360" y="273"/>
                  </a:cubicBezTo>
                  <a:cubicBezTo>
                    <a:pt x="366" y="280"/>
                    <a:pt x="370" y="284"/>
                    <a:pt x="376" y="292"/>
                  </a:cubicBezTo>
                  <a:cubicBezTo>
                    <a:pt x="376" y="294"/>
                    <a:pt x="378" y="298"/>
                    <a:pt x="378" y="298"/>
                  </a:cubicBezTo>
                  <a:lnTo>
                    <a:pt x="378" y="300"/>
                  </a:lnTo>
                  <a:cubicBezTo>
                    <a:pt x="378" y="314"/>
                    <a:pt x="378" y="331"/>
                    <a:pt x="376" y="349"/>
                  </a:cubicBezTo>
                  <a:cubicBezTo>
                    <a:pt x="370" y="370"/>
                    <a:pt x="364" y="390"/>
                    <a:pt x="356" y="411"/>
                  </a:cubicBezTo>
                  <a:cubicBezTo>
                    <a:pt x="348" y="423"/>
                    <a:pt x="343" y="433"/>
                    <a:pt x="335" y="446"/>
                  </a:cubicBezTo>
                  <a:lnTo>
                    <a:pt x="317" y="464"/>
                  </a:lnTo>
                  <a:lnTo>
                    <a:pt x="302" y="472"/>
                  </a:lnTo>
                  <a:lnTo>
                    <a:pt x="241" y="487"/>
                  </a:lnTo>
                  <a:cubicBezTo>
                    <a:pt x="220" y="487"/>
                    <a:pt x="200" y="487"/>
                    <a:pt x="179" y="493"/>
                  </a:cubicBezTo>
                  <a:cubicBezTo>
                    <a:pt x="149" y="499"/>
                    <a:pt x="124" y="520"/>
                    <a:pt x="114" y="550"/>
                  </a:cubicBezTo>
                  <a:cubicBezTo>
                    <a:pt x="108" y="579"/>
                    <a:pt x="112" y="616"/>
                    <a:pt x="132" y="636"/>
                  </a:cubicBezTo>
                  <a:cubicBezTo>
                    <a:pt x="151" y="653"/>
                    <a:pt x="169" y="663"/>
                    <a:pt x="194" y="667"/>
                  </a:cubicBezTo>
                  <a:cubicBezTo>
                    <a:pt x="199" y="668"/>
                    <a:pt x="205" y="668"/>
                    <a:pt x="210" y="668"/>
                  </a:cubicBezTo>
                  <a:cubicBezTo>
                    <a:pt x="225" y="668"/>
                    <a:pt x="240" y="666"/>
                    <a:pt x="255" y="663"/>
                  </a:cubicBezTo>
                  <a:cubicBezTo>
                    <a:pt x="261" y="663"/>
                    <a:pt x="263" y="663"/>
                    <a:pt x="268" y="661"/>
                  </a:cubicBezTo>
                  <a:cubicBezTo>
                    <a:pt x="276" y="661"/>
                    <a:pt x="284" y="663"/>
                    <a:pt x="292" y="663"/>
                  </a:cubicBezTo>
                  <a:cubicBezTo>
                    <a:pt x="327" y="671"/>
                    <a:pt x="364" y="682"/>
                    <a:pt x="399" y="694"/>
                  </a:cubicBezTo>
                  <a:cubicBezTo>
                    <a:pt x="407" y="698"/>
                    <a:pt x="411" y="702"/>
                    <a:pt x="417" y="708"/>
                  </a:cubicBezTo>
                  <a:cubicBezTo>
                    <a:pt x="417" y="712"/>
                    <a:pt x="419" y="714"/>
                    <a:pt x="419" y="721"/>
                  </a:cubicBezTo>
                  <a:cubicBezTo>
                    <a:pt x="419" y="733"/>
                    <a:pt x="419" y="745"/>
                    <a:pt x="417" y="760"/>
                  </a:cubicBezTo>
                  <a:cubicBezTo>
                    <a:pt x="415" y="766"/>
                    <a:pt x="411" y="774"/>
                    <a:pt x="409" y="780"/>
                  </a:cubicBezTo>
                  <a:lnTo>
                    <a:pt x="407" y="782"/>
                  </a:lnTo>
                  <a:lnTo>
                    <a:pt x="395" y="794"/>
                  </a:lnTo>
                  <a:cubicBezTo>
                    <a:pt x="380" y="803"/>
                    <a:pt x="368" y="807"/>
                    <a:pt x="356" y="813"/>
                  </a:cubicBezTo>
                  <a:lnTo>
                    <a:pt x="354" y="813"/>
                  </a:lnTo>
                  <a:cubicBezTo>
                    <a:pt x="335" y="811"/>
                    <a:pt x="319" y="807"/>
                    <a:pt x="302" y="805"/>
                  </a:cubicBezTo>
                  <a:cubicBezTo>
                    <a:pt x="285" y="802"/>
                    <a:pt x="266" y="800"/>
                    <a:pt x="247" y="800"/>
                  </a:cubicBezTo>
                  <a:cubicBezTo>
                    <a:pt x="199" y="800"/>
                    <a:pt x="150" y="812"/>
                    <a:pt x="124" y="854"/>
                  </a:cubicBezTo>
                  <a:cubicBezTo>
                    <a:pt x="108" y="883"/>
                    <a:pt x="101" y="918"/>
                    <a:pt x="120" y="948"/>
                  </a:cubicBezTo>
                  <a:cubicBezTo>
                    <a:pt x="134" y="979"/>
                    <a:pt x="171" y="1000"/>
                    <a:pt x="206" y="1002"/>
                  </a:cubicBezTo>
                  <a:cubicBezTo>
                    <a:pt x="216" y="1003"/>
                    <a:pt x="225" y="1003"/>
                    <a:pt x="235" y="1003"/>
                  </a:cubicBezTo>
                  <a:cubicBezTo>
                    <a:pt x="270" y="1003"/>
                    <a:pt x="303" y="997"/>
                    <a:pt x="337" y="989"/>
                  </a:cubicBezTo>
                  <a:cubicBezTo>
                    <a:pt x="370" y="998"/>
                    <a:pt x="401" y="1008"/>
                    <a:pt x="436" y="1022"/>
                  </a:cubicBezTo>
                  <a:cubicBezTo>
                    <a:pt x="450" y="1030"/>
                    <a:pt x="469" y="1041"/>
                    <a:pt x="481" y="1051"/>
                  </a:cubicBezTo>
                  <a:lnTo>
                    <a:pt x="483" y="1053"/>
                  </a:lnTo>
                  <a:lnTo>
                    <a:pt x="483" y="1059"/>
                  </a:lnTo>
                  <a:cubicBezTo>
                    <a:pt x="483" y="1069"/>
                    <a:pt x="483" y="1082"/>
                    <a:pt x="481" y="1092"/>
                  </a:cubicBezTo>
                  <a:cubicBezTo>
                    <a:pt x="477" y="1098"/>
                    <a:pt x="471" y="1100"/>
                    <a:pt x="469" y="1104"/>
                  </a:cubicBezTo>
                  <a:cubicBezTo>
                    <a:pt x="460" y="1110"/>
                    <a:pt x="450" y="1112"/>
                    <a:pt x="442" y="1119"/>
                  </a:cubicBezTo>
                  <a:cubicBezTo>
                    <a:pt x="337" y="1151"/>
                    <a:pt x="227" y="1160"/>
                    <a:pt x="120" y="1170"/>
                  </a:cubicBezTo>
                  <a:cubicBezTo>
                    <a:pt x="97" y="1172"/>
                    <a:pt x="71" y="1192"/>
                    <a:pt x="60" y="1211"/>
                  </a:cubicBezTo>
                  <a:cubicBezTo>
                    <a:pt x="48" y="1231"/>
                    <a:pt x="42" y="1256"/>
                    <a:pt x="48" y="1279"/>
                  </a:cubicBezTo>
                  <a:cubicBezTo>
                    <a:pt x="52" y="1305"/>
                    <a:pt x="69" y="1326"/>
                    <a:pt x="89" y="1338"/>
                  </a:cubicBezTo>
                  <a:cubicBezTo>
                    <a:pt x="104" y="1349"/>
                    <a:pt x="118" y="1353"/>
                    <a:pt x="134" y="1353"/>
                  </a:cubicBezTo>
                  <a:cubicBezTo>
                    <a:pt x="142" y="1353"/>
                    <a:pt x="150" y="1352"/>
                    <a:pt x="159" y="1350"/>
                  </a:cubicBezTo>
                  <a:cubicBezTo>
                    <a:pt x="194" y="1348"/>
                    <a:pt x="227" y="1346"/>
                    <a:pt x="263" y="1340"/>
                  </a:cubicBezTo>
                  <a:cubicBezTo>
                    <a:pt x="284" y="1338"/>
                    <a:pt x="304" y="1338"/>
                    <a:pt x="325" y="1334"/>
                  </a:cubicBezTo>
                  <a:cubicBezTo>
                    <a:pt x="389" y="1324"/>
                    <a:pt x="456" y="1311"/>
                    <a:pt x="518" y="1285"/>
                  </a:cubicBezTo>
                  <a:cubicBezTo>
                    <a:pt x="549" y="1272"/>
                    <a:pt x="573" y="1254"/>
                    <a:pt x="600" y="1234"/>
                  </a:cubicBezTo>
                  <a:cubicBezTo>
                    <a:pt x="622" y="1215"/>
                    <a:pt x="643" y="1184"/>
                    <a:pt x="653" y="1158"/>
                  </a:cubicBezTo>
                  <a:cubicBezTo>
                    <a:pt x="668" y="1108"/>
                    <a:pt x="672" y="1051"/>
                    <a:pt x="655" y="1000"/>
                  </a:cubicBezTo>
                  <a:cubicBezTo>
                    <a:pt x="641" y="946"/>
                    <a:pt x="594" y="907"/>
                    <a:pt x="542" y="881"/>
                  </a:cubicBezTo>
                  <a:cubicBezTo>
                    <a:pt x="547" y="872"/>
                    <a:pt x="553" y="864"/>
                    <a:pt x="559" y="854"/>
                  </a:cubicBezTo>
                  <a:cubicBezTo>
                    <a:pt x="586" y="799"/>
                    <a:pt x="594" y="729"/>
                    <a:pt x="581" y="667"/>
                  </a:cubicBezTo>
                  <a:cubicBezTo>
                    <a:pt x="573" y="630"/>
                    <a:pt x="553" y="600"/>
                    <a:pt x="528" y="577"/>
                  </a:cubicBezTo>
                  <a:cubicBezTo>
                    <a:pt x="514" y="567"/>
                    <a:pt x="501" y="556"/>
                    <a:pt x="487" y="546"/>
                  </a:cubicBezTo>
                  <a:lnTo>
                    <a:pt x="483" y="546"/>
                  </a:lnTo>
                  <a:cubicBezTo>
                    <a:pt x="487" y="542"/>
                    <a:pt x="489" y="538"/>
                    <a:pt x="493" y="534"/>
                  </a:cubicBezTo>
                  <a:cubicBezTo>
                    <a:pt x="508" y="515"/>
                    <a:pt x="518" y="497"/>
                    <a:pt x="524" y="476"/>
                  </a:cubicBezTo>
                  <a:cubicBezTo>
                    <a:pt x="532" y="456"/>
                    <a:pt x="542" y="440"/>
                    <a:pt x="551" y="419"/>
                  </a:cubicBezTo>
                  <a:cubicBezTo>
                    <a:pt x="563" y="382"/>
                    <a:pt x="571" y="341"/>
                    <a:pt x="571" y="302"/>
                  </a:cubicBezTo>
                  <a:cubicBezTo>
                    <a:pt x="571" y="290"/>
                    <a:pt x="571" y="275"/>
                    <a:pt x="569" y="261"/>
                  </a:cubicBezTo>
                  <a:cubicBezTo>
                    <a:pt x="569" y="249"/>
                    <a:pt x="563" y="234"/>
                    <a:pt x="559" y="224"/>
                  </a:cubicBezTo>
                  <a:cubicBezTo>
                    <a:pt x="551" y="204"/>
                    <a:pt x="540" y="185"/>
                    <a:pt x="528" y="169"/>
                  </a:cubicBezTo>
                  <a:cubicBezTo>
                    <a:pt x="499" y="132"/>
                    <a:pt x="458" y="103"/>
                    <a:pt x="419" y="81"/>
                  </a:cubicBezTo>
                  <a:cubicBezTo>
                    <a:pt x="401" y="70"/>
                    <a:pt x="385" y="58"/>
                    <a:pt x="366" y="52"/>
                  </a:cubicBezTo>
                  <a:lnTo>
                    <a:pt x="360" y="46"/>
                  </a:lnTo>
                  <a:cubicBezTo>
                    <a:pt x="350" y="35"/>
                    <a:pt x="337" y="25"/>
                    <a:pt x="323" y="17"/>
                  </a:cubicBezTo>
                  <a:cubicBezTo>
                    <a:pt x="305" y="8"/>
                    <a:pt x="287" y="3"/>
                    <a:pt x="269" y="3"/>
                  </a:cubicBezTo>
                  <a:cubicBezTo>
                    <a:pt x="260" y="3"/>
                    <a:pt x="250" y="5"/>
                    <a:pt x="241" y="7"/>
                  </a:cubicBezTo>
                  <a:cubicBezTo>
                    <a:pt x="220" y="3"/>
                    <a:pt x="196" y="0"/>
                    <a:pt x="175"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70"/>
            <p:cNvSpPr/>
            <p:nvPr/>
          </p:nvSpPr>
          <p:spPr>
            <a:xfrm>
              <a:off x="5261256" y="2555845"/>
              <a:ext cx="37538" cy="61807"/>
            </a:xfrm>
            <a:custGeom>
              <a:avLst/>
              <a:gdLst/>
              <a:ahLst/>
              <a:cxnLst/>
              <a:rect l="l" t="t" r="r" b="b"/>
              <a:pathLst>
                <a:path w="758" h="1248" extrusionOk="0">
                  <a:moveTo>
                    <a:pt x="349" y="1"/>
                  </a:moveTo>
                  <a:cubicBezTo>
                    <a:pt x="298" y="1"/>
                    <a:pt x="254" y="38"/>
                    <a:pt x="250" y="89"/>
                  </a:cubicBezTo>
                  <a:cubicBezTo>
                    <a:pt x="248" y="113"/>
                    <a:pt x="259" y="136"/>
                    <a:pt x="275" y="155"/>
                  </a:cubicBezTo>
                  <a:cubicBezTo>
                    <a:pt x="277" y="157"/>
                    <a:pt x="279" y="157"/>
                    <a:pt x="281" y="161"/>
                  </a:cubicBezTo>
                  <a:cubicBezTo>
                    <a:pt x="298" y="173"/>
                    <a:pt x="316" y="181"/>
                    <a:pt x="332" y="183"/>
                  </a:cubicBezTo>
                  <a:cubicBezTo>
                    <a:pt x="351" y="187"/>
                    <a:pt x="369" y="193"/>
                    <a:pt x="384" y="200"/>
                  </a:cubicBezTo>
                  <a:lnTo>
                    <a:pt x="408" y="216"/>
                  </a:lnTo>
                  <a:cubicBezTo>
                    <a:pt x="423" y="228"/>
                    <a:pt x="439" y="245"/>
                    <a:pt x="451" y="259"/>
                  </a:cubicBezTo>
                  <a:cubicBezTo>
                    <a:pt x="451" y="265"/>
                    <a:pt x="453" y="267"/>
                    <a:pt x="453" y="274"/>
                  </a:cubicBezTo>
                  <a:cubicBezTo>
                    <a:pt x="453" y="290"/>
                    <a:pt x="453" y="308"/>
                    <a:pt x="451" y="325"/>
                  </a:cubicBezTo>
                  <a:cubicBezTo>
                    <a:pt x="449" y="325"/>
                    <a:pt x="449" y="327"/>
                    <a:pt x="445" y="327"/>
                  </a:cubicBezTo>
                  <a:cubicBezTo>
                    <a:pt x="443" y="327"/>
                    <a:pt x="441" y="329"/>
                    <a:pt x="439" y="329"/>
                  </a:cubicBezTo>
                  <a:cubicBezTo>
                    <a:pt x="421" y="321"/>
                    <a:pt x="402" y="317"/>
                    <a:pt x="384" y="317"/>
                  </a:cubicBezTo>
                  <a:cubicBezTo>
                    <a:pt x="380" y="316"/>
                    <a:pt x="375" y="316"/>
                    <a:pt x="371" y="316"/>
                  </a:cubicBezTo>
                  <a:cubicBezTo>
                    <a:pt x="360" y="316"/>
                    <a:pt x="349" y="317"/>
                    <a:pt x="339" y="319"/>
                  </a:cubicBezTo>
                  <a:cubicBezTo>
                    <a:pt x="295" y="329"/>
                    <a:pt x="259" y="358"/>
                    <a:pt x="250" y="403"/>
                  </a:cubicBezTo>
                  <a:cubicBezTo>
                    <a:pt x="246" y="421"/>
                    <a:pt x="244" y="440"/>
                    <a:pt x="248" y="458"/>
                  </a:cubicBezTo>
                  <a:cubicBezTo>
                    <a:pt x="254" y="483"/>
                    <a:pt x="271" y="514"/>
                    <a:pt x="295" y="524"/>
                  </a:cubicBezTo>
                  <a:cubicBezTo>
                    <a:pt x="310" y="532"/>
                    <a:pt x="326" y="540"/>
                    <a:pt x="343" y="544"/>
                  </a:cubicBezTo>
                  <a:cubicBezTo>
                    <a:pt x="356" y="550"/>
                    <a:pt x="370" y="552"/>
                    <a:pt x="385" y="552"/>
                  </a:cubicBezTo>
                  <a:cubicBezTo>
                    <a:pt x="392" y="552"/>
                    <a:pt x="400" y="551"/>
                    <a:pt x="408" y="550"/>
                  </a:cubicBezTo>
                  <a:cubicBezTo>
                    <a:pt x="435" y="575"/>
                    <a:pt x="464" y="602"/>
                    <a:pt x="486" y="628"/>
                  </a:cubicBezTo>
                  <a:cubicBezTo>
                    <a:pt x="492" y="637"/>
                    <a:pt x="497" y="645"/>
                    <a:pt x="503" y="655"/>
                  </a:cubicBezTo>
                  <a:lnTo>
                    <a:pt x="503" y="659"/>
                  </a:lnTo>
                  <a:cubicBezTo>
                    <a:pt x="503" y="663"/>
                    <a:pt x="501" y="665"/>
                    <a:pt x="501" y="667"/>
                  </a:cubicBezTo>
                  <a:cubicBezTo>
                    <a:pt x="497" y="674"/>
                    <a:pt x="494" y="678"/>
                    <a:pt x="490" y="684"/>
                  </a:cubicBezTo>
                  <a:cubicBezTo>
                    <a:pt x="484" y="688"/>
                    <a:pt x="476" y="696"/>
                    <a:pt x="470" y="700"/>
                  </a:cubicBezTo>
                  <a:cubicBezTo>
                    <a:pt x="456" y="708"/>
                    <a:pt x="445" y="715"/>
                    <a:pt x="433" y="719"/>
                  </a:cubicBezTo>
                  <a:cubicBezTo>
                    <a:pt x="419" y="717"/>
                    <a:pt x="404" y="717"/>
                    <a:pt x="390" y="717"/>
                  </a:cubicBezTo>
                  <a:cubicBezTo>
                    <a:pt x="357" y="719"/>
                    <a:pt x="326" y="725"/>
                    <a:pt x="295" y="739"/>
                  </a:cubicBezTo>
                  <a:cubicBezTo>
                    <a:pt x="261" y="756"/>
                    <a:pt x="236" y="797"/>
                    <a:pt x="234" y="834"/>
                  </a:cubicBezTo>
                  <a:cubicBezTo>
                    <a:pt x="230" y="862"/>
                    <a:pt x="240" y="895"/>
                    <a:pt x="261" y="916"/>
                  </a:cubicBezTo>
                  <a:cubicBezTo>
                    <a:pt x="285" y="942"/>
                    <a:pt x="318" y="953"/>
                    <a:pt x="351" y="953"/>
                  </a:cubicBezTo>
                  <a:cubicBezTo>
                    <a:pt x="378" y="953"/>
                    <a:pt x="402" y="946"/>
                    <a:pt x="425" y="942"/>
                  </a:cubicBezTo>
                  <a:cubicBezTo>
                    <a:pt x="445" y="955"/>
                    <a:pt x="466" y="967"/>
                    <a:pt x="486" y="983"/>
                  </a:cubicBezTo>
                  <a:cubicBezTo>
                    <a:pt x="443" y="994"/>
                    <a:pt x="402" y="1002"/>
                    <a:pt x="359" y="1006"/>
                  </a:cubicBezTo>
                  <a:cubicBezTo>
                    <a:pt x="340" y="1007"/>
                    <a:pt x="322" y="1008"/>
                    <a:pt x="304" y="1008"/>
                  </a:cubicBezTo>
                  <a:cubicBezTo>
                    <a:pt x="245" y="1008"/>
                    <a:pt x="187" y="1001"/>
                    <a:pt x="127" y="994"/>
                  </a:cubicBezTo>
                  <a:cubicBezTo>
                    <a:pt x="123" y="993"/>
                    <a:pt x="119" y="993"/>
                    <a:pt x="115" y="993"/>
                  </a:cubicBezTo>
                  <a:cubicBezTo>
                    <a:pt x="56" y="993"/>
                    <a:pt x="4" y="1049"/>
                    <a:pt x="2" y="1106"/>
                  </a:cubicBezTo>
                  <a:cubicBezTo>
                    <a:pt x="0" y="1139"/>
                    <a:pt x="12" y="1170"/>
                    <a:pt x="33" y="1193"/>
                  </a:cubicBezTo>
                  <a:cubicBezTo>
                    <a:pt x="55" y="1217"/>
                    <a:pt x="84" y="1230"/>
                    <a:pt x="115" y="1232"/>
                  </a:cubicBezTo>
                  <a:cubicBezTo>
                    <a:pt x="174" y="1240"/>
                    <a:pt x="234" y="1244"/>
                    <a:pt x="291" y="1248"/>
                  </a:cubicBezTo>
                  <a:cubicBezTo>
                    <a:pt x="351" y="1248"/>
                    <a:pt x="410" y="1242"/>
                    <a:pt x="466" y="1232"/>
                  </a:cubicBezTo>
                  <a:cubicBezTo>
                    <a:pt x="521" y="1221"/>
                    <a:pt x="575" y="1207"/>
                    <a:pt x="624" y="1186"/>
                  </a:cubicBezTo>
                  <a:cubicBezTo>
                    <a:pt x="657" y="1170"/>
                    <a:pt x="681" y="1147"/>
                    <a:pt x="706" y="1119"/>
                  </a:cubicBezTo>
                  <a:cubicBezTo>
                    <a:pt x="728" y="1090"/>
                    <a:pt x="741" y="1057"/>
                    <a:pt x="747" y="1024"/>
                  </a:cubicBezTo>
                  <a:cubicBezTo>
                    <a:pt x="757" y="961"/>
                    <a:pt x="728" y="901"/>
                    <a:pt x="687" y="852"/>
                  </a:cubicBezTo>
                  <a:lnTo>
                    <a:pt x="648" y="821"/>
                  </a:lnTo>
                  <a:cubicBezTo>
                    <a:pt x="687" y="776"/>
                    <a:pt x="708" y="719"/>
                    <a:pt x="710" y="657"/>
                  </a:cubicBezTo>
                  <a:cubicBezTo>
                    <a:pt x="712" y="598"/>
                    <a:pt x="681" y="542"/>
                    <a:pt x="646" y="499"/>
                  </a:cubicBezTo>
                  <a:cubicBezTo>
                    <a:pt x="638" y="489"/>
                    <a:pt x="628" y="479"/>
                    <a:pt x="620" y="468"/>
                  </a:cubicBezTo>
                  <a:cubicBezTo>
                    <a:pt x="638" y="448"/>
                    <a:pt x="650" y="421"/>
                    <a:pt x="657" y="397"/>
                  </a:cubicBezTo>
                  <a:cubicBezTo>
                    <a:pt x="665" y="366"/>
                    <a:pt x="667" y="331"/>
                    <a:pt x="665" y="300"/>
                  </a:cubicBezTo>
                  <a:cubicBezTo>
                    <a:pt x="665" y="286"/>
                    <a:pt x="665" y="269"/>
                    <a:pt x="661" y="255"/>
                  </a:cubicBezTo>
                  <a:cubicBezTo>
                    <a:pt x="657" y="212"/>
                    <a:pt x="644" y="171"/>
                    <a:pt x="613" y="134"/>
                  </a:cubicBezTo>
                  <a:cubicBezTo>
                    <a:pt x="589" y="105"/>
                    <a:pt x="562" y="85"/>
                    <a:pt x="536" y="62"/>
                  </a:cubicBezTo>
                  <a:cubicBezTo>
                    <a:pt x="497" y="29"/>
                    <a:pt x="445" y="11"/>
                    <a:pt x="394" y="3"/>
                  </a:cubicBezTo>
                  <a:cubicBezTo>
                    <a:pt x="380" y="1"/>
                    <a:pt x="367" y="1"/>
                    <a:pt x="351"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70"/>
            <p:cNvSpPr/>
            <p:nvPr/>
          </p:nvSpPr>
          <p:spPr>
            <a:xfrm>
              <a:off x="5319740" y="2558271"/>
              <a:ext cx="22929" cy="41452"/>
            </a:xfrm>
            <a:custGeom>
              <a:avLst/>
              <a:gdLst/>
              <a:ahLst/>
              <a:cxnLst/>
              <a:rect l="l" t="t" r="r" b="b"/>
              <a:pathLst>
                <a:path w="463" h="837" extrusionOk="0">
                  <a:moveTo>
                    <a:pt x="112" y="1"/>
                  </a:moveTo>
                  <a:cubicBezTo>
                    <a:pt x="105" y="1"/>
                    <a:pt x="101" y="1"/>
                    <a:pt x="93" y="3"/>
                  </a:cubicBezTo>
                  <a:cubicBezTo>
                    <a:pt x="58" y="11"/>
                    <a:pt x="27" y="44"/>
                    <a:pt x="27" y="79"/>
                  </a:cubicBezTo>
                  <a:lnTo>
                    <a:pt x="27" y="83"/>
                  </a:lnTo>
                  <a:cubicBezTo>
                    <a:pt x="21" y="93"/>
                    <a:pt x="17" y="103"/>
                    <a:pt x="13" y="114"/>
                  </a:cubicBezTo>
                  <a:cubicBezTo>
                    <a:pt x="1" y="144"/>
                    <a:pt x="13" y="186"/>
                    <a:pt x="38" y="208"/>
                  </a:cubicBezTo>
                  <a:cubicBezTo>
                    <a:pt x="54" y="229"/>
                    <a:pt x="79" y="237"/>
                    <a:pt x="101" y="247"/>
                  </a:cubicBezTo>
                  <a:cubicBezTo>
                    <a:pt x="112" y="249"/>
                    <a:pt x="122" y="253"/>
                    <a:pt x="132" y="257"/>
                  </a:cubicBezTo>
                  <a:cubicBezTo>
                    <a:pt x="136" y="259"/>
                    <a:pt x="142" y="261"/>
                    <a:pt x="146" y="268"/>
                  </a:cubicBezTo>
                  <a:cubicBezTo>
                    <a:pt x="146" y="270"/>
                    <a:pt x="151" y="270"/>
                    <a:pt x="151" y="272"/>
                  </a:cubicBezTo>
                  <a:cubicBezTo>
                    <a:pt x="153" y="284"/>
                    <a:pt x="155" y="298"/>
                    <a:pt x="157" y="309"/>
                  </a:cubicBezTo>
                  <a:cubicBezTo>
                    <a:pt x="146" y="315"/>
                    <a:pt x="136" y="325"/>
                    <a:pt x="126" y="333"/>
                  </a:cubicBezTo>
                  <a:lnTo>
                    <a:pt x="124" y="335"/>
                  </a:lnTo>
                  <a:cubicBezTo>
                    <a:pt x="116" y="341"/>
                    <a:pt x="110" y="346"/>
                    <a:pt x="101" y="354"/>
                  </a:cubicBezTo>
                  <a:cubicBezTo>
                    <a:pt x="89" y="364"/>
                    <a:pt x="79" y="374"/>
                    <a:pt x="68" y="387"/>
                  </a:cubicBezTo>
                  <a:cubicBezTo>
                    <a:pt x="34" y="438"/>
                    <a:pt x="60" y="506"/>
                    <a:pt x="116" y="524"/>
                  </a:cubicBezTo>
                  <a:cubicBezTo>
                    <a:pt x="136" y="530"/>
                    <a:pt x="161" y="534"/>
                    <a:pt x="183" y="536"/>
                  </a:cubicBezTo>
                  <a:cubicBezTo>
                    <a:pt x="196" y="538"/>
                    <a:pt x="206" y="545"/>
                    <a:pt x="216" y="549"/>
                  </a:cubicBezTo>
                  <a:cubicBezTo>
                    <a:pt x="233" y="557"/>
                    <a:pt x="247" y="567"/>
                    <a:pt x="263" y="577"/>
                  </a:cubicBezTo>
                  <a:cubicBezTo>
                    <a:pt x="270" y="581"/>
                    <a:pt x="278" y="586"/>
                    <a:pt x="286" y="592"/>
                  </a:cubicBezTo>
                  <a:lnTo>
                    <a:pt x="288" y="596"/>
                  </a:lnTo>
                  <a:cubicBezTo>
                    <a:pt x="286" y="598"/>
                    <a:pt x="286" y="600"/>
                    <a:pt x="284" y="600"/>
                  </a:cubicBezTo>
                  <a:cubicBezTo>
                    <a:pt x="280" y="604"/>
                    <a:pt x="278" y="604"/>
                    <a:pt x="278" y="606"/>
                  </a:cubicBezTo>
                  <a:cubicBezTo>
                    <a:pt x="276" y="608"/>
                    <a:pt x="274" y="610"/>
                    <a:pt x="267" y="612"/>
                  </a:cubicBezTo>
                  <a:cubicBezTo>
                    <a:pt x="253" y="623"/>
                    <a:pt x="235" y="631"/>
                    <a:pt x="216" y="637"/>
                  </a:cubicBezTo>
                  <a:cubicBezTo>
                    <a:pt x="173" y="649"/>
                    <a:pt x="132" y="661"/>
                    <a:pt x="89" y="672"/>
                  </a:cubicBezTo>
                  <a:cubicBezTo>
                    <a:pt x="85" y="672"/>
                    <a:pt x="85" y="674"/>
                    <a:pt x="83" y="674"/>
                  </a:cubicBezTo>
                  <a:cubicBezTo>
                    <a:pt x="42" y="688"/>
                    <a:pt x="13" y="729"/>
                    <a:pt x="21" y="772"/>
                  </a:cubicBezTo>
                  <a:cubicBezTo>
                    <a:pt x="29" y="809"/>
                    <a:pt x="64" y="836"/>
                    <a:pt x="98" y="836"/>
                  </a:cubicBezTo>
                  <a:cubicBezTo>
                    <a:pt x="101" y="836"/>
                    <a:pt x="103" y="836"/>
                    <a:pt x="105" y="836"/>
                  </a:cubicBezTo>
                  <a:lnTo>
                    <a:pt x="122" y="836"/>
                  </a:lnTo>
                  <a:cubicBezTo>
                    <a:pt x="155" y="828"/>
                    <a:pt x="187" y="822"/>
                    <a:pt x="218" y="811"/>
                  </a:cubicBezTo>
                  <a:cubicBezTo>
                    <a:pt x="243" y="803"/>
                    <a:pt x="267" y="795"/>
                    <a:pt x="290" y="789"/>
                  </a:cubicBezTo>
                  <a:cubicBezTo>
                    <a:pt x="331" y="772"/>
                    <a:pt x="370" y="750"/>
                    <a:pt x="403" y="719"/>
                  </a:cubicBezTo>
                  <a:cubicBezTo>
                    <a:pt x="411" y="711"/>
                    <a:pt x="419" y="698"/>
                    <a:pt x="428" y="688"/>
                  </a:cubicBezTo>
                  <a:cubicBezTo>
                    <a:pt x="432" y="682"/>
                    <a:pt x="438" y="676"/>
                    <a:pt x="440" y="670"/>
                  </a:cubicBezTo>
                  <a:cubicBezTo>
                    <a:pt x="444" y="659"/>
                    <a:pt x="450" y="647"/>
                    <a:pt x="454" y="637"/>
                  </a:cubicBezTo>
                  <a:cubicBezTo>
                    <a:pt x="458" y="625"/>
                    <a:pt x="460" y="614"/>
                    <a:pt x="462" y="600"/>
                  </a:cubicBezTo>
                  <a:cubicBezTo>
                    <a:pt x="462" y="573"/>
                    <a:pt x="460" y="549"/>
                    <a:pt x="450" y="526"/>
                  </a:cubicBezTo>
                  <a:cubicBezTo>
                    <a:pt x="440" y="504"/>
                    <a:pt x="423" y="483"/>
                    <a:pt x="403" y="467"/>
                  </a:cubicBezTo>
                  <a:cubicBezTo>
                    <a:pt x="378" y="444"/>
                    <a:pt x="352" y="426"/>
                    <a:pt x="323" y="411"/>
                  </a:cubicBezTo>
                  <a:cubicBezTo>
                    <a:pt x="327" y="405"/>
                    <a:pt x="329" y="403"/>
                    <a:pt x="331" y="399"/>
                  </a:cubicBezTo>
                  <a:cubicBezTo>
                    <a:pt x="345" y="374"/>
                    <a:pt x="347" y="352"/>
                    <a:pt x="352" y="327"/>
                  </a:cubicBezTo>
                  <a:cubicBezTo>
                    <a:pt x="356" y="309"/>
                    <a:pt x="350" y="288"/>
                    <a:pt x="347" y="268"/>
                  </a:cubicBezTo>
                  <a:cubicBezTo>
                    <a:pt x="345" y="249"/>
                    <a:pt x="337" y="229"/>
                    <a:pt x="329" y="210"/>
                  </a:cubicBezTo>
                  <a:cubicBezTo>
                    <a:pt x="319" y="186"/>
                    <a:pt x="306" y="159"/>
                    <a:pt x="286" y="138"/>
                  </a:cubicBezTo>
                  <a:cubicBezTo>
                    <a:pt x="265" y="116"/>
                    <a:pt x="235" y="99"/>
                    <a:pt x="208" y="91"/>
                  </a:cubicBezTo>
                  <a:cubicBezTo>
                    <a:pt x="206" y="91"/>
                    <a:pt x="204" y="87"/>
                    <a:pt x="202" y="87"/>
                  </a:cubicBezTo>
                  <a:cubicBezTo>
                    <a:pt x="202" y="83"/>
                    <a:pt x="198" y="77"/>
                    <a:pt x="196" y="73"/>
                  </a:cubicBezTo>
                  <a:cubicBezTo>
                    <a:pt x="194" y="64"/>
                    <a:pt x="192" y="54"/>
                    <a:pt x="187" y="46"/>
                  </a:cubicBezTo>
                  <a:cubicBezTo>
                    <a:pt x="181" y="34"/>
                    <a:pt x="171" y="23"/>
                    <a:pt x="157" y="13"/>
                  </a:cubicBezTo>
                  <a:cubicBezTo>
                    <a:pt x="144" y="5"/>
                    <a:pt x="130" y="1"/>
                    <a:pt x="112"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70"/>
            <p:cNvSpPr/>
            <p:nvPr/>
          </p:nvSpPr>
          <p:spPr>
            <a:xfrm>
              <a:off x="5437004" y="2504142"/>
              <a:ext cx="31546" cy="19216"/>
            </a:xfrm>
            <a:custGeom>
              <a:avLst/>
              <a:gdLst/>
              <a:ahLst/>
              <a:cxnLst/>
              <a:rect l="l" t="t" r="r" b="b"/>
              <a:pathLst>
                <a:path w="637" h="388" extrusionOk="0">
                  <a:moveTo>
                    <a:pt x="482" y="0"/>
                  </a:moveTo>
                  <a:cubicBezTo>
                    <a:pt x="423" y="4"/>
                    <a:pt x="361" y="29"/>
                    <a:pt x="300" y="50"/>
                  </a:cubicBezTo>
                  <a:cubicBezTo>
                    <a:pt x="236" y="70"/>
                    <a:pt x="173" y="97"/>
                    <a:pt x="107" y="121"/>
                  </a:cubicBezTo>
                  <a:cubicBezTo>
                    <a:pt x="39" y="148"/>
                    <a:pt x="0" y="224"/>
                    <a:pt x="23" y="296"/>
                  </a:cubicBezTo>
                  <a:cubicBezTo>
                    <a:pt x="40" y="350"/>
                    <a:pt x="94" y="387"/>
                    <a:pt x="150" y="387"/>
                  </a:cubicBezTo>
                  <a:cubicBezTo>
                    <a:pt x="166" y="387"/>
                    <a:pt x="182" y="384"/>
                    <a:pt x="197" y="378"/>
                  </a:cubicBezTo>
                  <a:lnTo>
                    <a:pt x="359" y="316"/>
                  </a:lnTo>
                  <a:cubicBezTo>
                    <a:pt x="400" y="302"/>
                    <a:pt x="443" y="286"/>
                    <a:pt x="484" y="275"/>
                  </a:cubicBezTo>
                  <a:cubicBezTo>
                    <a:pt x="505" y="273"/>
                    <a:pt x="523" y="267"/>
                    <a:pt x="544" y="263"/>
                  </a:cubicBezTo>
                  <a:cubicBezTo>
                    <a:pt x="567" y="255"/>
                    <a:pt x="585" y="242"/>
                    <a:pt x="599" y="224"/>
                  </a:cubicBezTo>
                  <a:cubicBezTo>
                    <a:pt x="624" y="195"/>
                    <a:pt x="636" y="160"/>
                    <a:pt x="634" y="123"/>
                  </a:cubicBezTo>
                  <a:cubicBezTo>
                    <a:pt x="630" y="89"/>
                    <a:pt x="614" y="58"/>
                    <a:pt x="587" y="35"/>
                  </a:cubicBezTo>
                  <a:cubicBezTo>
                    <a:pt x="558" y="9"/>
                    <a:pt x="526" y="4"/>
                    <a:pt x="487"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70"/>
            <p:cNvSpPr/>
            <p:nvPr/>
          </p:nvSpPr>
          <p:spPr>
            <a:xfrm>
              <a:off x="5452454" y="2523357"/>
              <a:ext cx="20255" cy="13372"/>
            </a:xfrm>
            <a:custGeom>
              <a:avLst/>
              <a:gdLst/>
              <a:ahLst/>
              <a:cxnLst/>
              <a:rect l="l" t="t" r="r" b="b"/>
              <a:pathLst>
                <a:path w="409" h="270" extrusionOk="0">
                  <a:moveTo>
                    <a:pt x="322" y="0"/>
                  </a:moveTo>
                  <a:cubicBezTo>
                    <a:pt x="306" y="0"/>
                    <a:pt x="296" y="2"/>
                    <a:pt x="285" y="6"/>
                  </a:cubicBezTo>
                  <a:cubicBezTo>
                    <a:pt x="214" y="21"/>
                    <a:pt x="146" y="51"/>
                    <a:pt x="78" y="80"/>
                  </a:cubicBezTo>
                  <a:cubicBezTo>
                    <a:pt x="29" y="101"/>
                    <a:pt x="0" y="152"/>
                    <a:pt x="19" y="203"/>
                  </a:cubicBezTo>
                  <a:cubicBezTo>
                    <a:pt x="33" y="242"/>
                    <a:pt x="70" y="269"/>
                    <a:pt x="110" y="269"/>
                  </a:cubicBezTo>
                  <a:cubicBezTo>
                    <a:pt x="120" y="269"/>
                    <a:pt x="131" y="267"/>
                    <a:pt x="142" y="263"/>
                  </a:cubicBezTo>
                  <a:cubicBezTo>
                    <a:pt x="211" y="234"/>
                    <a:pt x="277" y="205"/>
                    <a:pt x="345" y="175"/>
                  </a:cubicBezTo>
                  <a:cubicBezTo>
                    <a:pt x="367" y="164"/>
                    <a:pt x="384" y="152"/>
                    <a:pt x="396" y="129"/>
                  </a:cubicBezTo>
                  <a:cubicBezTo>
                    <a:pt x="406" y="109"/>
                    <a:pt x="408" y="82"/>
                    <a:pt x="400" y="60"/>
                  </a:cubicBezTo>
                  <a:cubicBezTo>
                    <a:pt x="392" y="37"/>
                    <a:pt x="378" y="19"/>
                    <a:pt x="357" y="8"/>
                  </a:cubicBezTo>
                  <a:cubicBezTo>
                    <a:pt x="345" y="2"/>
                    <a:pt x="333" y="0"/>
                    <a:pt x="322"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70"/>
            <p:cNvSpPr/>
            <p:nvPr/>
          </p:nvSpPr>
          <p:spPr>
            <a:xfrm>
              <a:off x="5503857" y="2683862"/>
              <a:ext cx="24316" cy="23425"/>
            </a:xfrm>
            <a:custGeom>
              <a:avLst/>
              <a:gdLst/>
              <a:ahLst/>
              <a:cxnLst/>
              <a:rect l="l" t="t" r="r" b="b"/>
              <a:pathLst>
                <a:path w="491" h="473" extrusionOk="0">
                  <a:moveTo>
                    <a:pt x="382" y="0"/>
                  </a:moveTo>
                  <a:cubicBezTo>
                    <a:pt x="364" y="0"/>
                    <a:pt x="347" y="8"/>
                    <a:pt x="333" y="17"/>
                  </a:cubicBezTo>
                  <a:cubicBezTo>
                    <a:pt x="304" y="31"/>
                    <a:pt x="283" y="54"/>
                    <a:pt x="261" y="75"/>
                  </a:cubicBezTo>
                  <a:cubicBezTo>
                    <a:pt x="244" y="91"/>
                    <a:pt x="230" y="103"/>
                    <a:pt x="214" y="120"/>
                  </a:cubicBezTo>
                  <a:cubicBezTo>
                    <a:pt x="185" y="146"/>
                    <a:pt x="158" y="173"/>
                    <a:pt x="127" y="202"/>
                  </a:cubicBezTo>
                  <a:cubicBezTo>
                    <a:pt x="93" y="228"/>
                    <a:pt x="62" y="257"/>
                    <a:pt x="29" y="288"/>
                  </a:cubicBezTo>
                  <a:cubicBezTo>
                    <a:pt x="8" y="306"/>
                    <a:pt x="0" y="343"/>
                    <a:pt x="0" y="370"/>
                  </a:cubicBezTo>
                  <a:cubicBezTo>
                    <a:pt x="4" y="399"/>
                    <a:pt x="17" y="425"/>
                    <a:pt x="39" y="444"/>
                  </a:cubicBezTo>
                  <a:cubicBezTo>
                    <a:pt x="60" y="463"/>
                    <a:pt x="86" y="473"/>
                    <a:pt x="114" y="473"/>
                  </a:cubicBezTo>
                  <a:cubicBezTo>
                    <a:pt x="116" y="473"/>
                    <a:pt x="119" y="473"/>
                    <a:pt x="121" y="473"/>
                  </a:cubicBezTo>
                  <a:cubicBezTo>
                    <a:pt x="152" y="470"/>
                    <a:pt x="173" y="454"/>
                    <a:pt x="195" y="434"/>
                  </a:cubicBezTo>
                  <a:cubicBezTo>
                    <a:pt x="216" y="415"/>
                    <a:pt x="234" y="399"/>
                    <a:pt x="255" y="382"/>
                  </a:cubicBezTo>
                  <a:cubicBezTo>
                    <a:pt x="329" y="317"/>
                    <a:pt x="404" y="247"/>
                    <a:pt x="462" y="167"/>
                  </a:cubicBezTo>
                  <a:cubicBezTo>
                    <a:pt x="476" y="155"/>
                    <a:pt x="482" y="138"/>
                    <a:pt x="486" y="122"/>
                  </a:cubicBezTo>
                  <a:cubicBezTo>
                    <a:pt x="491" y="95"/>
                    <a:pt x="486" y="66"/>
                    <a:pt x="470" y="48"/>
                  </a:cubicBezTo>
                  <a:cubicBezTo>
                    <a:pt x="456" y="23"/>
                    <a:pt x="431" y="9"/>
                    <a:pt x="406" y="3"/>
                  </a:cubicBezTo>
                  <a:cubicBezTo>
                    <a:pt x="400" y="3"/>
                    <a:pt x="394" y="1"/>
                    <a:pt x="388" y="1"/>
                  </a:cubicBezTo>
                  <a:cubicBezTo>
                    <a:pt x="386" y="0"/>
                    <a:pt x="384" y="0"/>
                    <a:pt x="382"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70"/>
            <p:cNvSpPr/>
            <p:nvPr/>
          </p:nvSpPr>
          <p:spPr>
            <a:xfrm>
              <a:off x="5516237" y="2699660"/>
              <a:ext cx="22929" cy="20701"/>
            </a:xfrm>
            <a:custGeom>
              <a:avLst/>
              <a:gdLst/>
              <a:ahLst/>
              <a:cxnLst/>
              <a:rect l="l" t="t" r="r" b="b"/>
              <a:pathLst>
                <a:path w="463" h="418" extrusionOk="0">
                  <a:moveTo>
                    <a:pt x="344" y="1"/>
                  </a:moveTo>
                  <a:cubicBezTo>
                    <a:pt x="336" y="1"/>
                    <a:pt x="328" y="3"/>
                    <a:pt x="321" y="8"/>
                  </a:cubicBezTo>
                  <a:cubicBezTo>
                    <a:pt x="296" y="20"/>
                    <a:pt x="267" y="30"/>
                    <a:pt x="245" y="49"/>
                  </a:cubicBezTo>
                  <a:cubicBezTo>
                    <a:pt x="228" y="61"/>
                    <a:pt x="210" y="74"/>
                    <a:pt x="195" y="88"/>
                  </a:cubicBezTo>
                  <a:cubicBezTo>
                    <a:pt x="159" y="115"/>
                    <a:pt x="126" y="149"/>
                    <a:pt x="91" y="180"/>
                  </a:cubicBezTo>
                  <a:cubicBezTo>
                    <a:pt x="76" y="190"/>
                    <a:pt x="66" y="201"/>
                    <a:pt x="54" y="211"/>
                  </a:cubicBezTo>
                  <a:cubicBezTo>
                    <a:pt x="31" y="231"/>
                    <a:pt x="13" y="252"/>
                    <a:pt x="5" y="283"/>
                  </a:cubicBezTo>
                  <a:cubicBezTo>
                    <a:pt x="1" y="309"/>
                    <a:pt x="5" y="340"/>
                    <a:pt x="23" y="367"/>
                  </a:cubicBezTo>
                  <a:cubicBezTo>
                    <a:pt x="42" y="392"/>
                    <a:pt x="66" y="408"/>
                    <a:pt x="95" y="416"/>
                  </a:cubicBezTo>
                  <a:cubicBezTo>
                    <a:pt x="101" y="417"/>
                    <a:pt x="108" y="418"/>
                    <a:pt x="115" y="418"/>
                  </a:cubicBezTo>
                  <a:cubicBezTo>
                    <a:pt x="138" y="418"/>
                    <a:pt x="163" y="412"/>
                    <a:pt x="179" y="398"/>
                  </a:cubicBezTo>
                  <a:cubicBezTo>
                    <a:pt x="247" y="340"/>
                    <a:pt x="310" y="283"/>
                    <a:pt x="374" y="225"/>
                  </a:cubicBezTo>
                  <a:cubicBezTo>
                    <a:pt x="388" y="215"/>
                    <a:pt x="401" y="205"/>
                    <a:pt x="411" y="195"/>
                  </a:cubicBezTo>
                  <a:cubicBezTo>
                    <a:pt x="425" y="184"/>
                    <a:pt x="435" y="172"/>
                    <a:pt x="446" y="154"/>
                  </a:cubicBezTo>
                  <a:cubicBezTo>
                    <a:pt x="460" y="129"/>
                    <a:pt x="462" y="100"/>
                    <a:pt x="452" y="71"/>
                  </a:cubicBezTo>
                  <a:cubicBezTo>
                    <a:pt x="442" y="47"/>
                    <a:pt x="423" y="26"/>
                    <a:pt x="401" y="12"/>
                  </a:cubicBezTo>
                  <a:cubicBezTo>
                    <a:pt x="388" y="6"/>
                    <a:pt x="370" y="2"/>
                    <a:pt x="351" y="2"/>
                  </a:cubicBezTo>
                  <a:cubicBezTo>
                    <a:pt x="349" y="1"/>
                    <a:pt x="346" y="1"/>
                    <a:pt x="344"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70"/>
            <p:cNvSpPr/>
            <p:nvPr/>
          </p:nvSpPr>
          <p:spPr>
            <a:xfrm>
              <a:off x="5494398" y="2615273"/>
              <a:ext cx="27188" cy="18968"/>
            </a:xfrm>
            <a:custGeom>
              <a:avLst/>
              <a:gdLst/>
              <a:ahLst/>
              <a:cxnLst/>
              <a:rect l="l" t="t" r="r" b="b"/>
              <a:pathLst>
                <a:path w="549" h="383" extrusionOk="0">
                  <a:moveTo>
                    <a:pt x="442" y="1"/>
                  </a:moveTo>
                  <a:cubicBezTo>
                    <a:pt x="429" y="1"/>
                    <a:pt x="419" y="3"/>
                    <a:pt x="409" y="7"/>
                  </a:cubicBezTo>
                  <a:cubicBezTo>
                    <a:pt x="341" y="32"/>
                    <a:pt x="277" y="69"/>
                    <a:pt x="216" y="101"/>
                  </a:cubicBezTo>
                  <a:cubicBezTo>
                    <a:pt x="158" y="132"/>
                    <a:pt x="103" y="161"/>
                    <a:pt x="50" y="192"/>
                  </a:cubicBezTo>
                  <a:cubicBezTo>
                    <a:pt x="25" y="204"/>
                    <a:pt x="11" y="233"/>
                    <a:pt x="5" y="257"/>
                  </a:cubicBezTo>
                  <a:cubicBezTo>
                    <a:pt x="0" y="286"/>
                    <a:pt x="5" y="315"/>
                    <a:pt x="21" y="337"/>
                  </a:cubicBezTo>
                  <a:cubicBezTo>
                    <a:pt x="35" y="360"/>
                    <a:pt x="62" y="376"/>
                    <a:pt x="87" y="380"/>
                  </a:cubicBezTo>
                  <a:cubicBezTo>
                    <a:pt x="93" y="382"/>
                    <a:pt x="100" y="382"/>
                    <a:pt x="106" y="382"/>
                  </a:cubicBezTo>
                  <a:cubicBezTo>
                    <a:pt x="128" y="382"/>
                    <a:pt x="148" y="375"/>
                    <a:pt x="167" y="366"/>
                  </a:cubicBezTo>
                  <a:cubicBezTo>
                    <a:pt x="220" y="337"/>
                    <a:pt x="273" y="307"/>
                    <a:pt x="329" y="278"/>
                  </a:cubicBezTo>
                  <a:cubicBezTo>
                    <a:pt x="384" y="247"/>
                    <a:pt x="444" y="216"/>
                    <a:pt x="497" y="183"/>
                  </a:cubicBezTo>
                  <a:cubicBezTo>
                    <a:pt x="536" y="161"/>
                    <a:pt x="548" y="110"/>
                    <a:pt x="536" y="69"/>
                  </a:cubicBezTo>
                  <a:cubicBezTo>
                    <a:pt x="524" y="30"/>
                    <a:pt x="483" y="1"/>
                    <a:pt x="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70"/>
            <p:cNvSpPr/>
            <p:nvPr/>
          </p:nvSpPr>
          <p:spPr>
            <a:xfrm>
              <a:off x="5494497" y="2602099"/>
              <a:ext cx="19264" cy="13817"/>
            </a:xfrm>
            <a:custGeom>
              <a:avLst/>
              <a:gdLst/>
              <a:ahLst/>
              <a:cxnLst/>
              <a:rect l="l" t="t" r="r" b="b"/>
              <a:pathLst>
                <a:path w="389" h="279" extrusionOk="0">
                  <a:moveTo>
                    <a:pt x="243" y="0"/>
                  </a:moveTo>
                  <a:cubicBezTo>
                    <a:pt x="235" y="0"/>
                    <a:pt x="227" y="2"/>
                    <a:pt x="222" y="6"/>
                  </a:cubicBezTo>
                  <a:cubicBezTo>
                    <a:pt x="177" y="21"/>
                    <a:pt x="136" y="37"/>
                    <a:pt x="93" y="51"/>
                  </a:cubicBezTo>
                  <a:cubicBezTo>
                    <a:pt x="33" y="74"/>
                    <a:pt x="1" y="140"/>
                    <a:pt x="21" y="201"/>
                  </a:cubicBezTo>
                  <a:cubicBezTo>
                    <a:pt x="38" y="247"/>
                    <a:pt x="84" y="279"/>
                    <a:pt x="134" y="279"/>
                  </a:cubicBezTo>
                  <a:cubicBezTo>
                    <a:pt x="146" y="279"/>
                    <a:pt x="159" y="277"/>
                    <a:pt x="171" y="273"/>
                  </a:cubicBezTo>
                  <a:cubicBezTo>
                    <a:pt x="212" y="257"/>
                    <a:pt x="255" y="242"/>
                    <a:pt x="296" y="226"/>
                  </a:cubicBezTo>
                  <a:cubicBezTo>
                    <a:pt x="355" y="205"/>
                    <a:pt x="388" y="140"/>
                    <a:pt x="366" y="80"/>
                  </a:cubicBezTo>
                  <a:cubicBezTo>
                    <a:pt x="347" y="33"/>
                    <a:pt x="304" y="2"/>
                    <a:pt x="255" y="2"/>
                  </a:cubicBezTo>
                  <a:cubicBezTo>
                    <a:pt x="251" y="1"/>
                    <a:pt x="247" y="0"/>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70"/>
            <p:cNvSpPr/>
            <p:nvPr/>
          </p:nvSpPr>
          <p:spPr>
            <a:xfrm>
              <a:off x="5532083" y="2806383"/>
              <a:ext cx="17927" cy="18720"/>
            </a:xfrm>
            <a:custGeom>
              <a:avLst/>
              <a:gdLst/>
              <a:ahLst/>
              <a:cxnLst/>
              <a:rect l="l" t="t" r="r" b="b"/>
              <a:pathLst>
                <a:path w="362" h="378" extrusionOk="0">
                  <a:moveTo>
                    <a:pt x="237" y="1"/>
                  </a:moveTo>
                  <a:cubicBezTo>
                    <a:pt x="202" y="1"/>
                    <a:pt x="165" y="15"/>
                    <a:pt x="144" y="42"/>
                  </a:cubicBezTo>
                  <a:cubicBezTo>
                    <a:pt x="111" y="87"/>
                    <a:pt x="79" y="130"/>
                    <a:pt x="42" y="173"/>
                  </a:cubicBezTo>
                  <a:cubicBezTo>
                    <a:pt x="1" y="227"/>
                    <a:pt x="1" y="302"/>
                    <a:pt x="54" y="348"/>
                  </a:cubicBezTo>
                  <a:cubicBezTo>
                    <a:pt x="77" y="368"/>
                    <a:pt x="107" y="378"/>
                    <a:pt x="137" y="378"/>
                  </a:cubicBezTo>
                  <a:cubicBezTo>
                    <a:pt x="172" y="378"/>
                    <a:pt x="206" y="364"/>
                    <a:pt x="228" y="335"/>
                  </a:cubicBezTo>
                  <a:lnTo>
                    <a:pt x="329" y="204"/>
                  </a:lnTo>
                  <a:cubicBezTo>
                    <a:pt x="349" y="175"/>
                    <a:pt x="362" y="149"/>
                    <a:pt x="360" y="114"/>
                  </a:cubicBezTo>
                  <a:cubicBezTo>
                    <a:pt x="358" y="83"/>
                    <a:pt x="341" y="52"/>
                    <a:pt x="319" y="32"/>
                  </a:cubicBezTo>
                  <a:cubicBezTo>
                    <a:pt x="296" y="11"/>
                    <a:pt x="265"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70"/>
            <p:cNvSpPr/>
            <p:nvPr/>
          </p:nvSpPr>
          <p:spPr>
            <a:xfrm>
              <a:off x="5544463" y="2817575"/>
              <a:ext cx="16838" cy="16987"/>
            </a:xfrm>
            <a:custGeom>
              <a:avLst/>
              <a:gdLst/>
              <a:ahLst/>
              <a:cxnLst/>
              <a:rect l="l" t="t" r="r" b="b"/>
              <a:pathLst>
                <a:path w="340" h="343" extrusionOk="0">
                  <a:moveTo>
                    <a:pt x="235" y="1"/>
                  </a:moveTo>
                  <a:cubicBezTo>
                    <a:pt x="210" y="5"/>
                    <a:pt x="192" y="15"/>
                    <a:pt x="173" y="31"/>
                  </a:cubicBezTo>
                  <a:cubicBezTo>
                    <a:pt x="124" y="81"/>
                    <a:pt x="79" y="134"/>
                    <a:pt x="36" y="185"/>
                  </a:cubicBezTo>
                  <a:cubicBezTo>
                    <a:pt x="1" y="224"/>
                    <a:pt x="5" y="286"/>
                    <a:pt x="42" y="319"/>
                  </a:cubicBezTo>
                  <a:cubicBezTo>
                    <a:pt x="60" y="335"/>
                    <a:pt x="83" y="343"/>
                    <a:pt x="106" y="343"/>
                  </a:cubicBezTo>
                  <a:cubicBezTo>
                    <a:pt x="132" y="343"/>
                    <a:pt x="158" y="332"/>
                    <a:pt x="175" y="312"/>
                  </a:cubicBezTo>
                  <a:cubicBezTo>
                    <a:pt x="222" y="257"/>
                    <a:pt x="266" y="206"/>
                    <a:pt x="309" y="152"/>
                  </a:cubicBezTo>
                  <a:cubicBezTo>
                    <a:pt x="339" y="113"/>
                    <a:pt x="339" y="58"/>
                    <a:pt x="302" y="25"/>
                  </a:cubicBezTo>
                  <a:cubicBezTo>
                    <a:pt x="286" y="9"/>
                    <a:pt x="263"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0"/>
            <p:cNvSpPr/>
            <p:nvPr/>
          </p:nvSpPr>
          <p:spPr>
            <a:xfrm>
              <a:off x="5413630" y="2890127"/>
              <a:ext cx="18819" cy="17978"/>
            </a:xfrm>
            <a:custGeom>
              <a:avLst/>
              <a:gdLst/>
              <a:ahLst/>
              <a:cxnLst/>
              <a:rect l="l" t="t" r="r" b="b"/>
              <a:pathLst>
                <a:path w="380" h="363" extrusionOk="0">
                  <a:moveTo>
                    <a:pt x="267" y="0"/>
                  </a:moveTo>
                  <a:cubicBezTo>
                    <a:pt x="249" y="0"/>
                    <a:pt x="228" y="7"/>
                    <a:pt x="208" y="19"/>
                  </a:cubicBezTo>
                  <a:cubicBezTo>
                    <a:pt x="146" y="60"/>
                    <a:pt x="95" y="115"/>
                    <a:pt x="44" y="169"/>
                  </a:cubicBezTo>
                  <a:cubicBezTo>
                    <a:pt x="0" y="216"/>
                    <a:pt x="7" y="296"/>
                    <a:pt x="54" y="333"/>
                  </a:cubicBezTo>
                  <a:cubicBezTo>
                    <a:pt x="76" y="353"/>
                    <a:pt x="103" y="363"/>
                    <a:pt x="129" y="363"/>
                  </a:cubicBezTo>
                  <a:cubicBezTo>
                    <a:pt x="162" y="363"/>
                    <a:pt x="194" y="348"/>
                    <a:pt x="218" y="322"/>
                  </a:cubicBezTo>
                  <a:cubicBezTo>
                    <a:pt x="261" y="277"/>
                    <a:pt x="312" y="234"/>
                    <a:pt x="349" y="183"/>
                  </a:cubicBezTo>
                  <a:cubicBezTo>
                    <a:pt x="362" y="167"/>
                    <a:pt x="370" y="152"/>
                    <a:pt x="374" y="132"/>
                  </a:cubicBezTo>
                  <a:cubicBezTo>
                    <a:pt x="380" y="103"/>
                    <a:pt x="374" y="72"/>
                    <a:pt x="357" y="50"/>
                  </a:cubicBezTo>
                  <a:cubicBezTo>
                    <a:pt x="337" y="19"/>
                    <a:pt x="300" y="0"/>
                    <a:pt x="2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0"/>
            <p:cNvSpPr/>
            <p:nvPr/>
          </p:nvSpPr>
          <p:spPr>
            <a:xfrm>
              <a:off x="5429081" y="2904637"/>
              <a:ext cx="11935" cy="9360"/>
            </a:xfrm>
            <a:custGeom>
              <a:avLst/>
              <a:gdLst/>
              <a:ahLst/>
              <a:cxnLst/>
              <a:rect l="l" t="t" r="r" b="b"/>
              <a:pathLst>
                <a:path w="241" h="189" extrusionOk="0">
                  <a:moveTo>
                    <a:pt x="185" y="1"/>
                  </a:moveTo>
                  <a:cubicBezTo>
                    <a:pt x="173" y="1"/>
                    <a:pt x="162" y="3"/>
                    <a:pt x="152" y="7"/>
                  </a:cubicBezTo>
                  <a:cubicBezTo>
                    <a:pt x="111" y="34"/>
                    <a:pt x="72" y="58"/>
                    <a:pt x="31" y="85"/>
                  </a:cubicBezTo>
                  <a:cubicBezTo>
                    <a:pt x="6" y="99"/>
                    <a:pt x="0" y="138"/>
                    <a:pt x="17" y="165"/>
                  </a:cubicBezTo>
                  <a:cubicBezTo>
                    <a:pt x="28" y="180"/>
                    <a:pt x="46" y="188"/>
                    <a:pt x="64" y="188"/>
                  </a:cubicBezTo>
                  <a:cubicBezTo>
                    <a:pt x="75" y="188"/>
                    <a:pt x="87" y="185"/>
                    <a:pt x="97" y="179"/>
                  </a:cubicBezTo>
                  <a:cubicBezTo>
                    <a:pt x="113" y="167"/>
                    <a:pt x="134" y="157"/>
                    <a:pt x="152" y="144"/>
                  </a:cubicBezTo>
                  <a:cubicBezTo>
                    <a:pt x="173" y="130"/>
                    <a:pt x="193" y="114"/>
                    <a:pt x="214" y="97"/>
                  </a:cubicBezTo>
                  <a:cubicBezTo>
                    <a:pt x="226" y="87"/>
                    <a:pt x="234" y="77"/>
                    <a:pt x="236" y="64"/>
                  </a:cubicBezTo>
                  <a:cubicBezTo>
                    <a:pt x="240" y="52"/>
                    <a:pt x="236" y="36"/>
                    <a:pt x="230" y="23"/>
                  </a:cubicBezTo>
                  <a:cubicBezTo>
                    <a:pt x="218" y="7"/>
                    <a:pt x="201"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0"/>
            <p:cNvSpPr/>
            <p:nvPr/>
          </p:nvSpPr>
          <p:spPr>
            <a:xfrm>
              <a:off x="5596212" y="2544256"/>
              <a:ext cx="19314" cy="19315"/>
            </a:xfrm>
            <a:custGeom>
              <a:avLst/>
              <a:gdLst/>
              <a:ahLst/>
              <a:cxnLst/>
              <a:rect l="l" t="t" r="r" b="b"/>
              <a:pathLst>
                <a:path w="390" h="390" extrusionOk="0">
                  <a:moveTo>
                    <a:pt x="277" y="1"/>
                  </a:moveTo>
                  <a:cubicBezTo>
                    <a:pt x="271" y="7"/>
                    <a:pt x="265" y="7"/>
                    <a:pt x="257" y="7"/>
                  </a:cubicBezTo>
                  <a:cubicBezTo>
                    <a:pt x="209" y="9"/>
                    <a:pt x="162" y="46"/>
                    <a:pt x="127" y="77"/>
                  </a:cubicBezTo>
                  <a:cubicBezTo>
                    <a:pt x="97" y="103"/>
                    <a:pt x="70" y="142"/>
                    <a:pt x="45" y="175"/>
                  </a:cubicBezTo>
                  <a:cubicBezTo>
                    <a:pt x="0" y="235"/>
                    <a:pt x="19" y="325"/>
                    <a:pt x="80" y="366"/>
                  </a:cubicBezTo>
                  <a:cubicBezTo>
                    <a:pt x="103" y="382"/>
                    <a:pt x="129" y="389"/>
                    <a:pt x="155" y="389"/>
                  </a:cubicBezTo>
                  <a:cubicBezTo>
                    <a:pt x="199" y="389"/>
                    <a:pt x="243" y="368"/>
                    <a:pt x="271" y="329"/>
                  </a:cubicBezTo>
                  <a:cubicBezTo>
                    <a:pt x="287" y="304"/>
                    <a:pt x="308" y="276"/>
                    <a:pt x="328" y="251"/>
                  </a:cubicBezTo>
                  <a:cubicBezTo>
                    <a:pt x="337" y="241"/>
                    <a:pt x="347" y="228"/>
                    <a:pt x="355" y="220"/>
                  </a:cubicBezTo>
                  <a:cubicBezTo>
                    <a:pt x="359" y="212"/>
                    <a:pt x="363" y="206"/>
                    <a:pt x="367" y="200"/>
                  </a:cubicBezTo>
                  <a:cubicBezTo>
                    <a:pt x="378" y="175"/>
                    <a:pt x="380" y="177"/>
                    <a:pt x="384" y="163"/>
                  </a:cubicBezTo>
                  <a:cubicBezTo>
                    <a:pt x="386" y="153"/>
                    <a:pt x="388" y="142"/>
                    <a:pt x="390" y="130"/>
                  </a:cubicBezTo>
                  <a:cubicBezTo>
                    <a:pt x="390" y="118"/>
                    <a:pt x="390" y="103"/>
                    <a:pt x="388" y="91"/>
                  </a:cubicBezTo>
                  <a:cubicBezTo>
                    <a:pt x="386" y="62"/>
                    <a:pt x="365" y="36"/>
                    <a:pt x="343" y="19"/>
                  </a:cubicBezTo>
                  <a:cubicBezTo>
                    <a:pt x="322" y="3"/>
                    <a:pt x="302" y="1"/>
                    <a:pt x="277"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0"/>
            <p:cNvSpPr/>
            <p:nvPr/>
          </p:nvSpPr>
          <p:spPr>
            <a:xfrm>
              <a:off x="5587843" y="2535639"/>
              <a:ext cx="18076" cy="13075"/>
            </a:xfrm>
            <a:custGeom>
              <a:avLst/>
              <a:gdLst/>
              <a:ahLst/>
              <a:cxnLst/>
              <a:rect l="l" t="t" r="r" b="b"/>
              <a:pathLst>
                <a:path w="365" h="264" extrusionOk="0">
                  <a:moveTo>
                    <a:pt x="255" y="0"/>
                  </a:moveTo>
                  <a:cubicBezTo>
                    <a:pt x="239" y="0"/>
                    <a:pt x="227" y="7"/>
                    <a:pt x="210" y="11"/>
                  </a:cubicBezTo>
                  <a:cubicBezTo>
                    <a:pt x="163" y="31"/>
                    <a:pt x="116" y="52"/>
                    <a:pt x="71" y="76"/>
                  </a:cubicBezTo>
                  <a:cubicBezTo>
                    <a:pt x="21" y="99"/>
                    <a:pt x="1" y="160"/>
                    <a:pt x="23" y="210"/>
                  </a:cubicBezTo>
                  <a:cubicBezTo>
                    <a:pt x="40" y="244"/>
                    <a:pt x="77" y="264"/>
                    <a:pt x="114" y="264"/>
                  </a:cubicBezTo>
                  <a:cubicBezTo>
                    <a:pt x="129" y="264"/>
                    <a:pt x="143" y="261"/>
                    <a:pt x="157" y="255"/>
                  </a:cubicBezTo>
                  <a:cubicBezTo>
                    <a:pt x="204" y="232"/>
                    <a:pt x="251" y="212"/>
                    <a:pt x="294" y="185"/>
                  </a:cubicBezTo>
                  <a:cubicBezTo>
                    <a:pt x="341" y="160"/>
                    <a:pt x="364" y="107"/>
                    <a:pt x="339" y="56"/>
                  </a:cubicBezTo>
                  <a:cubicBezTo>
                    <a:pt x="329" y="31"/>
                    <a:pt x="309" y="15"/>
                    <a:pt x="284" y="7"/>
                  </a:cubicBezTo>
                  <a:cubicBezTo>
                    <a:pt x="274" y="4"/>
                    <a:pt x="264" y="0"/>
                    <a:pt x="255"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0"/>
            <p:cNvSpPr/>
            <p:nvPr/>
          </p:nvSpPr>
          <p:spPr>
            <a:xfrm>
              <a:off x="5579920" y="2521426"/>
              <a:ext cx="20799" cy="14412"/>
            </a:xfrm>
            <a:custGeom>
              <a:avLst/>
              <a:gdLst/>
              <a:ahLst/>
              <a:cxnLst/>
              <a:rect l="l" t="t" r="r" b="b"/>
              <a:pathLst>
                <a:path w="420" h="291" extrusionOk="0">
                  <a:moveTo>
                    <a:pt x="290" y="0"/>
                  </a:moveTo>
                  <a:cubicBezTo>
                    <a:pt x="286" y="0"/>
                    <a:pt x="282" y="0"/>
                    <a:pt x="274" y="4"/>
                  </a:cubicBezTo>
                  <a:cubicBezTo>
                    <a:pt x="216" y="10"/>
                    <a:pt x="161" y="29"/>
                    <a:pt x="108" y="45"/>
                  </a:cubicBezTo>
                  <a:cubicBezTo>
                    <a:pt x="73" y="56"/>
                    <a:pt x="48" y="68"/>
                    <a:pt x="28" y="97"/>
                  </a:cubicBezTo>
                  <a:cubicBezTo>
                    <a:pt x="9" y="121"/>
                    <a:pt x="1" y="158"/>
                    <a:pt x="7" y="189"/>
                  </a:cubicBezTo>
                  <a:cubicBezTo>
                    <a:pt x="11" y="222"/>
                    <a:pt x="32" y="250"/>
                    <a:pt x="58" y="267"/>
                  </a:cubicBezTo>
                  <a:cubicBezTo>
                    <a:pt x="77" y="281"/>
                    <a:pt x="103" y="290"/>
                    <a:pt x="128" y="290"/>
                  </a:cubicBezTo>
                  <a:cubicBezTo>
                    <a:pt x="136" y="290"/>
                    <a:pt x="143" y="289"/>
                    <a:pt x="151" y="287"/>
                  </a:cubicBezTo>
                  <a:cubicBezTo>
                    <a:pt x="216" y="271"/>
                    <a:pt x="284" y="252"/>
                    <a:pt x="346" y="226"/>
                  </a:cubicBezTo>
                  <a:cubicBezTo>
                    <a:pt x="393" y="205"/>
                    <a:pt x="419" y="148"/>
                    <a:pt x="409" y="99"/>
                  </a:cubicBezTo>
                  <a:cubicBezTo>
                    <a:pt x="399" y="39"/>
                    <a:pt x="348" y="0"/>
                    <a:pt x="290"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0"/>
            <p:cNvSpPr/>
            <p:nvPr/>
          </p:nvSpPr>
          <p:spPr>
            <a:xfrm>
              <a:off x="6137816" y="1284036"/>
              <a:ext cx="240877" cy="114056"/>
            </a:xfrm>
            <a:custGeom>
              <a:avLst/>
              <a:gdLst/>
              <a:ahLst/>
              <a:cxnLst/>
              <a:rect l="l" t="t" r="r" b="b"/>
              <a:pathLst>
                <a:path w="4864" h="2303" extrusionOk="0">
                  <a:moveTo>
                    <a:pt x="2527" y="1"/>
                  </a:moveTo>
                  <a:cubicBezTo>
                    <a:pt x="2022" y="1"/>
                    <a:pt x="1474" y="316"/>
                    <a:pt x="1414" y="931"/>
                  </a:cubicBezTo>
                  <a:cubicBezTo>
                    <a:pt x="1278" y="835"/>
                    <a:pt x="1144" y="795"/>
                    <a:pt x="1020" y="795"/>
                  </a:cubicBezTo>
                  <a:cubicBezTo>
                    <a:pt x="374" y="795"/>
                    <a:pt x="1" y="1893"/>
                    <a:pt x="1044" y="1893"/>
                  </a:cubicBezTo>
                  <a:cubicBezTo>
                    <a:pt x="1118" y="1893"/>
                    <a:pt x="1201" y="1887"/>
                    <a:pt x="1291" y="1875"/>
                  </a:cubicBezTo>
                  <a:cubicBezTo>
                    <a:pt x="1432" y="2084"/>
                    <a:pt x="1726" y="2302"/>
                    <a:pt x="2034" y="2302"/>
                  </a:cubicBezTo>
                  <a:cubicBezTo>
                    <a:pt x="2264" y="2302"/>
                    <a:pt x="2501" y="2181"/>
                    <a:pt x="2686" y="1842"/>
                  </a:cubicBezTo>
                  <a:cubicBezTo>
                    <a:pt x="2825" y="1999"/>
                    <a:pt x="3077" y="2072"/>
                    <a:pt x="3347" y="2072"/>
                  </a:cubicBezTo>
                  <a:cubicBezTo>
                    <a:pt x="4043" y="2072"/>
                    <a:pt x="4864" y="1592"/>
                    <a:pt x="4222" y="843"/>
                  </a:cubicBezTo>
                  <a:cubicBezTo>
                    <a:pt x="4077" y="751"/>
                    <a:pt x="3858" y="623"/>
                    <a:pt x="3566" y="623"/>
                  </a:cubicBezTo>
                  <a:cubicBezTo>
                    <a:pt x="3508" y="623"/>
                    <a:pt x="3446" y="628"/>
                    <a:pt x="3381" y="640"/>
                  </a:cubicBezTo>
                  <a:cubicBezTo>
                    <a:pt x="3320" y="211"/>
                    <a:pt x="2938" y="1"/>
                    <a:pt x="25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0"/>
            <p:cNvSpPr/>
            <p:nvPr/>
          </p:nvSpPr>
          <p:spPr>
            <a:xfrm>
              <a:off x="5097889" y="1721872"/>
              <a:ext cx="129254" cy="166354"/>
            </a:xfrm>
            <a:custGeom>
              <a:avLst/>
              <a:gdLst/>
              <a:ahLst/>
              <a:cxnLst/>
              <a:rect l="l" t="t" r="r" b="b"/>
              <a:pathLst>
                <a:path w="2610" h="3359" extrusionOk="0">
                  <a:moveTo>
                    <a:pt x="1234" y="1"/>
                  </a:moveTo>
                  <a:cubicBezTo>
                    <a:pt x="1180" y="1"/>
                    <a:pt x="1120" y="8"/>
                    <a:pt x="1053" y="26"/>
                  </a:cubicBezTo>
                  <a:cubicBezTo>
                    <a:pt x="968" y="46"/>
                    <a:pt x="888" y="100"/>
                    <a:pt x="798" y="194"/>
                  </a:cubicBezTo>
                  <a:cubicBezTo>
                    <a:pt x="776" y="221"/>
                    <a:pt x="755" y="245"/>
                    <a:pt x="739" y="266"/>
                  </a:cubicBezTo>
                  <a:cubicBezTo>
                    <a:pt x="704" y="315"/>
                    <a:pt x="677" y="368"/>
                    <a:pt x="653" y="438"/>
                  </a:cubicBezTo>
                  <a:cubicBezTo>
                    <a:pt x="636" y="485"/>
                    <a:pt x="626" y="520"/>
                    <a:pt x="622" y="559"/>
                  </a:cubicBezTo>
                  <a:cubicBezTo>
                    <a:pt x="616" y="604"/>
                    <a:pt x="616" y="643"/>
                    <a:pt x="622" y="676"/>
                  </a:cubicBezTo>
                  <a:cubicBezTo>
                    <a:pt x="626" y="703"/>
                    <a:pt x="632" y="721"/>
                    <a:pt x="638" y="744"/>
                  </a:cubicBezTo>
                  <a:cubicBezTo>
                    <a:pt x="646" y="762"/>
                    <a:pt x="657" y="779"/>
                    <a:pt x="663" y="793"/>
                  </a:cubicBezTo>
                  <a:cubicBezTo>
                    <a:pt x="636" y="797"/>
                    <a:pt x="611" y="805"/>
                    <a:pt x="585" y="816"/>
                  </a:cubicBezTo>
                  <a:cubicBezTo>
                    <a:pt x="560" y="824"/>
                    <a:pt x="529" y="836"/>
                    <a:pt x="495" y="851"/>
                  </a:cubicBezTo>
                  <a:lnTo>
                    <a:pt x="482" y="857"/>
                  </a:lnTo>
                  <a:cubicBezTo>
                    <a:pt x="451" y="871"/>
                    <a:pt x="419" y="887"/>
                    <a:pt x="388" y="906"/>
                  </a:cubicBezTo>
                  <a:cubicBezTo>
                    <a:pt x="322" y="947"/>
                    <a:pt x="261" y="994"/>
                    <a:pt x="205" y="1052"/>
                  </a:cubicBezTo>
                  <a:cubicBezTo>
                    <a:pt x="168" y="1093"/>
                    <a:pt x="138" y="1144"/>
                    <a:pt x="109" y="1191"/>
                  </a:cubicBezTo>
                  <a:lnTo>
                    <a:pt x="107" y="1197"/>
                  </a:lnTo>
                  <a:cubicBezTo>
                    <a:pt x="90" y="1220"/>
                    <a:pt x="80" y="1249"/>
                    <a:pt x="70" y="1273"/>
                  </a:cubicBezTo>
                  <a:lnTo>
                    <a:pt x="68" y="1281"/>
                  </a:lnTo>
                  <a:cubicBezTo>
                    <a:pt x="19" y="1392"/>
                    <a:pt x="0" y="1507"/>
                    <a:pt x="14" y="1616"/>
                  </a:cubicBezTo>
                  <a:cubicBezTo>
                    <a:pt x="25" y="1700"/>
                    <a:pt x="49" y="1770"/>
                    <a:pt x="88" y="1829"/>
                  </a:cubicBezTo>
                  <a:cubicBezTo>
                    <a:pt x="117" y="1870"/>
                    <a:pt x="154" y="1901"/>
                    <a:pt x="185" y="1926"/>
                  </a:cubicBezTo>
                  <a:cubicBezTo>
                    <a:pt x="230" y="1958"/>
                    <a:pt x="271" y="1985"/>
                    <a:pt x="316" y="2006"/>
                  </a:cubicBezTo>
                  <a:cubicBezTo>
                    <a:pt x="349" y="2020"/>
                    <a:pt x="386" y="2030"/>
                    <a:pt x="425" y="2040"/>
                  </a:cubicBezTo>
                  <a:cubicBezTo>
                    <a:pt x="398" y="2106"/>
                    <a:pt x="378" y="2172"/>
                    <a:pt x="359" y="2235"/>
                  </a:cubicBezTo>
                  <a:lnTo>
                    <a:pt x="349" y="2274"/>
                  </a:lnTo>
                  <a:cubicBezTo>
                    <a:pt x="314" y="2397"/>
                    <a:pt x="289" y="2527"/>
                    <a:pt x="285" y="2660"/>
                  </a:cubicBezTo>
                  <a:cubicBezTo>
                    <a:pt x="283" y="2715"/>
                    <a:pt x="283" y="2777"/>
                    <a:pt x="289" y="2839"/>
                  </a:cubicBezTo>
                  <a:cubicBezTo>
                    <a:pt x="304" y="2947"/>
                    <a:pt x="341" y="3044"/>
                    <a:pt x="404" y="3128"/>
                  </a:cubicBezTo>
                  <a:cubicBezTo>
                    <a:pt x="456" y="3200"/>
                    <a:pt x="527" y="3261"/>
                    <a:pt x="611" y="3302"/>
                  </a:cubicBezTo>
                  <a:cubicBezTo>
                    <a:pt x="655" y="3327"/>
                    <a:pt x="706" y="3341"/>
                    <a:pt x="757" y="3349"/>
                  </a:cubicBezTo>
                  <a:cubicBezTo>
                    <a:pt x="787" y="3356"/>
                    <a:pt x="818" y="3358"/>
                    <a:pt x="849" y="3358"/>
                  </a:cubicBezTo>
                  <a:cubicBezTo>
                    <a:pt x="859" y="3358"/>
                    <a:pt x="869" y="3358"/>
                    <a:pt x="878" y="3358"/>
                  </a:cubicBezTo>
                  <a:cubicBezTo>
                    <a:pt x="909" y="3358"/>
                    <a:pt x="946" y="3349"/>
                    <a:pt x="991" y="3339"/>
                  </a:cubicBezTo>
                  <a:cubicBezTo>
                    <a:pt x="1034" y="3329"/>
                    <a:pt x="1075" y="3306"/>
                    <a:pt x="1114" y="3282"/>
                  </a:cubicBezTo>
                  <a:cubicBezTo>
                    <a:pt x="1170" y="3251"/>
                    <a:pt x="1225" y="3206"/>
                    <a:pt x="1284" y="3142"/>
                  </a:cubicBezTo>
                  <a:cubicBezTo>
                    <a:pt x="1313" y="3111"/>
                    <a:pt x="1336" y="3074"/>
                    <a:pt x="1360" y="3042"/>
                  </a:cubicBezTo>
                  <a:lnTo>
                    <a:pt x="1366" y="3029"/>
                  </a:lnTo>
                  <a:cubicBezTo>
                    <a:pt x="1381" y="3011"/>
                    <a:pt x="1391" y="2990"/>
                    <a:pt x="1401" y="2972"/>
                  </a:cubicBezTo>
                  <a:lnTo>
                    <a:pt x="1405" y="2962"/>
                  </a:lnTo>
                  <a:cubicBezTo>
                    <a:pt x="1440" y="2900"/>
                    <a:pt x="1463" y="2836"/>
                    <a:pt x="1477" y="2787"/>
                  </a:cubicBezTo>
                  <a:cubicBezTo>
                    <a:pt x="1504" y="2707"/>
                    <a:pt x="1508" y="2623"/>
                    <a:pt x="1512" y="2531"/>
                  </a:cubicBezTo>
                  <a:lnTo>
                    <a:pt x="1512" y="2498"/>
                  </a:lnTo>
                  <a:lnTo>
                    <a:pt x="1526" y="2500"/>
                  </a:lnTo>
                  <a:lnTo>
                    <a:pt x="1580" y="2508"/>
                  </a:lnTo>
                  <a:cubicBezTo>
                    <a:pt x="1611" y="2510"/>
                    <a:pt x="1639" y="2511"/>
                    <a:pt x="1666" y="2511"/>
                  </a:cubicBezTo>
                  <a:cubicBezTo>
                    <a:pt x="1694" y="2511"/>
                    <a:pt x="1720" y="2510"/>
                    <a:pt x="1748" y="2508"/>
                  </a:cubicBezTo>
                  <a:cubicBezTo>
                    <a:pt x="1785" y="2506"/>
                    <a:pt x="1824" y="2496"/>
                    <a:pt x="1867" y="2482"/>
                  </a:cubicBezTo>
                  <a:cubicBezTo>
                    <a:pt x="1935" y="2461"/>
                    <a:pt x="1986" y="2418"/>
                    <a:pt x="2029" y="2379"/>
                  </a:cubicBezTo>
                  <a:cubicBezTo>
                    <a:pt x="2072" y="2342"/>
                    <a:pt x="2103" y="2291"/>
                    <a:pt x="2134" y="2239"/>
                  </a:cubicBezTo>
                  <a:lnTo>
                    <a:pt x="2142" y="2225"/>
                  </a:lnTo>
                  <a:cubicBezTo>
                    <a:pt x="2181" y="2164"/>
                    <a:pt x="2204" y="2096"/>
                    <a:pt x="2220" y="2038"/>
                  </a:cubicBezTo>
                  <a:cubicBezTo>
                    <a:pt x="2226" y="2016"/>
                    <a:pt x="2230" y="1993"/>
                    <a:pt x="2232" y="1967"/>
                  </a:cubicBezTo>
                  <a:cubicBezTo>
                    <a:pt x="2234" y="1938"/>
                    <a:pt x="2236" y="1905"/>
                    <a:pt x="2232" y="1870"/>
                  </a:cubicBezTo>
                  <a:cubicBezTo>
                    <a:pt x="2224" y="1811"/>
                    <a:pt x="2204" y="1757"/>
                    <a:pt x="2183" y="1710"/>
                  </a:cubicBezTo>
                  <a:cubicBezTo>
                    <a:pt x="2165" y="1669"/>
                    <a:pt x="2148" y="1634"/>
                    <a:pt x="2132" y="1605"/>
                  </a:cubicBezTo>
                  <a:cubicBezTo>
                    <a:pt x="2152" y="1597"/>
                    <a:pt x="2171" y="1589"/>
                    <a:pt x="2191" y="1579"/>
                  </a:cubicBezTo>
                  <a:lnTo>
                    <a:pt x="2195" y="1577"/>
                  </a:lnTo>
                  <a:cubicBezTo>
                    <a:pt x="2242" y="1556"/>
                    <a:pt x="2288" y="1536"/>
                    <a:pt x="2329" y="1505"/>
                  </a:cubicBezTo>
                  <a:cubicBezTo>
                    <a:pt x="2372" y="1474"/>
                    <a:pt x="2409" y="1443"/>
                    <a:pt x="2439" y="1413"/>
                  </a:cubicBezTo>
                  <a:cubicBezTo>
                    <a:pt x="2460" y="1392"/>
                    <a:pt x="2478" y="1370"/>
                    <a:pt x="2493" y="1347"/>
                  </a:cubicBezTo>
                  <a:cubicBezTo>
                    <a:pt x="2511" y="1320"/>
                    <a:pt x="2532" y="1290"/>
                    <a:pt x="2550" y="1257"/>
                  </a:cubicBezTo>
                  <a:cubicBezTo>
                    <a:pt x="2573" y="1214"/>
                    <a:pt x="2591" y="1158"/>
                    <a:pt x="2602" y="1103"/>
                  </a:cubicBezTo>
                  <a:cubicBezTo>
                    <a:pt x="2606" y="1070"/>
                    <a:pt x="2610" y="1035"/>
                    <a:pt x="2610" y="1002"/>
                  </a:cubicBezTo>
                  <a:cubicBezTo>
                    <a:pt x="2610" y="974"/>
                    <a:pt x="2606" y="949"/>
                    <a:pt x="2604" y="928"/>
                  </a:cubicBezTo>
                  <a:cubicBezTo>
                    <a:pt x="2593" y="865"/>
                    <a:pt x="2575" y="807"/>
                    <a:pt x="2548" y="752"/>
                  </a:cubicBezTo>
                  <a:cubicBezTo>
                    <a:pt x="2519" y="695"/>
                    <a:pt x="2480" y="652"/>
                    <a:pt x="2450" y="619"/>
                  </a:cubicBezTo>
                  <a:cubicBezTo>
                    <a:pt x="2411" y="578"/>
                    <a:pt x="2364" y="549"/>
                    <a:pt x="2323" y="522"/>
                  </a:cubicBezTo>
                  <a:cubicBezTo>
                    <a:pt x="2273" y="496"/>
                    <a:pt x="2214" y="477"/>
                    <a:pt x="2150" y="465"/>
                  </a:cubicBezTo>
                  <a:lnTo>
                    <a:pt x="2144" y="465"/>
                  </a:lnTo>
                  <a:cubicBezTo>
                    <a:pt x="2116" y="460"/>
                    <a:pt x="2087" y="457"/>
                    <a:pt x="2059" y="457"/>
                  </a:cubicBezTo>
                  <a:cubicBezTo>
                    <a:pt x="1998" y="457"/>
                    <a:pt x="1939" y="468"/>
                    <a:pt x="1888" y="489"/>
                  </a:cubicBezTo>
                  <a:cubicBezTo>
                    <a:pt x="1888" y="487"/>
                    <a:pt x="1888" y="485"/>
                    <a:pt x="1886" y="485"/>
                  </a:cubicBezTo>
                  <a:cubicBezTo>
                    <a:pt x="1877" y="461"/>
                    <a:pt x="1871" y="440"/>
                    <a:pt x="1861" y="420"/>
                  </a:cubicBezTo>
                  <a:lnTo>
                    <a:pt x="1853" y="397"/>
                  </a:lnTo>
                  <a:cubicBezTo>
                    <a:pt x="1836" y="356"/>
                    <a:pt x="1816" y="323"/>
                    <a:pt x="1783" y="286"/>
                  </a:cubicBezTo>
                  <a:cubicBezTo>
                    <a:pt x="1752" y="251"/>
                    <a:pt x="1717" y="223"/>
                    <a:pt x="1682" y="194"/>
                  </a:cubicBezTo>
                  <a:cubicBezTo>
                    <a:pt x="1645" y="163"/>
                    <a:pt x="1615" y="141"/>
                    <a:pt x="1580" y="118"/>
                  </a:cubicBezTo>
                  <a:cubicBezTo>
                    <a:pt x="1512" y="71"/>
                    <a:pt x="1440" y="38"/>
                    <a:pt x="1360" y="18"/>
                  </a:cubicBezTo>
                  <a:cubicBezTo>
                    <a:pt x="1348" y="16"/>
                    <a:pt x="1332" y="9"/>
                    <a:pt x="1319" y="7"/>
                  </a:cubicBezTo>
                  <a:cubicBezTo>
                    <a:pt x="1292" y="3"/>
                    <a:pt x="1264" y="1"/>
                    <a:pt x="12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0"/>
            <p:cNvSpPr/>
            <p:nvPr/>
          </p:nvSpPr>
          <p:spPr>
            <a:xfrm>
              <a:off x="5297406" y="3162208"/>
              <a:ext cx="151935" cy="140552"/>
            </a:xfrm>
            <a:custGeom>
              <a:avLst/>
              <a:gdLst/>
              <a:ahLst/>
              <a:cxnLst/>
              <a:rect l="l" t="t" r="r" b="b"/>
              <a:pathLst>
                <a:path w="3068" h="2838" extrusionOk="0">
                  <a:moveTo>
                    <a:pt x="1346" y="1"/>
                  </a:moveTo>
                  <a:cubicBezTo>
                    <a:pt x="1344" y="5"/>
                    <a:pt x="1336" y="5"/>
                    <a:pt x="1330" y="5"/>
                  </a:cubicBezTo>
                  <a:cubicBezTo>
                    <a:pt x="1299" y="5"/>
                    <a:pt x="1268" y="11"/>
                    <a:pt x="1242" y="13"/>
                  </a:cubicBezTo>
                  <a:cubicBezTo>
                    <a:pt x="1209" y="17"/>
                    <a:pt x="1172" y="31"/>
                    <a:pt x="1147" y="44"/>
                  </a:cubicBezTo>
                  <a:cubicBezTo>
                    <a:pt x="1129" y="52"/>
                    <a:pt x="1108" y="62"/>
                    <a:pt x="1088" y="76"/>
                  </a:cubicBezTo>
                  <a:cubicBezTo>
                    <a:pt x="1065" y="93"/>
                    <a:pt x="1039" y="109"/>
                    <a:pt x="1014" y="136"/>
                  </a:cubicBezTo>
                  <a:cubicBezTo>
                    <a:pt x="997" y="150"/>
                    <a:pt x="979" y="171"/>
                    <a:pt x="967" y="187"/>
                  </a:cubicBezTo>
                  <a:cubicBezTo>
                    <a:pt x="952" y="208"/>
                    <a:pt x="940" y="226"/>
                    <a:pt x="924" y="249"/>
                  </a:cubicBezTo>
                  <a:cubicBezTo>
                    <a:pt x="893" y="228"/>
                    <a:pt x="860" y="210"/>
                    <a:pt x="829" y="191"/>
                  </a:cubicBezTo>
                  <a:lnTo>
                    <a:pt x="801" y="177"/>
                  </a:lnTo>
                  <a:cubicBezTo>
                    <a:pt x="751" y="150"/>
                    <a:pt x="704" y="128"/>
                    <a:pt x="655" y="107"/>
                  </a:cubicBezTo>
                  <a:cubicBezTo>
                    <a:pt x="581" y="79"/>
                    <a:pt x="501" y="64"/>
                    <a:pt x="423" y="64"/>
                  </a:cubicBezTo>
                  <a:cubicBezTo>
                    <a:pt x="388" y="64"/>
                    <a:pt x="349" y="66"/>
                    <a:pt x="314" y="74"/>
                  </a:cubicBezTo>
                  <a:cubicBezTo>
                    <a:pt x="294" y="76"/>
                    <a:pt x="273" y="85"/>
                    <a:pt x="255" y="93"/>
                  </a:cubicBezTo>
                  <a:lnTo>
                    <a:pt x="247" y="95"/>
                  </a:lnTo>
                  <a:cubicBezTo>
                    <a:pt x="224" y="105"/>
                    <a:pt x="204" y="113"/>
                    <a:pt x="183" y="126"/>
                  </a:cubicBezTo>
                  <a:cubicBezTo>
                    <a:pt x="134" y="156"/>
                    <a:pt x="95" y="202"/>
                    <a:pt x="68" y="261"/>
                  </a:cubicBezTo>
                  <a:cubicBezTo>
                    <a:pt x="50" y="302"/>
                    <a:pt x="39" y="345"/>
                    <a:pt x="37" y="397"/>
                  </a:cubicBezTo>
                  <a:cubicBezTo>
                    <a:pt x="33" y="458"/>
                    <a:pt x="52" y="518"/>
                    <a:pt x="70" y="561"/>
                  </a:cubicBezTo>
                  <a:cubicBezTo>
                    <a:pt x="80" y="587"/>
                    <a:pt x="91" y="610"/>
                    <a:pt x="101" y="630"/>
                  </a:cubicBezTo>
                  <a:cubicBezTo>
                    <a:pt x="126" y="684"/>
                    <a:pt x="167" y="735"/>
                    <a:pt x="222" y="776"/>
                  </a:cubicBezTo>
                  <a:cubicBezTo>
                    <a:pt x="247" y="797"/>
                    <a:pt x="277" y="815"/>
                    <a:pt x="316" y="836"/>
                  </a:cubicBezTo>
                  <a:lnTo>
                    <a:pt x="298" y="858"/>
                  </a:lnTo>
                  <a:lnTo>
                    <a:pt x="259" y="905"/>
                  </a:lnTo>
                  <a:cubicBezTo>
                    <a:pt x="218" y="957"/>
                    <a:pt x="177" y="1010"/>
                    <a:pt x="144" y="1067"/>
                  </a:cubicBezTo>
                  <a:cubicBezTo>
                    <a:pt x="97" y="1135"/>
                    <a:pt x="64" y="1221"/>
                    <a:pt x="37" y="1324"/>
                  </a:cubicBezTo>
                  <a:cubicBezTo>
                    <a:pt x="11" y="1422"/>
                    <a:pt x="0" y="1531"/>
                    <a:pt x="7" y="1644"/>
                  </a:cubicBezTo>
                  <a:cubicBezTo>
                    <a:pt x="9" y="1689"/>
                    <a:pt x="13" y="1738"/>
                    <a:pt x="23" y="1788"/>
                  </a:cubicBezTo>
                  <a:cubicBezTo>
                    <a:pt x="33" y="1833"/>
                    <a:pt x="52" y="1880"/>
                    <a:pt x="68" y="1923"/>
                  </a:cubicBezTo>
                  <a:lnTo>
                    <a:pt x="70" y="1929"/>
                  </a:lnTo>
                  <a:cubicBezTo>
                    <a:pt x="85" y="1970"/>
                    <a:pt x="115" y="2005"/>
                    <a:pt x="148" y="2042"/>
                  </a:cubicBezTo>
                  <a:cubicBezTo>
                    <a:pt x="179" y="2075"/>
                    <a:pt x="222" y="2108"/>
                    <a:pt x="273" y="2140"/>
                  </a:cubicBezTo>
                  <a:cubicBezTo>
                    <a:pt x="310" y="2167"/>
                    <a:pt x="351" y="2186"/>
                    <a:pt x="392" y="2202"/>
                  </a:cubicBezTo>
                  <a:lnTo>
                    <a:pt x="411" y="2210"/>
                  </a:lnTo>
                  <a:cubicBezTo>
                    <a:pt x="450" y="2229"/>
                    <a:pt x="487" y="2241"/>
                    <a:pt x="526" y="2253"/>
                  </a:cubicBezTo>
                  <a:cubicBezTo>
                    <a:pt x="595" y="2274"/>
                    <a:pt x="667" y="2284"/>
                    <a:pt x="739" y="2292"/>
                  </a:cubicBezTo>
                  <a:lnTo>
                    <a:pt x="743" y="2292"/>
                  </a:lnTo>
                  <a:cubicBezTo>
                    <a:pt x="772" y="2294"/>
                    <a:pt x="803" y="2296"/>
                    <a:pt x="833" y="2296"/>
                  </a:cubicBezTo>
                  <a:cubicBezTo>
                    <a:pt x="874" y="2296"/>
                    <a:pt x="917" y="2294"/>
                    <a:pt x="965" y="2290"/>
                  </a:cubicBezTo>
                  <a:cubicBezTo>
                    <a:pt x="1039" y="2280"/>
                    <a:pt x="1102" y="2261"/>
                    <a:pt x="1168" y="2233"/>
                  </a:cubicBezTo>
                  <a:cubicBezTo>
                    <a:pt x="1201" y="2218"/>
                    <a:pt x="1231" y="2194"/>
                    <a:pt x="1260" y="2171"/>
                  </a:cubicBezTo>
                  <a:lnTo>
                    <a:pt x="1270" y="2163"/>
                  </a:lnTo>
                  <a:cubicBezTo>
                    <a:pt x="1287" y="2151"/>
                    <a:pt x="1305" y="2134"/>
                    <a:pt x="1324" y="2110"/>
                  </a:cubicBezTo>
                  <a:cubicBezTo>
                    <a:pt x="1338" y="2140"/>
                    <a:pt x="1354" y="2169"/>
                    <a:pt x="1373" y="2200"/>
                  </a:cubicBezTo>
                  <a:cubicBezTo>
                    <a:pt x="1426" y="2294"/>
                    <a:pt x="1492" y="2387"/>
                    <a:pt x="1574" y="2479"/>
                  </a:cubicBezTo>
                  <a:lnTo>
                    <a:pt x="1588" y="2491"/>
                  </a:lnTo>
                  <a:cubicBezTo>
                    <a:pt x="1615" y="2522"/>
                    <a:pt x="1644" y="2557"/>
                    <a:pt x="1675" y="2584"/>
                  </a:cubicBezTo>
                  <a:cubicBezTo>
                    <a:pt x="1714" y="2620"/>
                    <a:pt x="1748" y="2649"/>
                    <a:pt x="1785" y="2670"/>
                  </a:cubicBezTo>
                  <a:cubicBezTo>
                    <a:pt x="1835" y="2698"/>
                    <a:pt x="1892" y="2721"/>
                    <a:pt x="1939" y="2737"/>
                  </a:cubicBezTo>
                  <a:cubicBezTo>
                    <a:pt x="1976" y="2752"/>
                    <a:pt x="2011" y="2764"/>
                    <a:pt x="2044" y="2774"/>
                  </a:cubicBezTo>
                  <a:lnTo>
                    <a:pt x="2073" y="2785"/>
                  </a:lnTo>
                  <a:cubicBezTo>
                    <a:pt x="2097" y="2795"/>
                    <a:pt x="2128" y="2803"/>
                    <a:pt x="2159" y="2807"/>
                  </a:cubicBezTo>
                  <a:cubicBezTo>
                    <a:pt x="2210" y="2817"/>
                    <a:pt x="2257" y="2826"/>
                    <a:pt x="2300" y="2834"/>
                  </a:cubicBezTo>
                  <a:cubicBezTo>
                    <a:pt x="2325" y="2836"/>
                    <a:pt x="2349" y="2838"/>
                    <a:pt x="2376" y="2838"/>
                  </a:cubicBezTo>
                  <a:cubicBezTo>
                    <a:pt x="2419" y="2838"/>
                    <a:pt x="2462" y="2834"/>
                    <a:pt x="2499" y="2830"/>
                  </a:cubicBezTo>
                  <a:cubicBezTo>
                    <a:pt x="2540" y="2826"/>
                    <a:pt x="2577" y="2813"/>
                    <a:pt x="2614" y="2803"/>
                  </a:cubicBezTo>
                  <a:cubicBezTo>
                    <a:pt x="2655" y="2789"/>
                    <a:pt x="2698" y="2772"/>
                    <a:pt x="2737" y="2748"/>
                  </a:cubicBezTo>
                  <a:cubicBezTo>
                    <a:pt x="2766" y="2733"/>
                    <a:pt x="2793" y="2715"/>
                    <a:pt x="2823" y="2692"/>
                  </a:cubicBezTo>
                  <a:cubicBezTo>
                    <a:pt x="2838" y="2682"/>
                    <a:pt x="2852" y="2672"/>
                    <a:pt x="2864" y="2661"/>
                  </a:cubicBezTo>
                  <a:cubicBezTo>
                    <a:pt x="2883" y="2649"/>
                    <a:pt x="2899" y="2629"/>
                    <a:pt x="2912" y="2610"/>
                  </a:cubicBezTo>
                  <a:lnTo>
                    <a:pt x="2916" y="2602"/>
                  </a:lnTo>
                  <a:cubicBezTo>
                    <a:pt x="2947" y="2567"/>
                    <a:pt x="2965" y="2522"/>
                    <a:pt x="2985" y="2479"/>
                  </a:cubicBezTo>
                  <a:cubicBezTo>
                    <a:pt x="3006" y="2436"/>
                    <a:pt x="3022" y="2393"/>
                    <a:pt x="3035" y="2352"/>
                  </a:cubicBezTo>
                  <a:cubicBezTo>
                    <a:pt x="3057" y="2272"/>
                    <a:pt x="3068" y="2183"/>
                    <a:pt x="3063" y="2095"/>
                  </a:cubicBezTo>
                  <a:cubicBezTo>
                    <a:pt x="3059" y="2036"/>
                    <a:pt x="3053" y="1982"/>
                    <a:pt x="3043" y="1935"/>
                  </a:cubicBezTo>
                  <a:cubicBezTo>
                    <a:pt x="3020" y="1839"/>
                    <a:pt x="2983" y="1742"/>
                    <a:pt x="2932" y="1654"/>
                  </a:cubicBezTo>
                  <a:cubicBezTo>
                    <a:pt x="2897" y="1597"/>
                    <a:pt x="2852" y="1543"/>
                    <a:pt x="2793" y="1494"/>
                  </a:cubicBezTo>
                  <a:cubicBezTo>
                    <a:pt x="2743" y="1453"/>
                    <a:pt x="2702" y="1424"/>
                    <a:pt x="2657" y="1400"/>
                  </a:cubicBezTo>
                  <a:cubicBezTo>
                    <a:pt x="2610" y="1377"/>
                    <a:pt x="2557" y="1348"/>
                    <a:pt x="2503" y="1330"/>
                  </a:cubicBezTo>
                  <a:cubicBezTo>
                    <a:pt x="2528" y="1285"/>
                    <a:pt x="2549" y="1229"/>
                    <a:pt x="2573" y="1166"/>
                  </a:cubicBezTo>
                  <a:cubicBezTo>
                    <a:pt x="2610" y="1049"/>
                    <a:pt x="2631" y="940"/>
                    <a:pt x="2635" y="838"/>
                  </a:cubicBezTo>
                  <a:cubicBezTo>
                    <a:pt x="2635" y="809"/>
                    <a:pt x="2635" y="778"/>
                    <a:pt x="2626" y="737"/>
                  </a:cubicBezTo>
                  <a:cubicBezTo>
                    <a:pt x="2620" y="702"/>
                    <a:pt x="2610" y="669"/>
                    <a:pt x="2594" y="630"/>
                  </a:cubicBezTo>
                  <a:cubicBezTo>
                    <a:pt x="2583" y="612"/>
                    <a:pt x="2569" y="598"/>
                    <a:pt x="2559" y="581"/>
                  </a:cubicBezTo>
                  <a:lnTo>
                    <a:pt x="2536" y="559"/>
                  </a:lnTo>
                  <a:cubicBezTo>
                    <a:pt x="2507" y="532"/>
                    <a:pt x="2481" y="511"/>
                    <a:pt x="2446" y="491"/>
                  </a:cubicBezTo>
                  <a:cubicBezTo>
                    <a:pt x="2388" y="456"/>
                    <a:pt x="2321" y="429"/>
                    <a:pt x="2257" y="417"/>
                  </a:cubicBezTo>
                  <a:cubicBezTo>
                    <a:pt x="2208" y="407"/>
                    <a:pt x="2169" y="405"/>
                    <a:pt x="2134" y="405"/>
                  </a:cubicBezTo>
                  <a:cubicBezTo>
                    <a:pt x="2101" y="405"/>
                    <a:pt x="2064" y="409"/>
                    <a:pt x="2015" y="417"/>
                  </a:cubicBezTo>
                  <a:cubicBezTo>
                    <a:pt x="1974" y="425"/>
                    <a:pt x="1937" y="438"/>
                    <a:pt x="1896" y="458"/>
                  </a:cubicBezTo>
                  <a:cubicBezTo>
                    <a:pt x="1876" y="394"/>
                    <a:pt x="1851" y="341"/>
                    <a:pt x="1820" y="296"/>
                  </a:cubicBezTo>
                  <a:cubicBezTo>
                    <a:pt x="1804" y="269"/>
                    <a:pt x="1783" y="239"/>
                    <a:pt x="1759" y="210"/>
                  </a:cubicBezTo>
                  <a:cubicBezTo>
                    <a:pt x="1724" y="167"/>
                    <a:pt x="1685" y="130"/>
                    <a:pt x="1642" y="97"/>
                  </a:cubicBezTo>
                  <a:cubicBezTo>
                    <a:pt x="1619" y="79"/>
                    <a:pt x="1590" y="66"/>
                    <a:pt x="1564" y="56"/>
                  </a:cubicBezTo>
                  <a:lnTo>
                    <a:pt x="1553" y="52"/>
                  </a:lnTo>
                  <a:cubicBezTo>
                    <a:pt x="1523" y="37"/>
                    <a:pt x="1496" y="25"/>
                    <a:pt x="1461" y="17"/>
                  </a:cubicBezTo>
                  <a:cubicBezTo>
                    <a:pt x="1428" y="9"/>
                    <a:pt x="1393" y="3"/>
                    <a:pt x="1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0"/>
            <p:cNvSpPr/>
            <p:nvPr/>
          </p:nvSpPr>
          <p:spPr>
            <a:xfrm>
              <a:off x="6952921" y="1637484"/>
              <a:ext cx="269749" cy="186709"/>
            </a:xfrm>
            <a:custGeom>
              <a:avLst/>
              <a:gdLst/>
              <a:ahLst/>
              <a:cxnLst/>
              <a:rect l="l" t="t" r="r" b="b"/>
              <a:pathLst>
                <a:path w="5447" h="3770" extrusionOk="0">
                  <a:moveTo>
                    <a:pt x="1719" y="0"/>
                  </a:moveTo>
                  <a:cubicBezTo>
                    <a:pt x="1042" y="0"/>
                    <a:pt x="0" y="1631"/>
                    <a:pt x="1695" y="1884"/>
                  </a:cubicBezTo>
                  <a:cubicBezTo>
                    <a:pt x="1598" y="2104"/>
                    <a:pt x="1702" y="2664"/>
                    <a:pt x="2141" y="2664"/>
                  </a:cubicBezTo>
                  <a:cubicBezTo>
                    <a:pt x="2204" y="2664"/>
                    <a:pt x="2274" y="2652"/>
                    <a:pt x="2351" y="2626"/>
                  </a:cubicBezTo>
                  <a:lnTo>
                    <a:pt x="2351" y="2626"/>
                  </a:lnTo>
                  <a:cubicBezTo>
                    <a:pt x="2266" y="3120"/>
                    <a:pt x="2780" y="3770"/>
                    <a:pt x="3286" y="3770"/>
                  </a:cubicBezTo>
                  <a:cubicBezTo>
                    <a:pt x="3540" y="3770"/>
                    <a:pt x="3792" y="3606"/>
                    <a:pt x="3966" y="3178"/>
                  </a:cubicBezTo>
                  <a:cubicBezTo>
                    <a:pt x="4003" y="3180"/>
                    <a:pt x="4014" y="3183"/>
                    <a:pt x="4030" y="3183"/>
                  </a:cubicBezTo>
                  <a:cubicBezTo>
                    <a:pt x="4049" y="3183"/>
                    <a:pt x="4074" y="3179"/>
                    <a:pt x="4152" y="3166"/>
                  </a:cubicBezTo>
                  <a:cubicBezTo>
                    <a:pt x="5098" y="3068"/>
                    <a:pt x="5446" y="1354"/>
                    <a:pt x="4304" y="1354"/>
                  </a:cubicBezTo>
                  <a:cubicBezTo>
                    <a:pt x="4132" y="1354"/>
                    <a:pt x="3927" y="1393"/>
                    <a:pt x="3685" y="1482"/>
                  </a:cubicBezTo>
                  <a:cubicBezTo>
                    <a:pt x="3607" y="1053"/>
                    <a:pt x="3373" y="714"/>
                    <a:pt x="2655" y="661"/>
                  </a:cubicBezTo>
                  <a:cubicBezTo>
                    <a:pt x="2480" y="394"/>
                    <a:pt x="2286" y="27"/>
                    <a:pt x="1732" y="0"/>
                  </a:cubicBezTo>
                  <a:cubicBezTo>
                    <a:pt x="1727" y="0"/>
                    <a:pt x="1723" y="0"/>
                    <a:pt x="17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0"/>
            <p:cNvSpPr/>
            <p:nvPr/>
          </p:nvSpPr>
          <p:spPr>
            <a:xfrm>
              <a:off x="6326142" y="1514122"/>
              <a:ext cx="549700" cy="516100"/>
            </a:xfrm>
            <a:custGeom>
              <a:avLst/>
              <a:gdLst/>
              <a:ahLst/>
              <a:cxnLst/>
              <a:rect l="l" t="t" r="r" b="b"/>
              <a:pathLst>
                <a:path w="11100" h="10421" extrusionOk="0">
                  <a:moveTo>
                    <a:pt x="2695" y="1"/>
                  </a:moveTo>
                  <a:lnTo>
                    <a:pt x="2604" y="15"/>
                  </a:lnTo>
                  <a:cubicBezTo>
                    <a:pt x="1796" y="134"/>
                    <a:pt x="1098" y="557"/>
                    <a:pt x="643" y="1195"/>
                  </a:cubicBezTo>
                  <a:cubicBezTo>
                    <a:pt x="173" y="1853"/>
                    <a:pt x="1" y="2698"/>
                    <a:pt x="163" y="3577"/>
                  </a:cubicBezTo>
                  <a:cubicBezTo>
                    <a:pt x="257" y="4200"/>
                    <a:pt x="569" y="4734"/>
                    <a:pt x="897" y="5300"/>
                  </a:cubicBezTo>
                  <a:cubicBezTo>
                    <a:pt x="1230" y="5872"/>
                    <a:pt x="1574" y="6463"/>
                    <a:pt x="1687" y="7165"/>
                  </a:cubicBezTo>
                  <a:cubicBezTo>
                    <a:pt x="1796" y="8361"/>
                    <a:pt x="2327" y="9247"/>
                    <a:pt x="3267" y="9793"/>
                  </a:cubicBezTo>
                  <a:cubicBezTo>
                    <a:pt x="4040" y="10244"/>
                    <a:pt x="5015" y="10421"/>
                    <a:pt x="6039" y="10421"/>
                  </a:cubicBezTo>
                  <a:cubicBezTo>
                    <a:pt x="7858" y="10421"/>
                    <a:pt x="9828" y="9863"/>
                    <a:pt x="11088" y="9292"/>
                  </a:cubicBezTo>
                  <a:lnTo>
                    <a:pt x="11100" y="9288"/>
                  </a:lnTo>
                  <a:lnTo>
                    <a:pt x="11100" y="9288"/>
                  </a:lnTo>
                  <a:cubicBezTo>
                    <a:pt x="10226" y="9545"/>
                    <a:pt x="9268" y="9580"/>
                    <a:pt x="8667" y="9600"/>
                  </a:cubicBezTo>
                  <a:cubicBezTo>
                    <a:pt x="8449" y="9627"/>
                    <a:pt x="8228" y="9657"/>
                    <a:pt x="8010" y="9686"/>
                  </a:cubicBezTo>
                  <a:cubicBezTo>
                    <a:pt x="7372" y="9770"/>
                    <a:pt x="6755" y="9852"/>
                    <a:pt x="6143" y="9852"/>
                  </a:cubicBezTo>
                  <a:cubicBezTo>
                    <a:pt x="5497" y="9852"/>
                    <a:pt x="4861" y="9760"/>
                    <a:pt x="4231" y="9481"/>
                  </a:cubicBezTo>
                  <a:cubicBezTo>
                    <a:pt x="2592" y="8777"/>
                    <a:pt x="2446" y="7836"/>
                    <a:pt x="2305" y="6929"/>
                  </a:cubicBezTo>
                  <a:cubicBezTo>
                    <a:pt x="2223" y="6389"/>
                    <a:pt x="2134" y="5833"/>
                    <a:pt x="1732" y="5327"/>
                  </a:cubicBezTo>
                  <a:cubicBezTo>
                    <a:pt x="678" y="4018"/>
                    <a:pt x="395" y="2547"/>
                    <a:pt x="975" y="1385"/>
                  </a:cubicBezTo>
                  <a:cubicBezTo>
                    <a:pt x="1320" y="698"/>
                    <a:pt x="1933" y="216"/>
                    <a:pt x="2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0"/>
            <p:cNvSpPr/>
            <p:nvPr/>
          </p:nvSpPr>
          <p:spPr>
            <a:xfrm>
              <a:off x="6345752" y="1507783"/>
              <a:ext cx="631907" cy="494309"/>
            </a:xfrm>
            <a:custGeom>
              <a:avLst/>
              <a:gdLst/>
              <a:ahLst/>
              <a:cxnLst/>
              <a:rect l="l" t="t" r="r" b="b"/>
              <a:pathLst>
                <a:path w="12760" h="9981" extrusionOk="0">
                  <a:moveTo>
                    <a:pt x="3250" y="1"/>
                  </a:moveTo>
                  <a:cubicBezTo>
                    <a:pt x="2915" y="1"/>
                    <a:pt x="2596" y="44"/>
                    <a:pt x="2299" y="129"/>
                  </a:cubicBezTo>
                  <a:cubicBezTo>
                    <a:pt x="1533" y="344"/>
                    <a:pt x="924" y="826"/>
                    <a:pt x="579" y="1513"/>
                  </a:cubicBezTo>
                  <a:cubicBezTo>
                    <a:pt x="1" y="2671"/>
                    <a:pt x="282" y="4146"/>
                    <a:pt x="1336" y="5455"/>
                  </a:cubicBezTo>
                  <a:cubicBezTo>
                    <a:pt x="1738" y="5961"/>
                    <a:pt x="1825" y="6521"/>
                    <a:pt x="1909" y="7057"/>
                  </a:cubicBezTo>
                  <a:cubicBezTo>
                    <a:pt x="2050" y="7964"/>
                    <a:pt x="2194" y="8905"/>
                    <a:pt x="3835" y="9609"/>
                  </a:cubicBezTo>
                  <a:cubicBezTo>
                    <a:pt x="4465" y="9888"/>
                    <a:pt x="5099" y="9980"/>
                    <a:pt x="5747" y="9980"/>
                  </a:cubicBezTo>
                  <a:cubicBezTo>
                    <a:pt x="6359" y="9980"/>
                    <a:pt x="6978" y="9898"/>
                    <a:pt x="7614" y="9814"/>
                  </a:cubicBezTo>
                  <a:cubicBezTo>
                    <a:pt x="7830" y="9785"/>
                    <a:pt x="8051" y="9755"/>
                    <a:pt x="8271" y="9728"/>
                  </a:cubicBezTo>
                  <a:cubicBezTo>
                    <a:pt x="8872" y="9708"/>
                    <a:pt x="9832" y="9673"/>
                    <a:pt x="10704" y="9416"/>
                  </a:cubicBezTo>
                  <a:cubicBezTo>
                    <a:pt x="11777" y="9100"/>
                    <a:pt x="12719" y="8450"/>
                    <a:pt x="12700" y="7071"/>
                  </a:cubicBezTo>
                  <a:cubicBezTo>
                    <a:pt x="12760" y="6852"/>
                    <a:pt x="12663" y="6544"/>
                    <a:pt x="12413" y="6158"/>
                  </a:cubicBezTo>
                  <a:cubicBezTo>
                    <a:pt x="11067" y="4084"/>
                    <a:pt x="5815" y="309"/>
                    <a:pt x="3396" y="3"/>
                  </a:cubicBezTo>
                  <a:cubicBezTo>
                    <a:pt x="3347" y="2"/>
                    <a:pt x="3299" y="1"/>
                    <a:pt x="3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0"/>
            <p:cNvSpPr/>
            <p:nvPr/>
          </p:nvSpPr>
          <p:spPr>
            <a:xfrm>
              <a:off x="6666892" y="1824435"/>
              <a:ext cx="23226" cy="20801"/>
            </a:xfrm>
            <a:custGeom>
              <a:avLst/>
              <a:gdLst/>
              <a:ahLst/>
              <a:cxnLst/>
              <a:rect l="l" t="t" r="r" b="b"/>
              <a:pathLst>
                <a:path w="469" h="420" extrusionOk="0">
                  <a:moveTo>
                    <a:pt x="376" y="0"/>
                  </a:moveTo>
                  <a:cubicBezTo>
                    <a:pt x="358" y="0"/>
                    <a:pt x="337" y="6"/>
                    <a:pt x="325" y="17"/>
                  </a:cubicBezTo>
                  <a:cubicBezTo>
                    <a:pt x="278" y="58"/>
                    <a:pt x="233" y="97"/>
                    <a:pt x="185" y="138"/>
                  </a:cubicBezTo>
                  <a:cubicBezTo>
                    <a:pt x="165" y="154"/>
                    <a:pt x="142" y="173"/>
                    <a:pt x="122" y="191"/>
                  </a:cubicBezTo>
                  <a:cubicBezTo>
                    <a:pt x="89" y="220"/>
                    <a:pt x="58" y="246"/>
                    <a:pt x="28" y="281"/>
                  </a:cubicBezTo>
                  <a:cubicBezTo>
                    <a:pt x="1" y="306"/>
                    <a:pt x="1" y="353"/>
                    <a:pt x="21" y="384"/>
                  </a:cubicBezTo>
                  <a:cubicBezTo>
                    <a:pt x="38" y="407"/>
                    <a:pt x="65" y="420"/>
                    <a:pt x="91" y="420"/>
                  </a:cubicBezTo>
                  <a:cubicBezTo>
                    <a:pt x="107" y="420"/>
                    <a:pt x="123" y="416"/>
                    <a:pt x="136" y="406"/>
                  </a:cubicBezTo>
                  <a:cubicBezTo>
                    <a:pt x="155" y="394"/>
                    <a:pt x="173" y="384"/>
                    <a:pt x="188" y="367"/>
                  </a:cubicBezTo>
                  <a:cubicBezTo>
                    <a:pt x="198" y="357"/>
                    <a:pt x="212" y="349"/>
                    <a:pt x="222" y="339"/>
                  </a:cubicBezTo>
                  <a:cubicBezTo>
                    <a:pt x="245" y="322"/>
                    <a:pt x="265" y="304"/>
                    <a:pt x="286" y="285"/>
                  </a:cubicBezTo>
                  <a:cubicBezTo>
                    <a:pt x="331" y="246"/>
                    <a:pt x="378" y="205"/>
                    <a:pt x="423" y="164"/>
                  </a:cubicBezTo>
                  <a:cubicBezTo>
                    <a:pt x="442" y="150"/>
                    <a:pt x="458" y="134"/>
                    <a:pt x="462" y="109"/>
                  </a:cubicBezTo>
                  <a:cubicBezTo>
                    <a:pt x="469" y="86"/>
                    <a:pt x="462" y="60"/>
                    <a:pt x="450" y="41"/>
                  </a:cubicBezTo>
                  <a:cubicBezTo>
                    <a:pt x="438" y="21"/>
                    <a:pt x="417" y="8"/>
                    <a:pt x="393" y="2"/>
                  </a:cubicBezTo>
                  <a:cubicBezTo>
                    <a:pt x="389" y="2"/>
                    <a:pt x="382" y="0"/>
                    <a:pt x="376"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0"/>
            <p:cNvSpPr/>
            <p:nvPr/>
          </p:nvSpPr>
          <p:spPr>
            <a:xfrm>
              <a:off x="6684670" y="1839044"/>
              <a:ext cx="21394" cy="19959"/>
            </a:xfrm>
            <a:custGeom>
              <a:avLst/>
              <a:gdLst/>
              <a:ahLst/>
              <a:cxnLst/>
              <a:rect l="l" t="t" r="r" b="b"/>
              <a:pathLst>
                <a:path w="432" h="403" extrusionOk="0">
                  <a:moveTo>
                    <a:pt x="326" y="0"/>
                  </a:moveTo>
                  <a:cubicBezTo>
                    <a:pt x="325" y="0"/>
                    <a:pt x="323" y="1"/>
                    <a:pt x="321" y="1"/>
                  </a:cubicBezTo>
                  <a:cubicBezTo>
                    <a:pt x="294" y="3"/>
                    <a:pt x="276" y="17"/>
                    <a:pt x="255" y="33"/>
                  </a:cubicBezTo>
                  <a:cubicBezTo>
                    <a:pt x="214" y="72"/>
                    <a:pt x="175" y="109"/>
                    <a:pt x="134" y="146"/>
                  </a:cubicBezTo>
                  <a:cubicBezTo>
                    <a:pt x="120" y="163"/>
                    <a:pt x="101" y="177"/>
                    <a:pt x="83" y="193"/>
                  </a:cubicBezTo>
                  <a:cubicBezTo>
                    <a:pt x="62" y="212"/>
                    <a:pt x="48" y="228"/>
                    <a:pt x="32" y="249"/>
                  </a:cubicBezTo>
                  <a:cubicBezTo>
                    <a:pt x="7" y="284"/>
                    <a:pt x="1" y="327"/>
                    <a:pt x="23" y="362"/>
                  </a:cubicBezTo>
                  <a:cubicBezTo>
                    <a:pt x="41" y="390"/>
                    <a:pt x="70" y="403"/>
                    <a:pt x="100" y="403"/>
                  </a:cubicBezTo>
                  <a:cubicBezTo>
                    <a:pt x="118" y="403"/>
                    <a:pt x="136" y="398"/>
                    <a:pt x="153" y="388"/>
                  </a:cubicBezTo>
                  <a:cubicBezTo>
                    <a:pt x="202" y="360"/>
                    <a:pt x="239" y="319"/>
                    <a:pt x="284" y="284"/>
                  </a:cubicBezTo>
                  <a:cubicBezTo>
                    <a:pt x="325" y="247"/>
                    <a:pt x="366" y="208"/>
                    <a:pt x="407" y="171"/>
                  </a:cubicBezTo>
                  <a:cubicBezTo>
                    <a:pt x="423" y="152"/>
                    <a:pt x="432" y="122"/>
                    <a:pt x="430" y="95"/>
                  </a:cubicBezTo>
                  <a:cubicBezTo>
                    <a:pt x="428" y="70"/>
                    <a:pt x="413" y="44"/>
                    <a:pt x="397" y="29"/>
                  </a:cubicBezTo>
                  <a:cubicBezTo>
                    <a:pt x="378" y="13"/>
                    <a:pt x="356" y="3"/>
                    <a:pt x="329" y="3"/>
                  </a:cubicBezTo>
                  <a:cubicBezTo>
                    <a:pt x="328" y="1"/>
                    <a:pt x="327" y="0"/>
                    <a:pt x="326"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0"/>
            <p:cNvSpPr/>
            <p:nvPr/>
          </p:nvSpPr>
          <p:spPr>
            <a:xfrm>
              <a:off x="6649114" y="1810420"/>
              <a:ext cx="16342" cy="16938"/>
            </a:xfrm>
            <a:custGeom>
              <a:avLst/>
              <a:gdLst/>
              <a:ahLst/>
              <a:cxnLst/>
              <a:rect l="l" t="t" r="r" b="b"/>
              <a:pathLst>
                <a:path w="330" h="342" extrusionOk="0">
                  <a:moveTo>
                    <a:pt x="194" y="0"/>
                  </a:moveTo>
                  <a:cubicBezTo>
                    <a:pt x="153" y="2"/>
                    <a:pt x="112" y="25"/>
                    <a:pt x="89" y="66"/>
                  </a:cubicBezTo>
                  <a:cubicBezTo>
                    <a:pt x="69" y="103"/>
                    <a:pt x="48" y="140"/>
                    <a:pt x="30" y="177"/>
                  </a:cubicBezTo>
                  <a:cubicBezTo>
                    <a:pt x="1" y="232"/>
                    <a:pt x="23" y="302"/>
                    <a:pt x="81" y="330"/>
                  </a:cubicBezTo>
                  <a:cubicBezTo>
                    <a:pt x="97" y="337"/>
                    <a:pt x="114" y="341"/>
                    <a:pt x="131" y="341"/>
                  </a:cubicBezTo>
                  <a:cubicBezTo>
                    <a:pt x="144" y="341"/>
                    <a:pt x="158" y="339"/>
                    <a:pt x="171" y="334"/>
                  </a:cubicBezTo>
                  <a:cubicBezTo>
                    <a:pt x="202" y="324"/>
                    <a:pt x="218" y="304"/>
                    <a:pt x="235" y="279"/>
                  </a:cubicBezTo>
                  <a:cubicBezTo>
                    <a:pt x="255" y="242"/>
                    <a:pt x="278" y="207"/>
                    <a:pt x="298" y="168"/>
                  </a:cubicBezTo>
                  <a:cubicBezTo>
                    <a:pt x="329" y="113"/>
                    <a:pt x="300" y="37"/>
                    <a:pt x="245" y="12"/>
                  </a:cubicBezTo>
                  <a:cubicBezTo>
                    <a:pt x="226" y="4"/>
                    <a:pt x="212" y="0"/>
                    <a:pt x="194"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0"/>
            <p:cNvSpPr/>
            <p:nvPr/>
          </p:nvSpPr>
          <p:spPr>
            <a:xfrm>
              <a:off x="6528631" y="1665713"/>
              <a:ext cx="22384" cy="18671"/>
            </a:xfrm>
            <a:custGeom>
              <a:avLst/>
              <a:gdLst/>
              <a:ahLst/>
              <a:cxnLst/>
              <a:rect l="l" t="t" r="r" b="b"/>
              <a:pathLst>
                <a:path w="452" h="377" extrusionOk="0">
                  <a:moveTo>
                    <a:pt x="310" y="1"/>
                  </a:moveTo>
                  <a:cubicBezTo>
                    <a:pt x="288" y="1"/>
                    <a:pt x="265" y="5"/>
                    <a:pt x="245" y="21"/>
                  </a:cubicBezTo>
                  <a:cubicBezTo>
                    <a:pt x="210" y="44"/>
                    <a:pt x="177" y="68"/>
                    <a:pt x="144" y="93"/>
                  </a:cubicBezTo>
                  <a:cubicBezTo>
                    <a:pt x="105" y="122"/>
                    <a:pt x="70" y="152"/>
                    <a:pt x="36" y="187"/>
                  </a:cubicBezTo>
                  <a:cubicBezTo>
                    <a:pt x="1" y="222"/>
                    <a:pt x="1" y="286"/>
                    <a:pt x="29" y="325"/>
                  </a:cubicBezTo>
                  <a:cubicBezTo>
                    <a:pt x="46" y="351"/>
                    <a:pt x="72" y="368"/>
                    <a:pt x="101" y="374"/>
                  </a:cubicBezTo>
                  <a:cubicBezTo>
                    <a:pt x="108" y="375"/>
                    <a:pt x="115" y="376"/>
                    <a:pt x="121" y="376"/>
                  </a:cubicBezTo>
                  <a:cubicBezTo>
                    <a:pt x="144" y="376"/>
                    <a:pt x="165" y="368"/>
                    <a:pt x="185" y="356"/>
                  </a:cubicBezTo>
                  <a:cubicBezTo>
                    <a:pt x="218" y="339"/>
                    <a:pt x="249" y="319"/>
                    <a:pt x="280" y="296"/>
                  </a:cubicBezTo>
                  <a:cubicBezTo>
                    <a:pt x="312" y="271"/>
                    <a:pt x="347" y="247"/>
                    <a:pt x="380" y="222"/>
                  </a:cubicBezTo>
                  <a:cubicBezTo>
                    <a:pt x="434" y="185"/>
                    <a:pt x="452" y="111"/>
                    <a:pt x="413" y="54"/>
                  </a:cubicBezTo>
                  <a:cubicBezTo>
                    <a:pt x="390" y="21"/>
                    <a:pt x="349" y="1"/>
                    <a:pt x="310"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0"/>
            <p:cNvSpPr/>
            <p:nvPr/>
          </p:nvSpPr>
          <p:spPr>
            <a:xfrm>
              <a:off x="6514419" y="1651202"/>
              <a:ext cx="15996" cy="19909"/>
            </a:xfrm>
            <a:custGeom>
              <a:avLst/>
              <a:gdLst/>
              <a:ahLst/>
              <a:cxnLst/>
              <a:rect l="l" t="t" r="r" b="b"/>
              <a:pathLst>
                <a:path w="323" h="402" extrusionOk="0">
                  <a:moveTo>
                    <a:pt x="195" y="0"/>
                  </a:moveTo>
                  <a:cubicBezTo>
                    <a:pt x="146" y="0"/>
                    <a:pt x="101" y="27"/>
                    <a:pt x="82" y="70"/>
                  </a:cubicBezTo>
                  <a:cubicBezTo>
                    <a:pt x="56" y="134"/>
                    <a:pt x="31" y="201"/>
                    <a:pt x="13" y="267"/>
                  </a:cubicBezTo>
                  <a:cubicBezTo>
                    <a:pt x="0" y="316"/>
                    <a:pt x="31" y="370"/>
                    <a:pt x="74" y="390"/>
                  </a:cubicBezTo>
                  <a:cubicBezTo>
                    <a:pt x="89" y="397"/>
                    <a:pt x="107" y="401"/>
                    <a:pt x="125" y="401"/>
                  </a:cubicBezTo>
                  <a:cubicBezTo>
                    <a:pt x="157" y="401"/>
                    <a:pt x="190" y="389"/>
                    <a:pt x="210" y="361"/>
                  </a:cubicBezTo>
                  <a:cubicBezTo>
                    <a:pt x="234" y="328"/>
                    <a:pt x="255" y="296"/>
                    <a:pt x="271" y="259"/>
                  </a:cubicBezTo>
                  <a:cubicBezTo>
                    <a:pt x="286" y="234"/>
                    <a:pt x="296" y="205"/>
                    <a:pt x="306" y="179"/>
                  </a:cubicBezTo>
                  <a:cubicBezTo>
                    <a:pt x="318" y="148"/>
                    <a:pt x="323" y="113"/>
                    <a:pt x="310" y="82"/>
                  </a:cubicBezTo>
                  <a:cubicBezTo>
                    <a:pt x="300" y="52"/>
                    <a:pt x="277" y="27"/>
                    <a:pt x="249" y="15"/>
                  </a:cubicBezTo>
                  <a:cubicBezTo>
                    <a:pt x="234" y="6"/>
                    <a:pt x="214" y="0"/>
                    <a:pt x="195"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70"/>
            <p:cNvSpPr/>
            <p:nvPr/>
          </p:nvSpPr>
          <p:spPr>
            <a:xfrm>
              <a:off x="6488618" y="1635454"/>
              <a:ext cx="20354" cy="26100"/>
            </a:xfrm>
            <a:custGeom>
              <a:avLst/>
              <a:gdLst/>
              <a:ahLst/>
              <a:cxnLst/>
              <a:rect l="l" t="t" r="r" b="b"/>
              <a:pathLst>
                <a:path w="411" h="527" extrusionOk="0">
                  <a:moveTo>
                    <a:pt x="214" y="0"/>
                  </a:moveTo>
                  <a:cubicBezTo>
                    <a:pt x="130" y="4"/>
                    <a:pt x="52" y="66"/>
                    <a:pt x="33" y="150"/>
                  </a:cubicBezTo>
                  <a:cubicBezTo>
                    <a:pt x="21" y="205"/>
                    <a:pt x="9" y="263"/>
                    <a:pt x="6" y="318"/>
                  </a:cubicBezTo>
                  <a:cubicBezTo>
                    <a:pt x="0" y="349"/>
                    <a:pt x="2" y="380"/>
                    <a:pt x="13" y="411"/>
                  </a:cubicBezTo>
                  <a:cubicBezTo>
                    <a:pt x="29" y="456"/>
                    <a:pt x="60" y="491"/>
                    <a:pt x="101" y="509"/>
                  </a:cubicBezTo>
                  <a:cubicBezTo>
                    <a:pt x="124" y="521"/>
                    <a:pt x="151" y="526"/>
                    <a:pt x="178" y="526"/>
                  </a:cubicBezTo>
                  <a:cubicBezTo>
                    <a:pt x="198" y="526"/>
                    <a:pt x="218" y="523"/>
                    <a:pt x="236" y="517"/>
                  </a:cubicBezTo>
                  <a:cubicBezTo>
                    <a:pt x="275" y="503"/>
                    <a:pt x="320" y="470"/>
                    <a:pt x="335" y="429"/>
                  </a:cubicBezTo>
                  <a:cubicBezTo>
                    <a:pt x="349" y="388"/>
                    <a:pt x="361" y="345"/>
                    <a:pt x="372" y="302"/>
                  </a:cubicBezTo>
                  <a:cubicBezTo>
                    <a:pt x="380" y="273"/>
                    <a:pt x="386" y="244"/>
                    <a:pt x="390" y="216"/>
                  </a:cubicBezTo>
                  <a:cubicBezTo>
                    <a:pt x="411" y="119"/>
                    <a:pt x="341" y="21"/>
                    <a:pt x="246" y="4"/>
                  </a:cubicBezTo>
                  <a:cubicBezTo>
                    <a:pt x="236" y="0"/>
                    <a:pt x="224" y="0"/>
                    <a:pt x="214"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70"/>
            <p:cNvSpPr/>
            <p:nvPr/>
          </p:nvSpPr>
          <p:spPr>
            <a:xfrm>
              <a:off x="6518479" y="1747476"/>
              <a:ext cx="14560" cy="24267"/>
            </a:xfrm>
            <a:custGeom>
              <a:avLst/>
              <a:gdLst/>
              <a:ahLst/>
              <a:cxnLst/>
              <a:rect l="l" t="t" r="r" b="b"/>
              <a:pathLst>
                <a:path w="294" h="490" extrusionOk="0">
                  <a:moveTo>
                    <a:pt x="162" y="1"/>
                  </a:moveTo>
                  <a:cubicBezTo>
                    <a:pt x="143" y="1"/>
                    <a:pt x="126" y="7"/>
                    <a:pt x="111" y="20"/>
                  </a:cubicBezTo>
                  <a:cubicBezTo>
                    <a:pt x="85" y="36"/>
                    <a:pt x="72" y="61"/>
                    <a:pt x="64" y="87"/>
                  </a:cubicBezTo>
                  <a:cubicBezTo>
                    <a:pt x="41" y="180"/>
                    <a:pt x="13" y="272"/>
                    <a:pt x="3" y="366"/>
                  </a:cubicBezTo>
                  <a:cubicBezTo>
                    <a:pt x="0" y="395"/>
                    <a:pt x="3" y="418"/>
                    <a:pt x="19" y="444"/>
                  </a:cubicBezTo>
                  <a:cubicBezTo>
                    <a:pt x="33" y="467"/>
                    <a:pt x="56" y="483"/>
                    <a:pt x="83" y="487"/>
                  </a:cubicBezTo>
                  <a:cubicBezTo>
                    <a:pt x="89" y="489"/>
                    <a:pt x="96" y="490"/>
                    <a:pt x="102" y="490"/>
                  </a:cubicBezTo>
                  <a:cubicBezTo>
                    <a:pt x="122" y="490"/>
                    <a:pt x="142" y="484"/>
                    <a:pt x="158" y="473"/>
                  </a:cubicBezTo>
                  <a:cubicBezTo>
                    <a:pt x="185" y="457"/>
                    <a:pt x="193" y="434"/>
                    <a:pt x="202" y="407"/>
                  </a:cubicBezTo>
                  <a:cubicBezTo>
                    <a:pt x="232" y="315"/>
                    <a:pt x="257" y="223"/>
                    <a:pt x="279" y="130"/>
                  </a:cubicBezTo>
                  <a:cubicBezTo>
                    <a:pt x="294" y="73"/>
                    <a:pt x="249" y="13"/>
                    <a:pt x="191" y="3"/>
                  </a:cubicBezTo>
                  <a:cubicBezTo>
                    <a:pt x="185" y="3"/>
                    <a:pt x="179" y="1"/>
                    <a:pt x="171" y="1"/>
                  </a:cubicBezTo>
                  <a:cubicBezTo>
                    <a:pt x="168" y="1"/>
                    <a:pt x="165" y="1"/>
                    <a:pt x="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0"/>
            <p:cNvSpPr/>
            <p:nvPr/>
          </p:nvSpPr>
          <p:spPr>
            <a:xfrm>
              <a:off x="6544477" y="1757776"/>
              <a:ext cx="15699" cy="27090"/>
            </a:xfrm>
            <a:custGeom>
              <a:avLst/>
              <a:gdLst/>
              <a:ahLst/>
              <a:cxnLst/>
              <a:rect l="l" t="t" r="r" b="b"/>
              <a:pathLst>
                <a:path w="317" h="547" extrusionOk="0">
                  <a:moveTo>
                    <a:pt x="175" y="0"/>
                  </a:moveTo>
                  <a:cubicBezTo>
                    <a:pt x="111" y="2"/>
                    <a:pt x="48" y="50"/>
                    <a:pt x="38" y="113"/>
                  </a:cubicBezTo>
                  <a:cubicBezTo>
                    <a:pt x="23" y="206"/>
                    <a:pt x="9" y="296"/>
                    <a:pt x="3" y="388"/>
                  </a:cubicBezTo>
                  <a:cubicBezTo>
                    <a:pt x="1" y="423"/>
                    <a:pt x="3" y="454"/>
                    <a:pt x="23" y="489"/>
                  </a:cubicBezTo>
                  <a:cubicBezTo>
                    <a:pt x="44" y="515"/>
                    <a:pt x="75" y="536"/>
                    <a:pt x="109" y="544"/>
                  </a:cubicBezTo>
                  <a:cubicBezTo>
                    <a:pt x="117" y="545"/>
                    <a:pt x="125" y="546"/>
                    <a:pt x="133" y="546"/>
                  </a:cubicBezTo>
                  <a:cubicBezTo>
                    <a:pt x="195" y="546"/>
                    <a:pt x="249" y="503"/>
                    <a:pt x="263" y="439"/>
                  </a:cubicBezTo>
                  <a:cubicBezTo>
                    <a:pt x="284" y="349"/>
                    <a:pt x="294" y="257"/>
                    <a:pt x="306" y="164"/>
                  </a:cubicBezTo>
                  <a:cubicBezTo>
                    <a:pt x="317" y="91"/>
                    <a:pt x="274" y="19"/>
                    <a:pt x="198" y="2"/>
                  </a:cubicBezTo>
                  <a:cubicBezTo>
                    <a:pt x="191" y="0"/>
                    <a:pt x="183"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0"/>
            <p:cNvSpPr/>
            <p:nvPr/>
          </p:nvSpPr>
          <p:spPr>
            <a:xfrm>
              <a:off x="6710618" y="1764858"/>
              <a:ext cx="54178" cy="47296"/>
            </a:xfrm>
            <a:custGeom>
              <a:avLst/>
              <a:gdLst/>
              <a:ahLst/>
              <a:cxnLst/>
              <a:rect l="l" t="t" r="r" b="b"/>
              <a:pathLst>
                <a:path w="1094" h="955" extrusionOk="0">
                  <a:moveTo>
                    <a:pt x="334" y="1"/>
                  </a:moveTo>
                  <a:cubicBezTo>
                    <a:pt x="310" y="7"/>
                    <a:pt x="285" y="11"/>
                    <a:pt x="263" y="13"/>
                  </a:cubicBezTo>
                  <a:cubicBezTo>
                    <a:pt x="203" y="24"/>
                    <a:pt x="152" y="42"/>
                    <a:pt x="103" y="79"/>
                  </a:cubicBezTo>
                  <a:cubicBezTo>
                    <a:pt x="23" y="134"/>
                    <a:pt x="0" y="239"/>
                    <a:pt x="0" y="329"/>
                  </a:cubicBezTo>
                  <a:cubicBezTo>
                    <a:pt x="0" y="465"/>
                    <a:pt x="90" y="586"/>
                    <a:pt x="193" y="666"/>
                  </a:cubicBezTo>
                  <a:cubicBezTo>
                    <a:pt x="244" y="707"/>
                    <a:pt x="300" y="740"/>
                    <a:pt x="357" y="772"/>
                  </a:cubicBezTo>
                  <a:cubicBezTo>
                    <a:pt x="439" y="822"/>
                    <a:pt x="529" y="861"/>
                    <a:pt x="615" y="900"/>
                  </a:cubicBezTo>
                  <a:cubicBezTo>
                    <a:pt x="676" y="927"/>
                    <a:pt x="741" y="954"/>
                    <a:pt x="806" y="954"/>
                  </a:cubicBezTo>
                  <a:cubicBezTo>
                    <a:pt x="814" y="954"/>
                    <a:pt x="823" y="954"/>
                    <a:pt x="831" y="953"/>
                  </a:cubicBezTo>
                  <a:cubicBezTo>
                    <a:pt x="870" y="951"/>
                    <a:pt x="919" y="932"/>
                    <a:pt x="950" y="910"/>
                  </a:cubicBezTo>
                  <a:cubicBezTo>
                    <a:pt x="991" y="879"/>
                    <a:pt x="1003" y="854"/>
                    <a:pt x="1028" y="811"/>
                  </a:cubicBezTo>
                  <a:cubicBezTo>
                    <a:pt x="1044" y="789"/>
                    <a:pt x="1046" y="756"/>
                    <a:pt x="1046" y="725"/>
                  </a:cubicBezTo>
                  <a:cubicBezTo>
                    <a:pt x="1077" y="680"/>
                    <a:pt x="1094" y="633"/>
                    <a:pt x="1083" y="575"/>
                  </a:cubicBezTo>
                  <a:cubicBezTo>
                    <a:pt x="1073" y="530"/>
                    <a:pt x="1063" y="504"/>
                    <a:pt x="1038" y="463"/>
                  </a:cubicBezTo>
                  <a:cubicBezTo>
                    <a:pt x="1032" y="450"/>
                    <a:pt x="1024" y="434"/>
                    <a:pt x="1014" y="422"/>
                  </a:cubicBezTo>
                  <a:cubicBezTo>
                    <a:pt x="997" y="399"/>
                    <a:pt x="983" y="376"/>
                    <a:pt x="964" y="352"/>
                  </a:cubicBezTo>
                  <a:cubicBezTo>
                    <a:pt x="919" y="290"/>
                    <a:pt x="860" y="239"/>
                    <a:pt x="800" y="188"/>
                  </a:cubicBezTo>
                  <a:cubicBezTo>
                    <a:pt x="749" y="145"/>
                    <a:pt x="693" y="112"/>
                    <a:pt x="634" y="83"/>
                  </a:cubicBezTo>
                  <a:cubicBezTo>
                    <a:pt x="574" y="58"/>
                    <a:pt x="511" y="40"/>
                    <a:pt x="447" y="21"/>
                  </a:cubicBezTo>
                  <a:cubicBezTo>
                    <a:pt x="423" y="13"/>
                    <a:pt x="398" y="7"/>
                    <a:pt x="373" y="3"/>
                  </a:cubicBezTo>
                  <a:cubicBezTo>
                    <a:pt x="361" y="1"/>
                    <a:pt x="347"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0"/>
            <p:cNvSpPr/>
            <p:nvPr/>
          </p:nvSpPr>
          <p:spPr>
            <a:xfrm>
              <a:off x="6727851" y="1748714"/>
              <a:ext cx="37984" cy="40313"/>
            </a:xfrm>
            <a:custGeom>
              <a:avLst/>
              <a:gdLst/>
              <a:ahLst/>
              <a:cxnLst/>
              <a:rect l="l" t="t" r="r" b="b"/>
              <a:pathLst>
                <a:path w="767" h="814" extrusionOk="0">
                  <a:moveTo>
                    <a:pt x="397" y="1"/>
                  </a:moveTo>
                  <a:cubicBezTo>
                    <a:pt x="374" y="21"/>
                    <a:pt x="356" y="42"/>
                    <a:pt x="333" y="66"/>
                  </a:cubicBezTo>
                  <a:cubicBezTo>
                    <a:pt x="298" y="107"/>
                    <a:pt x="261" y="148"/>
                    <a:pt x="220" y="185"/>
                  </a:cubicBezTo>
                  <a:cubicBezTo>
                    <a:pt x="175" y="231"/>
                    <a:pt x="132" y="278"/>
                    <a:pt x="93" y="329"/>
                  </a:cubicBezTo>
                  <a:cubicBezTo>
                    <a:pt x="81" y="347"/>
                    <a:pt x="66" y="366"/>
                    <a:pt x="52" y="384"/>
                  </a:cubicBezTo>
                  <a:cubicBezTo>
                    <a:pt x="21" y="425"/>
                    <a:pt x="11" y="473"/>
                    <a:pt x="5" y="524"/>
                  </a:cubicBezTo>
                  <a:cubicBezTo>
                    <a:pt x="1" y="575"/>
                    <a:pt x="25" y="631"/>
                    <a:pt x="56" y="668"/>
                  </a:cubicBezTo>
                  <a:cubicBezTo>
                    <a:pt x="77" y="696"/>
                    <a:pt x="97" y="727"/>
                    <a:pt x="124" y="754"/>
                  </a:cubicBezTo>
                  <a:cubicBezTo>
                    <a:pt x="149" y="778"/>
                    <a:pt x="175" y="791"/>
                    <a:pt x="208" y="805"/>
                  </a:cubicBezTo>
                  <a:cubicBezTo>
                    <a:pt x="225" y="811"/>
                    <a:pt x="243" y="814"/>
                    <a:pt x="260" y="814"/>
                  </a:cubicBezTo>
                  <a:cubicBezTo>
                    <a:pt x="277" y="814"/>
                    <a:pt x="294" y="811"/>
                    <a:pt x="311" y="807"/>
                  </a:cubicBezTo>
                  <a:cubicBezTo>
                    <a:pt x="370" y="795"/>
                    <a:pt x="409" y="739"/>
                    <a:pt x="442" y="694"/>
                  </a:cubicBezTo>
                  <a:cubicBezTo>
                    <a:pt x="460" y="672"/>
                    <a:pt x="473" y="643"/>
                    <a:pt x="487" y="616"/>
                  </a:cubicBezTo>
                  <a:cubicBezTo>
                    <a:pt x="503" y="592"/>
                    <a:pt x="518" y="569"/>
                    <a:pt x="534" y="544"/>
                  </a:cubicBezTo>
                  <a:cubicBezTo>
                    <a:pt x="598" y="466"/>
                    <a:pt x="668" y="391"/>
                    <a:pt x="729" y="306"/>
                  </a:cubicBezTo>
                  <a:cubicBezTo>
                    <a:pt x="741" y="288"/>
                    <a:pt x="756" y="272"/>
                    <a:pt x="766" y="253"/>
                  </a:cubicBezTo>
                  <a:cubicBezTo>
                    <a:pt x="719" y="231"/>
                    <a:pt x="676" y="202"/>
                    <a:pt x="635" y="173"/>
                  </a:cubicBezTo>
                  <a:cubicBezTo>
                    <a:pt x="622" y="163"/>
                    <a:pt x="604" y="151"/>
                    <a:pt x="585" y="140"/>
                  </a:cubicBezTo>
                  <a:lnTo>
                    <a:pt x="557" y="122"/>
                  </a:lnTo>
                  <a:cubicBezTo>
                    <a:pt x="501" y="87"/>
                    <a:pt x="442" y="50"/>
                    <a:pt x="397"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0"/>
            <p:cNvSpPr/>
            <p:nvPr/>
          </p:nvSpPr>
          <p:spPr>
            <a:xfrm>
              <a:off x="6732457" y="1627827"/>
              <a:ext cx="126134" cy="141592"/>
            </a:xfrm>
            <a:custGeom>
              <a:avLst/>
              <a:gdLst/>
              <a:ahLst/>
              <a:cxnLst/>
              <a:rect l="l" t="t" r="r" b="b"/>
              <a:pathLst>
                <a:path w="2547" h="2859" extrusionOk="0">
                  <a:moveTo>
                    <a:pt x="2325" y="0"/>
                  </a:moveTo>
                  <a:cubicBezTo>
                    <a:pt x="2232" y="0"/>
                    <a:pt x="2140" y="56"/>
                    <a:pt x="2080" y="97"/>
                  </a:cubicBezTo>
                  <a:cubicBezTo>
                    <a:pt x="2033" y="128"/>
                    <a:pt x="1988" y="160"/>
                    <a:pt x="1945" y="193"/>
                  </a:cubicBezTo>
                  <a:lnTo>
                    <a:pt x="1906" y="222"/>
                  </a:lnTo>
                  <a:cubicBezTo>
                    <a:pt x="1844" y="265"/>
                    <a:pt x="1785" y="312"/>
                    <a:pt x="1728" y="357"/>
                  </a:cubicBezTo>
                  <a:lnTo>
                    <a:pt x="1680" y="396"/>
                  </a:lnTo>
                  <a:lnTo>
                    <a:pt x="1660" y="411"/>
                  </a:lnTo>
                  <a:lnTo>
                    <a:pt x="1650" y="419"/>
                  </a:lnTo>
                  <a:cubicBezTo>
                    <a:pt x="1625" y="437"/>
                    <a:pt x="1602" y="456"/>
                    <a:pt x="1580" y="470"/>
                  </a:cubicBezTo>
                  <a:cubicBezTo>
                    <a:pt x="1541" y="499"/>
                    <a:pt x="1500" y="530"/>
                    <a:pt x="1461" y="560"/>
                  </a:cubicBezTo>
                  <a:cubicBezTo>
                    <a:pt x="1420" y="593"/>
                    <a:pt x="1383" y="626"/>
                    <a:pt x="1346" y="663"/>
                  </a:cubicBezTo>
                  <a:lnTo>
                    <a:pt x="1315" y="692"/>
                  </a:lnTo>
                  <a:cubicBezTo>
                    <a:pt x="1274" y="729"/>
                    <a:pt x="1231" y="766"/>
                    <a:pt x="1190" y="805"/>
                  </a:cubicBezTo>
                  <a:lnTo>
                    <a:pt x="1182" y="809"/>
                  </a:lnTo>
                  <a:cubicBezTo>
                    <a:pt x="1157" y="827"/>
                    <a:pt x="1131" y="846"/>
                    <a:pt x="1102" y="862"/>
                  </a:cubicBezTo>
                  <a:lnTo>
                    <a:pt x="985" y="944"/>
                  </a:lnTo>
                  <a:lnTo>
                    <a:pt x="915" y="993"/>
                  </a:lnTo>
                  <a:cubicBezTo>
                    <a:pt x="804" y="1071"/>
                    <a:pt x="702" y="1157"/>
                    <a:pt x="599" y="1242"/>
                  </a:cubicBezTo>
                  <a:lnTo>
                    <a:pt x="538" y="1293"/>
                  </a:lnTo>
                  <a:cubicBezTo>
                    <a:pt x="509" y="1320"/>
                    <a:pt x="476" y="1342"/>
                    <a:pt x="445" y="1369"/>
                  </a:cubicBezTo>
                  <a:lnTo>
                    <a:pt x="417" y="1391"/>
                  </a:lnTo>
                  <a:cubicBezTo>
                    <a:pt x="394" y="1406"/>
                    <a:pt x="378" y="1420"/>
                    <a:pt x="357" y="1434"/>
                  </a:cubicBezTo>
                  <a:cubicBezTo>
                    <a:pt x="326" y="1457"/>
                    <a:pt x="298" y="1484"/>
                    <a:pt x="271" y="1508"/>
                  </a:cubicBezTo>
                  <a:lnTo>
                    <a:pt x="240" y="1537"/>
                  </a:lnTo>
                  <a:cubicBezTo>
                    <a:pt x="201" y="1574"/>
                    <a:pt x="160" y="1611"/>
                    <a:pt x="117" y="1650"/>
                  </a:cubicBezTo>
                  <a:cubicBezTo>
                    <a:pt x="90" y="1679"/>
                    <a:pt x="62" y="1713"/>
                    <a:pt x="41" y="1752"/>
                  </a:cubicBezTo>
                  <a:cubicBezTo>
                    <a:pt x="19" y="1796"/>
                    <a:pt x="4" y="1843"/>
                    <a:pt x="2" y="1898"/>
                  </a:cubicBezTo>
                  <a:cubicBezTo>
                    <a:pt x="0" y="1958"/>
                    <a:pt x="25" y="2017"/>
                    <a:pt x="49" y="2064"/>
                  </a:cubicBezTo>
                  <a:cubicBezTo>
                    <a:pt x="80" y="2132"/>
                    <a:pt x="121" y="2196"/>
                    <a:pt x="154" y="2247"/>
                  </a:cubicBezTo>
                  <a:cubicBezTo>
                    <a:pt x="195" y="2308"/>
                    <a:pt x="244" y="2380"/>
                    <a:pt x="300" y="2442"/>
                  </a:cubicBezTo>
                  <a:cubicBezTo>
                    <a:pt x="347" y="2491"/>
                    <a:pt x="404" y="2528"/>
                    <a:pt x="462" y="2563"/>
                  </a:cubicBezTo>
                  <a:lnTo>
                    <a:pt x="490" y="2581"/>
                  </a:lnTo>
                  <a:cubicBezTo>
                    <a:pt x="507" y="2592"/>
                    <a:pt x="525" y="2604"/>
                    <a:pt x="544" y="2614"/>
                  </a:cubicBezTo>
                  <a:cubicBezTo>
                    <a:pt x="585" y="2643"/>
                    <a:pt x="628" y="2672"/>
                    <a:pt x="675" y="2694"/>
                  </a:cubicBezTo>
                  <a:cubicBezTo>
                    <a:pt x="677" y="2694"/>
                    <a:pt x="677" y="2696"/>
                    <a:pt x="679" y="2696"/>
                  </a:cubicBezTo>
                  <a:cubicBezTo>
                    <a:pt x="761" y="2739"/>
                    <a:pt x="843" y="2776"/>
                    <a:pt x="917" y="2809"/>
                  </a:cubicBezTo>
                  <a:cubicBezTo>
                    <a:pt x="946" y="2819"/>
                    <a:pt x="983" y="2836"/>
                    <a:pt x="1024" y="2846"/>
                  </a:cubicBezTo>
                  <a:cubicBezTo>
                    <a:pt x="1051" y="2852"/>
                    <a:pt x="1081" y="2856"/>
                    <a:pt x="1110" y="2858"/>
                  </a:cubicBezTo>
                  <a:lnTo>
                    <a:pt x="1128" y="2858"/>
                  </a:lnTo>
                  <a:cubicBezTo>
                    <a:pt x="1147" y="2858"/>
                    <a:pt x="1167" y="2856"/>
                    <a:pt x="1184" y="2850"/>
                  </a:cubicBezTo>
                  <a:cubicBezTo>
                    <a:pt x="1192" y="2848"/>
                    <a:pt x="1200" y="2848"/>
                    <a:pt x="1204" y="2848"/>
                  </a:cubicBezTo>
                  <a:cubicBezTo>
                    <a:pt x="1245" y="2842"/>
                    <a:pt x="1282" y="2821"/>
                    <a:pt x="1317" y="2805"/>
                  </a:cubicBezTo>
                  <a:lnTo>
                    <a:pt x="1327" y="2799"/>
                  </a:lnTo>
                  <a:cubicBezTo>
                    <a:pt x="1356" y="2786"/>
                    <a:pt x="1383" y="2766"/>
                    <a:pt x="1405" y="2745"/>
                  </a:cubicBezTo>
                  <a:cubicBezTo>
                    <a:pt x="1414" y="2739"/>
                    <a:pt x="1418" y="2735"/>
                    <a:pt x="1426" y="2729"/>
                  </a:cubicBezTo>
                  <a:cubicBezTo>
                    <a:pt x="1436" y="2721"/>
                    <a:pt x="1446" y="2711"/>
                    <a:pt x="1457" y="2700"/>
                  </a:cubicBezTo>
                  <a:cubicBezTo>
                    <a:pt x="1481" y="2676"/>
                    <a:pt x="1510" y="2647"/>
                    <a:pt x="1541" y="2608"/>
                  </a:cubicBezTo>
                  <a:cubicBezTo>
                    <a:pt x="1650" y="2475"/>
                    <a:pt x="1736" y="2327"/>
                    <a:pt x="1797" y="2212"/>
                  </a:cubicBezTo>
                  <a:cubicBezTo>
                    <a:pt x="1875" y="2068"/>
                    <a:pt x="1941" y="1937"/>
                    <a:pt x="2000" y="1808"/>
                  </a:cubicBezTo>
                  <a:cubicBezTo>
                    <a:pt x="2019" y="1773"/>
                    <a:pt x="2035" y="1734"/>
                    <a:pt x="2054" y="1699"/>
                  </a:cubicBezTo>
                  <a:cubicBezTo>
                    <a:pt x="2066" y="1670"/>
                    <a:pt x="2082" y="1642"/>
                    <a:pt x="2095" y="1613"/>
                  </a:cubicBezTo>
                  <a:cubicBezTo>
                    <a:pt x="2136" y="1529"/>
                    <a:pt x="2169" y="1445"/>
                    <a:pt x="2197" y="1371"/>
                  </a:cubicBezTo>
                  <a:cubicBezTo>
                    <a:pt x="2216" y="1324"/>
                    <a:pt x="2234" y="1279"/>
                    <a:pt x="2255" y="1231"/>
                  </a:cubicBezTo>
                  <a:cubicBezTo>
                    <a:pt x="2288" y="1151"/>
                    <a:pt x="2320" y="1069"/>
                    <a:pt x="2349" y="985"/>
                  </a:cubicBezTo>
                  <a:lnTo>
                    <a:pt x="2361" y="942"/>
                  </a:lnTo>
                  <a:cubicBezTo>
                    <a:pt x="2380" y="885"/>
                    <a:pt x="2398" y="827"/>
                    <a:pt x="2421" y="770"/>
                  </a:cubicBezTo>
                  <a:cubicBezTo>
                    <a:pt x="2442" y="714"/>
                    <a:pt x="2454" y="653"/>
                    <a:pt x="2466" y="593"/>
                  </a:cubicBezTo>
                  <a:lnTo>
                    <a:pt x="2472" y="567"/>
                  </a:lnTo>
                  <a:cubicBezTo>
                    <a:pt x="2487" y="495"/>
                    <a:pt x="2501" y="419"/>
                    <a:pt x="2511" y="355"/>
                  </a:cubicBezTo>
                  <a:cubicBezTo>
                    <a:pt x="2517" y="314"/>
                    <a:pt x="2524" y="273"/>
                    <a:pt x="2528" y="232"/>
                  </a:cubicBezTo>
                  <a:cubicBezTo>
                    <a:pt x="2546" y="132"/>
                    <a:pt x="2491" y="41"/>
                    <a:pt x="2396" y="11"/>
                  </a:cubicBezTo>
                  <a:cubicBezTo>
                    <a:pt x="2372" y="4"/>
                    <a:pt x="2347" y="0"/>
                    <a:pt x="2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0"/>
            <p:cNvSpPr/>
            <p:nvPr/>
          </p:nvSpPr>
          <p:spPr>
            <a:xfrm>
              <a:off x="6795348" y="1675568"/>
              <a:ext cx="16293" cy="14115"/>
            </a:xfrm>
            <a:custGeom>
              <a:avLst/>
              <a:gdLst/>
              <a:ahLst/>
              <a:cxnLst/>
              <a:rect l="l" t="t" r="r" b="b"/>
              <a:pathLst>
                <a:path w="329" h="285" extrusionOk="0">
                  <a:moveTo>
                    <a:pt x="162" y="257"/>
                  </a:moveTo>
                  <a:cubicBezTo>
                    <a:pt x="159" y="259"/>
                    <a:pt x="157" y="260"/>
                    <a:pt x="155" y="262"/>
                  </a:cubicBezTo>
                  <a:lnTo>
                    <a:pt x="155" y="262"/>
                  </a:lnTo>
                  <a:cubicBezTo>
                    <a:pt x="158" y="261"/>
                    <a:pt x="159" y="260"/>
                    <a:pt x="162" y="257"/>
                  </a:cubicBezTo>
                  <a:close/>
                  <a:moveTo>
                    <a:pt x="224" y="1"/>
                  </a:moveTo>
                  <a:cubicBezTo>
                    <a:pt x="207" y="7"/>
                    <a:pt x="187" y="11"/>
                    <a:pt x="168" y="25"/>
                  </a:cubicBezTo>
                  <a:cubicBezTo>
                    <a:pt x="148" y="40"/>
                    <a:pt x="125" y="56"/>
                    <a:pt x="105" y="70"/>
                  </a:cubicBezTo>
                  <a:cubicBezTo>
                    <a:pt x="76" y="93"/>
                    <a:pt x="51" y="113"/>
                    <a:pt x="25" y="142"/>
                  </a:cubicBezTo>
                  <a:cubicBezTo>
                    <a:pt x="0" y="171"/>
                    <a:pt x="4" y="220"/>
                    <a:pt x="25" y="251"/>
                  </a:cubicBezTo>
                  <a:cubicBezTo>
                    <a:pt x="41" y="267"/>
                    <a:pt x="62" y="282"/>
                    <a:pt x="84" y="284"/>
                  </a:cubicBezTo>
                  <a:cubicBezTo>
                    <a:pt x="87" y="284"/>
                    <a:pt x="89" y="284"/>
                    <a:pt x="91" y="284"/>
                  </a:cubicBezTo>
                  <a:cubicBezTo>
                    <a:pt x="110" y="284"/>
                    <a:pt x="126" y="277"/>
                    <a:pt x="143" y="268"/>
                  </a:cubicBezTo>
                  <a:lnTo>
                    <a:pt x="143" y="268"/>
                  </a:lnTo>
                  <a:cubicBezTo>
                    <a:pt x="142" y="268"/>
                    <a:pt x="142" y="270"/>
                    <a:pt x="142" y="271"/>
                  </a:cubicBezTo>
                  <a:cubicBezTo>
                    <a:pt x="144" y="267"/>
                    <a:pt x="146" y="267"/>
                    <a:pt x="148" y="265"/>
                  </a:cubicBezTo>
                  <a:cubicBezTo>
                    <a:pt x="151" y="264"/>
                    <a:pt x="153" y="263"/>
                    <a:pt x="155" y="262"/>
                  </a:cubicBezTo>
                  <a:lnTo>
                    <a:pt x="155" y="262"/>
                  </a:lnTo>
                  <a:cubicBezTo>
                    <a:pt x="154" y="262"/>
                    <a:pt x="153" y="263"/>
                    <a:pt x="152" y="263"/>
                  </a:cubicBezTo>
                  <a:cubicBezTo>
                    <a:pt x="197" y="235"/>
                    <a:pt x="238" y="204"/>
                    <a:pt x="281" y="171"/>
                  </a:cubicBezTo>
                  <a:cubicBezTo>
                    <a:pt x="322" y="140"/>
                    <a:pt x="328" y="79"/>
                    <a:pt x="298" y="38"/>
                  </a:cubicBezTo>
                  <a:cubicBezTo>
                    <a:pt x="279" y="15"/>
                    <a:pt x="250" y="1"/>
                    <a:pt x="224"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0"/>
            <p:cNvSpPr/>
            <p:nvPr/>
          </p:nvSpPr>
          <p:spPr>
            <a:xfrm>
              <a:off x="6805598" y="1693148"/>
              <a:ext cx="16788" cy="22881"/>
            </a:xfrm>
            <a:custGeom>
              <a:avLst/>
              <a:gdLst/>
              <a:ahLst/>
              <a:cxnLst/>
              <a:rect l="l" t="t" r="r" b="b"/>
              <a:pathLst>
                <a:path w="339" h="462" extrusionOk="0">
                  <a:moveTo>
                    <a:pt x="203" y="1"/>
                  </a:moveTo>
                  <a:cubicBezTo>
                    <a:pt x="152" y="9"/>
                    <a:pt x="105" y="40"/>
                    <a:pt x="88" y="85"/>
                  </a:cubicBezTo>
                  <a:cubicBezTo>
                    <a:pt x="74" y="122"/>
                    <a:pt x="62" y="156"/>
                    <a:pt x="49" y="189"/>
                  </a:cubicBezTo>
                  <a:cubicBezTo>
                    <a:pt x="43" y="206"/>
                    <a:pt x="37" y="224"/>
                    <a:pt x="31" y="239"/>
                  </a:cubicBezTo>
                  <a:cubicBezTo>
                    <a:pt x="21" y="269"/>
                    <a:pt x="11" y="300"/>
                    <a:pt x="2" y="331"/>
                  </a:cubicBezTo>
                  <a:cubicBezTo>
                    <a:pt x="0" y="351"/>
                    <a:pt x="2" y="372"/>
                    <a:pt x="11" y="390"/>
                  </a:cubicBezTo>
                  <a:cubicBezTo>
                    <a:pt x="23" y="419"/>
                    <a:pt x="47" y="444"/>
                    <a:pt x="78" y="454"/>
                  </a:cubicBezTo>
                  <a:cubicBezTo>
                    <a:pt x="91" y="459"/>
                    <a:pt x="106" y="461"/>
                    <a:pt x="120" y="461"/>
                  </a:cubicBezTo>
                  <a:cubicBezTo>
                    <a:pt x="136" y="461"/>
                    <a:pt x="152" y="458"/>
                    <a:pt x="166" y="452"/>
                  </a:cubicBezTo>
                  <a:cubicBezTo>
                    <a:pt x="197" y="440"/>
                    <a:pt x="218" y="415"/>
                    <a:pt x="232" y="384"/>
                  </a:cubicBezTo>
                  <a:cubicBezTo>
                    <a:pt x="265" y="316"/>
                    <a:pt x="287" y="241"/>
                    <a:pt x="316" y="167"/>
                  </a:cubicBezTo>
                  <a:cubicBezTo>
                    <a:pt x="339" y="105"/>
                    <a:pt x="308" y="33"/>
                    <a:pt x="246" y="9"/>
                  </a:cubicBezTo>
                  <a:cubicBezTo>
                    <a:pt x="234" y="3"/>
                    <a:pt x="218" y="1"/>
                    <a:pt x="203"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0"/>
            <p:cNvSpPr/>
            <p:nvPr/>
          </p:nvSpPr>
          <p:spPr>
            <a:xfrm>
              <a:off x="6763853" y="1705430"/>
              <a:ext cx="20948" cy="19364"/>
            </a:xfrm>
            <a:custGeom>
              <a:avLst/>
              <a:gdLst/>
              <a:ahLst/>
              <a:cxnLst/>
              <a:rect l="l" t="t" r="r" b="b"/>
              <a:pathLst>
                <a:path w="423" h="391" extrusionOk="0">
                  <a:moveTo>
                    <a:pt x="248" y="1"/>
                  </a:moveTo>
                  <a:cubicBezTo>
                    <a:pt x="238" y="1"/>
                    <a:pt x="234" y="3"/>
                    <a:pt x="226" y="3"/>
                  </a:cubicBezTo>
                  <a:cubicBezTo>
                    <a:pt x="185" y="9"/>
                    <a:pt x="154" y="32"/>
                    <a:pt x="125" y="62"/>
                  </a:cubicBezTo>
                  <a:cubicBezTo>
                    <a:pt x="105" y="85"/>
                    <a:pt x="84" y="112"/>
                    <a:pt x="64" y="134"/>
                  </a:cubicBezTo>
                  <a:cubicBezTo>
                    <a:pt x="55" y="142"/>
                    <a:pt x="49" y="153"/>
                    <a:pt x="41" y="161"/>
                  </a:cubicBezTo>
                  <a:cubicBezTo>
                    <a:pt x="0" y="208"/>
                    <a:pt x="4" y="288"/>
                    <a:pt x="43" y="335"/>
                  </a:cubicBezTo>
                  <a:cubicBezTo>
                    <a:pt x="57" y="356"/>
                    <a:pt x="80" y="370"/>
                    <a:pt x="105" y="380"/>
                  </a:cubicBezTo>
                  <a:cubicBezTo>
                    <a:pt x="122" y="387"/>
                    <a:pt x="142" y="391"/>
                    <a:pt x="161" y="391"/>
                  </a:cubicBezTo>
                  <a:cubicBezTo>
                    <a:pt x="180" y="391"/>
                    <a:pt x="197" y="387"/>
                    <a:pt x="211" y="378"/>
                  </a:cubicBezTo>
                  <a:cubicBezTo>
                    <a:pt x="246" y="360"/>
                    <a:pt x="271" y="345"/>
                    <a:pt x="298" y="319"/>
                  </a:cubicBezTo>
                  <a:cubicBezTo>
                    <a:pt x="322" y="296"/>
                    <a:pt x="347" y="267"/>
                    <a:pt x="369" y="243"/>
                  </a:cubicBezTo>
                  <a:cubicBezTo>
                    <a:pt x="423" y="181"/>
                    <a:pt x="402" y="79"/>
                    <a:pt x="339" y="32"/>
                  </a:cubicBezTo>
                  <a:cubicBezTo>
                    <a:pt x="312" y="11"/>
                    <a:pt x="279" y="1"/>
                    <a:pt x="248"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0"/>
            <p:cNvSpPr/>
            <p:nvPr/>
          </p:nvSpPr>
          <p:spPr>
            <a:xfrm>
              <a:off x="6576468" y="1739502"/>
              <a:ext cx="52593" cy="37936"/>
            </a:xfrm>
            <a:custGeom>
              <a:avLst/>
              <a:gdLst/>
              <a:ahLst/>
              <a:cxnLst/>
              <a:rect l="l" t="t" r="r" b="b"/>
              <a:pathLst>
                <a:path w="1062" h="766" extrusionOk="0">
                  <a:moveTo>
                    <a:pt x="370" y="0"/>
                  </a:moveTo>
                  <a:cubicBezTo>
                    <a:pt x="346" y="0"/>
                    <a:pt x="321" y="2"/>
                    <a:pt x="296" y="2"/>
                  </a:cubicBezTo>
                  <a:cubicBezTo>
                    <a:pt x="266" y="6"/>
                    <a:pt x="237" y="8"/>
                    <a:pt x="206" y="16"/>
                  </a:cubicBezTo>
                  <a:cubicBezTo>
                    <a:pt x="159" y="27"/>
                    <a:pt x="124" y="33"/>
                    <a:pt x="85" y="62"/>
                  </a:cubicBezTo>
                  <a:cubicBezTo>
                    <a:pt x="28" y="105"/>
                    <a:pt x="1" y="177"/>
                    <a:pt x="3" y="248"/>
                  </a:cubicBezTo>
                  <a:cubicBezTo>
                    <a:pt x="3" y="277"/>
                    <a:pt x="9" y="304"/>
                    <a:pt x="17" y="328"/>
                  </a:cubicBezTo>
                  <a:cubicBezTo>
                    <a:pt x="28" y="359"/>
                    <a:pt x="44" y="388"/>
                    <a:pt x="60" y="417"/>
                  </a:cubicBezTo>
                  <a:cubicBezTo>
                    <a:pt x="65" y="421"/>
                    <a:pt x="71" y="427"/>
                    <a:pt x="75" y="433"/>
                  </a:cubicBezTo>
                  <a:cubicBezTo>
                    <a:pt x="91" y="451"/>
                    <a:pt x="110" y="470"/>
                    <a:pt x="124" y="484"/>
                  </a:cubicBezTo>
                  <a:cubicBezTo>
                    <a:pt x="136" y="499"/>
                    <a:pt x="151" y="509"/>
                    <a:pt x="163" y="519"/>
                  </a:cubicBezTo>
                  <a:cubicBezTo>
                    <a:pt x="196" y="546"/>
                    <a:pt x="233" y="572"/>
                    <a:pt x="268" y="595"/>
                  </a:cubicBezTo>
                  <a:cubicBezTo>
                    <a:pt x="335" y="638"/>
                    <a:pt x="401" y="679"/>
                    <a:pt x="473" y="714"/>
                  </a:cubicBezTo>
                  <a:cubicBezTo>
                    <a:pt x="516" y="735"/>
                    <a:pt x="565" y="749"/>
                    <a:pt x="612" y="759"/>
                  </a:cubicBezTo>
                  <a:cubicBezTo>
                    <a:pt x="637" y="765"/>
                    <a:pt x="668" y="765"/>
                    <a:pt x="694" y="765"/>
                  </a:cubicBezTo>
                  <a:cubicBezTo>
                    <a:pt x="715" y="765"/>
                    <a:pt x="735" y="761"/>
                    <a:pt x="756" y="757"/>
                  </a:cubicBezTo>
                  <a:cubicBezTo>
                    <a:pt x="771" y="759"/>
                    <a:pt x="787" y="761"/>
                    <a:pt x="803" y="761"/>
                  </a:cubicBezTo>
                  <a:cubicBezTo>
                    <a:pt x="844" y="761"/>
                    <a:pt x="887" y="752"/>
                    <a:pt x="924" y="735"/>
                  </a:cubicBezTo>
                  <a:cubicBezTo>
                    <a:pt x="936" y="726"/>
                    <a:pt x="953" y="718"/>
                    <a:pt x="965" y="714"/>
                  </a:cubicBezTo>
                  <a:cubicBezTo>
                    <a:pt x="980" y="700"/>
                    <a:pt x="994" y="687"/>
                    <a:pt x="1008" y="673"/>
                  </a:cubicBezTo>
                  <a:cubicBezTo>
                    <a:pt x="1027" y="652"/>
                    <a:pt x="1045" y="607"/>
                    <a:pt x="1049" y="581"/>
                  </a:cubicBezTo>
                  <a:cubicBezTo>
                    <a:pt x="1062" y="503"/>
                    <a:pt x="1027" y="427"/>
                    <a:pt x="988" y="361"/>
                  </a:cubicBezTo>
                  <a:cubicBezTo>
                    <a:pt x="977" y="347"/>
                    <a:pt x="965" y="334"/>
                    <a:pt x="955" y="318"/>
                  </a:cubicBezTo>
                  <a:cubicBezTo>
                    <a:pt x="920" y="378"/>
                    <a:pt x="865" y="437"/>
                    <a:pt x="791" y="451"/>
                  </a:cubicBezTo>
                  <a:cubicBezTo>
                    <a:pt x="773" y="455"/>
                    <a:pt x="756" y="457"/>
                    <a:pt x="739" y="457"/>
                  </a:cubicBezTo>
                  <a:cubicBezTo>
                    <a:pt x="696" y="457"/>
                    <a:pt x="654" y="446"/>
                    <a:pt x="614" y="427"/>
                  </a:cubicBezTo>
                  <a:cubicBezTo>
                    <a:pt x="602" y="419"/>
                    <a:pt x="588" y="412"/>
                    <a:pt x="575" y="406"/>
                  </a:cubicBezTo>
                  <a:cubicBezTo>
                    <a:pt x="532" y="380"/>
                    <a:pt x="489" y="351"/>
                    <a:pt x="448" y="318"/>
                  </a:cubicBezTo>
                  <a:cubicBezTo>
                    <a:pt x="421" y="296"/>
                    <a:pt x="397" y="269"/>
                    <a:pt x="380" y="238"/>
                  </a:cubicBezTo>
                  <a:cubicBezTo>
                    <a:pt x="362" y="203"/>
                    <a:pt x="348" y="156"/>
                    <a:pt x="352" y="113"/>
                  </a:cubicBezTo>
                  <a:cubicBezTo>
                    <a:pt x="356" y="84"/>
                    <a:pt x="358" y="53"/>
                    <a:pt x="366" y="29"/>
                  </a:cubicBezTo>
                  <a:cubicBezTo>
                    <a:pt x="368" y="19"/>
                    <a:pt x="372" y="8"/>
                    <a:pt x="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70"/>
            <p:cNvSpPr/>
            <p:nvPr/>
          </p:nvSpPr>
          <p:spPr>
            <a:xfrm>
              <a:off x="6595087" y="1720981"/>
              <a:ext cx="37043" cy="34073"/>
            </a:xfrm>
            <a:custGeom>
              <a:avLst/>
              <a:gdLst/>
              <a:ahLst/>
              <a:cxnLst/>
              <a:rect l="l" t="t" r="r" b="b"/>
              <a:pathLst>
                <a:path w="748" h="688" extrusionOk="0">
                  <a:moveTo>
                    <a:pt x="236" y="1"/>
                  </a:moveTo>
                  <a:cubicBezTo>
                    <a:pt x="185" y="75"/>
                    <a:pt x="134" y="146"/>
                    <a:pt x="82" y="222"/>
                  </a:cubicBezTo>
                  <a:cubicBezTo>
                    <a:pt x="62" y="253"/>
                    <a:pt x="41" y="288"/>
                    <a:pt x="23" y="319"/>
                  </a:cubicBezTo>
                  <a:lnTo>
                    <a:pt x="0" y="372"/>
                  </a:lnTo>
                  <a:cubicBezTo>
                    <a:pt x="17" y="372"/>
                    <a:pt x="37" y="372"/>
                    <a:pt x="56" y="376"/>
                  </a:cubicBezTo>
                  <a:cubicBezTo>
                    <a:pt x="91" y="382"/>
                    <a:pt x="126" y="393"/>
                    <a:pt x="160" y="403"/>
                  </a:cubicBezTo>
                  <a:cubicBezTo>
                    <a:pt x="261" y="432"/>
                    <a:pt x="353" y="468"/>
                    <a:pt x="435" y="534"/>
                  </a:cubicBezTo>
                  <a:cubicBezTo>
                    <a:pt x="491" y="577"/>
                    <a:pt x="538" y="631"/>
                    <a:pt x="581" y="688"/>
                  </a:cubicBezTo>
                  <a:cubicBezTo>
                    <a:pt x="589" y="674"/>
                    <a:pt x="597" y="663"/>
                    <a:pt x="601" y="651"/>
                  </a:cubicBezTo>
                  <a:cubicBezTo>
                    <a:pt x="638" y="577"/>
                    <a:pt x="671" y="503"/>
                    <a:pt x="702" y="425"/>
                  </a:cubicBezTo>
                  <a:lnTo>
                    <a:pt x="747" y="325"/>
                  </a:lnTo>
                  <a:cubicBezTo>
                    <a:pt x="645" y="259"/>
                    <a:pt x="548" y="187"/>
                    <a:pt x="444" y="126"/>
                  </a:cubicBezTo>
                  <a:cubicBezTo>
                    <a:pt x="374" y="85"/>
                    <a:pt x="304" y="44"/>
                    <a:pt x="236"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0"/>
            <p:cNvSpPr/>
            <p:nvPr/>
          </p:nvSpPr>
          <p:spPr>
            <a:xfrm>
              <a:off x="6579934" y="1665118"/>
              <a:ext cx="121479" cy="90878"/>
            </a:xfrm>
            <a:custGeom>
              <a:avLst/>
              <a:gdLst/>
              <a:ahLst/>
              <a:cxnLst/>
              <a:rect l="l" t="t" r="r" b="b"/>
              <a:pathLst>
                <a:path w="2453" h="1835" extrusionOk="0">
                  <a:moveTo>
                    <a:pt x="704" y="0"/>
                  </a:moveTo>
                  <a:cubicBezTo>
                    <a:pt x="577" y="89"/>
                    <a:pt x="446" y="171"/>
                    <a:pt x="308" y="242"/>
                  </a:cubicBezTo>
                  <a:cubicBezTo>
                    <a:pt x="269" y="263"/>
                    <a:pt x="233" y="283"/>
                    <a:pt x="196" y="304"/>
                  </a:cubicBezTo>
                  <a:cubicBezTo>
                    <a:pt x="138" y="333"/>
                    <a:pt x="93" y="374"/>
                    <a:pt x="56" y="425"/>
                  </a:cubicBezTo>
                  <a:cubicBezTo>
                    <a:pt x="42" y="450"/>
                    <a:pt x="27" y="476"/>
                    <a:pt x="21" y="507"/>
                  </a:cubicBezTo>
                  <a:cubicBezTo>
                    <a:pt x="1" y="583"/>
                    <a:pt x="15" y="653"/>
                    <a:pt x="48" y="722"/>
                  </a:cubicBezTo>
                  <a:cubicBezTo>
                    <a:pt x="77" y="782"/>
                    <a:pt x="128" y="825"/>
                    <a:pt x="177" y="866"/>
                  </a:cubicBezTo>
                  <a:cubicBezTo>
                    <a:pt x="226" y="907"/>
                    <a:pt x="274" y="946"/>
                    <a:pt x="325" y="983"/>
                  </a:cubicBezTo>
                  <a:cubicBezTo>
                    <a:pt x="393" y="1034"/>
                    <a:pt x="464" y="1081"/>
                    <a:pt x="536" y="1129"/>
                  </a:cubicBezTo>
                  <a:cubicBezTo>
                    <a:pt x="606" y="1172"/>
                    <a:pt x="674" y="1213"/>
                    <a:pt x="745" y="1256"/>
                  </a:cubicBezTo>
                  <a:cubicBezTo>
                    <a:pt x="852" y="1317"/>
                    <a:pt x="949" y="1389"/>
                    <a:pt x="1051" y="1457"/>
                  </a:cubicBezTo>
                  <a:cubicBezTo>
                    <a:pt x="1102" y="1490"/>
                    <a:pt x="1154" y="1523"/>
                    <a:pt x="1207" y="1553"/>
                  </a:cubicBezTo>
                  <a:cubicBezTo>
                    <a:pt x="1365" y="1642"/>
                    <a:pt x="1539" y="1689"/>
                    <a:pt x="1706" y="1754"/>
                  </a:cubicBezTo>
                  <a:cubicBezTo>
                    <a:pt x="1779" y="1781"/>
                    <a:pt x="1851" y="1802"/>
                    <a:pt x="1929" y="1818"/>
                  </a:cubicBezTo>
                  <a:cubicBezTo>
                    <a:pt x="1969" y="1826"/>
                    <a:pt x="2012" y="1835"/>
                    <a:pt x="2056" y="1835"/>
                  </a:cubicBezTo>
                  <a:cubicBezTo>
                    <a:pt x="2082" y="1835"/>
                    <a:pt x="2109" y="1831"/>
                    <a:pt x="2134" y="1822"/>
                  </a:cubicBezTo>
                  <a:cubicBezTo>
                    <a:pt x="2167" y="1810"/>
                    <a:pt x="2202" y="1800"/>
                    <a:pt x="2233" y="1777"/>
                  </a:cubicBezTo>
                  <a:lnTo>
                    <a:pt x="2294" y="1730"/>
                  </a:lnTo>
                  <a:cubicBezTo>
                    <a:pt x="2319" y="1705"/>
                    <a:pt x="2339" y="1679"/>
                    <a:pt x="2354" y="1648"/>
                  </a:cubicBezTo>
                  <a:cubicBezTo>
                    <a:pt x="2411" y="1549"/>
                    <a:pt x="2413" y="1428"/>
                    <a:pt x="2426" y="1317"/>
                  </a:cubicBezTo>
                  <a:cubicBezTo>
                    <a:pt x="2436" y="1235"/>
                    <a:pt x="2438" y="1155"/>
                    <a:pt x="2444" y="1073"/>
                  </a:cubicBezTo>
                  <a:cubicBezTo>
                    <a:pt x="2446" y="1043"/>
                    <a:pt x="2448" y="1012"/>
                    <a:pt x="2452" y="985"/>
                  </a:cubicBezTo>
                  <a:cubicBezTo>
                    <a:pt x="2391" y="958"/>
                    <a:pt x="2331" y="934"/>
                    <a:pt x="2270" y="905"/>
                  </a:cubicBezTo>
                  <a:lnTo>
                    <a:pt x="2225" y="885"/>
                  </a:lnTo>
                  <a:lnTo>
                    <a:pt x="2163" y="858"/>
                  </a:lnTo>
                  <a:cubicBezTo>
                    <a:pt x="2104" y="833"/>
                    <a:pt x="2046" y="811"/>
                    <a:pt x="1991" y="784"/>
                  </a:cubicBezTo>
                  <a:cubicBezTo>
                    <a:pt x="1933" y="759"/>
                    <a:pt x="1880" y="731"/>
                    <a:pt x="1827" y="702"/>
                  </a:cubicBezTo>
                  <a:cubicBezTo>
                    <a:pt x="1800" y="690"/>
                    <a:pt x="1775" y="677"/>
                    <a:pt x="1753" y="663"/>
                  </a:cubicBezTo>
                  <a:cubicBezTo>
                    <a:pt x="1728" y="651"/>
                    <a:pt x="1706" y="640"/>
                    <a:pt x="1679" y="628"/>
                  </a:cubicBezTo>
                  <a:cubicBezTo>
                    <a:pt x="1621" y="597"/>
                    <a:pt x="1560" y="569"/>
                    <a:pt x="1498" y="536"/>
                  </a:cubicBezTo>
                  <a:cubicBezTo>
                    <a:pt x="1457" y="513"/>
                    <a:pt x="1416" y="489"/>
                    <a:pt x="1377" y="466"/>
                  </a:cubicBezTo>
                  <a:cubicBezTo>
                    <a:pt x="1344" y="448"/>
                    <a:pt x="1312" y="427"/>
                    <a:pt x="1275" y="411"/>
                  </a:cubicBezTo>
                  <a:lnTo>
                    <a:pt x="1252" y="396"/>
                  </a:lnTo>
                  <a:cubicBezTo>
                    <a:pt x="1221" y="380"/>
                    <a:pt x="1191" y="363"/>
                    <a:pt x="1162" y="343"/>
                  </a:cubicBezTo>
                  <a:cubicBezTo>
                    <a:pt x="1127" y="320"/>
                    <a:pt x="1092" y="298"/>
                    <a:pt x="1063" y="277"/>
                  </a:cubicBezTo>
                  <a:cubicBezTo>
                    <a:pt x="1061" y="277"/>
                    <a:pt x="1061" y="273"/>
                    <a:pt x="1059" y="273"/>
                  </a:cubicBezTo>
                  <a:lnTo>
                    <a:pt x="1051" y="269"/>
                  </a:lnTo>
                  <a:cubicBezTo>
                    <a:pt x="1043" y="263"/>
                    <a:pt x="1037" y="259"/>
                    <a:pt x="1026" y="249"/>
                  </a:cubicBezTo>
                  <a:lnTo>
                    <a:pt x="1012" y="238"/>
                  </a:lnTo>
                  <a:cubicBezTo>
                    <a:pt x="990" y="220"/>
                    <a:pt x="969" y="205"/>
                    <a:pt x="949" y="187"/>
                  </a:cubicBezTo>
                  <a:lnTo>
                    <a:pt x="918" y="160"/>
                  </a:lnTo>
                  <a:cubicBezTo>
                    <a:pt x="905" y="150"/>
                    <a:pt x="893" y="144"/>
                    <a:pt x="881" y="132"/>
                  </a:cubicBezTo>
                  <a:cubicBezTo>
                    <a:pt x="858" y="119"/>
                    <a:pt x="840" y="105"/>
                    <a:pt x="819" y="89"/>
                  </a:cubicBezTo>
                  <a:cubicBezTo>
                    <a:pt x="778" y="58"/>
                    <a:pt x="737" y="25"/>
                    <a:pt x="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70"/>
            <p:cNvSpPr/>
            <p:nvPr/>
          </p:nvSpPr>
          <p:spPr>
            <a:xfrm>
              <a:off x="6598455" y="1521352"/>
              <a:ext cx="163820" cy="194732"/>
            </a:xfrm>
            <a:custGeom>
              <a:avLst/>
              <a:gdLst/>
              <a:ahLst/>
              <a:cxnLst/>
              <a:rect l="l" t="t" r="r" b="b"/>
              <a:pathLst>
                <a:path w="3308" h="3932" extrusionOk="0">
                  <a:moveTo>
                    <a:pt x="1455" y="1617"/>
                  </a:moveTo>
                  <a:cubicBezTo>
                    <a:pt x="1473" y="1617"/>
                    <a:pt x="1494" y="1623"/>
                    <a:pt x="1508" y="1635"/>
                  </a:cubicBezTo>
                  <a:cubicBezTo>
                    <a:pt x="1549" y="1666"/>
                    <a:pt x="1555" y="1720"/>
                    <a:pt x="1526" y="1761"/>
                  </a:cubicBezTo>
                  <a:cubicBezTo>
                    <a:pt x="1483" y="1826"/>
                    <a:pt x="1438" y="1890"/>
                    <a:pt x="1401" y="1953"/>
                  </a:cubicBezTo>
                  <a:cubicBezTo>
                    <a:pt x="1393" y="1970"/>
                    <a:pt x="1385" y="1984"/>
                    <a:pt x="1381" y="2001"/>
                  </a:cubicBezTo>
                  <a:lnTo>
                    <a:pt x="1381" y="2007"/>
                  </a:lnTo>
                  <a:lnTo>
                    <a:pt x="1381" y="2013"/>
                  </a:lnTo>
                  <a:cubicBezTo>
                    <a:pt x="1381" y="2015"/>
                    <a:pt x="1383" y="2017"/>
                    <a:pt x="1383" y="2021"/>
                  </a:cubicBezTo>
                  <a:cubicBezTo>
                    <a:pt x="1393" y="2035"/>
                    <a:pt x="1403" y="2048"/>
                    <a:pt x="1416" y="2062"/>
                  </a:cubicBezTo>
                  <a:cubicBezTo>
                    <a:pt x="1424" y="2068"/>
                    <a:pt x="1432" y="2074"/>
                    <a:pt x="1438" y="2079"/>
                  </a:cubicBezTo>
                  <a:cubicBezTo>
                    <a:pt x="1446" y="2083"/>
                    <a:pt x="1455" y="2087"/>
                    <a:pt x="1463" y="2089"/>
                  </a:cubicBezTo>
                  <a:cubicBezTo>
                    <a:pt x="1471" y="2089"/>
                    <a:pt x="1477" y="2093"/>
                    <a:pt x="1485" y="2093"/>
                  </a:cubicBezTo>
                  <a:cubicBezTo>
                    <a:pt x="1516" y="2089"/>
                    <a:pt x="1545" y="2085"/>
                    <a:pt x="1576" y="2077"/>
                  </a:cubicBezTo>
                  <a:cubicBezTo>
                    <a:pt x="1588" y="2072"/>
                    <a:pt x="1600" y="2068"/>
                    <a:pt x="1611" y="2062"/>
                  </a:cubicBezTo>
                  <a:cubicBezTo>
                    <a:pt x="1645" y="2038"/>
                    <a:pt x="1672" y="2013"/>
                    <a:pt x="1703" y="1986"/>
                  </a:cubicBezTo>
                  <a:cubicBezTo>
                    <a:pt x="1709" y="1982"/>
                    <a:pt x="1713" y="1980"/>
                    <a:pt x="1719" y="1974"/>
                  </a:cubicBezTo>
                  <a:cubicBezTo>
                    <a:pt x="1723" y="1966"/>
                    <a:pt x="1728" y="1962"/>
                    <a:pt x="1732" y="1955"/>
                  </a:cubicBezTo>
                  <a:cubicBezTo>
                    <a:pt x="1746" y="1939"/>
                    <a:pt x="1762" y="1921"/>
                    <a:pt x="1781" y="1904"/>
                  </a:cubicBezTo>
                  <a:cubicBezTo>
                    <a:pt x="1789" y="1898"/>
                    <a:pt x="1797" y="1890"/>
                    <a:pt x="1808" y="1888"/>
                  </a:cubicBezTo>
                  <a:cubicBezTo>
                    <a:pt x="1822" y="1882"/>
                    <a:pt x="1834" y="1882"/>
                    <a:pt x="1846" y="1882"/>
                  </a:cubicBezTo>
                  <a:cubicBezTo>
                    <a:pt x="1865" y="1882"/>
                    <a:pt x="1885" y="1894"/>
                    <a:pt x="1896" y="1910"/>
                  </a:cubicBezTo>
                  <a:cubicBezTo>
                    <a:pt x="1906" y="1923"/>
                    <a:pt x="1914" y="1945"/>
                    <a:pt x="1910" y="1964"/>
                  </a:cubicBezTo>
                  <a:cubicBezTo>
                    <a:pt x="1908" y="1972"/>
                    <a:pt x="1906" y="1980"/>
                    <a:pt x="1906" y="1986"/>
                  </a:cubicBezTo>
                  <a:cubicBezTo>
                    <a:pt x="1904" y="1992"/>
                    <a:pt x="1898" y="1996"/>
                    <a:pt x="1896" y="2005"/>
                  </a:cubicBezTo>
                  <a:cubicBezTo>
                    <a:pt x="1894" y="2011"/>
                    <a:pt x="1892" y="2013"/>
                    <a:pt x="1888" y="2017"/>
                  </a:cubicBezTo>
                  <a:cubicBezTo>
                    <a:pt x="1883" y="2023"/>
                    <a:pt x="1879" y="2027"/>
                    <a:pt x="1875" y="2035"/>
                  </a:cubicBezTo>
                  <a:cubicBezTo>
                    <a:pt x="1867" y="2046"/>
                    <a:pt x="1859" y="2054"/>
                    <a:pt x="1853" y="2064"/>
                  </a:cubicBezTo>
                  <a:cubicBezTo>
                    <a:pt x="1842" y="2074"/>
                    <a:pt x="1832" y="2087"/>
                    <a:pt x="1822" y="2097"/>
                  </a:cubicBezTo>
                  <a:cubicBezTo>
                    <a:pt x="1812" y="2118"/>
                    <a:pt x="1803" y="2138"/>
                    <a:pt x="1797" y="2159"/>
                  </a:cubicBezTo>
                  <a:cubicBezTo>
                    <a:pt x="1795" y="2175"/>
                    <a:pt x="1793" y="2187"/>
                    <a:pt x="1793" y="2202"/>
                  </a:cubicBezTo>
                  <a:cubicBezTo>
                    <a:pt x="1793" y="2212"/>
                    <a:pt x="1793" y="2226"/>
                    <a:pt x="1795" y="2237"/>
                  </a:cubicBezTo>
                  <a:cubicBezTo>
                    <a:pt x="1797" y="2247"/>
                    <a:pt x="1803" y="2253"/>
                    <a:pt x="1808" y="2261"/>
                  </a:cubicBezTo>
                  <a:cubicBezTo>
                    <a:pt x="1822" y="2282"/>
                    <a:pt x="1836" y="2302"/>
                    <a:pt x="1855" y="2321"/>
                  </a:cubicBezTo>
                  <a:lnTo>
                    <a:pt x="1859" y="2321"/>
                  </a:lnTo>
                  <a:cubicBezTo>
                    <a:pt x="1873" y="2314"/>
                    <a:pt x="1888" y="2308"/>
                    <a:pt x="1900" y="2302"/>
                  </a:cubicBezTo>
                  <a:cubicBezTo>
                    <a:pt x="1910" y="2298"/>
                    <a:pt x="1920" y="2290"/>
                    <a:pt x="1929" y="2282"/>
                  </a:cubicBezTo>
                  <a:cubicBezTo>
                    <a:pt x="1949" y="2243"/>
                    <a:pt x="1978" y="2198"/>
                    <a:pt x="2027" y="2191"/>
                  </a:cubicBezTo>
                  <a:cubicBezTo>
                    <a:pt x="2029" y="2191"/>
                    <a:pt x="2032" y="2191"/>
                    <a:pt x="2034" y="2191"/>
                  </a:cubicBezTo>
                  <a:cubicBezTo>
                    <a:pt x="2057" y="2191"/>
                    <a:pt x="2080" y="2200"/>
                    <a:pt x="2095" y="2220"/>
                  </a:cubicBezTo>
                  <a:cubicBezTo>
                    <a:pt x="2109" y="2237"/>
                    <a:pt x="2111" y="2253"/>
                    <a:pt x="2111" y="2273"/>
                  </a:cubicBezTo>
                  <a:cubicBezTo>
                    <a:pt x="2111" y="2294"/>
                    <a:pt x="2099" y="2314"/>
                    <a:pt x="2084" y="2331"/>
                  </a:cubicBezTo>
                  <a:cubicBezTo>
                    <a:pt x="2082" y="2335"/>
                    <a:pt x="2082" y="2341"/>
                    <a:pt x="2080" y="2345"/>
                  </a:cubicBezTo>
                  <a:cubicBezTo>
                    <a:pt x="2078" y="2364"/>
                    <a:pt x="2074" y="2384"/>
                    <a:pt x="2074" y="2403"/>
                  </a:cubicBezTo>
                  <a:cubicBezTo>
                    <a:pt x="2074" y="2411"/>
                    <a:pt x="2078" y="2417"/>
                    <a:pt x="2078" y="2425"/>
                  </a:cubicBezTo>
                  <a:cubicBezTo>
                    <a:pt x="2082" y="2442"/>
                    <a:pt x="2089" y="2454"/>
                    <a:pt x="2095" y="2468"/>
                  </a:cubicBezTo>
                  <a:cubicBezTo>
                    <a:pt x="2099" y="2472"/>
                    <a:pt x="2101" y="2477"/>
                    <a:pt x="2103" y="2479"/>
                  </a:cubicBezTo>
                  <a:cubicBezTo>
                    <a:pt x="2111" y="2485"/>
                    <a:pt x="2115" y="2489"/>
                    <a:pt x="2123" y="2495"/>
                  </a:cubicBezTo>
                  <a:cubicBezTo>
                    <a:pt x="2126" y="2495"/>
                    <a:pt x="2130" y="2497"/>
                    <a:pt x="2132" y="2497"/>
                  </a:cubicBezTo>
                  <a:cubicBezTo>
                    <a:pt x="2140" y="2499"/>
                    <a:pt x="2150" y="2499"/>
                    <a:pt x="2158" y="2499"/>
                  </a:cubicBezTo>
                  <a:lnTo>
                    <a:pt x="2162" y="2499"/>
                  </a:lnTo>
                  <a:cubicBezTo>
                    <a:pt x="2175" y="2495"/>
                    <a:pt x="2189" y="2489"/>
                    <a:pt x="2199" y="2483"/>
                  </a:cubicBezTo>
                  <a:cubicBezTo>
                    <a:pt x="2224" y="2466"/>
                    <a:pt x="2247" y="2448"/>
                    <a:pt x="2271" y="2431"/>
                  </a:cubicBezTo>
                  <a:cubicBezTo>
                    <a:pt x="2277" y="2423"/>
                    <a:pt x="2283" y="2413"/>
                    <a:pt x="2292" y="2405"/>
                  </a:cubicBezTo>
                  <a:cubicBezTo>
                    <a:pt x="2298" y="2386"/>
                    <a:pt x="2308" y="2374"/>
                    <a:pt x="2325" y="2362"/>
                  </a:cubicBezTo>
                  <a:cubicBezTo>
                    <a:pt x="2333" y="2356"/>
                    <a:pt x="2339" y="2351"/>
                    <a:pt x="2347" y="2349"/>
                  </a:cubicBezTo>
                  <a:cubicBezTo>
                    <a:pt x="2360" y="2344"/>
                    <a:pt x="2374" y="2342"/>
                    <a:pt x="2387" y="2342"/>
                  </a:cubicBezTo>
                  <a:cubicBezTo>
                    <a:pt x="2400" y="2342"/>
                    <a:pt x="2414" y="2344"/>
                    <a:pt x="2427" y="2349"/>
                  </a:cubicBezTo>
                  <a:cubicBezTo>
                    <a:pt x="2470" y="2366"/>
                    <a:pt x="2503" y="2431"/>
                    <a:pt x="2480" y="2483"/>
                  </a:cubicBezTo>
                  <a:cubicBezTo>
                    <a:pt x="2468" y="2509"/>
                    <a:pt x="2452" y="2536"/>
                    <a:pt x="2431" y="2557"/>
                  </a:cubicBezTo>
                  <a:cubicBezTo>
                    <a:pt x="2415" y="2573"/>
                    <a:pt x="2396" y="2591"/>
                    <a:pt x="2372" y="2608"/>
                  </a:cubicBezTo>
                  <a:cubicBezTo>
                    <a:pt x="2343" y="2628"/>
                    <a:pt x="2310" y="2647"/>
                    <a:pt x="2279" y="2663"/>
                  </a:cubicBezTo>
                  <a:cubicBezTo>
                    <a:pt x="2267" y="2671"/>
                    <a:pt x="2255" y="2680"/>
                    <a:pt x="2240" y="2682"/>
                  </a:cubicBezTo>
                  <a:cubicBezTo>
                    <a:pt x="2222" y="2686"/>
                    <a:pt x="2203" y="2694"/>
                    <a:pt x="2185" y="2694"/>
                  </a:cubicBezTo>
                  <a:cubicBezTo>
                    <a:pt x="2172" y="2694"/>
                    <a:pt x="2158" y="2695"/>
                    <a:pt x="2145" y="2695"/>
                  </a:cubicBezTo>
                  <a:cubicBezTo>
                    <a:pt x="2131" y="2695"/>
                    <a:pt x="2117" y="2694"/>
                    <a:pt x="2103" y="2690"/>
                  </a:cubicBezTo>
                  <a:cubicBezTo>
                    <a:pt x="2072" y="2682"/>
                    <a:pt x="2048" y="2674"/>
                    <a:pt x="2019" y="2655"/>
                  </a:cubicBezTo>
                  <a:cubicBezTo>
                    <a:pt x="1998" y="2643"/>
                    <a:pt x="1978" y="2624"/>
                    <a:pt x="1963" y="2608"/>
                  </a:cubicBezTo>
                  <a:cubicBezTo>
                    <a:pt x="1943" y="2581"/>
                    <a:pt x="1927" y="2557"/>
                    <a:pt x="1916" y="2526"/>
                  </a:cubicBezTo>
                  <a:cubicBezTo>
                    <a:pt x="1912" y="2505"/>
                    <a:pt x="1904" y="2485"/>
                    <a:pt x="1902" y="2462"/>
                  </a:cubicBezTo>
                  <a:cubicBezTo>
                    <a:pt x="1887" y="2466"/>
                    <a:pt x="1870" y="2469"/>
                    <a:pt x="1854" y="2469"/>
                  </a:cubicBezTo>
                  <a:cubicBezTo>
                    <a:pt x="1850" y="2469"/>
                    <a:pt x="1846" y="2469"/>
                    <a:pt x="1842" y="2468"/>
                  </a:cubicBezTo>
                  <a:cubicBezTo>
                    <a:pt x="1830" y="2466"/>
                    <a:pt x="1814" y="2466"/>
                    <a:pt x="1801" y="2462"/>
                  </a:cubicBezTo>
                  <a:cubicBezTo>
                    <a:pt x="1789" y="2456"/>
                    <a:pt x="1773" y="2452"/>
                    <a:pt x="1762" y="2442"/>
                  </a:cubicBezTo>
                  <a:cubicBezTo>
                    <a:pt x="1742" y="2425"/>
                    <a:pt x="1721" y="2405"/>
                    <a:pt x="1707" y="2384"/>
                  </a:cubicBezTo>
                  <a:cubicBezTo>
                    <a:pt x="1689" y="2362"/>
                    <a:pt x="1670" y="2335"/>
                    <a:pt x="1660" y="2310"/>
                  </a:cubicBezTo>
                  <a:cubicBezTo>
                    <a:pt x="1650" y="2284"/>
                    <a:pt x="1641" y="2259"/>
                    <a:pt x="1641" y="2230"/>
                  </a:cubicBezTo>
                  <a:cubicBezTo>
                    <a:pt x="1629" y="2237"/>
                    <a:pt x="1617" y="2239"/>
                    <a:pt x="1604" y="2243"/>
                  </a:cubicBezTo>
                  <a:cubicBezTo>
                    <a:pt x="1562" y="2256"/>
                    <a:pt x="1521" y="2264"/>
                    <a:pt x="1478" y="2264"/>
                  </a:cubicBezTo>
                  <a:cubicBezTo>
                    <a:pt x="1473" y="2264"/>
                    <a:pt x="1468" y="2263"/>
                    <a:pt x="1463" y="2263"/>
                  </a:cubicBezTo>
                  <a:cubicBezTo>
                    <a:pt x="1426" y="2261"/>
                    <a:pt x="1393" y="2251"/>
                    <a:pt x="1360" y="2232"/>
                  </a:cubicBezTo>
                  <a:cubicBezTo>
                    <a:pt x="1319" y="2212"/>
                    <a:pt x="1286" y="2185"/>
                    <a:pt x="1258" y="2148"/>
                  </a:cubicBezTo>
                  <a:cubicBezTo>
                    <a:pt x="1235" y="2118"/>
                    <a:pt x="1215" y="2087"/>
                    <a:pt x="1206" y="2048"/>
                  </a:cubicBezTo>
                  <a:cubicBezTo>
                    <a:pt x="1198" y="2005"/>
                    <a:pt x="1204" y="1955"/>
                    <a:pt x="1221" y="1914"/>
                  </a:cubicBezTo>
                  <a:cubicBezTo>
                    <a:pt x="1235" y="1888"/>
                    <a:pt x="1249" y="1859"/>
                    <a:pt x="1266" y="1832"/>
                  </a:cubicBezTo>
                  <a:cubicBezTo>
                    <a:pt x="1303" y="1771"/>
                    <a:pt x="1344" y="1713"/>
                    <a:pt x="1383" y="1654"/>
                  </a:cubicBezTo>
                  <a:cubicBezTo>
                    <a:pt x="1397" y="1631"/>
                    <a:pt x="1426" y="1617"/>
                    <a:pt x="1455" y="1617"/>
                  </a:cubicBezTo>
                  <a:close/>
                  <a:moveTo>
                    <a:pt x="816" y="3254"/>
                  </a:moveTo>
                  <a:cubicBezTo>
                    <a:pt x="822" y="3259"/>
                    <a:pt x="829" y="3264"/>
                    <a:pt x="837" y="3268"/>
                  </a:cubicBezTo>
                  <a:cubicBezTo>
                    <a:pt x="846" y="3274"/>
                    <a:pt x="854" y="3279"/>
                    <a:pt x="864" y="3283"/>
                  </a:cubicBezTo>
                  <a:lnTo>
                    <a:pt x="864" y="3283"/>
                  </a:lnTo>
                  <a:cubicBezTo>
                    <a:pt x="848" y="3273"/>
                    <a:pt x="832" y="3263"/>
                    <a:pt x="816" y="3254"/>
                  </a:cubicBezTo>
                  <a:close/>
                  <a:moveTo>
                    <a:pt x="3065" y="0"/>
                  </a:moveTo>
                  <a:cubicBezTo>
                    <a:pt x="3036" y="0"/>
                    <a:pt x="3004" y="6"/>
                    <a:pt x="2973" y="15"/>
                  </a:cubicBezTo>
                  <a:cubicBezTo>
                    <a:pt x="2930" y="27"/>
                    <a:pt x="2883" y="47"/>
                    <a:pt x="2827" y="82"/>
                  </a:cubicBezTo>
                  <a:cubicBezTo>
                    <a:pt x="2749" y="127"/>
                    <a:pt x="2675" y="175"/>
                    <a:pt x="2604" y="222"/>
                  </a:cubicBezTo>
                  <a:cubicBezTo>
                    <a:pt x="2437" y="335"/>
                    <a:pt x="2273" y="452"/>
                    <a:pt x="2117" y="567"/>
                  </a:cubicBezTo>
                  <a:cubicBezTo>
                    <a:pt x="2027" y="630"/>
                    <a:pt x="1937" y="698"/>
                    <a:pt x="1846" y="763"/>
                  </a:cubicBezTo>
                  <a:cubicBezTo>
                    <a:pt x="1771" y="821"/>
                    <a:pt x="1697" y="874"/>
                    <a:pt x="1619" y="930"/>
                  </a:cubicBezTo>
                  <a:cubicBezTo>
                    <a:pt x="1492" y="1022"/>
                    <a:pt x="1362" y="1129"/>
                    <a:pt x="1241" y="1225"/>
                  </a:cubicBezTo>
                  <a:cubicBezTo>
                    <a:pt x="1208" y="1252"/>
                    <a:pt x="1178" y="1276"/>
                    <a:pt x="1145" y="1305"/>
                  </a:cubicBezTo>
                  <a:cubicBezTo>
                    <a:pt x="995" y="1422"/>
                    <a:pt x="827" y="1562"/>
                    <a:pt x="661" y="1699"/>
                  </a:cubicBezTo>
                  <a:cubicBezTo>
                    <a:pt x="488" y="1843"/>
                    <a:pt x="316" y="1992"/>
                    <a:pt x="154" y="2130"/>
                  </a:cubicBezTo>
                  <a:cubicBezTo>
                    <a:pt x="129" y="2154"/>
                    <a:pt x="107" y="2189"/>
                    <a:pt x="96" y="2228"/>
                  </a:cubicBezTo>
                  <a:lnTo>
                    <a:pt x="88" y="2237"/>
                  </a:lnTo>
                  <a:cubicBezTo>
                    <a:pt x="49" y="2271"/>
                    <a:pt x="19" y="2329"/>
                    <a:pt x="10" y="2374"/>
                  </a:cubicBezTo>
                  <a:cubicBezTo>
                    <a:pt x="4" y="2401"/>
                    <a:pt x="0" y="2423"/>
                    <a:pt x="4" y="2448"/>
                  </a:cubicBezTo>
                  <a:cubicBezTo>
                    <a:pt x="8" y="2505"/>
                    <a:pt x="14" y="2526"/>
                    <a:pt x="39" y="2577"/>
                  </a:cubicBezTo>
                  <a:cubicBezTo>
                    <a:pt x="58" y="2618"/>
                    <a:pt x="88" y="2657"/>
                    <a:pt x="119" y="2692"/>
                  </a:cubicBezTo>
                  <a:cubicBezTo>
                    <a:pt x="127" y="2702"/>
                    <a:pt x="133" y="2713"/>
                    <a:pt x="144" y="2723"/>
                  </a:cubicBezTo>
                  <a:cubicBezTo>
                    <a:pt x="170" y="2756"/>
                    <a:pt x="195" y="2784"/>
                    <a:pt x="222" y="2807"/>
                  </a:cubicBezTo>
                  <a:cubicBezTo>
                    <a:pt x="252" y="2836"/>
                    <a:pt x="285" y="2862"/>
                    <a:pt x="318" y="2885"/>
                  </a:cubicBezTo>
                  <a:lnTo>
                    <a:pt x="326" y="2889"/>
                  </a:lnTo>
                  <a:cubicBezTo>
                    <a:pt x="328" y="2893"/>
                    <a:pt x="334" y="2895"/>
                    <a:pt x="337" y="2897"/>
                  </a:cubicBezTo>
                  <a:cubicBezTo>
                    <a:pt x="367" y="2924"/>
                    <a:pt x="408" y="2957"/>
                    <a:pt x="449" y="2987"/>
                  </a:cubicBezTo>
                  <a:cubicBezTo>
                    <a:pt x="470" y="3002"/>
                    <a:pt x="490" y="3016"/>
                    <a:pt x="511" y="3031"/>
                  </a:cubicBezTo>
                  <a:cubicBezTo>
                    <a:pt x="523" y="3039"/>
                    <a:pt x="538" y="3049"/>
                    <a:pt x="550" y="3059"/>
                  </a:cubicBezTo>
                  <a:lnTo>
                    <a:pt x="581" y="3084"/>
                  </a:lnTo>
                  <a:cubicBezTo>
                    <a:pt x="601" y="3102"/>
                    <a:pt x="624" y="3121"/>
                    <a:pt x="644" y="3135"/>
                  </a:cubicBezTo>
                  <a:lnTo>
                    <a:pt x="657" y="3145"/>
                  </a:lnTo>
                  <a:cubicBezTo>
                    <a:pt x="667" y="3154"/>
                    <a:pt x="675" y="3160"/>
                    <a:pt x="683" y="3166"/>
                  </a:cubicBezTo>
                  <a:lnTo>
                    <a:pt x="691" y="3172"/>
                  </a:lnTo>
                  <a:cubicBezTo>
                    <a:pt x="694" y="3172"/>
                    <a:pt x="694" y="3174"/>
                    <a:pt x="696" y="3174"/>
                  </a:cubicBezTo>
                  <a:cubicBezTo>
                    <a:pt x="724" y="3195"/>
                    <a:pt x="757" y="3221"/>
                    <a:pt x="794" y="3242"/>
                  </a:cubicBezTo>
                  <a:cubicBezTo>
                    <a:pt x="801" y="3246"/>
                    <a:pt x="809" y="3250"/>
                    <a:pt x="816" y="3254"/>
                  </a:cubicBezTo>
                  <a:lnTo>
                    <a:pt x="816" y="3254"/>
                  </a:lnTo>
                  <a:cubicBezTo>
                    <a:pt x="805" y="3245"/>
                    <a:pt x="795" y="3235"/>
                    <a:pt x="786" y="3223"/>
                  </a:cubicBezTo>
                  <a:cubicBezTo>
                    <a:pt x="749" y="3174"/>
                    <a:pt x="757" y="3113"/>
                    <a:pt x="780" y="3061"/>
                  </a:cubicBezTo>
                  <a:cubicBezTo>
                    <a:pt x="798" y="3020"/>
                    <a:pt x="821" y="2981"/>
                    <a:pt x="845" y="2944"/>
                  </a:cubicBezTo>
                  <a:cubicBezTo>
                    <a:pt x="870" y="2905"/>
                    <a:pt x="897" y="2866"/>
                    <a:pt x="927" y="2831"/>
                  </a:cubicBezTo>
                  <a:cubicBezTo>
                    <a:pt x="952" y="2797"/>
                    <a:pt x="981" y="2766"/>
                    <a:pt x="1009" y="2735"/>
                  </a:cubicBezTo>
                  <a:cubicBezTo>
                    <a:pt x="1026" y="2715"/>
                    <a:pt x="1046" y="2700"/>
                    <a:pt x="1077" y="2694"/>
                  </a:cubicBezTo>
                  <a:lnTo>
                    <a:pt x="1094" y="2694"/>
                  </a:lnTo>
                  <a:cubicBezTo>
                    <a:pt x="1098" y="2694"/>
                    <a:pt x="1104" y="2698"/>
                    <a:pt x="1108" y="2698"/>
                  </a:cubicBezTo>
                  <a:cubicBezTo>
                    <a:pt x="1126" y="2700"/>
                    <a:pt x="1141" y="2704"/>
                    <a:pt x="1157" y="2715"/>
                  </a:cubicBezTo>
                  <a:cubicBezTo>
                    <a:pt x="1180" y="2731"/>
                    <a:pt x="1192" y="2756"/>
                    <a:pt x="1198" y="2784"/>
                  </a:cubicBezTo>
                  <a:cubicBezTo>
                    <a:pt x="1200" y="2811"/>
                    <a:pt x="1196" y="2842"/>
                    <a:pt x="1178" y="2862"/>
                  </a:cubicBezTo>
                  <a:cubicBezTo>
                    <a:pt x="1172" y="2866"/>
                    <a:pt x="1169" y="2873"/>
                    <a:pt x="1165" y="2875"/>
                  </a:cubicBezTo>
                  <a:cubicBezTo>
                    <a:pt x="1100" y="2946"/>
                    <a:pt x="1042" y="3018"/>
                    <a:pt x="991" y="3098"/>
                  </a:cubicBezTo>
                  <a:lnTo>
                    <a:pt x="1022" y="3090"/>
                  </a:lnTo>
                  <a:cubicBezTo>
                    <a:pt x="1038" y="3084"/>
                    <a:pt x="1055" y="3078"/>
                    <a:pt x="1069" y="3069"/>
                  </a:cubicBezTo>
                  <a:lnTo>
                    <a:pt x="1116" y="3039"/>
                  </a:lnTo>
                  <a:cubicBezTo>
                    <a:pt x="1135" y="3026"/>
                    <a:pt x="1149" y="3012"/>
                    <a:pt x="1167" y="3000"/>
                  </a:cubicBezTo>
                  <a:cubicBezTo>
                    <a:pt x="1185" y="2987"/>
                    <a:pt x="1204" y="2981"/>
                    <a:pt x="1223" y="2981"/>
                  </a:cubicBezTo>
                  <a:cubicBezTo>
                    <a:pt x="1250" y="2981"/>
                    <a:pt x="1275" y="2993"/>
                    <a:pt x="1295" y="3016"/>
                  </a:cubicBezTo>
                  <a:cubicBezTo>
                    <a:pt x="1311" y="3033"/>
                    <a:pt x="1323" y="3061"/>
                    <a:pt x="1315" y="3088"/>
                  </a:cubicBezTo>
                  <a:cubicBezTo>
                    <a:pt x="1313" y="3102"/>
                    <a:pt x="1309" y="3119"/>
                    <a:pt x="1305" y="3133"/>
                  </a:cubicBezTo>
                  <a:cubicBezTo>
                    <a:pt x="1301" y="3154"/>
                    <a:pt x="1299" y="3174"/>
                    <a:pt x="1299" y="3197"/>
                  </a:cubicBezTo>
                  <a:cubicBezTo>
                    <a:pt x="1299" y="3205"/>
                    <a:pt x="1301" y="3211"/>
                    <a:pt x="1301" y="3217"/>
                  </a:cubicBezTo>
                  <a:cubicBezTo>
                    <a:pt x="1305" y="3227"/>
                    <a:pt x="1309" y="3238"/>
                    <a:pt x="1313" y="3248"/>
                  </a:cubicBezTo>
                  <a:cubicBezTo>
                    <a:pt x="1319" y="3254"/>
                    <a:pt x="1323" y="3258"/>
                    <a:pt x="1325" y="3264"/>
                  </a:cubicBezTo>
                  <a:cubicBezTo>
                    <a:pt x="1334" y="3268"/>
                    <a:pt x="1340" y="3275"/>
                    <a:pt x="1346" y="3279"/>
                  </a:cubicBezTo>
                  <a:cubicBezTo>
                    <a:pt x="1352" y="3283"/>
                    <a:pt x="1356" y="3287"/>
                    <a:pt x="1362" y="3289"/>
                  </a:cubicBezTo>
                  <a:cubicBezTo>
                    <a:pt x="1364" y="3293"/>
                    <a:pt x="1371" y="3293"/>
                    <a:pt x="1373" y="3295"/>
                  </a:cubicBezTo>
                  <a:cubicBezTo>
                    <a:pt x="1381" y="3295"/>
                    <a:pt x="1387" y="3297"/>
                    <a:pt x="1397" y="3297"/>
                  </a:cubicBezTo>
                  <a:cubicBezTo>
                    <a:pt x="1414" y="3297"/>
                    <a:pt x="1426" y="3295"/>
                    <a:pt x="1438" y="3293"/>
                  </a:cubicBezTo>
                  <a:cubicBezTo>
                    <a:pt x="1453" y="3287"/>
                    <a:pt x="1463" y="3283"/>
                    <a:pt x="1475" y="3277"/>
                  </a:cubicBezTo>
                  <a:cubicBezTo>
                    <a:pt x="1494" y="3268"/>
                    <a:pt x="1510" y="3264"/>
                    <a:pt x="1529" y="3254"/>
                  </a:cubicBezTo>
                  <a:cubicBezTo>
                    <a:pt x="1550" y="3243"/>
                    <a:pt x="1572" y="3236"/>
                    <a:pt x="1595" y="3236"/>
                  </a:cubicBezTo>
                  <a:cubicBezTo>
                    <a:pt x="1615" y="3236"/>
                    <a:pt x="1634" y="3241"/>
                    <a:pt x="1652" y="3254"/>
                  </a:cubicBezTo>
                  <a:cubicBezTo>
                    <a:pt x="1672" y="3268"/>
                    <a:pt x="1689" y="3295"/>
                    <a:pt x="1691" y="3320"/>
                  </a:cubicBezTo>
                  <a:cubicBezTo>
                    <a:pt x="1699" y="3324"/>
                    <a:pt x="1709" y="3328"/>
                    <a:pt x="1715" y="3330"/>
                  </a:cubicBezTo>
                  <a:cubicBezTo>
                    <a:pt x="1721" y="3330"/>
                    <a:pt x="1725" y="3330"/>
                    <a:pt x="1730" y="3334"/>
                  </a:cubicBezTo>
                  <a:cubicBezTo>
                    <a:pt x="1734" y="3334"/>
                    <a:pt x="1742" y="3330"/>
                    <a:pt x="1746" y="3330"/>
                  </a:cubicBezTo>
                  <a:cubicBezTo>
                    <a:pt x="1760" y="3326"/>
                    <a:pt x="1773" y="3320"/>
                    <a:pt x="1785" y="3314"/>
                  </a:cubicBezTo>
                  <a:cubicBezTo>
                    <a:pt x="1795" y="3309"/>
                    <a:pt x="1806" y="3307"/>
                    <a:pt x="1818" y="3307"/>
                  </a:cubicBezTo>
                  <a:cubicBezTo>
                    <a:pt x="1831" y="3307"/>
                    <a:pt x="1844" y="3309"/>
                    <a:pt x="1855" y="3314"/>
                  </a:cubicBezTo>
                  <a:cubicBezTo>
                    <a:pt x="1877" y="3324"/>
                    <a:pt x="1896" y="3340"/>
                    <a:pt x="1906" y="3361"/>
                  </a:cubicBezTo>
                  <a:cubicBezTo>
                    <a:pt x="1927" y="3406"/>
                    <a:pt x="1904" y="3457"/>
                    <a:pt x="1857" y="3480"/>
                  </a:cubicBezTo>
                  <a:cubicBezTo>
                    <a:pt x="1816" y="3498"/>
                    <a:pt x="1772" y="3509"/>
                    <a:pt x="1728" y="3509"/>
                  </a:cubicBezTo>
                  <a:cubicBezTo>
                    <a:pt x="1699" y="3509"/>
                    <a:pt x="1670" y="3505"/>
                    <a:pt x="1641" y="3494"/>
                  </a:cubicBezTo>
                  <a:cubicBezTo>
                    <a:pt x="1611" y="3484"/>
                    <a:pt x="1576" y="3470"/>
                    <a:pt x="1553" y="3447"/>
                  </a:cubicBezTo>
                  <a:cubicBezTo>
                    <a:pt x="1543" y="3451"/>
                    <a:pt x="1533" y="3457"/>
                    <a:pt x="1518" y="3459"/>
                  </a:cubicBezTo>
                  <a:cubicBezTo>
                    <a:pt x="1483" y="3472"/>
                    <a:pt x="1444" y="3482"/>
                    <a:pt x="1405" y="3484"/>
                  </a:cubicBezTo>
                  <a:cubicBezTo>
                    <a:pt x="1394" y="3484"/>
                    <a:pt x="1381" y="3485"/>
                    <a:pt x="1368" y="3485"/>
                  </a:cubicBezTo>
                  <a:cubicBezTo>
                    <a:pt x="1358" y="3485"/>
                    <a:pt x="1349" y="3484"/>
                    <a:pt x="1340" y="3482"/>
                  </a:cubicBezTo>
                  <a:cubicBezTo>
                    <a:pt x="1321" y="3480"/>
                    <a:pt x="1303" y="3478"/>
                    <a:pt x="1288" y="3470"/>
                  </a:cubicBezTo>
                  <a:cubicBezTo>
                    <a:pt x="1245" y="3447"/>
                    <a:pt x="1200" y="3420"/>
                    <a:pt x="1169" y="3381"/>
                  </a:cubicBezTo>
                  <a:cubicBezTo>
                    <a:pt x="1139" y="3346"/>
                    <a:pt x="1118" y="3303"/>
                    <a:pt x="1106" y="3256"/>
                  </a:cubicBezTo>
                  <a:cubicBezTo>
                    <a:pt x="1098" y="3262"/>
                    <a:pt x="1087" y="3264"/>
                    <a:pt x="1077" y="3266"/>
                  </a:cubicBezTo>
                  <a:cubicBezTo>
                    <a:pt x="1046" y="3277"/>
                    <a:pt x="1020" y="3287"/>
                    <a:pt x="989" y="3293"/>
                  </a:cubicBezTo>
                  <a:cubicBezTo>
                    <a:pt x="979" y="3295"/>
                    <a:pt x="964" y="3297"/>
                    <a:pt x="954" y="3297"/>
                  </a:cubicBezTo>
                  <a:lnTo>
                    <a:pt x="913" y="3297"/>
                  </a:lnTo>
                  <a:cubicBezTo>
                    <a:pt x="901" y="3295"/>
                    <a:pt x="888" y="3289"/>
                    <a:pt x="876" y="3287"/>
                  </a:cubicBezTo>
                  <a:cubicBezTo>
                    <a:pt x="872" y="3286"/>
                    <a:pt x="868" y="3284"/>
                    <a:pt x="864" y="3283"/>
                  </a:cubicBezTo>
                  <a:lnTo>
                    <a:pt x="864" y="3283"/>
                  </a:lnTo>
                  <a:cubicBezTo>
                    <a:pt x="870" y="3287"/>
                    <a:pt x="876" y="3291"/>
                    <a:pt x="882" y="3295"/>
                  </a:cubicBezTo>
                  <a:lnTo>
                    <a:pt x="907" y="3307"/>
                  </a:lnTo>
                  <a:cubicBezTo>
                    <a:pt x="940" y="3326"/>
                    <a:pt x="973" y="3346"/>
                    <a:pt x="1009" y="3365"/>
                  </a:cubicBezTo>
                  <a:cubicBezTo>
                    <a:pt x="1050" y="3387"/>
                    <a:pt x="1092" y="3410"/>
                    <a:pt x="1128" y="3433"/>
                  </a:cubicBezTo>
                  <a:cubicBezTo>
                    <a:pt x="1188" y="3467"/>
                    <a:pt x="1249" y="3498"/>
                    <a:pt x="1311" y="3525"/>
                  </a:cubicBezTo>
                  <a:cubicBezTo>
                    <a:pt x="1334" y="3539"/>
                    <a:pt x="1358" y="3550"/>
                    <a:pt x="1383" y="3562"/>
                  </a:cubicBezTo>
                  <a:cubicBezTo>
                    <a:pt x="1410" y="3574"/>
                    <a:pt x="1434" y="3586"/>
                    <a:pt x="1457" y="3601"/>
                  </a:cubicBezTo>
                  <a:cubicBezTo>
                    <a:pt x="1512" y="3628"/>
                    <a:pt x="1565" y="3656"/>
                    <a:pt x="1621" y="3683"/>
                  </a:cubicBezTo>
                  <a:cubicBezTo>
                    <a:pt x="1678" y="3708"/>
                    <a:pt x="1738" y="3734"/>
                    <a:pt x="1793" y="3757"/>
                  </a:cubicBezTo>
                  <a:lnTo>
                    <a:pt x="1855" y="3781"/>
                  </a:lnTo>
                  <a:lnTo>
                    <a:pt x="1902" y="3802"/>
                  </a:lnTo>
                  <a:cubicBezTo>
                    <a:pt x="1959" y="3829"/>
                    <a:pt x="2021" y="3853"/>
                    <a:pt x="2082" y="3878"/>
                  </a:cubicBezTo>
                  <a:cubicBezTo>
                    <a:pt x="2099" y="3882"/>
                    <a:pt x="2113" y="3890"/>
                    <a:pt x="2130" y="3894"/>
                  </a:cubicBezTo>
                  <a:cubicBezTo>
                    <a:pt x="2189" y="3913"/>
                    <a:pt x="2251" y="3925"/>
                    <a:pt x="2312" y="3931"/>
                  </a:cubicBezTo>
                  <a:lnTo>
                    <a:pt x="2337" y="3931"/>
                  </a:lnTo>
                  <a:cubicBezTo>
                    <a:pt x="2363" y="3931"/>
                    <a:pt x="2388" y="3929"/>
                    <a:pt x="2417" y="3921"/>
                  </a:cubicBezTo>
                  <a:cubicBezTo>
                    <a:pt x="2441" y="3915"/>
                    <a:pt x="2466" y="3904"/>
                    <a:pt x="2489" y="3894"/>
                  </a:cubicBezTo>
                  <a:lnTo>
                    <a:pt x="2507" y="3888"/>
                  </a:lnTo>
                  <a:lnTo>
                    <a:pt x="2513" y="3882"/>
                  </a:lnTo>
                  <a:lnTo>
                    <a:pt x="2521" y="3878"/>
                  </a:lnTo>
                  <a:cubicBezTo>
                    <a:pt x="2544" y="3861"/>
                    <a:pt x="2569" y="3843"/>
                    <a:pt x="2585" y="3822"/>
                  </a:cubicBezTo>
                  <a:cubicBezTo>
                    <a:pt x="2612" y="3798"/>
                    <a:pt x="2640" y="3759"/>
                    <a:pt x="2653" y="3728"/>
                  </a:cubicBezTo>
                  <a:cubicBezTo>
                    <a:pt x="2681" y="3666"/>
                    <a:pt x="2702" y="3611"/>
                    <a:pt x="2714" y="3554"/>
                  </a:cubicBezTo>
                  <a:cubicBezTo>
                    <a:pt x="2725" y="3513"/>
                    <a:pt x="2733" y="3467"/>
                    <a:pt x="2743" y="3408"/>
                  </a:cubicBezTo>
                  <a:lnTo>
                    <a:pt x="2788" y="3131"/>
                  </a:lnTo>
                  <a:lnTo>
                    <a:pt x="2819" y="2961"/>
                  </a:lnTo>
                  <a:cubicBezTo>
                    <a:pt x="2842" y="2827"/>
                    <a:pt x="2866" y="2692"/>
                    <a:pt x="2889" y="2559"/>
                  </a:cubicBezTo>
                  <a:cubicBezTo>
                    <a:pt x="2922" y="2349"/>
                    <a:pt x="2965" y="2144"/>
                    <a:pt x="3004" y="1951"/>
                  </a:cubicBezTo>
                  <a:cubicBezTo>
                    <a:pt x="3014" y="1902"/>
                    <a:pt x="3024" y="1857"/>
                    <a:pt x="3036" y="1808"/>
                  </a:cubicBezTo>
                  <a:cubicBezTo>
                    <a:pt x="3047" y="1759"/>
                    <a:pt x="3061" y="1709"/>
                    <a:pt x="3071" y="1662"/>
                  </a:cubicBezTo>
                  <a:cubicBezTo>
                    <a:pt x="3088" y="1570"/>
                    <a:pt x="3108" y="1477"/>
                    <a:pt x="3127" y="1385"/>
                  </a:cubicBezTo>
                  <a:cubicBezTo>
                    <a:pt x="3166" y="1194"/>
                    <a:pt x="3198" y="1006"/>
                    <a:pt x="3229" y="823"/>
                  </a:cubicBezTo>
                  <a:lnTo>
                    <a:pt x="3246" y="731"/>
                  </a:lnTo>
                  <a:cubicBezTo>
                    <a:pt x="3256" y="663"/>
                    <a:pt x="3266" y="599"/>
                    <a:pt x="3276" y="534"/>
                  </a:cubicBezTo>
                  <a:cubicBezTo>
                    <a:pt x="3287" y="464"/>
                    <a:pt x="3293" y="404"/>
                    <a:pt x="3299" y="351"/>
                  </a:cubicBezTo>
                  <a:cubicBezTo>
                    <a:pt x="3303" y="271"/>
                    <a:pt x="3307" y="185"/>
                    <a:pt x="3262" y="113"/>
                  </a:cubicBezTo>
                  <a:cubicBezTo>
                    <a:pt x="3221" y="43"/>
                    <a:pt x="3145" y="0"/>
                    <a:pt x="3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70"/>
            <p:cNvSpPr/>
            <p:nvPr/>
          </p:nvSpPr>
          <p:spPr>
            <a:xfrm>
              <a:off x="6689275" y="1636246"/>
              <a:ext cx="644" cy="50"/>
            </a:xfrm>
            <a:custGeom>
              <a:avLst/>
              <a:gdLst/>
              <a:ahLst/>
              <a:cxnLst/>
              <a:rect l="l" t="t" r="r" b="b"/>
              <a:pathLst>
                <a:path w="13" h="1" extrusionOk="0">
                  <a:moveTo>
                    <a:pt x="6" y="1"/>
                  </a:moveTo>
                  <a:lnTo>
                    <a:pt x="12" y="1"/>
                  </a:lnTo>
                  <a:lnTo>
                    <a:pt x="0" y="1"/>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70"/>
            <p:cNvSpPr/>
            <p:nvPr/>
          </p:nvSpPr>
          <p:spPr>
            <a:xfrm>
              <a:off x="6682144" y="1686017"/>
              <a:ext cx="149" cy="149"/>
            </a:xfrm>
            <a:custGeom>
              <a:avLst/>
              <a:gdLst/>
              <a:ahLst/>
              <a:cxnLst/>
              <a:rect l="l" t="t" r="r" b="b"/>
              <a:pathLst>
                <a:path w="3" h="3" extrusionOk="0">
                  <a:moveTo>
                    <a:pt x="1" y="1"/>
                  </a:moveTo>
                  <a:cubicBezTo>
                    <a:pt x="1" y="1"/>
                    <a:pt x="3" y="3"/>
                    <a:pt x="1" y="1"/>
                  </a:cubicBezTo>
                  <a:cubicBezTo>
                    <a:pt x="3" y="3"/>
                    <a:pt x="1" y="1"/>
                    <a:pt x="1" y="1"/>
                  </a:cubicBez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70"/>
            <p:cNvSpPr/>
            <p:nvPr/>
          </p:nvSpPr>
          <p:spPr>
            <a:xfrm>
              <a:off x="6645152" y="1674874"/>
              <a:ext cx="248" cy="248"/>
            </a:xfrm>
            <a:custGeom>
              <a:avLst/>
              <a:gdLst/>
              <a:ahLst/>
              <a:cxnLst/>
              <a:rect l="l" t="t" r="r" b="b"/>
              <a:pathLst>
                <a:path w="5" h="5" extrusionOk="0">
                  <a:moveTo>
                    <a:pt x="1" y="0"/>
                  </a:moveTo>
                  <a:cubicBezTo>
                    <a:pt x="1" y="2"/>
                    <a:pt x="1" y="2"/>
                    <a:pt x="5" y="4"/>
                  </a:cubicBezTo>
                  <a:cubicBezTo>
                    <a:pt x="5" y="2"/>
                    <a:pt x="1" y="2"/>
                    <a:pt x="1" y="0"/>
                  </a:cubicBez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0"/>
            <p:cNvSpPr/>
            <p:nvPr/>
          </p:nvSpPr>
          <p:spPr>
            <a:xfrm>
              <a:off x="6657334" y="1601283"/>
              <a:ext cx="65073" cy="53388"/>
            </a:xfrm>
            <a:custGeom>
              <a:avLst/>
              <a:gdLst/>
              <a:ahLst/>
              <a:cxnLst/>
              <a:rect l="l" t="t" r="r" b="b"/>
              <a:pathLst>
                <a:path w="1314" h="1078" extrusionOk="0">
                  <a:moveTo>
                    <a:pt x="257" y="1"/>
                  </a:moveTo>
                  <a:cubicBezTo>
                    <a:pt x="231" y="1"/>
                    <a:pt x="202" y="13"/>
                    <a:pt x="186" y="36"/>
                  </a:cubicBezTo>
                  <a:cubicBezTo>
                    <a:pt x="145" y="95"/>
                    <a:pt x="104" y="155"/>
                    <a:pt x="69" y="216"/>
                  </a:cubicBezTo>
                  <a:cubicBezTo>
                    <a:pt x="52" y="241"/>
                    <a:pt x="38" y="270"/>
                    <a:pt x="26" y="298"/>
                  </a:cubicBezTo>
                  <a:cubicBezTo>
                    <a:pt x="7" y="339"/>
                    <a:pt x="1" y="389"/>
                    <a:pt x="9" y="432"/>
                  </a:cubicBezTo>
                  <a:cubicBezTo>
                    <a:pt x="17" y="471"/>
                    <a:pt x="36" y="501"/>
                    <a:pt x="60" y="532"/>
                  </a:cubicBezTo>
                  <a:cubicBezTo>
                    <a:pt x="89" y="567"/>
                    <a:pt x="122" y="596"/>
                    <a:pt x="163" y="616"/>
                  </a:cubicBezTo>
                  <a:cubicBezTo>
                    <a:pt x="194" y="635"/>
                    <a:pt x="231" y="641"/>
                    <a:pt x="266" y="647"/>
                  </a:cubicBezTo>
                  <a:cubicBezTo>
                    <a:pt x="272" y="648"/>
                    <a:pt x="279" y="648"/>
                    <a:pt x="285" y="648"/>
                  </a:cubicBezTo>
                  <a:cubicBezTo>
                    <a:pt x="327" y="648"/>
                    <a:pt x="366" y="637"/>
                    <a:pt x="407" y="627"/>
                  </a:cubicBezTo>
                  <a:cubicBezTo>
                    <a:pt x="420" y="625"/>
                    <a:pt x="432" y="618"/>
                    <a:pt x="446" y="614"/>
                  </a:cubicBezTo>
                  <a:cubicBezTo>
                    <a:pt x="446" y="641"/>
                    <a:pt x="452" y="668"/>
                    <a:pt x="463" y="692"/>
                  </a:cubicBezTo>
                  <a:cubicBezTo>
                    <a:pt x="475" y="719"/>
                    <a:pt x="491" y="744"/>
                    <a:pt x="510" y="768"/>
                  </a:cubicBezTo>
                  <a:cubicBezTo>
                    <a:pt x="524" y="789"/>
                    <a:pt x="545" y="809"/>
                    <a:pt x="565" y="824"/>
                  </a:cubicBezTo>
                  <a:cubicBezTo>
                    <a:pt x="575" y="832"/>
                    <a:pt x="592" y="840"/>
                    <a:pt x="604" y="844"/>
                  </a:cubicBezTo>
                  <a:cubicBezTo>
                    <a:pt x="616" y="850"/>
                    <a:pt x="633" y="852"/>
                    <a:pt x="645" y="852"/>
                  </a:cubicBezTo>
                  <a:cubicBezTo>
                    <a:pt x="650" y="853"/>
                    <a:pt x="655" y="853"/>
                    <a:pt x="659" y="853"/>
                  </a:cubicBezTo>
                  <a:cubicBezTo>
                    <a:pt x="675" y="853"/>
                    <a:pt x="689" y="850"/>
                    <a:pt x="705" y="844"/>
                  </a:cubicBezTo>
                  <a:cubicBezTo>
                    <a:pt x="707" y="865"/>
                    <a:pt x="715" y="887"/>
                    <a:pt x="719" y="908"/>
                  </a:cubicBezTo>
                  <a:cubicBezTo>
                    <a:pt x="729" y="938"/>
                    <a:pt x="744" y="967"/>
                    <a:pt x="766" y="990"/>
                  </a:cubicBezTo>
                  <a:cubicBezTo>
                    <a:pt x="781" y="1010"/>
                    <a:pt x="801" y="1027"/>
                    <a:pt x="822" y="1039"/>
                  </a:cubicBezTo>
                  <a:cubicBezTo>
                    <a:pt x="848" y="1057"/>
                    <a:pt x="875" y="1066"/>
                    <a:pt x="908" y="1072"/>
                  </a:cubicBezTo>
                  <a:cubicBezTo>
                    <a:pt x="934" y="1078"/>
                    <a:pt x="961" y="1078"/>
                    <a:pt x="988" y="1078"/>
                  </a:cubicBezTo>
                  <a:cubicBezTo>
                    <a:pt x="1006" y="1078"/>
                    <a:pt x="1027" y="1070"/>
                    <a:pt x="1043" y="1066"/>
                  </a:cubicBezTo>
                  <a:cubicBezTo>
                    <a:pt x="1058" y="1060"/>
                    <a:pt x="1070" y="1051"/>
                    <a:pt x="1084" y="1047"/>
                  </a:cubicBezTo>
                  <a:cubicBezTo>
                    <a:pt x="1115" y="1031"/>
                    <a:pt x="1148" y="1010"/>
                    <a:pt x="1177" y="990"/>
                  </a:cubicBezTo>
                  <a:cubicBezTo>
                    <a:pt x="1199" y="975"/>
                    <a:pt x="1218" y="957"/>
                    <a:pt x="1234" y="938"/>
                  </a:cubicBezTo>
                  <a:cubicBezTo>
                    <a:pt x="1257" y="916"/>
                    <a:pt x="1271" y="893"/>
                    <a:pt x="1283" y="865"/>
                  </a:cubicBezTo>
                  <a:cubicBezTo>
                    <a:pt x="1314" y="817"/>
                    <a:pt x="1281" y="752"/>
                    <a:pt x="1230" y="731"/>
                  </a:cubicBezTo>
                  <a:cubicBezTo>
                    <a:pt x="1218" y="726"/>
                    <a:pt x="1204" y="724"/>
                    <a:pt x="1191" y="724"/>
                  </a:cubicBezTo>
                  <a:cubicBezTo>
                    <a:pt x="1177" y="724"/>
                    <a:pt x="1163" y="726"/>
                    <a:pt x="1150" y="731"/>
                  </a:cubicBezTo>
                  <a:cubicBezTo>
                    <a:pt x="1144" y="737"/>
                    <a:pt x="1136" y="742"/>
                    <a:pt x="1127" y="746"/>
                  </a:cubicBezTo>
                  <a:cubicBezTo>
                    <a:pt x="1113" y="754"/>
                    <a:pt x="1103" y="770"/>
                    <a:pt x="1094" y="789"/>
                  </a:cubicBezTo>
                  <a:cubicBezTo>
                    <a:pt x="1088" y="799"/>
                    <a:pt x="1082" y="805"/>
                    <a:pt x="1074" y="813"/>
                  </a:cubicBezTo>
                  <a:cubicBezTo>
                    <a:pt x="1051" y="834"/>
                    <a:pt x="1027" y="850"/>
                    <a:pt x="1002" y="865"/>
                  </a:cubicBezTo>
                  <a:cubicBezTo>
                    <a:pt x="988" y="871"/>
                    <a:pt x="978" y="879"/>
                    <a:pt x="965" y="883"/>
                  </a:cubicBezTo>
                  <a:lnTo>
                    <a:pt x="961" y="883"/>
                  </a:lnTo>
                  <a:cubicBezTo>
                    <a:pt x="953" y="883"/>
                    <a:pt x="943" y="881"/>
                    <a:pt x="934" y="881"/>
                  </a:cubicBezTo>
                  <a:cubicBezTo>
                    <a:pt x="932" y="881"/>
                    <a:pt x="930" y="877"/>
                    <a:pt x="926" y="877"/>
                  </a:cubicBezTo>
                  <a:cubicBezTo>
                    <a:pt x="920" y="873"/>
                    <a:pt x="914" y="867"/>
                    <a:pt x="906" y="863"/>
                  </a:cubicBezTo>
                  <a:cubicBezTo>
                    <a:pt x="904" y="861"/>
                    <a:pt x="902" y="854"/>
                    <a:pt x="900" y="852"/>
                  </a:cubicBezTo>
                  <a:cubicBezTo>
                    <a:pt x="891" y="836"/>
                    <a:pt x="885" y="824"/>
                    <a:pt x="881" y="809"/>
                  </a:cubicBezTo>
                  <a:cubicBezTo>
                    <a:pt x="879" y="801"/>
                    <a:pt x="879" y="793"/>
                    <a:pt x="879" y="785"/>
                  </a:cubicBezTo>
                  <a:cubicBezTo>
                    <a:pt x="879" y="764"/>
                    <a:pt x="881" y="748"/>
                    <a:pt x="883" y="729"/>
                  </a:cubicBezTo>
                  <a:cubicBezTo>
                    <a:pt x="885" y="725"/>
                    <a:pt x="885" y="719"/>
                    <a:pt x="889" y="713"/>
                  </a:cubicBezTo>
                  <a:cubicBezTo>
                    <a:pt x="902" y="698"/>
                    <a:pt x="914" y="678"/>
                    <a:pt x="914" y="657"/>
                  </a:cubicBezTo>
                  <a:cubicBezTo>
                    <a:pt x="914" y="637"/>
                    <a:pt x="912" y="623"/>
                    <a:pt x="900" y="604"/>
                  </a:cubicBezTo>
                  <a:cubicBezTo>
                    <a:pt x="885" y="585"/>
                    <a:pt x="863" y="575"/>
                    <a:pt x="837" y="575"/>
                  </a:cubicBezTo>
                  <a:cubicBezTo>
                    <a:pt x="835" y="575"/>
                    <a:pt x="832" y="575"/>
                    <a:pt x="830" y="575"/>
                  </a:cubicBezTo>
                  <a:cubicBezTo>
                    <a:pt x="781" y="579"/>
                    <a:pt x="752" y="625"/>
                    <a:pt x="731" y="666"/>
                  </a:cubicBezTo>
                  <a:cubicBezTo>
                    <a:pt x="721" y="672"/>
                    <a:pt x="715" y="678"/>
                    <a:pt x="705" y="686"/>
                  </a:cubicBezTo>
                  <a:cubicBezTo>
                    <a:pt x="690" y="692"/>
                    <a:pt x="678" y="698"/>
                    <a:pt x="664" y="703"/>
                  </a:cubicBezTo>
                  <a:lnTo>
                    <a:pt x="657" y="703"/>
                  </a:lnTo>
                  <a:cubicBezTo>
                    <a:pt x="641" y="686"/>
                    <a:pt x="627" y="666"/>
                    <a:pt x="612" y="645"/>
                  </a:cubicBezTo>
                  <a:cubicBezTo>
                    <a:pt x="606" y="637"/>
                    <a:pt x="604" y="627"/>
                    <a:pt x="598" y="618"/>
                  </a:cubicBezTo>
                  <a:cubicBezTo>
                    <a:pt x="596" y="608"/>
                    <a:pt x="596" y="596"/>
                    <a:pt x="596" y="586"/>
                  </a:cubicBezTo>
                  <a:cubicBezTo>
                    <a:pt x="596" y="569"/>
                    <a:pt x="598" y="557"/>
                    <a:pt x="602" y="543"/>
                  </a:cubicBezTo>
                  <a:lnTo>
                    <a:pt x="625" y="481"/>
                  </a:lnTo>
                  <a:cubicBezTo>
                    <a:pt x="635" y="471"/>
                    <a:pt x="645" y="456"/>
                    <a:pt x="655" y="446"/>
                  </a:cubicBezTo>
                  <a:cubicBezTo>
                    <a:pt x="664" y="436"/>
                    <a:pt x="670" y="430"/>
                    <a:pt x="678" y="419"/>
                  </a:cubicBezTo>
                  <a:cubicBezTo>
                    <a:pt x="684" y="413"/>
                    <a:pt x="686" y="409"/>
                    <a:pt x="690" y="401"/>
                  </a:cubicBezTo>
                  <a:cubicBezTo>
                    <a:pt x="694" y="395"/>
                    <a:pt x="696" y="393"/>
                    <a:pt x="699" y="389"/>
                  </a:cubicBezTo>
                  <a:cubicBezTo>
                    <a:pt x="701" y="382"/>
                    <a:pt x="707" y="378"/>
                    <a:pt x="709" y="370"/>
                  </a:cubicBezTo>
                  <a:cubicBezTo>
                    <a:pt x="711" y="362"/>
                    <a:pt x="715" y="354"/>
                    <a:pt x="715" y="348"/>
                  </a:cubicBezTo>
                  <a:cubicBezTo>
                    <a:pt x="719" y="329"/>
                    <a:pt x="709" y="309"/>
                    <a:pt x="699" y="292"/>
                  </a:cubicBezTo>
                  <a:cubicBezTo>
                    <a:pt x="688" y="278"/>
                    <a:pt x="668" y="266"/>
                    <a:pt x="649" y="266"/>
                  </a:cubicBezTo>
                  <a:cubicBezTo>
                    <a:pt x="635" y="266"/>
                    <a:pt x="625" y="266"/>
                    <a:pt x="612" y="270"/>
                  </a:cubicBezTo>
                  <a:cubicBezTo>
                    <a:pt x="602" y="276"/>
                    <a:pt x="592" y="280"/>
                    <a:pt x="584" y="288"/>
                  </a:cubicBezTo>
                  <a:cubicBezTo>
                    <a:pt x="565" y="302"/>
                    <a:pt x="547" y="321"/>
                    <a:pt x="534" y="339"/>
                  </a:cubicBezTo>
                  <a:cubicBezTo>
                    <a:pt x="530" y="344"/>
                    <a:pt x="526" y="352"/>
                    <a:pt x="522" y="358"/>
                  </a:cubicBezTo>
                  <a:cubicBezTo>
                    <a:pt x="516" y="362"/>
                    <a:pt x="512" y="364"/>
                    <a:pt x="506" y="370"/>
                  </a:cubicBezTo>
                  <a:cubicBezTo>
                    <a:pt x="475" y="395"/>
                    <a:pt x="448" y="421"/>
                    <a:pt x="413" y="444"/>
                  </a:cubicBezTo>
                  <a:cubicBezTo>
                    <a:pt x="401" y="450"/>
                    <a:pt x="391" y="454"/>
                    <a:pt x="378" y="460"/>
                  </a:cubicBezTo>
                  <a:cubicBezTo>
                    <a:pt x="350" y="467"/>
                    <a:pt x="319" y="473"/>
                    <a:pt x="288" y="475"/>
                  </a:cubicBezTo>
                  <a:cubicBezTo>
                    <a:pt x="280" y="475"/>
                    <a:pt x="274" y="475"/>
                    <a:pt x="266" y="473"/>
                  </a:cubicBezTo>
                  <a:cubicBezTo>
                    <a:pt x="257" y="471"/>
                    <a:pt x="249" y="467"/>
                    <a:pt x="243" y="463"/>
                  </a:cubicBezTo>
                  <a:cubicBezTo>
                    <a:pt x="235" y="456"/>
                    <a:pt x="227" y="452"/>
                    <a:pt x="218" y="444"/>
                  </a:cubicBezTo>
                  <a:cubicBezTo>
                    <a:pt x="206" y="432"/>
                    <a:pt x="196" y="415"/>
                    <a:pt x="186" y="403"/>
                  </a:cubicBezTo>
                  <a:cubicBezTo>
                    <a:pt x="186" y="401"/>
                    <a:pt x="184" y="399"/>
                    <a:pt x="184" y="395"/>
                  </a:cubicBezTo>
                  <a:lnTo>
                    <a:pt x="184" y="391"/>
                  </a:lnTo>
                  <a:lnTo>
                    <a:pt x="184" y="382"/>
                  </a:lnTo>
                  <a:cubicBezTo>
                    <a:pt x="188" y="368"/>
                    <a:pt x="196" y="352"/>
                    <a:pt x="204" y="337"/>
                  </a:cubicBezTo>
                  <a:cubicBezTo>
                    <a:pt x="243" y="270"/>
                    <a:pt x="286" y="206"/>
                    <a:pt x="329" y="145"/>
                  </a:cubicBezTo>
                  <a:cubicBezTo>
                    <a:pt x="358" y="103"/>
                    <a:pt x="352" y="50"/>
                    <a:pt x="311" y="19"/>
                  </a:cubicBezTo>
                  <a:cubicBezTo>
                    <a:pt x="296" y="5"/>
                    <a:pt x="276" y="1"/>
                    <a:pt x="257"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0"/>
            <p:cNvSpPr/>
            <p:nvPr/>
          </p:nvSpPr>
          <p:spPr>
            <a:xfrm>
              <a:off x="6664465" y="1687651"/>
              <a:ext cx="2080" cy="1684"/>
            </a:xfrm>
            <a:custGeom>
              <a:avLst/>
              <a:gdLst/>
              <a:ahLst/>
              <a:cxnLst/>
              <a:rect l="l" t="t" r="r" b="b"/>
              <a:pathLst>
                <a:path w="42" h="34" extrusionOk="0">
                  <a:moveTo>
                    <a:pt x="1" y="1"/>
                  </a:moveTo>
                  <a:lnTo>
                    <a:pt x="9" y="9"/>
                  </a:lnTo>
                  <a:cubicBezTo>
                    <a:pt x="19" y="17"/>
                    <a:pt x="31" y="27"/>
                    <a:pt x="42" y="34"/>
                  </a:cubicBezTo>
                  <a:cubicBezTo>
                    <a:pt x="29" y="21"/>
                    <a:pt x="15" y="11"/>
                    <a:pt x="1"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70"/>
            <p:cNvSpPr/>
            <p:nvPr/>
          </p:nvSpPr>
          <p:spPr>
            <a:xfrm>
              <a:off x="6663871" y="1683392"/>
              <a:ext cx="7478" cy="7676"/>
            </a:xfrm>
            <a:custGeom>
              <a:avLst/>
              <a:gdLst/>
              <a:ahLst/>
              <a:cxnLst/>
              <a:rect l="l" t="t" r="r" b="b"/>
              <a:pathLst>
                <a:path w="151" h="155" extrusionOk="0">
                  <a:moveTo>
                    <a:pt x="150" y="1"/>
                  </a:moveTo>
                  <a:lnTo>
                    <a:pt x="150" y="1"/>
                  </a:lnTo>
                  <a:cubicBezTo>
                    <a:pt x="136" y="5"/>
                    <a:pt x="125" y="11"/>
                    <a:pt x="113" y="15"/>
                  </a:cubicBezTo>
                  <a:cubicBezTo>
                    <a:pt x="99" y="17"/>
                    <a:pt x="84" y="21"/>
                    <a:pt x="72" y="21"/>
                  </a:cubicBezTo>
                  <a:cubicBezTo>
                    <a:pt x="64" y="21"/>
                    <a:pt x="58" y="17"/>
                    <a:pt x="47" y="17"/>
                  </a:cubicBezTo>
                  <a:cubicBezTo>
                    <a:pt x="43" y="15"/>
                    <a:pt x="39" y="15"/>
                    <a:pt x="37" y="13"/>
                  </a:cubicBezTo>
                  <a:cubicBezTo>
                    <a:pt x="31" y="11"/>
                    <a:pt x="27" y="5"/>
                    <a:pt x="21" y="3"/>
                  </a:cubicBezTo>
                  <a:cubicBezTo>
                    <a:pt x="17" y="27"/>
                    <a:pt x="11" y="54"/>
                    <a:pt x="0" y="77"/>
                  </a:cubicBezTo>
                  <a:cubicBezTo>
                    <a:pt x="8" y="83"/>
                    <a:pt x="11" y="85"/>
                    <a:pt x="13" y="87"/>
                  </a:cubicBezTo>
                  <a:lnTo>
                    <a:pt x="8" y="83"/>
                  </a:lnTo>
                  <a:lnTo>
                    <a:pt x="8" y="83"/>
                  </a:lnTo>
                  <a:cubicBezTo>
                    <a:pt x="13" y="85"/>
                    <a:pt x="19" y="89"/>
                    <a:pt x="21" y="93"/>
                  </a:cubicBezTo>
                  <a:cubicBezTo>
                    <a:pt x="33" y="101"/>
                    <a:pt x="47" y="109"/>
                    <a:pt x="58" y="120"/>
                  </a:cubicBezTo>
                  <a:cubicBezTo>
                    <a:pt x="72" y="130"/>
                    <a:pt x="84" y="144"/>
                    <a:pt x="101" y="154"/>
                  </a:cubicBezTo>
                  <a:cubicBezTo>
                    <a:pt x="109" y="128"/>
                    <a:pt x="119" y="99"/>
                    <a:pt x="125" y="74"/>
                  </a:cubicBezTo>
                  <a:cubicBezTo>
                    <a:pt x="134" y="48"/>
                    <a:pt x="142" y="25"/>
                    <a:pt x="150"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70"/>
            <p:cNvSpPr/>
            <p:nvPr/>
          </p:nvSpPr>
          <p:spPr>
            <a:xfrm>
              <a:off x="6653175" y="1654768"/>
              <a:ext cx="4754" cy="8865"/>
            </a:xfrm>
            <a:custGeom>
              <a:avLst/>
              <a:gdLst/>
              <a:ahLst/>
              <a:cxnLst/>
              <a:rect l="l" t="t" r="r" b="b"/>
              <a:pathLst>
                <a:path w="96" h="179" extrusionOk="0">
                  <a:moveTo>
                    <a:pt x="3" y="0"/>
                  </a:moveTo>
                  <a:lnTo>
                    <a:pt x="3" y="0"/>
                  </a:lnTo>
                  <a:cubicBezTo>
                    <a:pt x="13" y="49"/>
                    <a:pt x="17" y="103"/>
                    <a:pt x="1" y="150"/>
                  </a:cubicBezTo>
                  <a:cubicBezTo>
                    <a:pt x="21" y="158"/>
                    <a:pt x="40" y="168"/>
                    <a:pt x="60" y="179"/>
                  </a:cubicBezTo>
                  <a:cubicBezTo>
                    <a:pt x="64" y="172"/>
                    <a:pt x="69" y="168"/>
                    <a:pt x="73" y="164"/>
                  </a:cubicBezTo>
                  <a:cubicBezTo>
                    <a:pt x="91" y="144"/>
                    <a:pt x="95" y="113"/>
                    <a:pt x="93" y="88"/>
                  </a:cubicBezTo>
                  <a:cubicBezTo>
                    <a:pt x="89" y="60"/>
                    <a:pt x="75" y="37"/>
                    <a:pt x="52" y="19"/>
                  </a:cubicBezTo>
                  <a:cubicBezTo>
                    <a:pt x="40" y="8"/>
                    <a:pt x="21" y="4"/>
                    <a:pt x="3"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70"/>
            <p:cNvSpPr/>
            <p:nvPr/>
          </p:nvSpPr>
          <p:spPr>
            <a:xfrm>
              <a:off x="6635496" y="1654768"/>
              <a:ext cx="58387" cy="40412"/>
            </a:xfrm>
            <a:custGeom>
              <a:avLst/>
              <a:gdLst/>
              <a:ahLst/>
              <a:cxnLst/>
              <a:rect l="l" t="t" r="r" b="b"/>
              <a:pathLst>
                <a:path w="1179" h="816" extrusionOk="0">
                  <a:moveTo>
                    <a:pt x="611" y="682"/>
                  </a:moveTo>
                  <a:lnTo>
                    <a:pt x="611" y="682"/>
                  </a:lnTo>
                  <a:cubicBezTo>
                    <a:pt x="617" y="687"/>
                    <a:pt x="624" y="692"/>
                    <a:pt x="631" y="696"/>
                  </a:cubicBezTo>
                  <a:lnTo>
                    <a:pt x="631" y="696"/>
                  </a:lnTo>
                  <a:cubicBezTo>
                    <a:pt x="624" y="691"/>
                    <a:pt x="618" y="687"/>
                    <a:pt x="611" y="682"/>
                  </a:cubicBezTo>
                  <a:close/>
                  <a:moveTo>
                    <a:pt x="631" y="696"/>
                  </a:moveTo>
                  <a:lnTo>
                    <a:pt x="631" y="696"/>
                  </a:lnTo>
                  <a:cubicBezTo>
                    <a:pt x="632" y="697"/>
                    <a:pt x="633" y="698"/>
                    <a:pt x="635" y="700"/>
                  </a:cubicBezTo>
                  <a:lnTo>
                    <a:pt x="633" y="698"/>
                  </a:lnTo>
                  <a:cubicBezTo>
                    <a:pt x="632" y="697"/>
                    <a:pt x="631" y="697"/>
                    <a:pt x="631" y="696"/>
                  </a:cubicBezTo>
                  <a:close/>
                  <a:moveTo>
                    <a:pt x="329" y="0"/>
                  </a:moveTo>
                  <a:cubicBezTo>
                    <a:pt x="302" y="6"/>
                    <a:pt x="282" y="21"/>
                    <a:pt x="261" y="41"/>
                  </a:cubicBezTo>
                  <a:cubicBezTo>
                    <a:pt x="233" y="72"/>
                    <a:pt x="204" y="107"/>
                    <a:pt x="179" y="137"/>
                  </a:cubicBezTo>
                  <a:cubicBezTo>
                    <a:pt x="149" y="172"/>
                    <a:pt x="122" y="211"/>
                    <a:pt x="97" y="250"/>
                  </a:cubicBezTo>
                  <a:cubicBezTo>
                    <a:pt x="73" y="285"/>
                    <a:pt x="50" y="326"/>
                    <a:pt x="32" y="367"/>
                  </a:cubicBezTo>
                  <a:cubicBezTo>
                    <a:pt x="9" y="419"/>
                    <a:pt x="1" y="482"/>
                    <a:pt x="38" y="529"/>
                  </a:cubicBezTo>
                  <a:cubicBezTo>
                    <a:pt x="50" y="548"/>
                    <a:pt x="69" y="562"/>
                    <a:pt x="89" y="574"/>
                  </a:cubicBezTo>
                  <a:cubicBezTo>
                    <a:pt x="101" y="583"/>
                    <a:pt x="112" y="589"/>
                    <a:pt x="128" y="593"/>
                  </a:cubicBezTo>
                  <a:cubicBezTo>
                    <a:pt x="140" y="595"/>
                    <a:pt x="153" y="601"/>
                    <a:pt x="165" y="603"/>
                  </a:cubicBezTo>
                  <a:lnTo>
                    <a:pt x="206" y="603"/>
                  </a:lnTo>
                  <a:cubicBezTo>
                    <a:pt x="216" y="603"/>
                    <a:pt x="231" y="601"/>
                    <a:pt x="241" y="599"/>
                  </a:cubicBezTo>
                  <a:cubicBezTo>
                    <a:pt x="272" y="593"/>
                    <a:pt x="302" y="583"/>
                    <a:pt x="329" y="572"/>
                  </a:cubicBezTo>
                  <a:cubicBezTo>
                    <a:pt x="339" y="570"/>
                    <a:pt x="348" y="564"/>
                    <a:pt x="358" y="562"/>
                  </a:cubicBezTo>
                  <a:cubicBezTo>
                    <a:pt x="368" y="609"/>
                    <a:pt x="389" y="652"/>
                    <a:pt x="421" y="687"/>
                  </a:cubicBezTo>
                  <a:cubicBezTo>
                    <a:pt x="456" y="726"/>
                    <a:pt x="497" y="753"/>
                    <a:pt x="540" y="776"/>
                  </a:cubicBezTo>
                  <a:cubicBezTo>
                    <a:pt x="555" y="784"/>
                    <a:pt x="573" y="786"/>
                    <a:pt x="592" y="788"/>
                  </a:cubicBezTo>
                  <a:cubicBezTo>
                    <a:pt x="601" y="790"/>
                    <a:pt x="610" y="791"/>
                    <a:pt x="620" y="791"/>
                  </a:cubicBezTo>
                  <a:cubicBezTo>
                    <a:pt x="633" y="791"/>
                    <a:pt x="646" y="790"/>
                    <a:pt x="657" y="790"/>
                  </a:cubicBezTo>
                  <a:cubicBezTo>
                    <a:pt x="696" y="788"/>
                    <a:pt x="735" y="778"/>
                    <a:pt x="770" y="765"/>
                  </a:cubicBezTo>
                  <a:cubicBezTo>
                    <a:pt x="781" y="759"/>
                    <a:pt x="795" y="757"/>
                    <a:pt x="805" y="753"/>
                  </a:cubicBezTo>
                  <a:cubicBezTo>
                    <a:pt x="830" y="776"/>
                    <a:pt x="863" y="790"/>
                    <a:pt x="893" y="800"/>
                  </a:cubicBezTo>
                  <a:cubicBezTo>
                    <a:pt x="922" y="811"/>
                    <a:pt x="951" y="815"/>
                    <a:pt x="980" y="815"/>
                  </a:cubicBezTo>
                  <a:cubicBezTo>
                    <a:pt x="1024" y="815"/>
                    <a:pt x="1068" y="804"/>
                    <a:pt x="1109" y="786"/>
                  </a:cubicBezTo>
                  <a:cubicBezTo>
                    <a:pt x="1156" y="765"/>
                    <a:pt x="1179" y="712"/>
                    <a:pt x="1158" y="665"/>
                  </a:cubicBezTo>
                  <a:cubicBezTo>
                    <a:pt x="1148" y="642"/>
                    <a:pt x="1129" y="624"/>
                    <a:pt x="1107" y="616"/>
                  </a:cubicBezTo>
                  <a:cubicBezTo>
                    <a:pt x="1095" y="612"/>
                    <a:pt x="1081" y="609"/>
                    <a:pt x="1067" y="609"/>
                  </a:cubicBezTo>
                  <a:cubicBezTo>
                    <a:pt x="1057" y="609"/>
                    <a:pt x="1046" y="611"/>
                    <a:pt x="1037" y="616"/>
                  </a:cubicBezTo>
                  <a:cubicBezTo>
                    <a:pt x="1025" y="624"/>
                    <a:pt x="1012" y="630"/>
                    <a:pt x="1000" y="634"/>
                  </a:cubicBezTo>
                  <a:cubicBezTo>
                    <a:pt x="994" y="634"/>
                    <a:pt x="986" y="636"/>
                    <a:pt x="982" y="636"/>
                  </a:cubicBezTo>
                  <a:cubicBezTo>
                    <a:pt x="975" y="636"/>
                    <a:pt x="971" y="636"/>
                    <a:pt x="969" y="634"/>
                  </a:cubicBezTo>
                  <a:cubicBezTo>
                    <a:pt x="959" y="632"/>
                    <a:pt x="951" y="630"/>
                    <a:pt x="943" y="624"/>
                  </a:cubicBezTo>
                  <a:cubicBezTo>
                    <a:pt x="938" y="599"/>
                    <a:pt x="924" y="572"/>
                    <a:pt x="904" y="558"/>
                  </a:cubicBezTo>
                  <a:cubicBezTo>
                    <a:pt x="888" y="545"/>
                    <a:pt x="869" y="539"/>
                    <a:pt x="849" y="539"/>
                  </a:cubicBezTo>
                  <a:cubicBezTo>
                    <a:pt x="826" y="539"/>
                    <a:pt x="802" y="547"/>
                    <a:pt x="781" y="558"/>
                  </a:cubicBezTo>
                  <a:cubicBezTo>
                    <a:pt x="764" y="568"/>
                    <a:pt x="746" y="572"/>
                    <a:pt x="727" y="581"/>
                  </a:cubicBezTo>
                  <a:cubicBezTo>
                    <a:pt x="719" y="605"/>
                    <a:pt x="713" y="628"/>
                    <a:pt x="705" y="655"/>
                  </a:cubicBezTo>
                  <a:cubicBezTo>
                    <a:pt x="696" y="679"/>
                    <a:pt x="686" y="708"/>
                    <a:pt x="678" y="735"/>
                  </a:cubicBezTo>
                  <a:cubicBezTo>
                    <a:pt x="664" y="724"/>
                    <a:pt x="647" y="712"/>
                    <a:pt x="635" y="700"/>
                  </a:cubicBezTo>
                  <a:cubicBezTo>
                    <a:pt x="623" y="691"/>
                    <a:pt x="610" y="683"/>
                    <a:pt x="600" y="673"/>
                  </a:cubicBezTo>
                  <a:lnTo>
                    <a:pt x="600" y="673"/>
                  </a:lnTo>
                  <a:cubicBezTo>
                    <a:pt x="604" y="676"/>
                    <a:pt x="608" y="679"/>
                    <a:pt x="611" y="682"/>
                  </a:cubicBezTo>
                  <a:lnTo>
                    <a:pt x="611" y="682"/>
                  </a:lnTo>
                  <a:cubicBezTo>
                    <a:pt x="604" y="676"/>
                    <a:pt x="597" y="670"/>
                    <a:pt x="590" y="665"/>
                  </a:cubicBezTo>
                  <a:cubicBezTo>
                    <a:pt x="586" y="663"/>
                    <a:pt x="584" y="659"/>
                    <a:pt x="581" y="659"/>
                  </a:cubicBezTo>
                  <a:cubicBezTo>
                    <a:pt x="592" y="634"/>
                    <a:pt x="596" y="611"/>
                    <a:pt x="602" y="585"/>
                  </a:cubicBezTo>
                  <a:cubicBezTo>
                    <a:pt x="594" y="581"/>
                    <a:pt x="590" y="574"/>
                    <a:pt x="581" y="570"/>
                  </a:cubicBezTo>
                  <a:cubicBezTo>
                    <a:pt x="575" y="564"/>
                    <a:pt x="571" y="560"/>
                    <a:pt x="569" y="554"/>
                  </a:cubicBezTo>
                  <a:cubicBezTo>
                    <a:pt x="563" y="544"/>
                    <a:pt x="559" y="533"/>
                    <a:pt x="555" y="523"/>
                  </a:cubicBezTo>
                  <a:cubicBezTo>
                    <a:pt x="555" y="515"/>
                    <a:pt x="553" y="511"/>
                    <a:pt x="553" y="503"/>
                  </a:cubicBezTo>
                  <a:cubicBezTo>
                    <a:pt x="553" y="482"/>
                    <a:pt x="555" y="462"/>
                    <a:pt x="561" y="439"/>
                  </a:cubicBezTo>
                  <a:cubicBezTo>
                    <a:pt x="565" y="423"/>
                    <a:pt x="569" y="408"/>
                    <a:pt x="571" y="392"/>
                  </a:cubicBezTo>
                  <a:cubicBezTo>
                    <a:pt x="575" y="369"/>
                    <a:pt x="563" y="339"/>
                    <a:pt x="551" y="320"/>
                  </a:cubicBezTo>
                  <a:cubicBezTo>
                    <a:pt x="532" y="299"/>
                    <a:pt x="505" y="287"/>
                    <a:pt x="478" y="287"/>
                  </a:cubicBezTo>
                  <a:cubicBezTo>
                    <a:pt x="458" y="287"/>
                    <a:pt x="439" y="293"/>
                    <a:pt x="421" y="306"/>
                  </a:cubicBezTo>
                  <a:cubicBezTo>
                    <a:pt x="405" y="318"/>
                    <a:pt x="389" y="330"/>
                    <a:pt x="370" y="345"/>
                  </a:cubicBezTo>
                  <a:lnTo>
                    <a:pt x="325" y="375"/>
                  </a:lnTo>
                  <a:cubicBezTo>
                    <a:pt x="309" y="382"/>
                    <a:pt x="294" y="390"/>
                    <a:pt x="276" y="396"/>
                  </a:cubicBezTo>
                  <a:lnTo>
                    <a:pt x="245" y="402"/>
                  </a:lnTo>
                  <a:cubicBezTo>
                    <a:pt x="294" y="324"/>
                    <a:pt x="356" y="248"/>
                    <a:pt x="419" y="181"/>
                  </a:cubicBezTo>
                  <a:cubicBezTo>
                    <a:pt x="401" y="170"/>
                    <a:pt x="380" y="160"/>
                    <a:pt x="360" y="152"/>
                  </a:cubicBezTo>
                  <a:cubicBezTo>
                    <a:pt x="376" y="105"/>
                    <a:pt x="376" y="51"/>
                    <a:pt x="360" y="2"/>
                  </a:cubicBezTo>
                  <a:cubicBezTo>
                    <a:pt x="356" y="2"/>
                    <a:pt x="350" y="0"/>
                    <a:pt x="346"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70"/>
            <p:cNvSpPr/>
            <p:nvPr/>
          </p:nvSpPr>
          <p:spPr>
            <a:xfrm>
              <a:off x="6664267" y="1687552"/>
              <a:ext cx="644" cy="545"/>
            </a:xfrm>
            <a:custGeom>
              <a:avLst/>
              <a:gdLst/>
              <a:ahLst/>
              <a:cxnLst/>
              <a:rect l="l" t="t" r="r" b="b"/>
              <a:pathLst>
                <a:path w="13" h="11" extrusionOk="0">
                  <a:moveTo>
                    <a:pt x="0" y="1"/>
                  </a:moveTo>
                  <a:lnTo>
                    <a:pt x="0" y="1"/>
                  </a:lnTo>
                  <a:cubicBezTo>
                    <a:pt x="3" y="3"/>
                    <a:pt x="9" y="9"/>
                    <a:pt x="13" y="11"/>
                  </a:cubicBezTo>
                  <a:lnTo>
                    <a:pt x="5" y="3"/>
                  </a:lnTo>
                  <a:cubicBezTo>
                    <a:pt x="3" y="1"/>
                    <a:pt x="1" y="1"/>
                    <a:pt x="0"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70"/>
            <p:cNvSpPr/>
            <p:nvPr/>
          </p:nvSpPr>
          <p:spPr>
            <a:xfrm>
              <a:off x="6663772" y="1969191"/>
              <a:ext cx="485172" cy="428045"/>
            </a:xfrm>
            <a:custGeom>
              <a:avLst/>
              <a:gdLst/>
              <a:ahLst/>
              <a:cxnLst/>
              <a:rect l="l" t="t" r="r" b="b"/>
              <a:pathLst>
                <a:path w="9797" h="8643" extrusionOk="0">
                  <a:moveTo>
                    <a:pt x="4682" y="1"/>
                  </a:moveTo>
                  <a:lnTo>
                    <a:pt x="4518" y="9"/>
                  </a:lnTo>
                  <a:cubicBezTo>
                    <a:pt x="3943" y="40"/>
                    <a:pt x="3652" y="386"/>
                    <a:pt x="3314" y="786"/>
                  </a:cubicBezTo>
                  <a:cubicBezTo>
                    <a:pt x="3190" y="932"/>
                    <a:pt x="3061" y="1084"/>
                    <a:pt x="2907" y="1236"/>
                  </a:cubicBezTo>
                  <a:cubicBezTo>
                    <a:pt x="2778" y="1299"/>
                    <a:pt x="2643" y="1361"/>
                    <a:pt x="2515" y="1420"/>
                  </a:cubicBezTo>
                  <a:cubicBezTo>
                    <a:pt x="1980" y="1660"/>
                    <a:pt x="1428" y="1913"/>
                    <a:pt x="1010" y="2563"/>
                  </a:cubicBezTo>
                  <a:cubicBezTo>
                    <a:pt x="0" y="4467"/>
                    <a:pt x="679" y="5833"/>
                    <a:pt x="1428" y="6644"/>
                  </a:cubicBezTo>
                  <a:cubicBezTo>
                    <a:pt x="2567" y="7879"/>
                    <a:pt x="4651" y="8642"/>
                    <a:pt x="6473" y="8642"/>
                  </a:cubicBezTo>
                  <a:cubicBezTo>
                    <a:pt x="7166" y="8642"/>
                    <a:pt x="7823" y="8531"/>
                    <a:pt x="8375" y="8293"/>
                  </a:cubicBezTo>
                  <a:cubicBezTo>
                    <a:pt x="9327" y="7883"/>
                    <a:pt x="9797" y="7151"/>
                    <a:pt x="9729" y="6182"/>
                  </a:cubicBezTo>
                  <a:lnTo>
                    <a:pt x="9712" y="5924"/>
                  </a:lnTo>
                  <a:cubicBezTo>
                    <a:pt x="9508" y="7536"/>
                    <a:pt x="8481" y="7968"/>
                    <a:pt x="7271" y="7968"/>
                  </a:cubicBezTo>
                  <a:cubicBezTo>
                    <a:pt x="6821" y="7968"/>
                    <a:pt x="6346" y="7908"/>
                    <a:pt x="5878" y="7828"/>
                  </a:cubicBezTo>
                  <a:cubicBezTo>
                    <a:pt x="3962" y="7750"/>
                    <a:pt x="2228" y="6461"/>
                    <a:pt x="1609" y="4787"/>
                  </a:cubicBezTo>
                  <a:cubicBezTo>
                    <a:pt x="932" y="2729"/>
                    <a:pt x="2364" y="2268"/>
                    <a:pt x="3324" y="1732"/>
                  </a:cubicBezTo>
                  <a:cubicBezTo>
                    <a:pt x="3666" y="858"/>
                    <a:pt x="4138" y="304"/>
                    <a:pt x="4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70"/>
            <p:cNvSpPr/>
            <p:nvPr/>
          </p:nvSpPr>
          <p:spPr>
            <a:xfrm>
              <a:off x="6709677" y="1955127"/>
              <a:ext cx="437135" cy="408878"/>
            </a:xfrm>
            <a:custGeom>
              <a:avLst/>
              <a:gdLst/>
              <a:ahLst/>
              <a:cxnLst/>
              <a:rect l="l" t="t" r="r" b="b"/>
              <a:pathLst>
                <a:path w="8827" h="8256" extrusionOk="0">
                  <a:moveTo>
                    <a:pt x="4903" y="0"/>
                  </a:moveTo>
                  <a:cubicBezTo>
                    <a:pt x="4498" y="0"/>
                    <a:pt x="4111" y="90"/>
                    <a:pt x="3755" y="287"/>
                  </a:cubicBezTo>
                  <a:cubicBezTo>
                    <a:pt x="3211" y="590"/>
                    <a:pt x="2739" y="1144"/>
                    <a:pt x="2397" y="2018"/>
                  </a:cubicBezTo>
                  <a:cubicBezTo>
                    <a:pt x="1437" y="2554"/>
                    <a:pt x="1" y="3015"/>
                    <a:pt x="682" y="5073"/>
                  </a:cubicBezTo>
                  <a:cubicBezTo>
                    <a:pt x="1301" y="6747"/>
                    <a:pt x="3035" y="8036"/>
                    <a:pt x="4951" y="8116"/>
                  </a:cubicBezTo>
                  <a:cubicBezTo>
                    <a:pt x="5419" y="8196"/>
                    <a:pt x="5894" y="8256"/>
                    <a:pt x="6343" y="8256"/>
                  </a:cubicBezTo>
                  <a:cubicBezTo>
                    <a:pt x="7554" y="8256"/>
                    <a:pt x="8580" y="7824"/>
                    <a:pt x="8785" y="6210"/>
                  </a:cubicBezTo>
                  <a:cubicBezTo>
                    <a:pt x="8812" y="5986"/>
                    <a:pt x="8826" y="5740"/>
                    <a:pt x="8820" y="5473"/>
                  </a:cubicBezTo>
                  <a:cubicBezTo>
                    <a:pt x="8740" y="3879"/>
                    <a:pt x="8215" y="1983"/>
                    <a:pt x="7042" y="687"/>
                  </a:cubicBezTo>
                  <a:cubicBezTo>
                    <a:pt x="6326" y="258"/>
                    <a:pt x="5590" y="0"/>
                    <a:pt x="4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70"/>
            <p:cNvSpPr/>
            <p:nvPr/>
          </p:nvSpPr>
          <p:spPr>
            <a:xfrm>
              <a:off x="6918356" y="2278663"/>
              <a:ext cx="29119" cy="14957"/>
            </a:xfrm>
            <a:custGeom>
              <a:avLst/>
              <a:gdLst/>
              <a:ahLst/>
              <a:cxnLst/>
              <a:rect l="l" t="t" r="r" b="b"/>
              <a:pathLst>
                <a:path w="588" h="302" extrusionOk="0">
                  <a:moveTo>
                    <a:pt x="144" y="1"/>
                  </a:moveTo>
                  <a:cubicBezTo>
                    <a:pt x="120" y="3"/>
                    <a:pt x="93" y="9"/>
                    <a:pt x="68" y="26"/>
                  </a:cubicBezTo>
                  <a:cubicBezTo>
                    <a:pt x="37" y="46"/>
                    <a:pt x="17" y="79"/>
                    <a:pt x="9" y="112"/>
                  </a:cubicBezTo>
                  <a:cubicBezTo>
                    <a:pt x="1" y="149"/>
                    <a:pt x="9" y="186"/>
                    <a:pt x="29" y="218"/>
                  </a:cubicBezTo>
                  <a:cubicBezTo>
                    <a:pt x="50" y="245"/>
                    <a:pt x="83" y="272"/>
                    <a:pt x="120" y="276"/>
                  </a:cubicBezTo>
                  <a:cubicBezTo>
                    <a:pt x="216" y="288"/>
                    <a:pt x="315" y="302"/>
                    <a:pt x="412" y="302"/>
                  </a:cubicBezTo>
                  <a:cubicBezTo>
                    <a:pt x="429" y="302"/>
                    <a:pt x="445" y="301"/>
                    <a:pt x="462" y="300"/>
                  </a:cubicBezTo>
                  <a:cubicBezTo>
                    <a:pt x="520" y="294"/>
                    <a:pt x="565" y="253"/>
                    <a:pt x="575" y="198"/>
                  </a:cubicBezTo>
                  <a:cubicBezTo>
                    <a:pt x="587" y="128"/>
                    <a:pt x="542" y="64"/>
                    <a:pt x="474" y="50"/>
                  </a:cubicBezTo>
                  <a:cubicBezTo>
                    <a:pt x="376" y="30"/>
                    <a:pt x="273" y="17"/>
                    <a:pt x="171" y="5"/>
                  </a:cubicBezTo>
                  <a:cubicBezTo>
                    <a:pt x="163" y="5"/>
                    <a:pt x="152" y="1"/>
                    <a:pt x="144"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70"/>
            <p:cNvSpPr/>
            <p:nvPr/>
          </p:nvSpPr>
          <p:spPr>
            <a:xfrm>
              <a:off x="6914791" y="2258408"/>
              <a:ext cx="27287" cy="14362"/>
            </a:xfrm>
            <a:custGeom>
              <a:avLst/>
              <a:gdLst/>
              <a:ahLst/>
              <a:cxnLst/>
              <a:rect l="l" t="t" r="r" b="b"/>
              <a:pathLst>
                <a:path w="551" h="290" extrusionOk="0">
                  <a:moveTo>
                    <a:pt x="122" y="1"/>
                  </a:moveTo>
                  <a:cubicBezTo>
                    <a:pt x="92" y="1"/>
                    <a:pt x="60" y="24"/>
                    <a:pt x="40" y="45"/>
                  </a:cubicBezTo>
                  <a:cubicBezTo>
                    <a:pt x="13" y="73"/>
                    <a:pt x="1" y="114"/>
                    <a:pt x="3" y="151"/>
                  </a:cubicBezTo>
                  <a:cubicBezTo>
                    <a:pt x="7" y="190"/>
                    <a:pt x="23" y="223"/>
                    <a:pt x="52" y="250"/>
                  </a:cubicBezTo>
                  <a:cubicBezTo>
                    <a:pt x="83" y="279"/>
                    <a:pt x="120" y="283"/>
                    <a:pt x="161" y="285"/>
                  </a:cubicBezTo>
                  <a:cubicBezTo>
                    <a:pt x="222" y="288"/>
                    <a:pt x="284" y="290"/>
                    <a:pt x="345" y="290"/>
                  </a:cubicBezTo>
                  <a:cubicBezTo>
                    <a:pt x="368" y="290"/>
                    <a:pt x="391" y="289"/>
                    <a:pt x="413" y="289"/>
                  </a:cubicBezTo>
                  <a:cubicBezTo>
                    <a:pt x="491" y="285"/>
                    <a:pt x="551" y="211"/>
                    <a:pt x="544" y="137"/>
                  </a:cubicBezTo>
                  <a:cubicBezTo>
                    <a:pt x="542" y="100"/>
                    <a:pt x="524" y="65"/>
                    <a:pt x="495" y="43"/>
                  </a:cubicBezTo>
                  <a:cubicBezTo>
                    <a:pt x="464" y="14"/>
                    <a:pt x="432" y="8"/>
                    <a:pt x="391" y="8"/>
                  </a:cubicBezTo>
                  <a:cubicBezTo>
                    <a:pt x="306" y="6"/>
                    <a:pt x="222" y="4"/>
                    <a:pt x="134" y="2"/>
                  </a:cubicBezTo>
                  <a:lnTo>
                    <a:pt x="132" y="2"/>
                  </a:lnTo>
                  <a:cubicBezTo>
                    <a:pt x="129" y="1"/>
                    <a:pt x="125" y="1"/>
                    <a:pt x="122"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70"/>
            <p:cNvSpPr/>
            <p:nvPr/>
          </p:nvSpPr>
          <p:spPr>
            <a:xfrm>
              <a:off x="6902609" y="2232259"/>
              <a:ext cx="22483" cy="16987"/>
            </a:xfrm>
            <a:custGeom>
              <a:avLst/>
              <a:gdLst/>
              <a:ahLst/>
              <a:cxnLst/>
              <a:rect l="l" t="t" r="r" b="b"/>
              <a:pathLst>
                <a:path w="454" h="343" extrusionOk="0">
                  <a:moveTo>
                    <a:pt x="319" y="0"/>
                  </a:moveTo>
                  <a:cubicBezTo>
                    <a:pt x="304" y="0"/>
                    <a:pt x="290" y="2"/>
                    <a:pt x="277" y="9"/>
                  </a:cubicBezTo>
                  <a:cubicBezTo>
                    <a:pt x="216" y="37"/>
                    <a:pt x="152" y="62"/>
                    <a:pt x="91" y="91"/>
                  </a:cubicBezTo>
                  <a:cubicBezTo>
                    <a:pt x="60" y="103"/>
                    <a:pt x="33" y="123"/>
                    <a:pt x="19" y="154"/>
                  </a:cubicBezTo>
                  <a:cubicBezTo>
                    <a:pt x="3" y="185"/>
                    <a:pt x="1" y="222"/>
                    <a:pt x="13" y="255"/>
                  </a:cubicBezTo>
                  <a:cubicBezTo>
                    <a:pt x="32" y="305"/>
                    <a:pt x="84" y="343"/>
                    <a:pt x="137" y="343"/>
                  </a:cubicBezTo>
                  <a:cubicBezTo>
                    <a:pt x="150" y="343"/>
                    <a:pt x="164" y="340"/>
                    <a:pt x="177" y="335"/>
                  </a:cubicBezTo>
                  <a:cubicBezTo>
                    <a:pt x="239" y="306"/>
                    <a:pt x="304" y="279"/>
                    <a:pt x="366" y="249"/>
                  </a:cubicBezTo>
                  <a:cubicBezTo>
                    <a:pt x="376" y="244"/>
                    <a:pt x="386" y="238"/>
                    <a:pt x="392" y="234"/>
                  </a:cubicBezTo>
                  <a:cubicBezTo>
                    <a:pt x="411" y="220"/>
                    <a:pt x="427" y="205"/>
                    <a:pt x="438" y="185"/>
                  </a:cubicBezTo>
                  <a:cubicBezTo>
                    <a:pt x="452" y="154"/>
                    <a:pt x="454" y="117"/>
                    <a:pt x="442" y="84"/>
                  </a:cubicBezTo>
                  <a:cubicBezTo>
                    <a:pt x="431" y="54"/>
                    <a:pt x="409" y="29"/>
                    <a:pt x="378" y="13"/>
                  </a:cubicBezTo>
                  <a:cubicBezTo>
                    <a:pt x="360" y="6"/>
                    <a:pt x="339" y="0"/>
                    <a:pt x="319"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70"/>
            <p:cNvSpPr/>
            <p:nvPr/>
          </p:nvSpPr>
          <p:spPr>
            <a:xfrm>
              <a:off x="6853138" y="2087057"/>
              <a:ext cx="24959" cy="22583"/>
            </a:xfrm>
            <a:custGeom>
              <a:avLst/>
              <a:gdLst/>
              <a:ahLst/>
              <a:cxnLst/>
              <a:rect l="l" t="t" r="r" b="b"/>
              <a:pathLst>
                <a:path w="504" h="456" extrusionOk="0">
                  <a:moveTo>
                    <a:pt x="384" y="1"/>
                  </a:moveTo>
                  <a:cubicBezTo>
                    <a:pt x="361" y="5"/>
                    <a:pt x="335" y="9"/>
                    <a:pt x="320" y="21"/>
                  </a:cubicBezTo>
                  <a:cubicBezTo>
                    <a:pt x="267" y="66"/>
                    <a:pt x="216" y="107"/>
                    <a:pt x="165" y="152"/>
                  </a:cubicBezTo>
                  <a:cubicBezTo>
                    <a:pt x="107" y="202"/>
                    <a:pt x="52" y="255"/>
                    <a:pt x="17" y="323"/>
                  </a:cubicBezTo>
                  <a:cubicBezTo>
                    <a:pt x="0" y="358"/>
                    <a:pt x="11" y="407"/>
                    <a:pt x="41" y="431"/>
                  </a:cubicBezTo>
                  <a:cubicBezTo>
                    <a:pt x="57" y="447"/>
                    <a:pt x="80" y="456"/>
                    <a:pt x="104" y="456"/>
                  </a:cubicBezTo>
                  <a:cubicBezTo>
                    <a:pt x="122" y="456"/>
                    <a:pt x="139" y="451"/>
                    <a:pt x="154" y="440"/>
                  </a:cubicBezTo>
                  <a:cubicBezTo>
                    <a:pt x="251" y="364"/>
                    <a:pt x="351" y="286"/>
                    <a:pt x="448" y="210"/>
                  </a:cubicBezTo>
                  <a:cubicBezTo>
                    <a:pt x="472" y="189"/>
                    <a:pt x="489" y="169"/>
                    <a:pt x="497" y="138"/>
                  </a:cubicBezTo>
                  <a:cubicBezTo>
                    <a:pt x="503" y="109"/>
                    <a:pt x="497" y="79"/>
                    <a:pt x="478" y="52"/>
                  </a:cubicBezTo>
                  <a:cubicBezTo>
                    <a:pt x="462" y="27"/>
                    <a:pt x="435" y="11"/>
                    <a:pt x="407" y="5"/>
                  </a:cubicBezTo>
                  <a:cubicBezTo>
                    <a:pt x="400" y="1"/>
                    <a:pt x="392" y="1"/>
                    <a:pt x="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70"/>
            <p:cNvSpPr/>
            <p:nvPr/>
          </p:nvSpPr>
          <p:spPr>
            <a:xfrm>
              <a:off x="6866360" y="2100775"/>
              <a:ext cx="25207" cy="20553"/>
            </a:xfrm>
            <a:custGeom>
              <a:avLst/>
              <a:gdLst/>
              <a:ahLst/>
              <a:cxnLst/>
              <a:rect l="l" t="t" r="r" b="b"/>
              <a:pathLst>
                <a:path w="509" h="415" extrusionOk="0">
                  <a:moveTo>
                    <a:pt x="354" y="0"/>
                  </a:moveTo>
                  <a:cubicBezTo>
                    <a:pt x="333" y="0"/>
                    <a:pt x="310" y="8"/>
                    <a:pt x="291" y="21"/>
                  </a:cubicBezTo>
                  <a:cubicBezTo>
                    <a:pt x="211" y="79"/>
                    <a:pt x="129" y="132"/>
                    <a:pt x="53" y="195"/>
                  </a:cubicBezTo>
                  <a:cubicBezTo>
                    <a:pt x="35" y="210"/>
                    <a:pt x="23" y="222"/>
                    <a:pt x="14" y="243"/>
                  </a:cubicBezTo>
                  <a:cubicBezTo>
                    <a:pt x="2" y="271"/>
                    <a:pt x="0" y="304"/>
                    <a:pt x="10" y="335"/>
                  </a:cubicBezTo>
                  <a:cubicBezTo>
                    <a:pt x="21" y="364"/>
                    <a:pt x="41" y="388"/>
                    <a:pt x="68" y="401"/>
                  </a:cubicBezTo>
                  <a:cubicBezTo>
                    <a:pt x="84" y="409"/>
                    <a:pt x="104" y="414"/>
                    <a:pt x="123" y="414"/>
                  </a:cubicBezTo>
                  <a:cubicBezTo>
                    <a:pt x="136" y="414"/>
                    <a:pt x="149" y="412"/>
                    <a:pt x="160" y="407"/>
                  </a:cubicBezTo>
                  <a:cubicBezTo>
                    <a:pt x="259" y="360"/>
                    <a:pt x="349" y="296"/>
                    <a:pt x="435" y="234"/>
                  </a:cubicBezTo>
                  <a:cubicBezTo>
                    <a:pt x="492" y="193"/>
                    <a:pt x="509" y="117"/>
                    <a:pt x="468" y="58"/>
                  </a:cubicBezTo>
                  <a:cubicBezTo>
                    <a:pt x="445" y="21"/>
                    <a:pt x="402" y="1"/>
                    <a:pt x="361" y="1"/>
                  </a:cubicBezTo>
                  <a:cubicBezTo>
                    <a:pt x="359" y="0"/>
                    <a:pt x="357"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70"/>
            <p:cNvSpPr/>
            <p:nvPr/>
          </p:nvSpPr>
          <p:spPr>
            <a:xfrm>
              <a:off x="6942225" y="2185559"/>
              <a:ext cx="32388" cy="51060"/>
            </a:xfrm>
            <a:custGeom>
              <a:avLst/>
              <a:gdLst/>
              <a:ahLst/>
              <a:cxnLst/>
              <a:rect l="l" t="t" r="r" b="b"/>
              <a:pathLst>
                <a:path w="654" h="1031" extrusionOk="0">
                  <a:moveTo>
                    <a:pt x="221" y="1"/>
                  </a:moveTo>
                  <a:cubicBezTo>
                    <a:pt x="209" y="1"/>
                    <a:pt x="197" y="2"/>
                    <a:pt x="185" y="6"/>
                  </a:cubicBezTo>
                  <a:cubicBezTo>
                    <a:pt x="48" y="43"/>
                    <a:pt x="1" y="303"/>
                    <a:pt x="79" y="584"/>
                  </a:cubicBezTo>
                  <a:cubicBezTo>
                    <a:pt x="148" y="843"/>
                    <a:pt x="300" y="1030"/>
                    <a:pt x="432" y="1030"/>
                  </a:cubicBezTo>
                  <a:cubicBezTo>
                    <a:pt x="444" y="1030"/>
                    <a:pt x="457" y="1029"/>
                    <a:pt x="468" y="1025"/>
                  </a:cubicBezTo>
                  <a:cubicBezTo>
                    <a:pt x="606" y="986"/>
                    <a:pt x="653" y="728"/>
                    <a:pt x="575" y="447"/>
                  </a:cubicBezTo>
                  <a:cubicBezTo>
                    <a:pt x="506" y="188"/>
                    <a:pt x="354" y="1"/>
                    <a:pt x="2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70"/>
            <p:cNvSpPr/>
            <p:nvPr/>
          </p:nvSpPr>
          <p:spPr>
            <a:xfrm>
              <a:off x="6958270" y="2184816"/>
              <a:ext cx="42045" cy="38877"/>
            </a:xfrm>
            <a:custGeom>
              <a:avLst/>
              <a:gdLst/>
              <a:ahLst/>
              <a:cxnLst/>
              <a:rect l="l" t="t" r="r" b="b"/>
              <a:pathLst>
                <a:path w="849" h="785" extrusionOk="0">
                  <a:moveTo>
                    <a:pt x="639" y="0"/>
                  </a:moveTo>
                  <a:cubicBezTo>
                    <a:pt x="592" y="13"/>
                    <a:pt x="547" y="25"/>
                    <a:pt x="499" y="41"/>
                  </a:cubicBezTo>
                  <a:cubicBezTo>
                    <a:pt x="428" y="62"/>
                    <a:pt x="356" y="84"/>
                    <a:pt x="282" y="103"/>
                  </a:cubicBezTo>
                  <a:cubicBezTo>
                    <a:pt x="257" y="107"/>
                    <a:pt x="231" y="117"/>
                    <a:pt x="206" y="123"/>
                  </a:cubicBezTo>
                  <a:cubicBezTo>
                    <a:pt x="155" y="134"/>
                    <a:pt x="97" y="156"/>
                    <a:pt x="64" y="197"/>
                  </a:cubicBezTo>
                  <a:cubicBezTo>
                    <a:pt x="44" y="222"/>
                    <a:pt x="17" y="253"/>
                    <a:pt x="11" y="289"/>
                  </a:cubicBezTo>
                  <a:cubicBezTo>
                    <a:pt x="5" y="314"/>
                    <a:pt x="3" y="339"/>
                    <a:pt x="1" y="363"/>
                  </a:cubicBezTo>
                  <a:cubicBezTo>
                    <a:pt x="1" y="396"/>
                    <a:pt x="7" y="431"/>
                    <a:pt x="15" y="464"/>
                  </a:cubicBezTo>
                  <a:cubicBezTo>
                    <a:pt x="19" y="482"/>
                    <a:pt x="25" y="499"/>
                    <a:pt x="34" y="517"/>
                  </a:cubicBezTo>
                  <a:cubicBezTo>
                    <a:pt x="40" y="538"/>
                    <a:pt x="46" y="558"/>
                    <a:pt x="50" y="581"/>
                  </a:cubicBezTo>
                  <a:cubicBezTo>
                    <a:pt x="64" y="628"/>
                    <a:pt x="85" y="679"/>
                    <a:pt x="120" y="712"/>
                  </a:cubicBezTo>
                  <a:cubicBezTo>
                    <a:pt x="169" y="755"/>
                    <a:pt x="220" y="782"/>
                    <a:pt x="286" y="784"/>
                  </a:cubicBezTo>
                  <a:cubicBezTo>
                    <a:pt x="290" y="784"/>
                    <a:pt x="293" y="784"/>
                    <a:pt x="297" y="784"/>
                  </a:cubicBezTo>
                  <a:cubicBezTo>
                    <a:pt x="350" y="784"/>
                    <a:pt x="402" y="770"/>
                    <a:pt x="450" y="751"/>
                  </a:cubicBezTo>
                  <a:cubicBezTo>
                    <a:pt x="581" y="702"/>
                    <a:pt x="717" y="661"/>
                    <a:pt x="848" y="616"/>
                  </a:cubicBezTo>
                  <a:cubicBezTo>
                    <a:pt x="813" y="530"/>
                    <a:pt x="776" y="447"/>
                    <a:pt x="743" y="363"/>
                  </a:cubicBezTo>
                  <a:cubicBezTo>
                    <a:pt x="715" y="269"/>
                    <a:pt x="690" y="179"/>
                    <a:pt x="663" y="86"/>
                  </a:cubicBezTo>
                  <a:cubicBezTo>
                    <a:pt x="655" y="58"/>
                    <a:pt x="647" y="27"/>
                    <a:pt x="639" y="0"/>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70"/>
            <p:cNvSpPr/>
            <p:nvPr/>
          </p:nvSpPr>
          <p:spPr>
            <a:xfrm>
              <a:off x="6979217" y="2134698"/>
              <a:ext cx="85575" cy="117226"/>
            </a:xfrm>
            <a:custGeom>
              <a:avLst/>
              <a:gdLst/>
              <a:ahLst/>
              <a:cxnLst/>
              <a:rect l="l" t="t" r="r" b="b"/>
              <a:pathLst>
                <a:path w="1728" h="2367" extrusionOk="0">
                  <a:moveTo>
                    <a:pt x="456" y="288"/>
                  </a:moveTo>
                  <a:cubicBezTo>
                    <a:pt x="456" y="290"/>
                    <a:pt x="456" y="296"/>
                    <a:pt x="454" y="298"/>
                  </a:cubicBezTo>
                  <a:cubicBezTo>
                    <a:pt x="454" y="296"/>
                    <a:pt x="456" y="290"/>
                    <a:pt x="456" y="288"/>
                  </a:cubicBezTo>
                  <a:close/>
                  <a:moveTo>
                    <a:pt x="353" y="1"/>
                  </a:moveTo>
                  <a:cubicBezTo>
                    <a:pt x="308" y="1"/>
                    <a:pt x="259" y="5"/>
                    <a:pt x="216" y="19"/>
                  </a:cubicBezTo>
                  <a:cubicBezTo>
                    <a:pt x="80" y="62"/>
                    <a:pt x="0" y="194"/>
                    <a:pt x="9" y="333"/>
                  </a:cubicBezTo>
                  <a:cubicBezTo>
                    <a:pt x="13" y="401"/>
                    <a:pt x="25" y="464"/>
                    <a:pt x="52" y="526"/>
                  </a:cubicBezTo>
                  <a:cubicBezTo>
                    <a:pt x="115" y="682"/>
                    <a:pt x="169" y="844"/>
                    <a:pt x="218" y="1006"/>
                  </a:cubicBezTo>
                  <a:cubicBezTo>
                    <a:pt x="226" y="1035"/>
                    <a:pt x="236" y="1066"/>
                    <a:pt x="245" y="1092"/>
                  </a:cubicBezTo>
                  <a:cubicBezTo>
                    <a:pt x="269" y="1185"/>
                    <a:pt x="296" y="1275"/>
                    <a:pt x="329" y="1365"/>
                  </a:cubicBezTo>
                  <a:cubicBezTo>
                    <a:pt x="361" y="1449"/>
                    <a:pt x="398" y="1533"/>
                    <a:pt x="433" y="1615"/>
                  </a:cubicBezTo>
                  <a:cubicBezTo>
                    <a:pt x="439" y="1632"/>
                    <a:pt x="446" y="1644"/>
                    <a:pt x="452" y="1661"/>
                  </a:cubicBezTo>
                  <a:cubicBezTo>
                    <a:pt x="515" y="1810"/>
                    <a:pt x="589" y="1954"/>
                    <a:pt x="675" y="2095"/>
                  </a:cubicBezTo>
                  <a:cubicBezTo>
                    <a:pt x="706" y="2147"/>
                    <a:pt x="743" y="2196"/>
                    <a:pt x="782" y="2239"/>
                  </a:cubicBezTo>
                  <a:cubicBezTo>
                    <a:pt x="809" y="2270"/>
                    <a:pt x="837" y="2299"/>
                    <a:pt x="874" y="2319"/>
                  </a:cubicBezTo>
                  <a:cubicBezTo>
                    <a:pt x="930" y="2353"/>
                    <a:pt x="990" y="2366"/>
                    <a:pt x="1052" y="2366"/>
                  </a:cubicBezTo>
                  <a:cubicBezTo>
                    <a:pt x="1081" y="2366"/>
                    <a:pt x="1110" y="2363"/>
                    <a:pt x="1139" y="2358"/>
                  </a:cubicBezTo>
                  <a:cubicBezTo>
                    <a:pt x="1205" y="2344"/>
                    <a:pt x="1272" y="2311"/>
                    <a:pt x="1332" y="2278"/>
                  </a:cubicBezTo>
                  <a:cubicBezTo>
                    <a:pt x="1418" y="2229"/>
                    <a:pt x="1498" y="2169"/>
                    <a:pt x="1572" y="2106"/>
                  </a:cubicBezTo>
                  <a:cubicBezTo>
                    <a:pt x="1625" y="2061"/>
                    <a:pt x="1677" y="2013"/>
                    <a:pt x="1728" y="1964"/>
                  </a:cubicBezTo>
                  <a:cubicBezTo>
                    <a:pt x="1697" y="1950"/>
                    <a:pt x="1672" y="1927"/>
                    <a:pt x="1646" y="1899"/>
                  </a:cubicBezTo>
                  <a:cubicBezTo>
                    <a:pt x="1601" y="1847"/>
                    <a:pt x="1560" y="1794"/>
                    <a:pt x="1523" y="1745"/>
                  </a:cubicBezTo>
                  <a:lnTo>
                    <a:pt x="1508" y="1724"/>
                  </a:lnTo>
                  <a:cubicBezTo>
                    <a:pt x="1490" y="1702"/>
                    <a:pt x="1471" y="1677"/>
                    <a:pt x="1457" y="1652"/>
                  </a:cubicBezTo>
                  <a:cubicBezTo>
                    <a:pt x="1359" y="1498"/>
                    <a:pt x="1287" y="1328"/>
                    <a:pt x="1219" y="1162"/>
                  </a:cubicBezTo>
                  <a:lnTo>
                    <a:pt x="1213" y="1152"/>
                  </a:lnTo>
                  <a:cubicBezTo>
                    <a:pt x="1203" y="1127"/>
                    <a:pt x="1194" y="1107"/>
                    <a:pt x="1184" y="1084"/>
                  </a:cubicBezTo>
                  <a:cubicBezTo>
                    <a:pt x="1180" y="1080"/>
                    <a:pt x="1174" y="1080"/>
                    <a:pt x="1172" y="1078"/>
                  </a:cubicBezTo>
                  <a:cubicBezTo>
                    <a:pt x="1153" y="1070"/>
                    <a:pt x="1139" y="1059"/>
                    <a:pt x="1127" y="1047"/>
                  </a:cubicBezTo>
                  <a:lnTo>
                    <a:pt x="1096" y="1016"/>
                  </a:lnTo>
                  <a:cubicBezTo>
                    <a:pt x="1075" y="986"/>
                    <a:pt x="1059" y="955"/>
                    <a:pt x="1057" y="916"/>
                  </a:cubicBezTo>
                  <a:cubicBezTo>
                    <a:pt x="1055" y="885"/>
                    <a:pt x="1051" y="854"/>
                    <a:pt x="1057" y="823"/>
                  </a:cubicBezTo>
                  <a:cubicBezTo>
                    <a:pt x="1059" y="809"/>
                    <a:pt x="1061" y="797"/>
                    <a:pt x="1067" y="780"/>
                  </a:cubicBezTo>
                  <a:cubicBezTo>
                    <a:pt x="1069" y="776"/>
                    <a:pt x="1069" y="770"/>
                    <a:pt x="1071" y="766"/>
                  </a:cubicBezTo>
                  <a:cubicBezTo>
                    <a:pt x="1071" y="762"/>
                    <a:pt x="1075" y="760"/>
                    <a:pt x="1078" y="758"/>
                  </a:cubicBezTo>
                  <a:cubicBezTo>
                    <a:pt x="1078" y="754"/>
                    <a:pt x="1075" y="752"/>
                    <a:pt x="1075" y="750"/>
                  </a:cubicBezTo>
                  <a:cubicBezTo>
                    <a:pt x="1069" y="731"/>
                    <a:pt x="1061" y="715"/>
                    <a:pt x="1057" y="696"/>
                  </a:cubicBezTo>
                  <a:cubicBezTo>
                    <a:pt x="1051" y="682"/>
                    <a:pt x="1049" y="668"/>
                    <a:pt x="1045" y="655"/>
                  </a:cubicBezTo>
                  <a:lnTo>
                    <a:pt x="1028" y="639"/>
                  </a:lnTo>
                  <a:cubicBezTo>
                    <a:pt x="1020" y="629"/>
                    <a:pt x="1016" y="616"/>
                    <a:pt x="1010" y="604"/>
                  </a:cubicBezTo>
                  <a:cubicBezTo>
                    <a:pt x="1000" y="577"/>
                    <a:pt x="1000" y="549"/>
                    <a:pt x="1004" y="518"/>
                  </a:cubicBezTo>
                  <a:cubicBezTo>
                    <a:pt x="989" y="473"/>
                    <a:pt x="979" y="430"/>
                    <a:pt x="973" y="389"/>
                  </a:cubicBezTo>
                  <a:lnTo>
                    <a:pt x="965" y="350"/>
                  </a:lnTo>
                  <a:cubicBezTo>
                    <a:pt x="956" y="309"/>
                    <a:pt x="946" y="265"/>
                    <a:pt x="938" y="220"/>
                  </a:cubicBezTo>
                  <a:cubicBezTo>
                    <a:pt x="932" y="177"/>
                    <a:pt x="926" y="134"/>
                    <a:pt x="922" y="87"/>
                  </a:cubicBezTo>
                  <a:cubicBezTo>
                    <a:pt x="922" y="83"/>
                    <a:pt x="917" y="77"/>
                    <a:pt x="917" y="73"/>
                  </a:cubicBezTo>
                  <a:cubicBezTo>
                    <a:pt x="803" y="44"/>
                    <a:pt x="688" y="25"/>
                    <a:pt x="573" y="13"/>
                  </a:cubicBezTo>
                  <a:cubicBezTo>
                    <a:pt x="528" y="9"/>
                    <a:pt x="485" y="5"/>
                    <a:pt x="442" y="3"/>
                  </a:cubicBezTo>
                  <a:cubicBezTo>
                    <a:pt x="413" y="1"/>
                    <a:pt x="382"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70"/>
            <p:cNvSpPr/>
            <p:nvPr/>
          </p:nvSpPr>
          <p:spPr>
            <a:xfrm>
              <a:off x="7053794" y="2180012"/>
              <a:ext cx="248" cy="347"/>
            </a:xfrm>
            <a:custGeom>
              <a:avLst/>
              <a:gdLst/>
              <a:ahLst/>
              <a:cxnLst/>
              <a:rect l="l" t="t" r="r" b="b"/>
              <a:pathLst>
                <a:path w="5" h="7" extrusionOk="0">
                  <a:moveTo>
                    <a:pt x="4" y="1"/>
                  </a:moveTo>
                  <a:lnTo>
                    <a:pt x="0" y="7"/>
                  </a:lnTo>
                  <a:cubicBezTo>
                    <a:pt x="2" y="7"/>
                    <a:pt x="4" y="5"/>
                    <a:pt x="4" y="1"/>
                  </a:cubicBez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70"/>
            <p:cNvSpPr/>
            <p:nvPr/>
          </p:nvSpPr>
          <p:spPr>
            <a:xfrm>
              <a:off x="7024330" y="2113354"/>
              <a:ext cx="205766" cy="124110"/>
            </a:xfrm>
            <a:custGeom>
              <a:avLst/>
              <a:gdLst/>
              <a:ahLst/>
              <a:cxnLst/>
              <a:rect l="l" t="t" r="r" b="b"/>
              <a:pathLst>
                <a:path w="4155" h="2506" extrusionOk="0">
                  <a:moveTo>
                    <a:pt x="2058" y="387"/>
                  </a:moveTo>
                  <a:cubicBezTo>
                    <a:pt x="2085" y="387"/>
                    <a:pt x="2113" y="387"/>
                    <a:pt x="2138" y="389"/>
                  </a:cubicBezTo>
                  <a:cubicBezTo>
                    <a:pt x="2185" y="391"/>
                    <a:pt x="2218" y="438"/>
                    <a:pt x="2212" y="481"/>
                  </a:cubicBezTo>
                  <a:cubicBezTo>
                    <a:pt x="2210" y="504"/>
                    <a:pt x="2200" y="524"/>
                    <a:pt x="2181" y="536"/>
                  </a:cubicBezTo>
                  <a:cubicBezTo>
                    <a:pt x="2165" y="551"/>
                    <a:pt x="2144" y="555"/>
                    <a:pt x="2120" y="555"/>
                  </a:cubicBezTo>
                  <a:cubicBezTo>
                    <a:pt x="2093" y="553"/>
                    <a:pt x="2064" y="553"/>
                    <a:pt x="2038" y="553"/>
                  </a:cubicBezTo>
                  <a:cubicBezTo>
                    <a:pt x="2001" y="555"/>
                    <a:pt x="1964" y="561"/>
                    <a:pt x="1929" y="569"/>
                  </a:cubicBezTo>
                  <a:cubicBezTo>
                    <a:pt x="1892" y="579"/>
                    <a:pt x="1859" y="594"/>
                    <a:pt x="1826" y="608"/>
                  </a:cubicBezTo>
                  <a:cubicBezTo>
                    <a:pt x="1818" y="614"/>
                    <a:pt x="1812" y="618"/>
                    <a:pt x="1806" y="625"/>
                  </a:cubicBezTo>
                  <a:cubicBezTo>
                    <a:pt x="1806" y="625"/>
                    <a:pt x="1806" y="627"/>
                    <a:pt x="1802" y="627"/>
                  </a:cubicBezTo>
                  <a:lnTo>
                    <a:pt x="1795" y="649"/>
                  </a:lnTo>
                  <a:cubicBezTo>
                    <a:pt x="1791" y="664"/>
                    <a:pt x="1789" y="676"/>
                    <a:pt x="1787" y="690"/>
                  </a:cubicBezTo>
                  <a:cubicBezTo>
                    <a:pt x="1787" y="696"/>
                    <a:pt x="1789" y="701"/>
                    <a:pt x="1789" y="707"/>
                  </a:cubicBezTo>
                  <a:cubicBezTo>
                    <a:pt x="1789" y="709"/>
                    <a:pt x="1791" y="715"/>
                    <a:pt x="1791" y="717"/>
                  </a:cubicBezTo>
                  <a:cubicBezTo>
                    <a:pt x="1798" y="719"/>
                    <a:pt x="1802" y="725"/>
                    <a:pt x="1808" y="727"/>
                  </a:cubicBezTo>
                  <a:cubicBezTo>
                    <a:pt x="1824" y="737"/>
                    <a:pt x="1847" y="742"/>
                    <a:pt x="1867" y="748"/>
                  </a:cubicBezTo>
                  <a:cubicBezTo>
                    <a:pt x="1888" y="752"/>
                    <a:pt x="1904" y="756"/>
                    <a:pt x="1925" y="758"/>
                  </a:cubicBezTo>
                  <a:cubicBezTo>
                    <a:pt x="1943" y="748"/>
                    <a:pt x="1962" y="737"/>
                    <a:pt x="1980" y="731"/>
                  </a:cubicBezTo>
                  <a:cubicBezTo>
                    <a:pt x="2001" y="727"/>
                    <a:pt x="2021" y="719"/>
                    <a:pt x="2042" y="717"/>
                  </a:cubicBezTo>
                  <a:cubicBezTo>
                    <a:pt x="2048" y="717"/>
                    <a:pt x="2058" y="713"/>
                    <a:pt x="2066" y="713"/>
                  </a:cubicBezTo>
                  <a:lnTo>
                    <a:pt x="2095" y="713"/>
                  </a:lnTo>
                  <a:cubicBezTo>
                    <a:pt x="2109" y="717"/>
                    <a:pt x="2124" y="719"/>
                    <a:pt x="2136" y="729"/>
                  </a:cubicBezTo>
                  <a:lnTo>
                    <a:pt x="2150" y="746"/>
                  </a:lnTo>
                  <a:cubicBezTo>
                    <a:pt x="2169" y="766"/>
                    <a:pt x="2169" y="801"/>
                    <a:pt x="2150" y="822"/>
                  </a:cubicBezTo>
                  <a:cubicBezTo>
                    <a:pt x="2134" y="848"/>
                    <a:pt x="2099" y="865"/>
                    <a:pt x="2072" y="875"/>
                  </a:cubicBezTo>
                  <a:cubicBezTo>
                    <a:pt x="2044" y="885"/>
                    <a:pt x="2013" y="893"/>
                    <a:pt x="1982" y="900"/>
                  </a:cubicBezTo>
                  <a:cubicBezTo>
                    <a:pt x="1972" y="908"/>
                    <a:pt x="1962" y="916"/>
                    <a:pt x="1951" y="926"/>
                  </a:cubicBezTo>
                  <a:cubicBezTo>
                    <a:pt x="1941" y="936"/>
                    <a:pt x="1933" y="947"/>
                    <a:pt x="1925" y="957"/>
                  </a:cubicBezTo>
                  <a:cubicBezTo>
                    <a:pt x="1943" y="967"/>
                    <a:pt x="1964" y="975"/>
                    <a:pt x="1984" y="980"/>
                  </a:cubicBezTo>
                  <a:lnTo>
                    <a:pt x="1990" y="980"/>
                  </a:lnTo>
                  <a:cubicBezTo>
                    <a:pt x="2001" y="975"/>
                    <a:pt x="2011" y="973"/>
                    <a:pt x="2023" y="973"/>
                  </a:cubicBezTo>
                  <a:cubicBezTo>
                    <a:pt x="2028" y="973"/>
                    <a:pt x="2033" y="972"/>
                    <a:pt x="2038" y="972"/>
                  </a:cubicBezTo>
                  <a:cubicBezTo>
                    <a:pt x="2058" y="972"/>
                    <a:pt x="2077" y="978"/>
                    <a:pt x="2093" y="990"/>
                  </a:cubicBezTo>
                  <a:cubicBezTo>
                    <a:pt x="2105" y="1000"/>
                    <a:pt x="2116" y="1014"/>
                    <a:pt x="2124" y="1029"/>
                  </a:cubicBezTo>
                  <a:cubicBezTo>
                    <a:pt x="2138" y="1068"/>
                    <a:pt x="2128" y="1113"/>
                    <a:pt x="2095" y="1140"/>
                  </a:cubicBezTo>
                  <a:cubicBezTo>
                    <a:pt x="2083" y="1150"/>
                    <a:pt x="2066" y="1158"/>
                    <a:pt x="2048" y="1162"/>
                  </a:cubicBezTo>
                  <a:cubicBezTo>
                    <a:pt x="2015" y="1185"/>
                    <a:pt x="1984" y="1211"/>
                    <a:pt x="1955" y="1240"/>
                  </a:cubicBezTo>
                  <a:cubicBezTo>
                    <a:pt x="1931" y="1267"/>
                    <a:pt x="1904" y="1296"/>
                    <a:pt x="1884" y="1328"/>
                  </a:cubicBezTo>
                  <a:cubicBezTo>
                    <a:pt x="1882" y="1334"/>
                    <a:pt x="1880" y="1339"/>
                    <a:pt x="1875" y="1347"/>
                  </a:cubicBezTo>
                  <a:lnTo>
                    <a:pt x="1875" y="1349"/>
                  </a:lnTo>
                  <a:cubicBezTo>
                    <a:pt x="1875" y="1353"/>
                    <a:pt x="1880" y="1355"/>
                    <a:pt x="1880" y="1355"/>
                  </a:cubicBezTo>
                  <a:cubicBezTo>
                    <a:pt x="1880" y="1357"/>
                    <a:pt x="1882" y="1357"/>
                    <a:pt x="1882" y="1359"/>
                  </a:cubicBezTo>
                  <a:cubicBezTo>
                    <a:pt x="1892" y="1365"/>
                    <a:pt x="1902" y="1367"/>
                    <a:pt x="1912" y="1369"/>
                  </a:cubicBezTo>
                  <a:cubicBezTo>
                    <a:pt x="1951" y="1378"/>
                    <a:pt x="1988" y="1384"/>
                    <a:pt x="2027" y="1386"/>
                  </a:cubicBezTo>
                  <a:cubicBezTo>
                    <a:pt x="2054" y="1388"/>
                    <a:pt x="2079" y="1390"/>
                    <a:pt x="2105" y="1390"/>
                  </a:cubicBezTo>
                  <a:cubicBezTo>
                    <a:pt x="2120" y="1390"/>
                    <a:pt x="2132" y="1388"/>
                    <a:pt x="2148" y="1386"/>
                  </a:cubicBezTo>
                  <a:cubicBezTo>
                    <a:pt x="2154" y="1385"/>
                    <a:pt x="2159" y="1384"/>
                    <a:pt x="2164" y="1384"/>
                  </a:cubicBezTo>
                  <a:cubicBezTo>
                    <a:pt x="2212" y="1384"/>
                    <a:pt x="2256" y="1424"/>
                    <a:pt x="2263" y="1472"/>
                  </a:cubicBezTo>
                  <a:cubicBezTo>
                    <a:pt x="2267" y="1499"/>
                    <a:pt x="2259" y="1527"/>
                    <a:pt x="2243" y="1548"/>
                  </a:cubicBezTo>
                  <a:cubicBezTo>
                    <a:pt x="2232" y="1562"/>
                    <a:pt x="2218" y="1572"/>
                    <a:pt x="2202" y="1581"/>
                  </a:cubicBezTo>
                  <a:cubicBezTo>
                    <a:pt x="2187" y="1587"/>
                    <a:pt x="2169" y="1593"/>
                    <a:pt x="2154" y="1597"/>
                  </a:cubicBezTo>
                  <a:cubicBezTo>
                    <a:pt x="2138" y="1599"/>
                    <a:pt x="2124" y="1601"/>
                    <a:pt x="2107" y="1601"/>
                  </a:cubicBezTo>
                  <a:lnTo>
                    <a:pt x="2042" y="1601"/>
                  </a:lnTo>
                  <a:cubicBezTo>
                    <a:pt x="2007" y="1599"/>
                    <a:pt x="1974" y="1597"/>
                    <a:pt x="1943" y="1591"/>
                  </a:cubicBezTo>
                  <a:cubicBezTo>
                    <a:pt x="1910" y="1587"/>
                    <a:pt x="1873" y="1581"/>
                    <a:pt x="1841" y="1570"/>
                  </a:cubicBezTo>
                  <a:cubicBezTo>
                    <a:pt x="1828" y="1566"/>
                    <a:pt x="1812" y="1562"/>
                    <a:pt x="1802" y="1556"/>
                  </a:cubicBezTo>
                  <a:cubicBezTo>
                    <a:pt x="1787" y="1548"/>
                    <a:pt x="1769" y="1540"/>
                    <a:pt x="1756" y="1527"/>
                  </a:cubicBezTo>
                  <a:cubicBezTo>
                    <a:pt x="1744" y="1517"/>
                    <a:pt x="1730" y="1505"/>
                    <a:pt x="1720" y="1490"/>
                  </a:cubicBezTo>
                  <a:cubicBezTo>
                    <a:pt x="1709" y="1478"/>
                    <a:pt x="1703" y="1464"/>
                    <a:pt x="1695" y="1449"/>
                  </a:cubicBezTo>
                  <a:cubicBezTo>
                    <a:pt x="1687" y="1435"/>
                    <a:pt x="1685" y="1421"/>
                    <a:pt x="1679" y="1406"/>
                  </a:cubicBezTo>
                  <a:cubicBezTo>
                    <a:pt x="1676" y="1396"/>
                    <a:pt x="1674" y="1388"/>
                    <a:pt x="1674" y="1378"/>
                  </a:cubicBezTo>
                  <a:cubicBezTo>
                    <a:pt x="1672" y="1345"/>
                    <a:pt x="1672" y="1312"/>
                    <a:pt x="1687" y="1281"/>
                  </a:cubicBezTo>
                  <a:cubicBezTo>
                    <a:pt x="1699" y="1252"/>
                    <a:pt x="1715" y="1224"/>
                    <a:pt x="1736" y="1201"/>
                  </a:cubicBezTo>
                  <a:cubicBezTo>
                    <a:pt x="1754" y="1179"/>
                    <a:pt x="1775" y="1158"/>
                    <a:pt x="1795" y="1138"/>
                  </a:cubicBezTo>
                  <a:lnTo>
                    <a:pt x="1820" y="1111"/>
                  </a:lnTo>
                  <a:cubicBezTo>
                    <a:pt x="1775" y="1080"/>
                    <a:pt x="1734" y="1031"/>
                    <a:pt x="1740" y="973"/>
                  </a:cubicBezTo>
                  <a:cubicBezTo>
                    <a:pt x="1746" y="939"/>
                    <a:pt x="1756" y="906"/>
                    <a:pt x="1775" y="877"/>
                  </a:cubicBezTo>
                  <a:cubicBezTo>
                    <a:pt x="1765" y="875"/>
                    <a:pt x="1756" y="871"/>
                    <a:pt x="1748" y="869"/>
                  </a:cubicBezTo>
                  <a:cubicBezTo>
                    <a:pt x="1720" y="854"/>
                    <a:pt x="1697" y="840"/>
                    <a:pt x="1676" y="817"/>
                  </a:cubicBezTo>
                  <a:cubicBezTo>
                    <a:pt x="1658" y="799"/>
                    <a:pt x="1648" y="774"/>
                    <a:pt x="1642" y="752"/>
                  </a:cubicBezTo>
                  <a:cubicBezTo>
                    <a:pt x="1623" y="698"/>
                    <a:pt x="1627" y="639"/>
                    <a:pt x="1646" y="586"/>
                  </a:cubicBezTo>
                  <a:cubicBezTo>
                    <a:pt x="1652" y="569"/>
                    <a:pt x="1656" y="557"/>
                    <a:pt x="1666" y="543"/>
                  </a:cubicBezTo>
                  <a:cubicBezTo>
                    <a:pt x="1674" y="526"/>
                    <a:pt x="1685" y="516"/>
                    <a:pt x="1697" y="504"/>
                  </a:cubicBezTo>
                  <a:cubicBezTo>
                    <a:pt x="1718" y="481"/>
                    <a:pt x="1744" y="465"/>
                    <a:pt x="1771" y="452"/>
                  </a:cubicBezTo>
                  <a:cubicBezTo>
                    <a:pt x="1830" y="424"/>
                    <a:pt x="1894" y="403"/>
                    <a:pt x="1960" y="393"/>
                  </a:cubicBezTo>
                  <a:cubicBezTo>
                    <a:pt x="1992" y="389"/>
                    <a:pt x="2025" y="387"/>
                    <a:pt x="2058" y="387"/>
                  </a:cubicBezTo>
                  <a:close/>
                  <a:moveTo>
                    <a:pt x="1402" y="1"/>
                  </a:moveTo>
                  <a:cubicBezTo>
                    <a:pt x="1299" y="1"/>
                    <a:pt x="1196" y="1"/>
                    <a:pt x="1094" y="3"/>
                  </a:cubicBezTo>
                  <a:lnTo>
                    <a:pt x="1063" y="3"/>
                  </a:lnTo>
                  <a:cubicBezTo>
                    <a:pt x="854" y="7"/>
                    <a:pt x="632" y="9"/>
                    <a:pt x="415" y="32"/>
                  </a:cubicBezTo>
                  <a:cubicBezTo>
                    <a:pt x="366" y="38"/>
                    <a:pt x="316" y="42"/>
                    <a:pt x="271" y="48"/>
                  </a:cubicBezTo>
                  <a:lnTo>
                    <a:pt x="242" y="50"/>
                  </a:lnTo>
                  <a:lnTo>
                    <a:pt x="216" y="52"/>
                  </a:lnTo>
                  <a:cubicBezTo>
                    <a:pt x="179" y="62"/>
                    <a:pt x="148" y="81"/>
                    <a:pt x="119" y="106"/>
                  </a:cubicBezTo>
                  <a:cubicBezTo>
                    <a:pt x="97" y="130"/>
                    <a:pt x="78" y="157"/>
                    <a:pt x="68" y="186"/>
                  </a:cubicBezTo>
                  <a:cubicBezTo>
                    <a:pt x="58" y="198"/>
                    <a:pt x="52" y="212"/>
                    <a:pt x="41" y="225"/>
                  </a:cubicBezTo>
                  <a:cubicBezTo>
                    <a:pt x="13" y="266"/>
                    <a:pt x="6" y="319"/>
                    <a:pt x="4" y="366"/>
                  </a:cubicBezTo>
                  <a:lnTo>
                    <a:pt x="4" y="383"/>
                  </a:lnTo>
                  <a:cubicBezTo>
                    <a:pt x="4" y="391"/>
                    <a:pt x="2" y="399"/>
                    <a:pt x="2" y="409"/>
                  </a:cubicBezTo>
                  <a:cubicBezTo>
                    <a:pt x="2" y="419"/>
                    <a:pt x="0" y="432"/>
                    <a:pt x="0" y="442"/>
                  </a:cubicBezTo>
                  <a:cubicBezTo>
                    <a:pt x="0" y="463"/>
                    <a:pt x="2" y="483"/>
                    <a:pt x="4" y="504"/>
                  </a:cubicBezTo>
                  <a:lnTo>
                    <a:pt x="4" y="510"/>
                  </a:lnTo>
                  <a:cubicBezTo>
                    <a:pt x="4" y="514"/>
                    <a:pt x="6" y="520"/>
                    <a:pt x="6" y="524"/>
                  </a:cubicBezTo>
                  <a:cubicBezTo>
                    <a:pt x="13" y="567"/>
                    <a:pt x="17" y="614"/>
                    <a:pt x="25" y="657"/>
                  </a:cubicBezTo>
                  <a:cubicBezTo>
                    <a:pt x="33" y="701"/>
                    <a:pt x="39" y="742"/>
                    <a:pt x="52" y="787"/>
                  </a:cubicBezTo>
                  <a:lnTo>
                    <a:pt x="58" y="824"/>
                  </a:lnTo>
                  <a:cubicBezTo>
                    <a:pt x="66" y="863"/>
                    <a:pt x="76" y="910"/>
                    <a:pt x="89" y="955"/>
                  </a:cubicBezTo>
                  <a:cubicBezTo>
                    <a:pt x="91" y="945"/>
                    <a:pt x="91" y="932"/>
                    <a:pt x="95" y="922"/>
                  </a:cubicBezTo>
                  <a:cubicBezTo>
                    <a:pt x="103" y="902"/>
                    <a:pt x="115" y="885"/>
                    <a:pt x="130" y="871"/>
                  </a:cubicBezTo>
                  <a:cubicBezTo>
                    <a:pt x="138" y="861"/>
                    <a:pt x="148" y="852"/>
                    <a:pt x="158" y="842"/>
                  </a:cubicBezTo>
                  <a:cubicBezTo>
                    <a:pt x="193" y="813"/>
                    <a:pt x="232" y="793"/>
                    <a:pt x="271" y="772"/>
                  </a:cubicBezTo>
                  <a:cubicBezTo>
                    <a:pt x="327" y="746"/>
                    <a:pt x="384" y="715"/>
                    <a:pt x="439" y="686"/>
                  </a:cubicBezTo>
                  <a:cubicBezTo>
                    <a:pt x="476" y="668"/>
                    <a:pt x="513" y="649"/>
                    <a:pt x="548" y="629"/>
                  </a:cubicBezTo>
                  <a:cubicBezTo>
                    <a:pt x="560" y="625"/>
                    <a:pt x="573" y="618"/>
                    <a:pt x="587" y="618"/>
                  </a:cubicBezTo>
                  <a:cubicBezTo>
                    <a:pt x="628" y="618"/>
                    <a:pt x="665" y="645"/>
                    <a:pt x="681" y="680"/>
                  </a:cubicBezTo>
                  <a:cubicBezTo>
                    <a:pt x="692" y="705"/>
                    <a:pt x="692" y="731"/>
                    <a:pt x="681" y="758"/>
                  </a:cubicBezTo>
                  <a:cubicBezTo>
                    <a:pt x="671" y="783"/>
                    <a:pt x="651" y="801"/>
                    <a:pt x="628" y="813"/>
                  </a:cubicBezTo>
                  <a:cubicBezTo>
                    <a:pt x="599" y="830"/>
                    <a:pt x="571" y="842"/>
                    <a:pt x="542" y="859"/>
                  </a:cubicBezTo>
                  <a:cubicBezTo>
                    <a:pt x="515" y="873"/>
                    <a:pt x="487" y="885"/>
                    <a:pt x="458" y="902"/>
                  </a:cubicBezTo>
                  <a:cubicBezTo>
                    <a:pt x="419" y="922"/>
                    <a:pt x="384" y="941"/>
                    <a:pt x="345" y="961"/>
                  </a:cubicBezTo>
                  <a:lnTo>
                    <a:pt x="353" y="961"/>
                  </a:lnTo>
                  <a:cubicBezTo>
                    <a:pt x="363" y="957"/>
                    <a:pt x="376" y="957"/>
                    <a:pt x="386" y="955"/>
                  </a:cubicBezTo>
                  <a:cubicBezTo>
                    <a:pt x="392" y="954"/>
                    <a:pt x="398" y="953"/>
                    <a:pt x="403" y="953"/>
                  </a:cubicBezTo>
                  <a:cubicBezTo>
                    <a:pt x="441" y="953"/>
                    <a:pt x="481" y="979"/>
                    <a:pt x="495" y="1014"/>
                  </a:cubicBezTo>
                  <a:cubicBezTo>
                    <a:pt x="495" y="1016"/>
                    <a:pt x="497" y="1016"/>
                    <a:pt x="497" y="1019"/>
                  </a:cubicBezTo>
                  <a:cubicBezTo>
                    <a:pt x="507" y="1047"/>
                    <a:pt x="509" y="1074"/>
                    <a:pt x="499" y="1101"/>
                  </a:cubicBezTo>
                  <a:cubicBezTo>
                    <a:pt x="497" y="1109"/>
                    <a:pt x="491" y="1117"/>
                    <a:pt x="484" y="1125"/>
                  </a:cubicBezTo>
                  <a:cubicBezTo>
                    <a:pt x="480" y="1127"/>
                    <a:pt x="480" y="1131"/>
                    <a:pt x="478" y="1135"/>
                  </a:cubicBezTo>
                  <a:cubicBezTo>
                    <a:pt x="470" y="1146"/>
                    <a:pt x="460" y="1156"/>
                    <a:pt x="448" y="1162"/>
                  </a:cubicBezTo>
                  <a:lnTo>
                    <a:pt x="429" y="1181"/>
                  </a:lnTo>
                  <a:cubicBezTo>
                    <a:pt x="402" y="1209"/>
                    <a:pt x="376" y="1240"/>
                    <a:pt x="353" y="1273"/>
                  </a:cubicBezTo>
                  <a:lnTo>
                    <a:pt x="353" y="1275"/>
                  </a:lnTo>
                  <a:cubicBezTo>
                    <a:pt x="351" y="1285"/>
                    <a:pt x="351" y="1296"/>
                    <a:pt x="351" y="1306"/>
                  </a:cubicBezTo>
                  <a:cubicBezTo>
                    <a:pt x="351" y="1314"/>
                    <a:pt x="351" y="1320"/>
                    <a:pt x="353" y="1326"/>
                  </a:cubicBezTo>
                  <a:cubicBezTo>
                    <a:pt x="363" y="1332"/>
                    <a:pt x="376" y="1334"/>
                    <a:pt x="388" y="1341"/>
                  </a:cubicBezTo>
                  <a:cubicBezTo>
                    <a:pt x="425" y="1347"/>
                    <a:pt x="458" y="1353"/>
                    <a:pt x="495" y="1355"/>
                  </a:cubicBezTo>
                  <a:cubicBezTo>
                    <a:pt x="501" y="1355"/>
                    <a:pt x="511" y="1357"/>
                    <a:pt x="519" y="1357"/>
                  </a:cubicBezTo>
                  <a:lnTo>
                    <a:pt x="521" y="1357"/>
                  </a:lnTo>
                  <a:cubicBezTo>
                    <a:pt x="556" y="1334"/>
                    <a:pt x="591" y="1320"/>
                    <a:pt x="632" y="1316"/>
                  </a:cubicBezTo>
                  <a:cubicBezTo>
                    <a:pt x="636" y="1316"/>
                    <a:pt x="639" y="1316"/>
                    <a:pt x="643" y="1316"/>
                  </a:cubicBezTo>
                  <a:cubicBezTo>
                    <a:pt x="669" y="1316"/>
                    <a:pt x="697" y="1322"/>
                    <a:pt x="720" y="1337"/>
                  </a:cubicBezTo>
                  <a:cubicBezTo>
                    <a:pt x="737" y="1351"/>
                    <a:pt x="745" y="1365"/>
                    <a:pt x="755" y="1384"/>
                  </a:cubicBezTo>
                  <a:cubicBezTo>
                    <a:pt x="772" y="1414"/>
                    <a:pt x="764" y="1453"/>
                    <a:pt x="743" y="1480"/>
                  </a:cubicBezTo>
                  <a:cubicBezTo>
                    <a:pt x="735" y="1495"/>
                    <a:pt x="722" y="1505"/>
                    <a:pt x="712" y="1515"/>
                  </a:cubicBezTo>
                  <a:cubicBezTo>
                    <a:pt x="700" y="1521"/>
                    <a:pt x="690" y="1527"/>
                    <a:pt x="677" y="1536"/>
                  </a:cubicBezTo>
                  <a:cubicBezTo>
                    <a:pt x="673" y="1538"/>
                    <a:pt x="671" y="1538"/>
                    <a:pt x="667" y="1540"/>
                  </a:cubicBezTo>
                  <a:cubicBezTo>
                    <a:pt x="659" y="1542"/>
                    <a:pt x="649" y="1546"/>
                    <a:pt x="640" y="1548"/>
                  </a:cubicBezTo>
                  <a:lnTo>
                    <a:pt x="640" y="1552"/>
                  </a:lnTo>
                  <a:cubicBezTo>
                    <a:pt x="640" y="1556"/>
                    <a:pt x="640" y="1560"/>
                    <a:pt x="642" y="1562"/>
                  </a:cubicBezTo>
                  <a:cubicBezTo>
                    <a:pt x="642" y="1566"/>
                    <a:pt x="645" y="1568"/>
                    <a:pt x="649" y="1572"/>
                  </a:cubicBezTo>
                  <a:lnTo>
                    <a:pt x="649" y="1577"/>
                  </a:lnTo>
                  <a:cubicBezTo>
                    <a:pt x="655" y="1589"/>
                    <a:pt x="663" y="1599"/>
                    <a:pt x="673" y="1609"/>
                  </a:cubicBezTo>
                  <a:cubicBezTo>
                    <a:pt x="694" y="1628"/>
                    <a:pt x="714" y="1642"/>
                    <a:pt x="737" y="1655"/>
                  </a:cubicBezTo>
                  <a:cubicBezTo>
                    <a:pt x="753" y="1663"/>
                    <a:pt x="768" y="1671"/>
                    <a:pt x="786" y="1675"/>
                  </a:cubicBezTo>
                  <a:cubicBezTo>
                    <a:pt x="792" y="1675"/>
                    <a:pt x="798" y="1675"/>
                    <a:pt x="805" y="1679"/>
                  </a:cubicBezTo>
                  <a:cubicBezTo>
                    <a:pt x="813" y="1679"/>
                    <a:pt x="817" y="1675"/>
                    <a:pt x="825" y="1675"/>
                  </a:cubicBezTo>
                  <a:cubicBezTo>
                    <a:pt x="829" y="1673"/>
                    <a:pt x="833" y="1673"/>
                    <a:pt x="837" y="1671"/>
                  </a:cubicBezTo>
                  <a:cubicBezTo>
                    <a:pt x="852" y="1665"/>
                    <a:pt x="866" y="1663"/>
                    <a:pt x="881" y="1663"/>
                  </a:cubicBezTo>
                  <a:cubicBezTo>
                    <a:pt x="924" y="1663"/>
                    <a:pt x="965" y="1687"/>
                    <a:pt x="983" y="1730"/>
                  </a:cubicBezTo>
                  <a:cubicBezTo>
                    <a:pt x="1008" y="1784"/>
                    <a:pt x="981" y="1854"/>
                    <a:pt x="926" y="1876"/>
                  </a:cubicBezTo>
                  <a:cubicBezTo>
                    <a:pt x="888" y="1891"/>
                    <a:pt x="847" y="1900"/>
                    <a:pt x="805" y="1900"/>
                  </a:cubicBezTo>
                  <a:cubicBezTo>
                    <a:pt x="757" y="1900"/>
                    <a:pt x="710" y="1889"/>
                    <a:pt x="669" y="1866"/>
                  </a:cubicBezTo>
                  <a:cubicBezTo>
                    <a:pt x="624" y="1843"/>
                    <a:pt x="581" y="1817"/>
                    <a:pt x="542" y="1784"/>
                  </a:cubicBezTo>
                  <a:cubicBezTo>
                    <a:pt x="521" y="1767"/>
                    <a:pt x="501" y="1745"/>
                    <a:pt x="489" y="1724"/>
                  </a:cubicBezTo>
                  <a:cubicBezTo>
                    <a:pt x="474" y="1704"/>
                    <a:pt x="458" y="1681"/>
                    <a:pt x="450" y="1655"/>
                  </a:cubicBezTo>
                  <a:cubicBezTo>
                    <a:pt x="443" y="1632"/>
                    <a:pt x="435" y="1607"/>
                    <a:pt x="433" y="1581"/>
                  </a:cubicBezTo>
                  <a:lnTo>
                    <a:pt x="433" y="1552"/>
                  </a:lnTo>
                  <a:cubicBezTo>
                    <a:pt x="404" y="1550"/>
                    <a:pt x="378" y="1548"/>
                    <a:pt x="351" y="1540"/>
                  </a:cubicBezTo>
                  <a:cubicBezTo>
                    <a:pt x="324" y="1536"/>
                    <a:pt x="300" y="1527"/>
                    <a:pt x="275" y="1517"/>
                  </a:cubicBezTo>
                  <a:lnTo>
                    <a:pt x="275" y="1517"/>
                  </a:lnTo>
                  <a:cubicBezTo>
                    <a:pt x="285" y="1540"/>
                    <a:pt x="294" y="1560"/>
                    <a:pt x="304" y="1587"/>
                  </a:cubicBezTo>
                  <a:lnTo>
                    <a:pt x="310" y="1597"/>
                  </a:lnTo>
                  <a:cubicBezTo>
                    <a:pt x="378" y="1761"/>
                    <a:pt x="450" y="1931"/>
                    <a:pt x="548" y="2085"/>
                  </a:cubicBezTo>
                  <a:cubicBezTo>
                    <a:pt x="562" y="2112"/>
                    <a:pt x="581" y="2135"/>
                    <a:pt x="599" y="2157"/>
                  </a:cubicBezTo>
                  <a:lnTo>
                    <a:pt x="614" y="2178"/>
                  </a:lnTo>
                  <a:cubicBezTo>
                    <a:pt x="653" y="2229"/>
                    <a:pt x="694" y="2284"/>
                    <a:pt x="737" y="2332"/>
                  </a:cubicBezTo>
                  <a:cubicBezTo>
                    <a:pt x="764" y="2360"/>
                    <a:pt x="788" y="2387"/>
                    <a:pt x="819" y="2410"/>
                  </a:cubicBezTo>
                  <a:cubicBezTo>
                    <a:pt x="844" y="2428"/>
                    <a:pt x="868" y="2444"/>
                    <a:pt x="895" y="2461"/>
                  </a:cubicBezTo>
                  <a:cubicBezTo>
                    <a:pt x="942" y="2490"/>
                    <a:pt x="1001" y="2506"/>
                    <a:pt x="1053" y="2506"/>
                  </a:cubicBezTo>
                  <a:cubicBezTo>
                    <a:pt x="1061" y="2506"/>
                    <a:pt x="1069" y="2506"/>
                    <a:pt x="1079" y="2504"/>
                  </a:cubicBezTo>
                  <a:lnTo>
                    <a:pt x="1086" y="2504"/>
                  </a:lnTo>
                  <a:cubicBezTo>
                    <a:pt x="1116" y="2502"/>
                    <a:pt x="1137" y="2500"/>
                    <a:pt x="1166" y="2490"/>
                  </a:cubicBezTo>
                  <a:cubicBezTo>
                    <a:pt x="1186" y="2483"/>
                    <a:pt x="1205" y="2473"/>
                    <a:pt x="1225" y="2465"/>
                  </a:cubicBezTo>
                  <a:cubicBezTo>
                    <a:pt x="1373" y="2403"/>
                    <a:pt x="1531" y="2325"/>
                    <a:pt x="1701" y="2225"/>
                  </a:cubicBezTo>
                  <a:cubicBezTo>
                    <a:pt x="1726" y="2213"/>
                    <a:pt x="1748" y="2196"/>
                    <a:pt x="1771" y="2184"/>
                  </a:cubicBezTo>
                  <a:cubicBezTo>
                    <a:pt x="1818" y="2155"/>
                    <a:pt x="1863" y="2131"/>
                    <a:pt x="1910" y="2104"/>
                  </a:cubicBezTo>
                  <a:lnTo>
                    <a:pt x="1982" y="2065"/>
                  </a:lnTo>
                  <a:cubicBezTo>
                    <a:pt x="2033" y="2038"/>
                    <a:pt x="2085" y="2009"/>
                    <a:pt x="2136" y="1979"/>
                  </a:cubicBezTo>
                  <a:cubicBezTo>
                    <a:pt x="2286" y="1890"/>
                    <a:pt x="2440" y="1802"/>
                    <a:pt x="2589" y="1712"/>
                  </a:cubicBezTo>
                  <a:lnTo>
                    <a:pt x="2635" y="1683"/>
                  </a:lnTo>
                  <a:cubicBezTo>
                    <a:pt x="2713" y="1638"/>
                    <a:pt x="2793" y="1591"/>
                    <a:pt x="2870" y="1548"/>
                  </a:cubicBezTo>
                  <a:cubicBezTo>
                    <a:pt x="2957" y="1501"/>
                    <a:pt x="3041" y="1453"/>
                    <a:pt x="3125" y="1402"/>
                  </a:cubicBezTo>
                  <a:cubicBezTo>
                    <a:pt x="3219" y="1345"/>
                    <a:pt x="3297" y="1296"/>
                    <a:pt x="3369" y="1248"/>
                  </a:cubicBezTo>
                  <a:cubicBezTo>
                    <a:pt x="3439" y="1199"/>
                    <a:pt x="3517" y="1146"/>
                    <a:pt x="3597" y="1094"/>
                  </a:cubicBezTo>
                  <a:cubicBezTo>
                    <a:pt x="3681" y="1037"/>
                    <a:pt x="3753" y="992"/>
                    <a:pt x="3824" y="943"/>
                  </a:cubicBezTo>
                  <a:cubicBezTo>
                    <a:pt x="3876" y="906"/>
                    <a:pt x="3927" y="869"/>
                    <a:pt x="3968" y="834"/>
                  </a:cubicBezTo>
                  <a:cubicBezTo>
                    <a:pt x="3982" y="824"/>
                    <a:pt x="3993" y="817"/>
                    <a:pt x="4005" y="807"/>
                  </a:cubicBezTo>
                  <a:lnTo>
                    <a:pt x="4015" y="799"/>
                  </a:lnTo>
                  <a:cubicBezTo>
                    <a:pt x="4048" y="770"/>
                    <a:pt x="4079" y="737"/>
                    <a:pt x="4110" y="690"/>
                  </a:cubicBezTo>
                  <a:cubicBezTo>
                    <a:pt x="4138" y="627"/>
                    <a:pt x="4155" y="536"/>
                    <a:pt x="4134" y="465"/>
                  </a:cubicBezTo>
                  <a:cubicBezTo>
                    <a:pt x="4116" y="397"/>
                    <a:pt x="4069" y="339"/>
                    <a:pt x="3995" y="294"/>
                  </a:cubicBezTo>
                  <a:cubicBezTo>
                    <a:pt x="3966" y="278"/>
                    <a:pt x="3935" y="266"/>
                    <a:pt x="3904" y="255"/>
                  </a:cubicBezTo>
                  <a:cubicBezTo>
                    <a:pt x="3894" y="253"/>
                    <a:pt x="3884" y="247"/>
                    <a:pt x="3874" y="245"/>
                  </a:cubicBezTo>
                  <a:cubicBezTo>
                    <a:pt x="3851" y="237"/>
                    <a:pt x="3831" y="227"/>
                    <a:pt x="3808" y="223"/>
                  </a:cubicBezTo>
                  <a:cubicBezTo>
                    <a:pt x="3720" y="194"/>
                    <a:pt x="3632" y="167"/>
                    <a:pt x="3541" y="151"/>
                  </a:cubicBezTo>
                  <a:cubicBezTo>
                    <a:pt x="3336" y="106"/>
                    <a:pt x="3133" y="89"/>
                    <a:pt x="2889" y="73"/>
                  </a:cubicBezTo>
                  <a:cubicBezTo>
                    <a:pt x="2713" y="60"/>
                    <a:pt x="2534" y="50"/>
                    <a:pt x="2356" y="40"/>
                  </a:cubicBezTo>
                  <a:lnTo>
                    <a:pt x="2280" y="34"/>
                  </a:lnTo>
                  <a:lnTo>
                    <a:pt x="2181" y="30"/>
                  </a:lnTo>
                  <a:cubicBezTo>
                    <a:pt x="2011" y="19"/>
                    <a:pt x="1832" y="9"/>
                    <a:pt x="1658" y="3"/>
                  </a:cubicBezTo>
                  <a:cubicBezTo>
                    <a:pt x="1578" y="1"/>
                    <a:pt x="1494" y="1"/>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70"/>
            <p:cNvSpPr/>
            <p:nvPr/>
          </p:nvSpPr>
          <p:spPr>
            <a:xfrm>
              <a:off x="7116982" y="2180408"/>
              <a:ext cx="50" cy="198"/>
            </a:xfrm>
            <a:custGeom>
              <a:avLst/>
              <a:gdLst/>
              <a:ahLst/>
              <a:cxnLst/>
              <a:rect l="l" t="t" r="r" b="b"/>
              <a:pathLst>
                <a:path w="1" h="4" extrusionOk="0">
                  <a:moveTo>
                    <a:pt x="0" y="1"/>
                  </a:moveTo>
                  <a:lnTo>
                    <a:pt x="0" y="3"/>
                  </a:lnTo>
                  <a:lnTo>
                    <a:pt x="0" y="1"/>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70"/>
            <p:cNvSpPr/>
            <p:nvPr/>
          </p:nvSpPr>
          <p:spPr>
            <a:xfrm>
              <a:off x="7116982" y="2180309"/>
              <a:ext cx="50" cy="149"/>
            </a:xfrm>
            <a:custGeom>
              <a:avLst/>
              <a:gdLst/>
              <a:ahLst/>
              <a:cxnLst/>
              <a:rect l="l" t="t" r="r" b="b"/>
              <a:pathLst>
                <a:path w="1" h="3" extrusionOk="0">
                  <a:moveTo>
                    <a:pt x="0" y="1"/>
                  </a:moveTo>
                  <a:lnTo>
                    <a:pt x="0" y="1"/>
                  </a:lnTo>
                  <a:cubicBezTo>
                    <a:pt x="0" y="3"/>
                    <a:pt x="0" y="3"/>
                    <a:pt x="0" y="1"/>
                  </a:cubicBezTo>
                  <a:cubicBezTo>
                    <a:pt x="0" y="3"/>
                    <a:pt x="0" y="3"/>
                    <a:pt x="0" y="1"/>
                  </a:cubicBezTo>
                  <a:cubicBezTo>
                    <a:pt x="0" y="3"/>
                    <a:pt x="0" y="3"/>
                    <a:pt x="0" y="1"/>
                  </a:cubicBez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70"/>
            <p:cNvSpPr/>
            <p:nvPr/>
          </p:nvSpPr>
          <p:spPr>
            <a:xfrm>
              <a:off x="7116982" y="2180210"/>
              <a:ext cx="50" cy="149"/>
            </a:xfrm>
            <a:custGeom>
              <a:avLst/>
              <a:gdLst/>
              <a:ahLst/>
              <a:cxnLst/>
              <a:rect l="l" t="t" r="r" b="b"/>
              <a:pathLst>
                <a:path w="1" h="3" extrusionOk="0">
                  <a:moveTo>
                    <a:pt x="0" y="1"/>
                  </a:moveTo>
                  <a:cubicBezTo>
                    <a:pt x="0" y="3"/>
                    <a:pt x="0" y="3"/>
                    <a:pt x="0" y="1"/>
                  </a:cubicBezTo>
                  <a:lnTo>
                    <a:pt x="0" y="3"/>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70"/>
            <p:cNvSpPr/>
            <p:nvPr/>
          </p:nvSpPr>
          <p:spPr>
            <a:xfrm>
              <a:off x="7030718" y="2167136"/>
              <a:ext cx="3219" cy="5101"/>
            </a:xfrm>
            <a:custGeom>
              <a:avLst/>
              <a:gdLst/>
              <a:ahLst/>
              <a:cxnLst/>
              <a:rect l="l" t="t" r="r" b="b"/>
              <a:pathLst>
                <a:path w="65" h="103" extrusionOk="0">
                  <a:moveTo>
                    <a:pt x="1" y="0"/>
                  </a:moveTo>
                  <a:cubicBezTo>
                    <a:pt x="7" y="13"/>
                    <a:pt x="9" y="29"/>
                    <a:pt x="15" y="41"/>
                  </a:cubicBezTo>
                  <a:cubicBezTo>
                    <a:pt x="19" y="60"/>
                    <a:pt x="27" y="76"/>
                    <a:pt x="31" y="95"/>
                  </a:cubicBezTo>
                  <a:cubicBezTo>
                    <a:pt x="31" y="97"/>
                    <a:pt x="35" y="101"/>
                    <a:pt x="35" y="103"/>
                  </a:cubicBezTo>
                  <a:cubicBezTo>
                    <a:pt x="40" y="91"/>
                    <a:pt x="46" y="80"/>
                    <a:pt x="52" y="70"/>
                  </a:cubicBezTo>
                  <a:cubicBezTo>
                    <a:pt x="58" y="62"/>
                    <a:pt x="60" y="56"/>
                    <a:pt x="64" y="52"/>
                  </a:cubicBezTo>
                  <a:lnTo>
                    <a:pt x="62" y="52"/>
                  </a:lnTo>
                  <a:cubicBezTo>
                    <a:pt x="50" y="43"/>
                    <a:pt x="38" y="35"/>
                    <a:pt x="25" y="25"/>
                  </a:cubicBezTo>
                  <a:cubicBezTo>
                    <a:pt x="17" y="19"/>
                    <a:pt x="9" y="8"/>
                    <a:pt x="1" y="0"/>
                  </a:cubicBez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70"/>
            <p:cNvSpPr/>
            <p:nvPr/>
          </p:nvSpPr>
          <p:spPr>
            <a:xfrm>
              <a:off x="7041711" y="2176991"/>
              <a:ext cx="50" cy="248"/>
            </a:xfrm>
            <a:custGeom>
              <a:avLst/>
              <a:gdLst/>
              <a:ahLst/>
              <a:cxnLst/>
              <a:rect l="l" t="t" r="r" b="b"/>
              <a:pathLst>
                <a:path w="1" h="5" extrusionOk="0">
                  <a:moveTo>
                    <a:pt x="0" y="0"/>
                  </a:moveTo>
                  <a:lnTo>
                    <a:pt x="0" y="4"/>
                  </a:lnTo>
                  <a:lnTo>
                    <a:pt x="0" y="0"/>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70"/>
            <p:cNvSpPr/>
            <p:nvPr/>
          </p:nvSpPr>
          <p:spPr>
            <a:xfrm>
              <a:off x="7041711" y="2176793"/>
              <a:ext cx="149" cy="248"/>
            </a:xfrm>
            <a:custGeom>
              <a:avLst/>
              <a:gdLst/>
              <a:ahLst/>
              <a:cxnLst/>
              <a:rect l="l" t="t" r="r" b="b"/>
              <a:pathLst>
                <a:path w="3" h="5" extrusionOk="0">
                  <a:moveTo>
                    <a:pt x="2" y="0"/>
                  </a:moveTo>
                  <a:cubicBezTo>
                    <a:pt x="0" y="0"/>
                    <a:pt x="0" y="2"/>
                    <a:pt x="0" y="4"/>
                  </a:cubicBezTo>
                  <a:cubicBezTo>
                    <a:pt x="0" y="2"/>
                    <a:pt x="0" y="2"/>
                    <a:pt x="2" y="0"/>
                  </a:cubicBez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70"/>
            <p:cNvSpPr/>
            <p:nvPr/>
          </p:nvSpPr>
          <p:spPr>
            <a:xfrm>
              <a:off x="7038542" y="2160104"/>
              <a:ext cx="50" cy="50"/>
            </a:xfrm>
            <a:custGeom>
              <a:avLst/>
              <a:gdLst/>
              <a:ahLst/>
              <a:cxnLst/>
              <a:rect l="l" t="t" r="r" b="b"/>
              <a:pathLst>
                <a:path w="1" h="1" extrusionOk="0">
                  <a:moveTo>
                    <a:pt x="1" y="1"/>
                  </a:moveTo>
                  <a:lnTo>
                    <a:pt x="1" y="1"/>
                  </a:lnTo>
                  <a:lnTo>
                    <a:pt x="1" y="1"/>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70"/>
            <p:cNvSpPr/>
            <p:nvPr/>
          </p:nvSpPr>
          <p:spPr>
            <a:xfrm>
              <a:off x="7038542" y="2160203"/>
              <a:ext cx="50" cy="50"/>
            </a:xfrm>
            <a:custGeom>
              <a:avLst/>
              <a:gdLst/>
              <a:ahLst/>
              <a:cxnLst/>
              <a:rect l="l" t="t" r="r" b="b"/>
              <a:pathLst>
                <a:path w="1" h="1" extrusionOk="0">
                  <a:moveTo>
                    <a:pt x="1" y="1"/>
                  </a:moveTo>
                  <a:lnTo>
                    <a:pt x="1" y="1"/>
                  </a:lnTo>
                  <a:close/>
                </a:path>
              </a:pathLst>
            </a:custGeom>
            <a:solidFill>
              <a:srgbClr val="2A8E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70"/>
            <p:cNvSpPr/>
            <p:nvPr/>
          </p:nvSpPr>
          <p:spPr>
            <a:xfrm>
              <a:off x="7104602" y="2132470"/>
              <a:ext cx="31843" cy="60272"/>
            </a:xfrm>
            <a:custGeom>
              <a:avLst/>
              <a:gdLst/>
              <a:ahLst/>
              <a:cxnLst/>
              <a:rect l="l" t="t" r="r" b="b"/>
              <a:pathLst>
                <a:path w="643" h="1217" extrusionOk="0">
                  <a:moveTo>
                    <a:pt x="435" y="1"/>
                  </a:moveTo>
                  <a:cubicBezTo>
                    <a:pt x="402" y="1"/>
                    <a:pt x="369" y="3"/>
                    <a:pt x="334" y="7"/>
                  </a:cubicBezTo>
                  <a:cubicBezTo>
                    <a:pt x="271" y="17"/>
                    <a:pt x="207" y="38"/>
                    <a:pt x="148" y="66"/>
                  </a:cubicBezTo>
                  <a:cubicBezTo>
                    <a:pt x="119" y="79"/>
                    <a:pt x="94" y="97"/>
                    <a:pt x="74" y="118"/>
                  </a:cubicBezTo>
                  <a:cubicBezTo>
                    <a:pt x="62" y="130"/>
                    <a:pt x="51" y="140"/>
                    <a:pt x="43" y="157"/>
                  </a:cubicBezTo>
                  <a:cubicBezTo>
                    <a:pt x="35" y="171"/>
                    <a:pt x="27" y="185"/>
                    <a:pt x="23" y="200"/>
                  </a:cubicBezTo>
                  <a:cubicBezTo>
                    <a:pt x="6" y="253"/>
                    <a:pt x="0" y="312"/>
                    <a:pt x="16" y="366"/>
                  </a:cubicBezTo>
                  <a:cubicBezTo>
                    <a:pt x="25" y="390"/>
                    <a:pt x="35" y="413"/>
                    <a:pt x="53" y="431"/>
                  </a:cubicBezTo>
                  <a:cubicBezTo>
                    <a:pt x="74" y="454"/>
                    <a:pt x="99" y="466"/>
                    <a:pt x="125" y="483"/>
                  </a:cubicBezTo>
                  <a:cubicBezTo>
                    <a:pt x="133" y="487"/>
                    <a:pt x="144" y="489"/>
                    <a:pt x="150" y="493"/>
                  </a:cubicBezTo>
                  <a:cubicBezTo>
                    <a:pt x="133" y="520"/>
                    <a:pt x="119" y="550"/>
                    <a:pt x="117" y="587"/>
                  </a:cubicBezTo>
                  <a:cubicBezTo>
                    <a:pt x="109" y="647"/>
                    <a:pt x="150" y="694"/>
                    <a:pt x="197" y="725"/>
                  </a:cubicBezTo>
                  <a:lnTo>
                    <a:pt x="170" y="752"/>
                  </a:lnTo>
                  <a:cubicBezTo>
                    <a:pt x="150" y="772"/>
                    <a:pt x="129" y="793"/>
                    <a:pt x="113" y="815"/>
                  </a:cubicBezTo>
                  <a:cubicBezTo>
                    <a:pt x="92" y="838"/>
                    <a:pt x="76" y="866"/>
                    <a:pt x="64" y="895"/>
                  </a:cubicBezTo>
                  <a:cubicBezTo>
                    <a:pt x="51" y="926"/>
                    <a:pt x="51" y="959"/>
                    <a:pt x="51" y="992"/>
                  </a:cubicBezTo>
                  <a:cubicBezTo>
                    <a:pt x="51" y="1002"/>
                    <a:pt x="53" y="1010"/>
                    <a:pt x="55" y="1020"/>
                  </a:cubicBezTo>
                  <a:cubicBezTo>
                    <a:pt x="62" y="1039"/>
                    <a:pt x="64" y="1051"/>
                    <a:pt x="72" y="1063"/>
                  </a:cubicBezTo>
                  <a:cubicBezTo>
                    <a:pt x="78" y="1080"/>
                    <a:pt x="86" y="1092"/>
                    <a:pt x="97" y="1104"/>
                  </a:cubicBezTo>
                  <a:cubicBezTo>
                    <a:pt x="107" y="1119"/>
                    <a:pt x="119" y="1131"/>
                    <a:pt x="133" y="1141"/>
                  </a:cubicBezTo>
                  <a:cubicBezTo>
                    <a:pt x="146" y="1154"/>
                    <a:pt x="164" y="1160"/>
                    <a:pt x="179" y="1170"/>
                  </a:cubicBezTo>
                  <a:cubicBezTo>
                    <a:pt x="191" y="1176"/>
                    <a:pt x="205" y="1180"/>
                    <a:pt x="218" y="1184"/>
                  </a:cubicBezTo>
                  <a:cubicBezTo>
                    <a:pt x="250" y="1195"/>
                    <a:pt x="283" y="1201"/>
                    <a:pt x="320" y="1205"/>
                  </a:cubicBezTo>
                  <a:cubicBezTo>
                    <a:pt x="353" y="1211"/>
                    <a:pt x="384" y="1213"/>
                    <a:pt x="417" y="1215"/>
                  </a:cubicBezTo>
                  <a:cubicBezTo>
                    <a:pt x="429" y="1216"/>
                    <a:pt x="440" y="1217"/>
                    <a:pt x="451" y="1217"/>
                  </a:cubicBezTo>
                  <a:cubicBezTo>
                    <a:pt x="462" y="1217"/>
                    <a:pt x="473" y="1216"/>
                    <a:pt x="484" y="1215"/>
                  </a:cubicBezTo>
                  <a:cubicBezTo>
                    <a:pt x="499" y="1215"/>
                    <a:pt x="515" y="1213"/>
                    <a:pt x="529" y="1211"/>
                  </a:cubicBezTo>
                  <a:cubicBezTo>
                    <a:pt x="546" y="1207"/>
                    <a:pt x="564" y="1201"/>
                    <a:pt x="579" y="1195"/>
                  </a:cubicBezTo>
                  <a:cubicBezTo>
                    <a:pt x="597" y="1186"/>
                    <a:pt x="609" y="1176"/>
                    <a:pt x="620" y="1162"/>
                  </a:cubicBezTo>
                  <a:cubicBezTo>
                    <a:pt x="636" y="1141"/>
                    <a:pt x="642" y="1113"/>
                    <a:pt x="640" y="1088"/>
                  </a:cubicBezTo>
                  <a:cubicBezTo>
                    <a:pt x="633" y="1038"/>
                    <a:pt x="591" y="998"/>
                    <a:pt x="542" y="998"/>
                  </a:cubicBezTo>
                  <a:cubicBezTo>
                    <a:pt x="536" y="998"/>
                    <a:pt x="531" y="999"/>
                    <a:pt x="525" y="1000"/>
                  </a:cubicBezTo>
                  <a:cubicBezTo>
                    <a:pt x="509" y="1002"/>
                    <a:pt x="497" y="1006"/>
                    <a:pt x="482" y="1006"/>
                  </a:cubicBezTo>
                  <a:cubicBezTo>
                    <a:pt x="456" y="1006"/>
                    <a:pt x="431" y="1002"/>
                    <a:pt x="404" y="1000"/>
                  </a:cubicBezTo>
                  <a:cubicBezTo>
                    <a:pt x="365" y="998"/>
                    <a:pt x="328" y="992"/>
                    <a:pt x="289" y="985"/>
                  </a:cubicBezTo>
                  <a:cubicBezTo>
                    <a:pt x="279" y="981"/>
                    <a:pt x="269" y="977"/>
                    <a:pt x="259" y="975"/>
                  </a:cubicBezTo>
                  <a:cubicBezTo>
                    <a:pt x="257" y="971"/>
                    <a:pt x="257" y="971"/>
                    <a:pt x="257" y="969"/>
                  </a:cubicBezTo>
                  <a:cubicBezTo>
                    <a:pt x="257" y="967"/>
                    <a:pt x="252" y="965"/>
                    <a:pt x="252" y="965"/>
                  </a:cubicBezTo>
                  <a:lnTo>
                    <a:pt x="252" y="961"/>
                  </a:lnTo>
                  <a:cubicBezTo>
                    <a:pt x="257" y="957"/>
                    <a:pt x="259" y="948"/>
                    <a:pt x="261" y="944"/>
                  </a:cubicBezTo>
                  <a:cubicBezTo>
                    <a:pt x="281" y="910"/>
                    <a:pt x="308" y="883"/>
                    <a:pt x="332" y="854"/>
                  </a:cubicBezTo>
                  <a:cubicBezTo>
                    <a:pt x="361" y="825"/>
                    <a:pt x="392" y="801"/>
                    <a:pt x="425" y="776"/>
                  </a:cubicBezTo>
                  <a:cubicBezTo>
                    <a:pt x="441" y="772"/>
                    <a:pt x="458" y="764"/>
                    <a:pt x="472" y="754"/>
                  </a:cubicBezTo>
                  <a:cubicBezTo>
                    <a:pt x="505" y="729"/>
                    <a:pt x="515" y="682"/>
                    <a:pt x="499" y="643"/>
                  </a:cubicBezTo>
                  <a:cubicBezTo>
                    <a:pt x="492" y="628"/>
                    <a:pt x="482" y="616"/>
                    <a:pt x="468" y="606"/>
                  </a:cubicBezTo>
                  <a:cubicBezTo>
                    <a:pt x="447" y="589"/>
                    <a:pt x="425" y="587"/>
                    <a:pt x="400" y="587"/>
                  </a:cubicBezTo>
                  <a:cubicBezTo>
                    <a:pt x="390" y="587"/>
                    <a:pt x="376" y="592"/>
                    <a:pt x="365" y="596"/>
                  </a:cubicBezTo>
                  <a:lnTo>
                    <a:pt x="361" y="596"/>
                  </a:lnTo>
                  <a:cubicBezTo>
                    <a:pt x="341" y="587"/>
                    <a:pt x="320" y="579"/>
                    <a:pt x="302" y="571"/>
                  </a:cubicBezTo>
                  <a:cubicBezTo>
                    <a:pt x="310" y="561"/>
                    <a:pt x="318" y="550"/>
                    <a:pt x="328" y="540"/>
                  </a:cubicBezTo>
                  <a:cubicBezTo>
                    <a:pt x="339" y="530"/>
                    <a:pt x="349" y="524"/>
                    <a:pt x="359" y="514"/>
                  </a:cubicBezTo>
                  <a:cubicBezTo>
                    <a:pt x="390" y="507"/>
                    <a:pt x="421" y="499"/>
                    <a:pt x="447" y="489"/>
                  </a:cubicBezTo>
                  <a:cubicBezTo>
                    <a:pt x="478" y="479"/>
                    <a:pt x="509" y="462"/>
                    <a:pt x="527" y="436"/>
                  </a:cubicBezTo>
                  <a:cubicBezTo>
                    <a:pt x="544" y="415"/>
                    <a:pt x="546" y="380"/>
                    <a:pt x="527" y="360"/>
                  </a:cubicBezTo>
                  <a:lnTo>
                    <a:pt x="513" y="343"/>
                  </a:lnTo>
                  <a:cubicBezTo>
                    <a:pt x="499" y="333"/>
                    <a:pt x="486" y="333"/>
                    <a:pt x="472" y="329"/>
                  </a:cubicBezTo>
                  <a:lnTo>
                    <a:pt x="443" y="329"/>
                  </a:lnTo>
                  <a:cubicBezTo>
                    <a:pt x="433" y="329"/>
                    <a:pt x="425" y="329"/>
                    <a:pt x="417" y="331"/>
                  </a:cubicBezTo>
                  <a:cubicBezTo>
                    <a:pt x="396" y="333"/>
                    <a:pt x="376" y="339"/>
                    <a:pt x="355" y="345"/>
                  </a:cubicBezTo>
                  <a:cubicBezTo>
                    <a:pt x="339" y="351"/>
                    <a:pt x="318" y="362"/>
                    <a:pt x="302" y="372"/>
                  </a:cubicBezTo>
                  <a:cubicBezTo>
                    <a:pt x="281" y="370"/>
                    <a:pt x="261" y="366"/>
                    <a:pt x="242" y="362"/>
                  </a:cubicBezTo>
                  <a:cubicBezTo>
                    <a:pt x="222" y="356"/>
                    <a:pt x="205" y="349"/>
                    <a:pt x="185" y="341"/>
                  </a:cubicBezTo>
                  <a:cubicBezTo>
                    <a:pt x="179" y="339"/>
                    <a:pt x="174" y="333"/>
                    <a:pt x="168" y="331"/>
                  </a:cubicBezTo>
                  <a:cubicBezTo>
                    <a:pt x="166" y="329"/>
                    <a:pt x="166" y="323"/>
                    <a:pt x="166" y="321"/>
                  </a:cubicBezTo>
                  <a:cubicBezTo>
                    <a:pt x="166" y="315"/>
                    <a:pt x="164" y="310"/>
                    <a:pt x="164" y="304"/>
                  </a:cubicBezTo>
                  <a:cubicBezTo>
                    <a:pt x="166" y="292"/>
                    <a:pt x="166" y="278"/>
                    <a:pt x="170" y="263"/>
                  </a:cubicBezTo>
                  <a:lnTo>
                    <a:pt x="179" y="241"/>
                  </a:lnTo>
                  <a:cubicBezTo>
                    <a:pt x="179" y="241"/>
                    <a:pt x="179" y="239"/>
                    <a:pt x="181" y="239"/>
                  </a:cubicBezTo>
                  <a:cubicBezTo>
                    <a:pt x="187" y="232"/>
                    <a:pt x="195" y="228"/>
                    <a:pt x="201" y="222"/>
                  </a:cubicBezTo>
                  <a:cubicBezTo>
                    <a:pt x="236" y="208"/>
                    <a:pt x="269" y="196"/>
                    <a:pt x="304" y="185"/>
                  </a:cubicBezTo>
                  <a:cubicBezTo>
                    <a:pt x="341" y="175"/>
                    <a:pt x="376" y="169"/>
                    <a:pt x="414" y="167"/>
                  </a:cubicBezTo>
                  <a:cubicBezTo>
                    <a:pt x="443" y="167"/>
                    <a:pt x="472" y="167"/>
                    <a:pt x="497" y="169"/>
                  </a:cubicBezTo>
                  <a:cubicBezTo>
                    <a:pt x="519" y="169"/>
                    <a:pt x="540" y="167"/>
                    <a:pt x="558" y="150"/>
                  </a:cubicBezTo>
                  <a:cubicBezTo>
                    <a:pt x="577" y="138"/>
                    <a:pt x="587" y="118"/>
                    <a:pt x="589" y="95"/>
                  </a:cubicBezTo>
                  <a:cubicBezTo>
                    <a:pt x="595" y="52"/>
                    <a:pt x="560" y="5"/>
                    <a:pt x="515" y="3"/>
                  </a:cubicBezTo>
                  <a:cubicBezTo>
                    <a:pt x="488" y="3"/>
                    <a:pt x="462" y="1"/>
                    <a:pt x="435" y="1"/>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70"/>
            <p:cNvSpPr/>
            <p:nvPr/>
          </p:nvSpPr>
          <p:spPr>
            <a:xfrm>
              <a:off x="7028390" y="2143761"/>
              <a:ext cx="45462" cy="63342"/>
            </a:xfrm>
            <a:custGeom>
              <a:avLst/>
              <a:gdLst/>
              <a:ahLst/>
              <a:cxnLst/>
              <a:rect l="l" t="t" r="r" b="b"/>
              <a:pathLst>
                <a:path w="918" h="1279" extrusionOk="0">
                  <a:moveTo>
                    <a:pt x="271" y="667"/>
                  </a:moveTo>
                  <a:cubicBezTo>
                    <a:pt x="269" y="667"/>
                    <a:pt x="269" y="669"/>
                    <a:pt x="269" y="671"/>
                  </a:cubicBezTo>
                  <a:cubicBezTo>
                    <a:pt x="269" y="669"/>
                    <a:pt x="269" y="669"/>
                    <a:pt x="271" y="667"/>
                  </a:cubicBezTo>
                  <a:close/>
                  <a:moveTo>
                    <a:pt x="503" y="0"/>
                  </a:moveTo>
                  <a:cubicBezTo>
                    <a:pt x="489" y="0"/>
                    <a:pt x="476" y="2"/>
                    <a:pt x="464" y="11"/>
                  </a:cubicBezTo>
                  <a:cubicBezTo>
                    <a:pt x="427" y="27"/>
                    <a:pt x="392" y="46"/>
                    <a:pt x="355" y="66"/>
                  </a:cubicBezTo>
                  <a:cubicBezTo>
                    <a:pt x="300" y="95"/>
                    <a:pt x="242" y="126"/>
                    <a:pt x="187" y="154"/>
                  </a:cubicBezTo>
                  <a:cubicBezTo>
                    <a:pt x="148" y="175"/>
                    <a:pt x="109" y="195"/>
                    <a:pt x="74" y="222"/>
                  </a:cubicBezTo>
                  <a:cubicBezTo>
                    <a:pt x="64" y="230"/>
                    <a:pt x="54" y="240"/>
                    <a:pt x="46" y="251"/>
                  </a:cubicBezTo>
                  <a:cubicBezTo>
                    <a:pt x="31" y="267"/>
                    <a:pt x="17" y="281"/>
                    <a:pt x="11" y="302"/>
                  </a:cubicBezTo>
                  <a:cubicBezTo>
                    <a:pt x="4" y="312"/>
                    <a:pt x="4" y="325"/>
                    <a:pt x="4" y="335"/>
                  </a:cubicBezTo>
                  <a:cubicBezTo>
                    <a:pt x="0" y="364"/>
                    <a:pt x="2" y="392"/>
                    <a:pt x="13" y="421"/>
                  </a:cubicBezTo>
                  <a:cubicBezTo>
                    <a:pt x="17" y="433"/>
                    <a:pt x="23" y="444"/>
                    <a:pt x="31" y="456"/>
                  </a:cubicBezTo>
                  <a:cubicBezTo>
                    <a:pt x="33" y="462"/>
                    <a:pt x="41" y="466"/>
                    <a:pt x="46" y="472"/>
                  </a:cubicBezTo>
                  <a:cubicBezTo>
                    <a:pt x="54" y="478"/>
                    <a:pt x="62" y="489"/>
                    <a:pt x="68" y="497"/>
                  </a:cubicBezTo>
                  <a:lnTo>
                    <a:pt x="107" y="519"/>
                  </a:lnTo>
                  <a:lnTo>
                    <a:pt x="109" y="519"/>
                  </a:lnTo>
                  <a:cubicBezTo>
                    <a:pt x="105" y="526"/>
                    <a:pt x="103" y="534"/>
                    <a:pt x="97" y="538"/>
                  </a:cubicBezTo>
                  <a:cubicBezTo>
                    <a:pt x="89" y="548"/>
                    <a:pt x="85" y="560"/>
                    <a:pt x="78" y="571"/>
                  </a:cubicBezTo>
                  <a:cubicBezTo>
                    <a:pt x="78" y="575"/>
                    <a:pt x="76" y="577"/>
                    <a:pt x="74" y="579"/>
                  </a:cubicBezTo>
                  <a:cubicBezTo>
                    <a:pt x="72" y="585"/>
                    <a:pt x="72" y="589"/>
                    <a:pt x="68" y="595"/>
                  </a:cubicBezTo>
                  <a:cubicBezTo>
                    <a:pt x="64" y="610"/>
                    <a:pt x="62" y="622"/>
                    <a:pt x="58" y="638"/>
                  </a:cubicBezTo>
                  <a:cubicBezTo>
                    <a:pt x="54" y="669"/>
                    <a:pt x="56" y="700"/>
                    <a:pt x="58" y="731"/>
                  </a:cubicBezTo>
                  <a:cubicBezTo>
                    <a:pt x="64" y="770"/>
                    <a:pt x="76" y="800"/>
                    <a:pt x="97" y="831"/>
                  </a:cubicBezTo>
                  <a:lnTo>
                    <a:pt x="128" y="862"/>
                  </a:lnTo>
                  <a:cubicBezTo>
                    <a:pt x="144" y="874"/>
                    <a:pt x="156" y="883"/>
                    <a:pt x="175" y="893"/>
                  </a:cubicBezTo>
                  <a:cubicBezTo>
                    <a:pt x="179" y="895"/>
                    <a:pt x="185" y="895"/>
                    <a:pt x="187" y="897"/>
                  </a:cubicBezTo>
                  <a:cubicBezTo>
                    <a:pt x="212" y="907"/>
                    <a:pt x="236" y="913"/>
                    <a:pt x="261" y="919"/>
                  </a:cubicBezTo>
                  <a:cubicBezTo>
                    <a:pt x="288" y="926"/>
                    <a:pt x="314" y="930"/>
                    <a:pt x="343" y="934"/>
                  </a:cubicBezTo>
                  <a:lnTo>
                    <a:pt x="343" y="961"/>
                  </a:lnTo>
                  <a:cubicBezTo>
                    <a:pt x="345" y="987"/>
                    <a:pt x="353" y="1010"/>
                    <a:pt x="361" y="1036"/>
                  </a:cubicBezTo>
                  <a:cubicBezTo>
                    <a:pt x="370" y="1061"/>
                    <a:pt x="386" y="1084"/>
                    <a:pt x="400" y="1104"/>
                  </a:cubicBezTo>
                  <a:cubicBezTo>
                    <a:pt x="415" y="1125"/>
                    <a:pt x="435" y="1145"/>
                    <a:pt x="454" y="1164"/>
                  </a:cubicBezTo>
                  <a:cubicBezTo>
                    <a:pt x="493" y="1196"/>
                    <a:pt x="534" y="1221"/>
                    <a:pt x="579" y="1246"/>
                  </a:cubicBezTo>
                  <a:cubicBezTo>
                    <a:pt x="620" y="1268"/>
                    <a:pt x="666" y="1279"/>
                    <a:pt x="713" y="1279"/>
                  </a:cubicBezTo>
                  <a:cubicBezTo>
                    <a:pt x="755" y="1279"/>
                    <a:pt x="797" y="1270"/>
                    <a:pt x="835" y="1256"/>
                  </a:cubicBezTo>
                  <a:cubicBezTo>
                    <a:pt x="893" y="1233"/>
                    <a:pt x="917" y="1166"/>
                    <a:pt x="895" y="1110"/>
                  </a:cubicBezTo>
                  <a:cubicBezTo>
                    <a:pt x="881" y="1068"/>
                    <a:pt x="840" y="1043"/>
                    <a:pt x="796" y="1043"/>
                  </a:cubicBezTo>
                  <a:cubicBezTo>
                    <a:pt x="782" y="1043"/>
                    <a:pt x="767" y="1045"/>
                    <a:pt x="753" y="1051"/>
                  </a:cubicBezTo>
                  <a:cubicBezTo>
                    <a:pt x="749" y="1055"/>
                    <a:pt x="745" y="1057"/>
                    <a:pt x="741" y="1057"/>
                  </a:cubicBezTo>
                  <a:cubicBezTo>
                    <a:pt x="733" y="1057"/>
                    <a:pt x="729" y="1059"/>
                    <a:pt x="720" y="1059"/>
                  </a:cubicBezTo>
                  <a:cubicBezTo>
                    <a:pt x="714" y="1059"/>
                    <a:pt x="708" y="1059"/>
                    <a:pt x="702" y="1057"/>
                  </a:cubicBezTo>
                  <a:cubicBezTo>
                    <a:pt x="684" y="1051"/>
                    <a:pt x="669" y="1045"/>
                    <a:pt x="653" y="1036"/>
                  </a:cubicBezTo>
                  <a:cubicBezTo>
                    <a:pt x="630" y="1024"/>
                    <a:pt x="610" y="1008"/>
                    <a:pt x="589" y="989"/>
                  </a:cubicBezTo>
                  <a:cubicBezTo>
                    <a:pt x="579" y="979"/>
                    <a:pt x="571" y="969"/>
                    <a:pt x="565" y="956"/>
                  </a:cubicBezTo>
                  <a:lnTo>
                    <a:pt x="565" y="954"/>
                  </a:lnTo>
                  <a:cubicBezTo>
                    <a:pt x="560" y="950"/>
                    <a:pt x="560" y="948"/>
                    <a:pt x="558" y="944"/>
                  </a:cubicBezTo>
                  <a:cubicBezTo>
                    <a:pt x="558" y="940"/>
                    <a:pt x="558" y="936"/>
                    <a:pt x="556" y="934"/>
                  </a:cubicBezTo>
                  <a:lnTo>
                    <a:pt x="556" y="928"/>
                  </a:lnTo>
                  <a:cubicBezTo>
                    <a:pt x="567" y="926"/>
                    <a:pt x="575" y="924"/>
                    <a:pt x="581" y="922"/>
                  </a:cubicBezTo>
                  <a:cubicBezTo>
                    <a:pt x="585" y="917"/>
                    <a:pt x="587" y="917"/>
                    <a:pt x="591" y="915"/>
                  </a:cubicBezTo>
                  <a:cubicBezTo>
                    <a:pt x="606" y="907"/>
                    <a:pt x="616" y="903"/>
                    <a:pt x="628" y="895"/>
                  </a:cubicBezTo>
                  <a:cubicBezTo>
                    <a:pt x="638" y="885"/>
                    <a:pt x="651" y="874"/>
                    <a:pt x="659" y="862"/>
                  </a:cubicBezTo>
                  <a:cubicBezTo>
                    <a:pt x="677" y="835"/>
                    <a:pt x="688" y="794"/>
                    <a:pt x="671" y="764"/>
                  </a:cubicBezTo>
                  <a:cubicBezTo>
                    <a:pt x="661" y="747"/>
                    <a:pt x="653" y="731"/>
                    <a:pt x="636" y="718"/>
                  </a:cubicBezTo>
                  <a:cubicBezTo>
                    <a:pt x="615" y="703"/>
                    <a:pt x="589" y="697"/>
                    <a:pt x="562" y="697"/>
                  </a:cubicBezTo>
                  <a:cubicBezTo>
                    <a:pt x="558" y="697"/>
                    <a:pt x="553" y="698"/>
                    <a:pt x="548" y="698"/>
                  </a:cubicBezTo>
                  <a:cubicBezTo>
                    <a:pt x="507" y="700"/>
                    <a:pt x="472" y="714"/>
                    <a:pt x="437" y="739"/>
                  </a:cubicBezTo>
                  <a:lnTo>
                    <a:pt x="435" y="739"/>
                  </a:lnTo>
                  <a:cubicBezTo>
                    <a:pt x="427" y="739"/>
                    <a:pt x="417" y="735"/>
                    <a:pt x="411" y="735"/>
                  </a:cubicBezTo>
                  <a:cubicBezTo>
                    <a:pt x="374" y="731"/>
                    <a:pt x="339" y="729"/>
                    <a:pt x="304" y="720"/>
                  </a:cubicBezTo>
                  <a:cubicBezTo>
                    <a:pt x="292" y="718"/>
                    <a:pt x="281" y="712"/>
                    <a:pt x="269" y="708"/>
                  </a:cubicBezTo>
                  <a:cubicBezTo>
                    <a:pt x="269" y="700"/>
                    <a:pt x="267" y="694"/>
                    <a:pt x="267" y="688"/>
                  </a:cubicBezTo>
                  <a:cubicBezTo>
                    <a:pt x="267" y="677"/>
                    <a:pt x="269" y="667"/>
                    <a:pt x="269" y="657"/>
                  </a:cubicBezTo>
                  <a:lnTo>
                    <a:pt x="269" y="653"/>
                  </a:lnTo>
                  <a:cubicBezTo>
                    <a:pt x="292" y="620"/>
                    <a:pt x="318" y="591"/>
                    <a:pt x="345" y="560"/>
                  </a:cubicBezTo>
                  <a:lnTo>
                    <a:pt x="364" y="544"/>
                  </a:lnTo>
                  <a:cubicBezTo>
                    <a:pt x="374" y="536"/>
                    <a:pt x="384" y="526"/>
                    <a:pt x="394" y="515"/>
                  </a:cubicBezTo>
                  <a:cubicBezTo>
                    <a:pt x="396" y="513"/>
                    <a:pt x="398" y="507"/>
                    <a:pt x="398" y="505"/>
                  </a:cubicBezTo>
                  <a:cubicBezTo>
                    <a:pt x="405" y="497"/>
                    <a:pt x="409" y="493"/>
                    <a:pt x="415" y="482"/>
                  </a:cubicBezTo>
                  <a:cubicBezTo>
                    <a:pt x="425" y="454"/>
                    <a:pt x="423" y="427"/>
                    <a:pt x="413" y="400"/>
                  </a:cubicBezTo>
                  <a:cubicBezTo>
                    <a:pt x="413" y="396"/>
                    <a:pt x="409" y="396"/>
                    <a:pt x="409" y="394"/>
                  </a:cubicBezTo>
                  <a:cubicBezTo>
                    <a:pt x="396" y="359"/>
                    <a:pt x="353" y="334"/>
                    <a:pt x="314" y="334"/>
                  </a:cubicBezTo>
                  <a:cubicBezTo>
                    <a:pt x="310" y="334"/>
                    <a:pt x="306" y="334"/>
                    <a:pt x="302" y="335"/>
                  </a:cubicBezTo>
                  <a:cubicBezTo>
                    <a:pt x="292" y="339"/>
                    <a:pt x="279" y="341"/>
                    <a:pt x="269" y="341"/>
                  </a:cubicBezTo>
                  <a:lnTo>
                    <a:pt x="261" y="341"/>
                  </a:lnTo>
                  <a:cubicBezTo>
                    <a:pt x="296" y="320"/>
                    <a:pt x="335" y="302"/>
                    <a:pt x="374" y="281"/>
                  </a:cubicBezTo>
                  <a:cubicBezTo>
                    <a:pt x="402" y="267"/>
                    <a:pt x="429" y="253"/>
                    <a:pt x="458" y="238"/>
                  </a:cubicBezTo>
                  <a:cubicBezTo>
                    <a:pt x="487" y="222"/>
                    <a:pt x="515" y="210"/>
                    <a:pt x="544" y="195"/>
                  </a:cubicBezTo>
                  <a:cubicBezTo>
                    <a:pt x="569" y="181"/>
                    <a:pt x="587" y="164"/>
                    <a:pt x="597" y="138"/>
                  </a:cubicBezTo>
                  <a:cubicBezTo>
                    <a:pt x="608" y="113"/>
                    <a:pt x="608" y="87"/>
                    <a:pt x="597" y="62"/>
                  </a:cubicBezTo>
                  <a:cubicBezTo>
                    <a:pt x="581" y="25"/>
                    <a:pt x="540" y="0"/>
                    <a:pt x="503" y="0"/>
                  </a:cubicBezTo>
                  <a:close/>
                </a:path>
              </a:pathLst>
            </a:custGeom>
            <a:solidFill>
              <a:srgbClr val="024C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0"/>
            <p:cNvSpPr/>
            <p:nvPr/>
          </p:nvSpPr>
          <p:spPr>
            <a:xfrm>
              <a:off x="6899439" y="2049023"/>
              <a:ext cx="32289" cy="51011"/>
            </a:xfrm>
            <a:custGeom>
              <a:avLst/>
              <a:gdLst/>
              <a:ahLst/>
              <a:cxnLst/>
              <a:rect l="l" t="t" r="r" b="b"/>
              <a:pathLst>
                <a:path w="652" h="1030" extrusionOk="0">
                  <a:moveTo>
                    <a:pt x="221" y="0"/>
                  </a:moveTo>
                  <a:cubicBezTo>
                    <a:pt x="209" y="0"/>
                    <a:pt x="197" y="2"/>
                    <a:pt x="186" y="5"/>
                  </a:cubicBezTo>
                  <a:cubicBezTo>
                    <a:pt x="46" y="44"/>
                    <a:pt x="1" y="303"/>
                    <a:pt x="77" y="584"/>
                  </a:cubicBezTo>
                  <a:cubicBezTo>
                    <a:pt x="148" y="843"/>
                    <a:pt x="300" y="1030"/>
                    <a:pt x="431" y="1030"/>
                  </a:cubicBezTo>
                  <a:cubicBezTo>
                    <a:pt x="443" y="1030"/>
                    <a:pt x="455" y="1028"/>
                    <a:pt x="467" y="1025"/>
                  </a:cubicBezTo>
                  <a:cubicBezTo>
                    <a:pt x="606" y="988"/>
                    <a:pt x="651" y="728"/>
                    <a:pt x="575" y="446"/>
                  </a:cubicBezTo>
                  <a:cubicBezTo>
                    <a:pt x="504" y="187"/>
                    <a:pt x="350" y="0"/>
                    <a:pt x="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0"/>
            <p:cNvSpPr/>
            <p:nvPr/>
          </p:nvSpPr>
          <p:spPr>
            <a:xfrm>
              <a:off x="6919693" y="2048231"/>
              <a:ext cx="44323" cy="33380"/>
            </a:xfrm>
            <a:custGeom>
              <a:avLst/>
              <a:gdLst/>
              <a:ahLst/>
              <a:cxnLst/>
              <a:rect l="l" t="t" r="r" b="b"/>
              <a:pathLst>
                <a:path w="895" h="674" extrusionOk="0">
                  <a:moveTo>
                    <a:pt x="761" y="1"/>
                  </a:moveTo>
                  <a:cubicBezTo>
                    <a:pt x="714" y="13"/>
                    <a:pt x="669" y="30"/>
                    <a:pt x="622" y="44"/>
                  </a:cubicBezTo>
                  <a:cubicBezTo>
                    <a:pt x="540" y="71"/>
                    <a:pt x="458" y="93"/>
                    <a:pt x="374" y="116"/>
                  </a:cubicBezTo>
                  <a:cubicBezTo>
                    <a:pt x="339" y="126"/>
                    <a:pt x="302" y="142"/>
                    <a:pt x="267" y="153"/>
                  </a:cubicBezTo>
                  <a:cubicBezTo>
                    <a:pt x="242" y="159"/>
                    <a:pt x="220" y="165"/>
                    <a:pt x="197" y="167"/>
                  </a:cubicBezTo>
                  <a:cubicBezTo>
                    <a:pt x="158" y="169"/>
                    <a:pt x="127" y="175"/>
                    <a:pt x="95" y="196"/>
                  </a:cubicBezTo>
                  <a:cubicBezTo>
                    <a:pt x="54" y="218"/>
                    <a:pt x="23" y="261"/>
                    <a:pt x="10" y="309"/>
                  </a:cubicBezTo>
                  <a:cubicBezTo>
                    <a:pt x="0" y="350"/>
                    <a:pt x="4" y="389"/>
                    <a:pt x="12" y="426"/>
                  </a:cubicBezTo>
                  <a:cubicBezTo>
                    <a:pt x="17" y="444"/>
                    <a:pt x="33" y="483"/>
                    <a:pt x="37" y="493"/>
                  </a:cubicBezTo>
                  <a:cubicBezTo>
                    <a:pt x="43" y="504"/>
                    <a:pt x="51" y="514"/>
                    <a:pt x="56" y="524"/>
                  </a:cubicBezTo>
                  <a:cubicBezTo>
                    <a:pt x="84" y="573"/>
                    <a:pt x="119" y="625"/>
                    <a:pt x="170" y="647"/>
                  </a:cubicBezTo>
                  <a:cubicBezTo>
                    <a:pt x="189" y="657"/>
                    <a:pt x="207" y="666"/>
                    <a:pt x="226" y="668"/>
                  </a:cubicBezTo>
                  <a:cubicBezTo>
                    <a:pt x="240" y="671"/>
                    <a:pt x="255" y="673"/>
                    <a:pt x="269" y="673"/>
                  </a:cubicBezTo>
                  <a:cubicBezTo>
                    <a:pt x="275" y="673"/>
                    <a:pt x="281" y="673"/>
                    <a:pt x="287" y="672"/>
                  </a:cubicBezTo>
                  <a:cubicBezTo>
                    <a:pt x="324" y="672"/>
                    <a:pt x="363" y="661"/>
                    <a:pt x="400" y="649"/>
                  </a:cubicBezTo>
                  <a:cubicBezTo>
                    <a:pt x="431" y="641"/>
                    <a:pt x="462" y="631"/>
                    <a:pt x="488" y="620"/>
                  </a:cubicBezTo>
                  <a:cubicBezTo>
                    <a:pt x="544" y="604"/>
                    <a:pt x="597" y="579"/>
                    <a:pt x="651" y="559"/>
                  </a:cubicBezTo>
                  <a:cubicBezTo>
                    <a:pt x="733" y="528"/>
                    <a:pt x="815" y="497"/>
                    <a:pt x="895" y="467"/>
                  </a:cubicBezTo>
                  <a:cubicBezTo>
                    <a:pt x="893" y="462"/>
                    <a:pt x="889" y="456"/>
                    <a:pt x="889" y="452"/>
                  </a:cubicBezTo>
                  <a:cubicBezTo>
                    <a:pt x="882" y="436"/>
                    <a:pt x="876" y="419"/>
                    <a:pt x="868" y="401"/>
                  </a:cubicBezTo>
                  <a:cubicBezTo>
                    <a:pt x="852" y="360"/>
                    <a:pt x="831" y="311"/>
                    <a:pt x="817" y="261"/>
                  </a:cubicBezTo>
                  <a:cubicBezTo>
                    <a:pt x="806" y="220"/>
                    <a:pt x="800" y="177"/>
                    <a:pt x="794" y="147"/>
                  </a:cubicBezTo>
                  <a:cubicBezTo>
                    <a:pt x="786" y="95"/>
                    <a:pt x="774" y="46"/>
                    <a:pt x="761" y="1"/>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0"/>
            <p:cNvSpPr/>
            <p:nvPr/>
          </p:nvSpPr>
          <p:spPr>
            <a:xfrm>
              <a:off x="6955249" y="1997370"/>
              <a:ext cx="153025" cy="100090"/>
            </a:xfrm>
            <a:custGeom>
              <a:avLst/>
              <a:gdLst/>
              <a:ahLst/>
              <a:cxnLst/>
              <a:rect l="l" t="t" r="r" b="b"/>
              <a:pathLst>
                <a:path w="3090" h="2021" extrusionOk="0">
                  <a:moveTo>
                    <a:pt x="2879" y="0"/>
                  </a:moveTo>
                  <a:cubicBezTo>
                    <a:pt x="2741" y="12"/>
                    <a:pt x="2632" y="16"/>
                    <a:pt x="2534" y="16"/>
                  </a:cubicBezTo>
                  <a:lnTo>
                    <a:pt x="2485" y="16"/>
                  </a:lnTo>
                  <a:cubicBezTo>
                    <a:pt x="2446" y="16"/>
                    <a:pt x="2405" y="21"/>
                    <a:pt x="2366" y="23"/>
                  </a:cubicBezTo>
                  <a:lnTo>
                    <a:pt x="2335" y="25"/>
                  </a:lnTo>
                  <a:lnTo>
                    <a:pt x="2280" y="27"/>
                  </a:lnTo>
                  <a:lnTo>
                    <a:pt x="2140" y="35"/>
                  </a:lnTo>
                  <a:cubicBezTo>
                    <a:pt x="2113" y="37"/>
                    <a:pt x="2087" y="41"/>
                    <a:pt x="2058" y="41"/>
                  </a:cubicBezTo>
                  <a:cubicBezTo>
                    <a:pt x="2031" y="43"/>
                    <a:pt x="2001" y="45"/>
                    <a:pt x="1972" y="47"/>
                  </a:cubicBezTo>
                  <a:cubicBezTo>
                    <a:pt x="1912" y="53"/>
                    <a:pt x="1851" y="57"/>
                    <a:pt x="1791" y="66"/>
                  </a:cubicBezTo>
                  <a:cubicBezTo>
                    <a:pt x="1676" y="78"/>
                    <a:pt x="1559" y="94"/>
                    <a:pt x="1443" y="109"/>
                  </a:cubicBezTo>
                  <a:lnTo>
                    <a:pt x="1375" y="119"/>
                  </a:lnTo>
                  <a:lnTo>
                    <a:pt x="1379" y="119"/>
                  </a:lnTo>
                  <a:cubicBezTo>
                    <a:pt x="1340" y="125"/>
                    <a:pt x="1303" y="129"/>
                    <a:pt x="1266" y="135"/>
                  </a:cubicBezTo>
                  <a:cubicBezTo>
                    <a:pt x="1102" y="156"/>
                    <a:pt x="971" y="179"/>
                    <a:pt x="848" y="201"/>
                  </a:cubicBezTo>
                  <a:lnTo>
                    <a:pt x="718" y="226"/>
                  </a:lnTo>
                  <a:cubicBezTo>
                    <a:pt x="698" y="228"/>
                    <a:pt x="677" y="232"/>
                    <a:pt x="657" y="236"/>
                  </a:cubicBezTo>
                  <a:cubicBezTo>
                    <a:pt x="605" y="244"/>
                    <a:pt x="548" y="259"/>
                    <a:pt x="482" y="277"/>
                  </a:cubicBezTo>
                  <a:cubicBezTo>
                    <a:pt x="460" y="281"/>
                    <a:pt x="437" y="289"/>
                    <a:pt x="417" y="298"/>
                  </a:cubicBezTo>
                  <a:lnTo>
                    <a:pt x="392" y="304"/>
                  </a:lnTo>
                  <a:lnTo>
                    <a:pt x="339" y="320"/>
                  </a:lnTo>
                  <a:cubicBezTo>
                    <a:pt x="324" y="322"/>
                    <a:pt x="312" y="328"/>
                    <a:pt x="302" y="330"/>
                  </a:cubicBezTo>
                  <a:cubicBezTo>
                    <a:pt x="287" y="334"/>
                    <a:pt x="273" y="341"/>
                    <a:pt x="261" y="345"/>
                  </a:cubicBezTo>
                  <a:lnTo>
                    <a:pt x="240" y="353"/>
                  </a:lnTo>
                  <a:cubicBezTo>
                    <a:pt x="218" y="363"/>
                    <a:pt x="191" y="371"/>
                    <a:pt x="175" y="384"/>
                  </a:cubicBezTo>
                  <a:cubicBezTo>
                    <a:pt x="158" y="394"/>
                    <a:pt x="144" y="404"/>
                    <a:pt x="129" y="416"/>
                  </a:cubicBezTo>
                  <a:lnTo>
                    <a:pt x="115" y="431"/>
                  </a:lnTo>
                  <a:cubicBezTo>
                    <a:pt x="97" y="443"/>
                    <a:pt x="82" y="468"/>
                    <a:pt x="68" y="486"/>
                  </a:cubicBezTo>
                  <a:lnTo>
                    <a:pt x="64" y="494"/>
                  </a:lnTo>
                  <a:cubicBezTo>
                    <a:pt x="15" y="558"/>
                    <a:pt x="4" y="646"/>
                    <a:pt x="2" y="722"/>
                  </a:cubicBezTo>
                  <a:cubicBezTo>
                    <a:pt x="0" y="800"/>
                    <a:pt x="6" y="874"/>
                    <a:pt x="27" y="946"/>
                  </a:cubicBezTo>
                  <a:cubicBezTo>
                    <a:pt x="35" y="970"/>
                    <a:pt x="43" y="997"/>
                    <a:pt x="52" y="1026"/>
                  </a:cubicBezTo>
                  <a:cubicBezTo>
                    <a:pt x="64" y="1071"/>
                    <a:pt x="76" y="1120"/>
                    <a:pt x="84" y="1171"/>
                  </a:cubicBezTo>
                  <a:cubicBezTo>
                    <a:pt x="88" y="1204"/>
                    <a:pt x="97" y="1245"/>
                    <a:pt x="107" y="1286"/>
                  </a:cubicBezTo>
                  <a:cubicBezTo>
                    <a:pt x="119" y="1336"/>
                    <a:pt x="140" y="1381"/>
                    <a:pt x="158" y="1426"/>
                  </a:cubicBezTo>
                  <a:cubicBezTo>
                    <a:pt x="166" y="1442"/>
                    <a:pt x="171" y="1461"/>
                    <a:pt x="179" y="1479"/>
                  </a:cubicBezTo>
                  <a:cubicBezTo>
                    <a:pt x="181" y="1483"/>
                    <a:pt x="185" y="1489"/>
                    <a:pt x="185" y="1494"/>
                  </a:cubicBezTo>
                  <a:cubicBezTo>
                    <a:pt x="191" y="1518"/>
                    <a:pt x="199" y="1541"/>
                    <a:pt x="210" y="1561"/>
                  </a:cubicBezTo>
                  <a:cubicBezTo>
                    <a:pt x="238" y="1627"/>
                    <a:pt x="267" y="1688"/>
                    <a:pt x="298" y="1756"/>
                  </a:cubicBezTo>
                  <a:cubicBezTo>
                    <a:pt x="310" y="1781"/>
                    <a:pt x="324" y="1807"/>
                    <a:pt x="343" y="1838"/>
                  </a:cubicBezTo>
                  <a:cubicBezTo>
                    <a:pt x="372" y="1883"/>
                    <a:pt x="396" y="1914"/>
                    <a:pt x="427" y="1941"/>
                  </a:cubicBezTo>
                  <a:cubicBezTo>
                    <a:pt x="464" y="1972"/>
                    <a:pt x="509" y="2002"/>
                    <a:pt x="560" y="2011"/>
                  </a:cubicBezTo>
                  <a:cubicBezTo>
                    <a:pt x="595" y="2015"/>
                    <a:pt x="626" y="2021"/>
                    <a:pt x="659" y="2021"/>
                  </a:cubicBezTo>
                  <a:lnTo>
                    <a:pt x="667" y="2021"/>
                  </a:lnTo>
                  <a:cubicBezTo>
                    <a:pt x="724" y="2021"/>
                    <a:pt x="784" y="2011"/>
                    <a:pt x="864" y="1990"/>
                  </a:cubicBezTo>
                  <a:cubicBezTo>
                    <a:pt x="934" y="1972"/>
                    <a:pt x="999" y="1941"/>
                    <a:pt x="1061" y="1912"/>
                  </a:cubicBezTo>
                  <a:lnTo>
                    <a:pt x="1081" y="1904"/>
                  </a:lnTo>
                  <a:cubicBezTo>
                    <a:pt x="1202" y="1851"/>
                    <a:pt x="1319" y="1797"/>
                    <a:pt x="1428" y="1734"/>
                  </a:cubicBezTo>
                  <a:cubicBezTo>
                    <a:pt x="1553" y="1656"/>
                    <a:pt x="1664" y="1584"/>
                    <a:pt x="1761" y="1512"/>
                  </a:cubicBezTo>
                  <a:cubicBezTo>
                    <a:pt x="1812" y="1473"/>
                    <a:pt x="1863" y="1438"/>
                    <a:pt x="1914" y="1399"/>
                  </a:cubicBezTo>
                  <a:cubicBezTo>
                    <a:pt x="1980" y="1356"/>
                    <a:pt x="2044" y="1307"/>
                    <a:pt x="2107" y="1262"/>
                  </a:cubicBezTo>
                  <a:cubicBezTo>
                    <a:pt x="2206" y="1186"/>
                    <a:pt x="2300" y="1102"/>
                    <a:pt x="2384" y="1028"/>
                  </a:cubicBezTo>
                  <a:cubicBezTo>
                    <a:pt x="2421" y="997"/>
                    <a:pt x="2454" y="960"/>
                    <a:pt x="2487" y="927"/>
                  </a:cubicBezTo>
                  <a:lnTo>
                    <a:pt x="2507" y="907"/>
                  </a:lnTo>
                  <a:cubicBezTo>
                    <a:pt x="2548" y="866"/>
                    <a:pt x="2591" y="825"/>
                    <a:pt x="2647" y="780"/>
                  </a:cubicBezTo>
                  <a:cubicBezTo>
                    <a:pt x="2680" y="751"/>
                    <a:pt x="2710" y="720"/>
                    <a:pt x="2739" y="689"/>
                  </a:cubicBezTo>
                  <a:cubicBezTo>
                    <a:pt x="2766" y="661"/>
                    <a:pt x="2792" y="630"/>
                    <a:pt x="2817" y="599"/>
                  </a:cubicBezTo>
                  <a:lnTo>
                    <a:pt x="2825" y="589"/>
                  </a:lnTo>
                  <a:lnTo>
                    <a:pt x="2852" y="558"/>
                  </a:lnTo>
                  <a:cubicBezTo>
                    <a:pt x="2875" y="533"/>
                    <a:pt x="2895" y="507"/>
                    <a:pt x="2918" y="478"/>
                  </a:cubicBezTo>
                  <a:cubicBezTo>
                    <a:pt x="2934" y="458"/>
                    <a:pt x="2948" y="441"/>
                    <a:pt x="2961" y="421"/>
                  </a:cubicBezTo>
                  <a:cubicBezTo>
                    <a:pt x="2965" y="414"/>
                    <a:pt x="2967" y="410"/>
                    <a:pt x="2971" y="404"/>
                  </a:cubicBezTo>
                  <a:cubicBezTo>
                    <a:pt x="2975" y="400"/>
                    <a:pt x="2979" y="394"/>
                    <a:pt x="2981" y="390"/>
                  </a:cubicBezTo>
                  <a:cubicBezTo>
                    <a:pt x="2991" y="375"/>
                    <a:pt x="3000" y="363"/>
                    <a:pt x="3008" y="353"/>
                  </a:cubicBezTo>
                  <a:cubicBezTo>
                    <a:pt x="3010" y="349"/>
                    <a:pt x="3012" y="345"/>
                    <a:pt x="3016" y="341"/>
                  </a:cubicBezTo>
                  <a:cubicBezTo>
                    <a:pt x="3018" y="334"/>
                    <a:pt x="3020" y="328"/>
                    <a:pt x="3026" y="322"/>
                  </a:cubicBezTo>
                  <a:lnTo>
                    <a:pt x="3049" y="283"/>
                  </a:lnTo>
                  <a:lnTo>
                    <a:pt x="3053" y="273"/>
                  </a:lnTo>
                  <a:cubicBezTo>
                    <a:pt x="3069" y="232"/>
                    <a:pt x="3090" y="185"/>
                    <a:pt x="3061" y="137"/>
                  </a:cubicBezTo>
                  <a:cubicBezTo>
                    <a:pt x="3051" y="123"/>
                    <a:pt x="3039" y="107"/>
                    <a:pt x="3022" y="98"/>
                  </a:cubicBezTo>
                  <a:cubicBezTo>
                    <a:pt x="3016" y="78"/>
                    <a:pt x="3002" y="62"/>
                    <a:pt x="2987" y="45"/>
                  </a:cubicBezTo>
                  <a:cubicBezTo>
                    <a:pt x="2959" y="16"/>
                    <a:pt x="2920" y="0"/>
                    <a:pt x="2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0"/>
            <p:cNvSpPr/>
            <p:nvPr/>
          </p:nvSpPr>
          <p:spPr>
            <a:xfrm>
              <a:off x="6593552" y="1739403"/>
              <a:ext cx="30209" cy="22633"/>
            </a:xfrm>
            <a:custGeom>
              <a:avLst/>
              <a:gdLst/>
              <a:ahLst/>
              <a:cxnLst/>
              <a:rect l="l" t="t" r="r" b="b"/>
              <a:pathLst>
                <a:path w="610" h="457" extrusionOk="0">
                  <a:moveTo>
                    <a:pt x="31" y="0"/>
                  </a:moveTo>
                  <a:cubicBezTo>
                    <a:pt x="25" y="10"/>
                    <a:pt x="21" y="21"/>
                    <a:pt x="17" y="29"/>
                  </a:cubicBezTo>
                  <a:cubicBezTo>
                    <a:pt x="11" y="55"/>
                    <a:pt x="7" y="84"/>
                    <a:pt x="5" y="113"/>
                  </a:cubicBezTo>
                  <a:cubicBezTo>
                    <a:pt x="1" y="154"/>
                    <a:pt x="15" y="199"/>
                    <a:pt x="33" y="238"/>
                  </a:cubicBezTo>
                  <a:cubicBezTo>
                    <a:pt x="48" y="269"/>
                    <a:pt x="74" y="295"/>
                    <a:pt x="99" y="318"/>
                  </a:cubicBezTo>
                  <a:cubicBezTo>
                    <a:pt x="140" y="351"/>
                    <a:pt x="185" y="380"/>
                    <a:pt x="228" y="404"/>
                  </a:cubicBezTo>
                  <a:cubicBezTo>
                    <a:pt x="241" y="412"/>
                    <a:pt x="253" y="421"/>
                    <a:pt x="267" y="425"/>
                  </a:cubicBezTo>
                  <a:cubicBezTo>
                    <a:pt x="307" y="445"/>
                    <a:pt x="349" y="456"/>
                    <a:pt x="393" y="456"/>
                  </a:cubicBezTo>
                  <a:cubicBezTo>
                    <a:pt x="409" y="456"/>
                    <a:pt x="427" y="455"/>
                    <a:pt x="444" y="451"/>
                  </a:cubicBezTo>
                  <a:cubicBezTo>
                    <a:pt x="520" y="435"/>
                    <a:pt x="571" y="378"/>
                    <a:pt x="610" y="312"/>
                  </a:cubicBezTo>
                  <a:cubicBezTo>
                    <a:pt x="571" y="259"/>
                    <a:pt x="524" y="205"/>
                    <a:pt x="466" y="162"/>
                  </a:cubicBezTo>
                  <a:cubicBezTo>
                    <a:pt x="384" y="94"/>
                    <a:pt x="290" y="60"/>
                    <a:pt x="191" y="31"/>
                  </a:cubicBezTo>
                  <a:cubicBezTo>
                    <a:pt x="159" y="21"/>
                    <a:pt x="124" y="12"/>
                    <a:pt x="87" y="4"/>
                  </a:cubicBezTo>
                  <a:cubicBezTo>
                    <a:pt x="68" y="2"/>
                    <a:pt x="48" y="2"/>
                    <a:pt x="31" y="0"/>
                  </a:cubicBezTo>
                  <a:close/>
                </a:path>
              </a:pathLst>
            </a:custGeom>
            <a:solidFill>
              <a:srgbClr val="F39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70"/>
          <p:cNvGrpSpPr/>
          <p:nvPr/>
        </p:nvGrpSpPr>
        <p:grpSpPr>
          <a:xfrm>
            <a:off x="627769" y="2767900"/>
            <a:ext cx="1034889" cy="2375609"/>
            <a:chOff x="4963425" y="2163775"/>
            <a:chExt cx="1375450" cy="3157375"/>
          </a:xfrm>
        </p:grpSpPr>
        <p:sp>
          <p:nvSpPr>
            <p:cNvPr id="1391" name="Google Shape;1391;p70"/>
            <p:cNvSpPr/>
            <p:nvPr/>
          </p:nvSpPr>
          <p:spPr>
            <a:xfrm>
              <a:off x="4963425" y="2163775"/>
              <a:ext cx="1375450" cy="3157375"/>
            </a:xfrm>
            <a:custGeom>
              <a:avLst/>
              <a:gdLst/>
              <a:ahLst/>
              <a:cxnLst/>
              <a:rect l="l" t="t" r="r" b="b"/>
              <a:pathLst>
                <a:path w="55018" h="126295" extrusionOk="0">
                  <a:moveTo>
                    <a:pt x="18506" y="67503"/>
                  </a:moveTo>
                  <a:lnTo>
                    <a:pt x="22886" y="75496"/>
                  </a:lnTo>
                  <a:lnTo>
                    <a:pt x="22940" y="81858"/>
                  </a:lnTo>
                  <a:lnTo>
                    <a:pt x="18506" y="67503"/>
                  </a:lnTo>
                  <a:close/>
                  <a:moveTo>
                    <a:pt x="38049" y="79015"/>
                  </a:moveTo>
                  <a:lnTo>
                    <a:pt x="36578" y="82533"/>
                  </a:lnTo>
                  <a:cubicBezTo>
                    <a:pt x="36404" y="82099"/>
                    <a:pt x="36160" y="81721"/>
                    <a:pt x="35851" y="81387"/>
                  </a:cubicBezTo>
                  <a:lnTo>
                    <a:pt x="36915" y="79486"/>
                  </a:lnTo>
                  <a:cubicBezTo>
                    <a:pt x="37282" y="79365"/>
                    <a:pt x="37656" y="79203"/>
                    <a:pt x="38049" y="79015"/>
                  </a:cubicBezTo>
                  <a:close/>
                  <a:moveTo>
                    <a:pt x="27921" y="0"/>
                  </a:moveTo>
                  <a:cubicBezTo>
                    <a:pt x="27230" y="0"/>
                    <a:pt x="26477" y="161"/>
                    <a:pt x="25719" y="550"/>
                  </a:cubicBezTo>
                  <a:cubicBezTo>
                    <a:pt x="24976" y="941"/>
                    <a:pt x="24168" y="1602"/>
                    <a:pt x="23453" y="2679"/>
                  </a:cubicBezTo>
                  <a:cubicBezTo>
                    <a:pt x="23034" y="3314"/>
                    <a:pt x="22630" y="4069"/>
                    <a:pt x="22295" y="4984"/>
                  </a:cubicBezTo>
                  <a:cubicBezTo>
                    <a:pt x="21421" y="7327"/>
                    <a:pt x="21015" y="14270"/>
                    <a:pt x="20772" y="18745"/>
                  </a:cubicBezTo>
                  <a:cubicBezTo>
                    <a:pt x="17849" y="13718"/>
                    <a:pt x="13669" y="8418"/>
                    <a:pt x="12429" y="8083"/>
                  </a:cubicBezTo>
                  <a:cubicBezTo>
                    <a:pt x="11878" y="7928"/>
                    <a:pt x="11345" y="7867"/>
                    <a:pt x="10847" y="7867"/>
                  </a:cubicBezTo>
                  <a:cubicBezTo>
                    <a:pt x="9697" y="7867"/>
                    <a:pt x="8733" y="8193"/>
                    <a:pt x="8169" y="8447"/>
                  </a:cubicBezTo>
                  <a:cubicBezTo>
                    <a:pt x="7737" y="8607"/>
                    <a:pt x="7332" y="8863"/>
                    <a:pt x="6982" y="9215"/>
                  </a:cubicBezTo>
                  <a:cubicBezTo>
                    <a:pt x="6131" y="10009"/>
                    <a:pt x="5619" y="11047"/>
                    <a:pt x="5390" y="12246"/>
                  </a:cubicBezTo>
                  <a:cubicBezTo>
                    <a:pt x="4825" y="15239"/>
                    <a:pt x="6495" y="20360"/>
                    <a:pt x="8583" y="24982"/>
                  </a:cubicBezTo>
                  <a:cubicBezTo>
                    <a:pt x="10579" y="29362"/>
                    <a:pt x="13086" y="33595"/>
                    <a:pt x="14300" y="34888"/>
                  </a:cubicBezTo>
                  <a:cubicBezTo>
                    <a:pt x="15014" y="35629"/>
                    <a:pt x="15823" y="36115"/>
                    <a:pt x="16725" y="36276"/>
                  </a:cubicBezTo>
                  <a:cubicBezTo>
                    <a:pt x="17022" y="36329"/>
                    <a:pt x="17331" y="36370"/>
                    <a:pt x="17628" y="36370"/>
                  </a:cubicBezTo>
                  <a:lnTo>
                    <a:pt x="22669" y="45510"/>
                  </a:lnTo>
                  <a:lnTo>
                    <a:pt x="22698" y="49511"/>
                  </a:lnTo>
                  <a:cubicBezTo>
                    <a:pt x="21955" y="47974"/>
                    <a:pt x="21054" y="46304"/>
                    <a:pt x="20129" y="44699"/>
                  </a:cubicBezTo>
                  <a:cubicBezTo>
                    <a:pt x="17648" y="40425"/>
                    <a:pt x="14494" y="36276"/>
                    <a:pt x="13215" y="35830"/>
                  </a:cubicBezTo>
                  <a:cubicBezTo>
                    <a:pt x="13186" y="35818"/>
                    <a:pt x="13121" y="35793"/>
                    <a:pt x="13067" y="35765"/>
                  </a:cubicBezTo>
                  <a:cubicBezTo>
                    <a:pt x="12568" y="35574"/>
                    <a:pt x="12015" y="35359"/>
                    <a:pt x="11154" y="35277"/>
                  </a:cubicBezTo>
                  <a:cubicBezTo>
                    <a:pt x="10912" y="35256"/>
                    <a:pt x="10672" y="35244"/>
                    <a:pt x="10435" y="35244"/>
                  </a:cubicBezTo>
                  <a:cubicBezTo>
                    <a:pt x="8011" y="35244"/>
                    <a:pt x="5892" y="36491"/>
                    <a:pt x="5437" y="41477"/>
                  </a:cubicBezTo>
                  <a:cubicBezTo>
                    <a:pt x="5019" y="45980"/>
                    <a:pt x="9776" y="56114"/>
                    <a:pt x="11369" y="59498"/>
                  </a:cubicBezTo>
                  <a:lnTo>
                    <a:pt x="11596" y="59983"/>
                  </a:lnTo>
                  <a:cubicBezTo>
                    <a:pt x="12122" y="61117"/>
                    <a:pt x="12822" y="61938"/>
                    <a:pt x="13616" y="62546"/>
                  </a:cubicBezTo>
                  <a:cubicBezTo>
                    <a:pt x="13563" y="62546"/>
                    <a:pt x="13493" y="62560"/>
                    <a:pt x="13440" y="62572"/>
                  </a:cubicBezTo>
                  <a:cubicBezTo>
                    <a:pt x="12253" y="62802"/>
                    <a:pt x="11309" y="63555"/>
                    <a:pt x="10798" y="64554"/>
                  </a:cubicBezTo>
                  <a:lnTo>
                    <a:pt x="7750" y="56452"/>
                  </a:lnTo>
                  <a:lnTo>
                    <a:pt x="7750" y="56467"/>
                  </a:lnTo>
                  <a:cubicBezTo>
                    <a:pt x="7183" y="54963"/>
                    <a:pt x="5751" y="54004"/>
                    <a:pt x="4198" y="54004"/>
                  </a:cubicBezTo>
                  <a:cubicBezTo>
                    <a:pt x="3871" y="54004"/>
                    <a:pt x="3539" y="54046"/>
                    <a:pt x="3208" y="54135"/>
                  </a:cubicBezTo>
                  <a:cubicBezTo>
                    <a:pt x="1187" y="54688"/>
                    <a:pt x="0" y="56776"/>
                    <a:pt x="541" y="58784"/>
                  </a:cubicBezTo>
                  <a:lnTo>
                    <a:pt x="8581" y="88277"/>
                  </a:lnTo>
                  <a:cubicBezTo>
                    <a:pt x="8037" y="87977"/>
                    <a:pt x="7418" y="87817"/>
                    <a:pt x="6785" y="87817"/>
                  </a:cubicBezTo>
                  <a:cubicBezTo>
                    <a:pt x="6305" y="87817"/>
                    <a:pt x="5817" y="87908"/>
                    <a:pt x="5347" y="88101"/>
                  </a:cubicBezTo>
                  <a:cubicBezTo>
                    <a:pt x="3408" y="88881"/>
                    <a:pt x="2477" y="91091"/>
                    <a:pt x="3259" y="93034"/>
                  </a:cubicBezTo>
                  <a:lnTo>
                    <a:pt x="15741" y="123532"/>
                  </a:lnTo>
                  <a:cubicBezTo>
                    <a:pt x="16254" y="124987"/>
                    <a:pt x="17616" y="126040"/>
                    <a:pt x="19245" y="126052"/>
                  </a:cubicBezTo>
                  <a:lnTo>
                    <a:pt x="31592" y="126281"/>
                  </a:lnTo>
                  <a:cubicBezTo>
                    <a:pt x="31698" y="126290"/>
                    <a:pt x="31803" y="126295"/>
                    <a:pt x="31909" y="126295"/>
                  </a:cubicBezTo>
                  <a:cubicBezTo>
                    <a:pt x="33388" y="126295"/>
                    <a:pt x="34801" y="125409"/>
                    <a:pt x="35405" y="123952"/>
                  </a:cubicBezTo>
                  <a:lnTo>
                    <a:pt x="54275" y="78951"/>
                  </a:lnTo>
                  <a:cubicBezTo>
                    <a:pt x="55018" y="77160"/>
                    <a:pt x="54291" y="75068"/>
                    <a:pt x="52537" y="74141"/>
                  </a:cubicBezTo>
                  <a:cubicBezTo>
                    <a:pt x="51970" y="73845"/>
                    <a:pt x="51364" y="73704"/>
                    <a:pt x="50766" y="73704"/>
                  </a:cubicBezTo>
                  <a:cubicBezTo>
                    <a:pt x="49702" y="73704"/>
                    <a:pt x="48668" y="74151"/>
                    <a:pt x="47942" y="74962"/>
                  </a:cubicBezTo>
                  <a:cubicBezTo>
                    <a:pt x="48482" y="73128"/>
                    <a:pt x="47567" y="71147"/>
                    <a:pt x="45760" y="70391"/>
                  </a:cubicBezTo>
                  <a:cubicBezTo>
                    <a:pt x="45287" y="70195"/>
                    <a:pt x="44788" y="70102"/>
                    <a:pt x="44303" y="70102"/>
                  </a:cubicBezTo>
                  <a:cubicBezTo>
                    <a:pt x="44167" y="70102"/>
                    <a:pt x="44032" y="70109"/>
                    <a:pt x="43899" y="70123"/>
                  </a:cubicBezTo>
                  <a:cubicBezTo>
                    <a:pt x="44671" y="68181"/>
                    <a:pt x="45480" y="66025"/>
                    <a:pt x="46192" y="63991"/>
                  </a:cubicBezTo>
                  <a:cubicBezTo>
                    <a:pt x="47876" y="59203"/>
                    <a:pt x="48902" y="54542"/>
                    <a:pt x="47905" y="52991"/>
                  </a:cubicBezTo>
                  <a:cubicBezTo>
                    <a:pt x="46927" y="51472"/>
                    <a:pt x="45654" y="50664"/>
                    <a:pt x="43994" y="50664"/>
                  </a:cubicBezTo>
                  <a:cubicBezTo>
                    <a:pt x="43476" y="50664"/>
                    <a:pt x="42920" y="50743"/>
                    <a:pt x="42323" y="50903"/>
                  </a:cubicBezTo>
                  <a:cubicBezTo>
                    <a:pt x="41150" y="51227"/>
                    <a:pt x="39804" y="52021"/>
                    <a:pt x="38254" y="53382"/>
                  </a:cubicBezTo>
                  <a:cubicBezTo>
                    <a:pt x="36109" y="55243"/>
                    <a:pt x="32887" y="61821"/>
                    <a:pt x="31432" y="64906"/>
                  </a:cubicBezTo>
                  <a:lnTo>
                    <a:pt x="31391" y="59891"/>
                  </a:lnTo>
                  <a:lnTo>
                    <a:pt x="35851" y="51738"/>
                  </a:lnTo>
                  <a:cubicBezTo>
                    <a:pt x="36015" y="51699"/>
                    <a:pt x="36148" y="51671"/>
                    <a:pt x="36295" y="51630"/>
                  </a:cubicBezTo>
                  <a:cubicBezTo>
                    <a:pt x="38117" y="51171"/>
                    <a:pt x="40489" y="49081"/>
                    <a:pt x="42524" y="45997"/>
                  </a:cubicBezTo>
                  <a:cubicBezTo>
                    <a:pt x="43979" y="43770"/>
                    <a:pt x="45447" y="40874"/>
                    <a:pt x="46526" y="37666"/>
                  </a:cubicBezTo>
                  <a:cubicBezTo>
                    <a:pt x="47508" y="34688"/>
                    <a:pt x="48128" y="32154"/>
                    <a:pt x="48452" y="30199"/>
                  </a:cubicBezTo>
                  <a:cubicBezTo>
                    <a:pt x="49057" y="26507"/>
                    <a:pt x="48357" y="23743"/>
                    <a:pt x="47078" y="22720"/>
                  </a:cubicBezTo>
                  <a:cubicBezTo>
                    <a:pt x="46257" y="22061"/>
                    <a:pt x="45331" y="21694"/>
                    <a:pt x="44284" y="21694"/>
                  </a:cubicBezTo>
                  <a:cubicBezTo>
                    <a:pt x="43490" y="21694"/>
                    <a:pt x="42627" y="21904"/>
                    <a:pt x="41687" y="22358"/>
                  </a:cubicBezTo>
                  <a:cubicBezTo>
                    <a:pt x="40704" y="22828"/>
                    <a:pt x="39505" y="23666"/>
                    <a:pt x="38035" y="24986"/>
                  </a:cubicBezTo>
                  <a:cubicBezTo>
                    <a:pt x="35675" y="27129"/>
                    <a:pt x="32427" y="33789"/>
                    <a:pt x="31215" y="36389"/>
                  </a:cubicBezTo>
                  <a:lnTo>
                    <a:pt x="31160" y="29798"/>
                  </a:lnTo>
                  <a:cubicBezTo>
                    <a:pt x="31471" y="29378"/>
                    <a:pt x="31755" y="28881"/>
                    <a:pt x="31983" y="28287"/>
                  </a:cubicBezTo>
                  <a:cubicBezTo>
                    <a:pt x="32402" y="27250"/>
                    <a:pt x="32695" y="25835"/>
                    <a:pt x="32926" y="23719"/>
                  </a:cubicBezTo>
                  <a:cubicBezTo>
                    <a:pt x="33438" y="19162"/>
                    <a:pt x="33143" y="8961"/>
                    <a:pt x="33114" y="7909"/>
                  </a:cubicBezTo>
                  <a:cubicBezTo>
                    <a:pt x="33114" y="7669"/>
                    <a:pt x="33088" y="7426"/>
                    <a:pt x="33033" y="7170"/>
                  </a:cubicBezTo>
                  <a:cubicBezTo>
                    <a:pt x="33033" y="7170"/>
                    <a:pt x="32576" y="5094"/>
                    <a:pt x="31862" y="3275"/>
                  </a:cubicBezTo>
                  <a:cubicBezTo>
                    <a:pt x="31712" y="2302"/>
                    <a:pt x="31201" y="1416"/>
                    <a:pt x="30406" y="822"/>
                  </a:cubicBezTo>
                  <a:cubicBezTo>
                    <a:pt x="30366" y="782"/>
                    <a:pt x="30325" y="743"/>
                    <a:pt x="30269" y="714"/>
                  </a:cubicBezTo>
                  <a:cubicBezTo>
                    <a:pt x="30228" y="685"/>
                    <a:pt x="30204" y="661"/>
                    <a:pt x="30163" y="632"/>
                  </a:cubicBezTo>
                  <a:cubicBezTo>
                    <a:pt x="29936" y="497"/>
                    <a:pt x="29692" y="364"/>
                    <a:pt x="29424" y="270"/>
                  </a:cubicBezTo>
                  <a:cubicBezTo>
                    <a:pt x="28982" y="102"/>
                    <a:pt x="28471" y="0"/>
                    <a:pt x="279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70"/>
            <p:cNvSpPr/>
            <p:nvPr/>
          </p:nvSpPr>
          <p:spPr>
            <a:xfrm>
              <a:off x="5389975" y="2746550"/>
              <a:ext cx="478900" cy="2244675"/>
            </a:xfrm>
            <a:custGeom>
              <a:avLst/>
              <a:gdLst/>
              <a:ahLst/>
              <a:cxnLst/>
              <a:rect l="l" t="t" r="r" b="b"/>
              <a:pathLst>
                <a:path w="19156" h="89787" extrusionOk="0">
                  <a:moveTo>
                    <a:pt x="10274" y="0"/>
                  </a:moveTo>
                  <a:lnTo>
                    <a:pt x="9234" y="13"/>
                  </a:lnTo>
                  <a:lnTo>
                    <a:pt x="9367" y="19004"/>
                  </a:lnTo>
                  <a:lnTo>
                    <a:pt x="9367" y="19004"/>
                  </a:lnTo>
                  <a:lnTo>
                    <a:pt x="920" y="3681"/>
                  </a:lnTo>
                  <a:lnTo>
                    <a:pt x="1" y="4178"/>
                  </a:lnTo>
                  <a:lnTo>
                    <a:pt x="9384" y="21185"/>
                  </a:lnTo>
                  <a:lnTo>
                    <a:pt x="9599" y="48990"/>
                  </a:lnTo>
                  <a:lnTo>
                    <a:pt x="9599" y="48990"/>
                  </a:lnTo>
                  <a:lnTo>
                    <a:pt x="1256" y="33790"/>
                  </a:lnTo>
                  <a:lnTo>
                    <a:pt x="339" y="34287"/>
                  </a:lnTo>
                  <a:lnTo>
                    <a:pt x="9611" y="51188"/>
                  </a:lnTo>
                  <a:lnTo>
                    <a:pt x="9895" y="89786"/>
                  </a:lnTo>
                  <a:lnTo>
                    <a:pt x="10948" y="89774"/>
                  </a:lnTo>
                  <a:lnTo>
                    <a:pt x="10757" y="64626"/>
                  </a:lnTo>
                  <a:lnTo>
                    <a:pt x="19047" y="49852"/>
                  </a:lnTo>
                  <a:lnTo>
                    <a:pt x="18142" y="49340"/>
                  </a:lnTo>
                  <a:lnTo>
                    <a:pt x="10733" y="62522"/>
                  </a:lnTo>
                  <a:lnTo>
                    <a:pt x="10542" y="35622"/>
                  </a:lnTo>
                  <a:lnTo>
                    <a:pt x="19156" y="19841"/>
                  </a:lnTo>
                  <a:lnTo>
                    <a:pt x="18251" y="19341"/>
                  </a:lnTo>
                  <a:lnTo>
                    <a:pt x="10514" y="33479"/>
                  </a:lnTo>
                  <a:lnTo>
                    <a:pt x="10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0"/>
            <p:cNvSpPr/>
            <p:nvPr/>
          </p:nvSpPr>
          <p:spPr>
            <a:xfrm>
              <a:off x="5755250" y="3516125"/>
              <a:ext cx="341750" cy="556925"/>
            </a:xfrm>
            <a:custGeom>
              <a:avLst/>
              <a:gdLst/>
              <a:ahLst/>
              <a:cxnLst/>
              <a:rect l="l" t="t" r="r" b="b"/>
              <a:pathLst>
                <a:path w="13670" h="22277" extrusionOk="0">
                  <a:moveTo>
                    <a:pt x="2469" y="14003"/>
                  </a:moveTo>
                  <a:cubicBezTo>
                    <a:pt x="2469" y="14003"/>
                    <a:pt x="6890" y="4031"/>
                    <a:pt x="9072" y="2129"/>
                  </a:cubicBezTo>
                  <a:cubicBezTo>
                    <a:pt x="11254" y="227"/>
                    <a:pt x="12427" y="0"/>
                    <a:pt x="13049" y="956"/>
                  </a:cubicBezTo>
                  <a:cubicBezTo>
                    <a:pt x="13669" y="1914"/>
                    <a:pt x="7723" y="17802"/>
                    <a:pt x="6338" y="20041"/>
                  </a:cubicBezTo>
                  <a:cubicBezTo>
                    <a:pt x="4935" y="22276"/>
                    <a:pt x="2172" y="22037"/>
                    <a:pt x="2172" y="22037"/>
                  </a:cubicBezTo>
                  <a:cubicBezTo>
                    <a:pt x="2172" y="22037"/>
                    <a:pt x="0" y="19877"/>
                    <a:pt x="2469" y="1400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0"/>
            <p:cNvSpPr/>
            <p:nvPr/>
          </p:nvSpPr>
          <p:spPr>
            <a:xfrm>
              <a:off x="5748500" y="2794400"/>
              <a:ext cx="346800" cy="579225"/>
            </a:xfrm>
            <a:custGeom>
              <a:avLst/>
              <a:gdLst/>
              <a:ahLst/>
              <a:cxnLst/>
              <a:rect l="l" t="t" r="r" b="b"/>
              <a:pathLst>
                <a:path w="13872" h="23169" extrusionOk="0">
                  <a:moveTo>
                    <a:pt x="2792" y="13761"/>
                  </a:moveTo>
                  <a:cubicBezTo>
                    <a:pt x="2792" y="13761"/>
                    <a:pt x="6822" y="4704"/>
                    <a:pt x="9180" y="2575"/>
                  </a:cubicBezTo>
                  <a:cubicBezTo>
                    <a:pt x="11528" y="446"/>
                    <a:pt x="12752" y="0"/>
                    <a:pt x="13319" y="446"/>
                  </a:cubicBezTo>
                  <a:cubicBezTo>
                    <a:pt x="13872" y="891"/>
                    <a:pt x="13600" y="5027"/>
                    <a:pt x="11528" y="11240"/>
                  </a:cubicBezTo>
                  <a:cubicBezTo>
                    <a:pt x="9453" y="17452"/>
                    <a:pt x="5758" y="22264"/>
                    <a:pt x="3967" y="22722"/>
                  </a:cubicBezTo>
                  <a:cubicBezTo>
                    <a:pt x="2188" y="23169"/>
                    <a:pt x="1406" y="23101"/>
                    <a:pt x="1406" y="23101"/>
                  </a:cubicBezTo>
                  <a:cubicBezTo>
                    <a:pt x="1406" y="23101"/>
                    <a:pt x="0" y="21429"/>
                    <a:pt x="2792" y="1376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0"/>
            <p:cNvSpPr/>
            <p:nvPr/>
          </p:nvSpPr>
          <p:spPr>
            <a:xfrm>
              <a:off x="5567950" y="2254800"/>
              <a:ext cx="137075" cy="611675"/>
            </a:xfrm>
            <a:custGeom>
              <a:avLst/>
              <a:gdLst/>
              <a:ahLst/>
              <a:cxnLst/>
              <a:rect l="l" t="t" r="r" b="b"/>
              <a:pathLst>
                <a:path w="5483" h="24467" extrusionOk="0">
                  <a:moveTo>
                    <a:pt x="5149" y="4290"/>
                  </a:moveTo>
                  <a:cubicBezTo>
                    <a:pt x="5149" y="4290"/>
                    <a:pt x="5482" y="15085"/>
                    <a:pt x="4971" y="19681"/>
                  </a:cubicBezTo>
                  <a:cubicBezTo>
                    <a:pt x="4473" y="24264"/>
                    <a:pt x="3771" y="24466"/>
                    <a:pt x="2130" y="24438"/>
                  </a:cubicBezTo>
                  <a:cubicBezTo>
                    <a:pt x="472" y="24397"/>
                    <a:pt x="1" y="20984"/>
                    <a:pt x="187" y="18561"/>
                  </a:cubicBezTo>
                  <a:cubicBezTo>
                    <a:pt x="390" y="16121"/>
                    <a:pt x="752" y="5150"/>
                    <a:pt x="1669" y="2657"/>
                  </a:cubicBezTo>
                  <a:cubicBezTo>
                    <a:pt x="2596" y="164"/>
                    <a:pt x="3665" y="0"/>
                    <a:pt x="3998" y="231"/>
                  </a:cubicBezTo>
                  <a:cubicBezTo>
                    <a:pt x="4340" y="450"/>
                    <a:pt x="5149" y="4290"/>
                    <a:pt x="5149" y="429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0"/>
            <p:cNvSpPr/>
            <p:nvPr/>
          </p:nvSpPr>
          <p:spPr>
            <a:xfrm>
              <a:off x="5131875" y="2450000"/>
              <a:ext cx="362575" cy="533750"/>
            </a:xfrm>
            <a:custGeom>
              <a:avLst/>
              <a:gdLst/>
              <a:ahLst/>
              <a:cxnLst/>
              <a:rect l="l" t="t" r="r" b="b"/>
              <a:pathLst>
                <a:path w="14503" h="21350" extrusionOk="0">
                  <a:moveTo>
                    <a:pt x="2860" y="500"/>
                  </a:moveTo>
                  <a:cubicBezTo>
                    <a:pt x="2860" y="500"/>
                    <a:pt x="3669" y="1"/>
                    <a:pt x="4678" y="285"/>
                  </a:cubicBezTo>
                  <a:cubicBezTo>
                    <a:pt x="5689" y="566"/>
                    <a:pt x="14503" y="14329"/>
                    <a:pt x="14222" y="17184"/>
                  </a:cubicBezTo>
                  <a:cubicBezTo>
                    <a:pt x="13940" y="20042"/>
                    <a:pt x="12040" y="21350"/>
                    <a:pt x="10691" y="21106"/>
                  </a:cubicBezTo>
                  <a:cubicBezTo>
                    <a:pt x="9355" y="20850"/>
                    <a:pt x="1" y="3223"/>
                    <a:pt x="2860" y="50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0"/>
            <p:cNvSpPr/>
            <p:nvPr/>
          </p:nvSpPr>
          <p:spPr>
            <a:xfrm>
              <a:off x="5185250" y="3116825"/>
              <a:ext cx="320350" cy="569475"/>
            </a:xfrm>
            <a:custGeom>
              <a:avLst/>
              <a:gdLst/>
              <a:ahLst/>
              <a:cxnLst/>
              <a:rect l="l" t="t" r="r" b="b"/>
              <a:pathLst>
                <a:path w="12814" h="22779" extrusionOk="0">
                  <a:moveTo>
                    <a:pt x="10482" y="21957"/>
                  </a:moveTo>
                  <a:cubicBezTo>
                    <a:pt x="10482" y="21957"/>
                    <a:pt x="12814" y="20150"/>
                    <a:pt x="11749" y="16281"/>
                  </a:cubicBezTo>
                  <a:cubicBezTo>
                    <a:pt x="10685" y="12425"/>
                    <a:pt x="4027" y="1618"/>
                    <a:pt x="3071" y="1280"/>
                  </a:cubicBezTo>
                  <a:cubicBezTo>
                    <a:pt x="2127" y="942"/>
                    <a:pt x="670" y="1"/>
                    <a:pt x="336" y="3693"/>
                  </a:cubicBezTo>
                  <a:cubicBezTo>
                    <a:pt x="0" y="7386"/>
                    <a:pt x="4972" y="17737"/>
                    <a:pt x="6159" y="20258"/>
                  </a:cubicBezTo>
                  <a:cubicBezTo>
                    <a:pt x="7328" y="22778"/>
                    <a:pt x="10482" y="21957"/>
                    <a:pt x="10482" y="2195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0"/>
            <p:cNvSpPr/>
            <p:nvPr/>
          </p:nvSpPr>
          <p:spPr>
            <a:xfrm>
              <a:off x="5068575" y="3608800"/>
              <a:ext cx="1163875" cy="1617300"/>
            </a:xfrm>
            <a:custGeom>
              <a:avLst/>
              <a:gdLst/>
              <a:ahLst/>
              <a:cxnLst/>
              <a:rect l="l" t="t" r="r" b="b"/>
              <a:pathLst>
                <a:path w="46555" h="64692" extrusionOk="0">
                  <a:moveTo>
                    <a:pt x="15109" y="64462"/>
                  </a:moveTo>
                  <a:lnTo>
                    <a:pt x="27697" y="64691"/>
                  </a:lnTo>
                  <a:lnTo>
                    <a:pt x="46554" y="19691"/>
                  </a:lnTo>
                  <a:lnTo>
                    <a:pt x="29772" y="51376"/>
                  </a:lnTo>
                  <a:lnTo>
                    <a:pt x="40097" y="16091"/>
                  </a:lnTo>
                  <a:lnTo>
                    <a:pt x="26970" y="47561"/>
                  </a:lnTo>
                  <a:lnTo>
                    <a:pt x="28870" y="26188"/>
                  </a:lnTo>
                  <a:lnTo>
                    <a:pt x="22264" y="48345"/>
                  </a:lnTo>
                  <a:lnTo>
                    <a:pt x="9961" y="8503"/>
                  </a:lnTo>
                  <a:lnTo>
                    <a:pt x="17563" y="46779"/>
                  </a:lnTo>
                  <a:lnTo>
                    <a:pt x="1" y="0"/>
                  </a:lnTo>
                  <a:lnTo>
                    <a:pt x="13248" y="48572"/>
                  </a:lnTo>
                  <a:lnTo>
                    <a:pt x="2574" y="338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59"/>
        <p:cNvGrpSpPr/>
        <p:nvPr/>
      </p:nvGrpSpPr>
      <p:grpSpPr>
        <a:xfrm>
          <a:off x="0" y="0"/>
          <a:ext cx="0" cy="0"/>
          <a:chOff x="0" y="0"/>
          <a:chExt cx="0" cy="0"/>
        </a:xfrm>
      </p:grpSpPr>
      <p:sp>
        <p:nvSpPr>
          <p:cNvPr id="660" name="Google Shape;660;p45"/>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5"/>
          <p:cNvSpPr txBox="1">
            <a:spLocks noGrp="1"/>
          </p:cNvSpPr>
          <p:nvPr>
            <p:ph type="title"/>
          </p:nvPr>
        </p:nvSpPr>
        <p:spPr>
          <a:xfrm>
            <a:off x="715200" y="500075"/>
            <a:ext cx="7713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Table of contents</a:t>
            </a:r>
            <a:endParaRPr sz="3000">
              <a:latin typeface="Arial"/>
              <a:ea typeface="Arial"/>
              <a:cs typeface="Arial"/>
              <a:sym typeface="Arial"/>
            </a:endParaRPr>
          </a:p>
        </p:txBody>
      </p:sp>
      <p:grpSp>
        <p:nvGrpSpPr>
          <p:cNvPr id="662" name="Google Shape;662;p45"/>
          <p:cNvGrpSpPr/>
          <p:nvPr/>
        </p:nvGrpSpPr>
        <p:grpSpPr>
          <a:xfrm rot="1610875">
            <a:off x="7648206" y="865431"/>
            <a:ext cx="1149558" cy="847588"/>
            <a:chOff x="1264450" y="327675"/>
            <a:chExt cx="1626975" cy="1584650"/>
          </a:xfrm>
        </p:grpSpPr>
        <p:sp>
          <p:nvSpPr>
            <p:cNvPr id="663" name="Google Shape;663;p45"/>
            <p:cNvSpPr/>
            <p:nvPr/>
          </p:nvSpPr>
          <p:spPr>
            <a:xfrm>
              <a:off x="1264450" y="327675"/>
              <a:ext cx="1626975" cy="1584650"/>
            </a:xfrm>
            <a:custGeom>
              <a:avLst/>
              <a:gdLst/>
              <a:ahLst/>
              <a:cxnLst/>
              <a:rect l="l" t="t" r="r" b="b"/>
              <a:pathLst>
                <a:path w="65079" h="63386" extrusionOk="0">
                  <a:moveTo>
                    <a:pt x="47908" y="57462"/>
                  </a:moveTo>
                  <a:cubicBezTo>
                    <a:pt x="46824" y="58184"/>
                    <a:pt x="45741" y="58714"/>
                    <a:pt x="44749" y="59098"/>
                  </a:cubicBezTo>
                  <a:cubicBezTo>
                    <a:pt x="43812" y="60237"/>
                    <a:pt x="42741" y="61242"/>
                    <a:pt x="41489" y="61975"/>
                  </a:cubicBezTo>
                  <a:cubicBezTo>
                    <a:pt x="39978" y="62878"/>
                    <a:pt x="38262" y="63386"/>
                    <a:pt x="36311" y="63295"/>
                  </a:cubicBezTo>
                  <a:cubicBezTo>
                    <a:pt x="32520" y="63137"/>
                    <a:pt x="29517" y="62426"/>
                    <a:pt x="27171" y="61254"/>
                  </a:cubicBezTo>
                  <a:cubicBezTo>
                    <a:pt x="24859" y="60104"/>
                    <a:pt x="23176" y="58534"/>
                    <a:pt x="21993" y="56617"/>
                  </a:cubicBezTo>
                  <a:cubicBezTo>
                    <a:pt x="20131" y="55274"/>
                    <a:pt x="18778" y="53751"/>
                    <a:pt x="17784" y="52318"/>
                  </a:cubicBezTo>
                  <a:cubicBezTo>
                    <a:pt x="16656" y="50694"/>
                    <a:pt x="16012" y="49205"/>
                    <a:pt x="15651" y="48200"/>
                  </a:cubicBezTo>
                  <a:cubicBezTo>
                    <a:pt x="14805" y="45842"/>
                    <a:pt x="14760" y="43450"/>
                    <a:pt x="14715" y="41396"/>
                  </a:cubicBezTo>
                  <a:cubicBezTo>
                    <a:pt x="14692" y="40425"/>
                    <a:pt x="14670" y="39546"/>
                    <a:pt x="14568" y="39129"/>
                  </a:cubicBezTo>
                  <a:cubicBezTo>
                    <a:pt x="14501" y="38881"/>
                    <a:pt x="13925" y="38339"/>
                    <a:pt x="13159" y="37618"/>
                  </a:cubicBezTo>
                  <a:cubicBezTo>
                    <a:pt x="12391" y="36896"/>
                    <a:pt x="11511" y="36059"/>
                    <a:pt x="10508" y="34876"/>
                  </a:cubicBezTo>
                  <a:cubicBezTo>
                    <a:pt x="9049" y="33147"/>
                    <a:pt x="8136" y="31614"/>
                    <a:pt x="7684" y="30124"/>
                  </a:cubicBezTo>
                  <a:cubicBezTo>
                    <a:pt x="7165" y="28409"/>
                    <a:pt x="7243" y="26864"/>
                    <a:pt x="7842" y="25339"/>
                  </a:cubicBezTo>
                  <a:cubicBezTo>
                    <a:pt x="7074" y="24990"/>
                    <a:pt x="6206" y="24538"/>
                    <a:pt x="5224" y="23906"/>
                  </a:cubicBezTo>
                  <a:cubicBezTo>
                    <a:pt x="4231" y="23252"/>
                    <a:pt x="3237" y="22169"/>
                    <a:pt x="2414" y="20838"/>
                  </a:cubicBezTo>
                  <a:cubicBezTo>
                    <a:pt x="1410" y="19202"/>
                    <a:pt x="564" y="17035"/>
                    <a:pt x="293" y="14768"/>
                  </a:cubicBezTo>
                  <a:cubicBezTo>
                    <a:pt x="0" y="12308"/>
                    <a:pt x="361" y="9713"/>
                    <a:pt x="1839" y="7457"/>
                  </a:cubicBezTo>
                  <a:cubicBezTo>
                    <a:pt x="2617" y="6272"/>
                    <a:pt x="3678" y="5201"/>
                    <a:pt x="5089" y="4332"/>
                  </a:cubicBezTo>
                  <a:cubicBezTo>
                    <a:pt x="9445" y="1635"/>
                    <a:pt x="12637" y="2165"/>
                    <a:pt x="14814" y="3474"/>
                  </a:cubicBezTo>
                  <a:cubicBezTo>
                    <a:pt x="15751" y="2695"/>
                    <a:pt x="16992" y="2130"/>
                    <a:pt x="18594" y="2120"/>
                  </a:cubicBezTo>
                  <a:cubicBezTo>
                    <a:pt x="19520" y="2109"/>
                    <a:pt x="20320" y="2267"/>
                    <a:pt x="21008" y="2549"/>
                  </a:cubicBezTo>
                  <a:cubicBezTo>
                    <a:pt x="22035" y="1771"/>
                    <a:pt x="23446" y="1262"/>
                    <a:pt x="25341" y="1342"/>
                  </a:cubicBezTo>
                  <a:cubicBezTo>
                    <a:pt x="26761" y="1388"/>
                    <a:pt x="27890" y="1727"/>
                    <a:pt x="28782" y="2212"/>
                  </a:cubicBezTo>
                  <a:cubicBezTo>
                    <a:pt x="29967" y="1365"/>
                    <a:pt x="31558" y="846"/>
                    <a:pt x="33667" y="1118"/>
                  </a:cubicBezTo>
                  <a:cubicBezTo>
                    <a:pt x="34842" y="1276"/>
                    <a:pt x="35800" y="1547"/>
                    <a:pt x="36601" y="1896"/>
                  </a:cubicBezTo>
                  <a:cubicBezTo>
                    <a:pt x="38001" y="812"/>
                    <a:pt x="39953" y="1"/>
                    <a:pt x="42536" y="451"/>
                  </a:cubicBezTo>
                  <a:cubicBezTo>
                    <a:pt x="44375" y="767"/>
                    <a:pt x="45685" y="1568"/>
                    <a:pt x="46621" y="2516"/>
                  </a:cubicBezTo>
                  <a:cubicBezTo>
                    <a:pt x="47795" y="1907"/>
                    <a:pt x="49228" y="1523"/>
                    <a:pt x="50908" y="1681"/>
                  </a:cubicBezTo>
                  <a:cubicBezTo>
                    <a:pt x="53401" y="1907"/>
                    <a:pt x="54823" y="3114"/>
                    <a:pt x="55636" y="4569"/>
                  </a:cubicBezTo>
                  <a:cubicBezTo>
                    <a:pt x="56414" y="4230"/>
                    <a:pt x="57227" y="3926"/>
                    <a:pt x="57993" y="3756"/>
                  </a:cubicBezTo>
                  <a:cubicBezTo>
                    <a:pt x="58840" y="3565"/>
                    <a:pt x="59697" y="3497"/>
                    <a:pt x="60498" y="3610"/>
                  </a:cubicBezTo>
                  <a:cubicBezTo>
                    <a:pt x="61729" y="3768"/>
                    <a:pt x="62800" y="4287"/>
                    <a:pt x="63624" y="5291"/>
                  </a:cubicBezTo>
                  <a:cubicBezTo>
                    <a:pt x="64098" y="5854"/>
                    <a:pt x="64437" y="6542"/>
                    <a:pt x="64617" y="7356"/>
                  </a:cubicBezTo>
                  <a:cubicBezTo>
                    <a:pt x="65057" y="9341"/>
                    <a:pt x="65079" y="11801"/>
                    <a:pt x="64278" y="14395"/>
                  </a:cubicBezTo>
                  <a:cubicBezTo>
                    <a:pt x="63646" y="16449"/>
                    <a:pt x="62517" y="18581"/>
                    <a:pt x="60690" y="20602"/>
                  </a:cubicBezTo>
                  <a:cubicBezTo>
                    <a:pt x="59788" y="21594"/>
                    <a:pt x="58998" y="22395"/>
                    <a:pt x="58411" y="22993"/>
                  </a:cubicBezTo>
                  <a:cubicBezTo>
                    <a:pt x="57949" y="23468"/>
                    <a:pt x="57880" y="23490"/>
                    <a:pt x="57880" y="23512"/>
                  </a:cubicBezTo>
                  <a:cubicBezTo>
                    <a:pt x="57869" y="23568"/>
                    <a:pt x="58038" y="24076"/>
                    <a:pt x="58219" y="24618"/>
                  </a:cubicBezTo>
                  <a:cubicBezTo>
                    <a:pt x="58907" y="26740"/>
                    <a:pt x="59664" y="29042"/>
                    <a:pt x="58130" y="31681"/>
                  </a:cubicBezTo>
                  <a:cubicBezTo>
                    <a:pt x="57587" y="32607"/>
                    <a:pt x="57081" y="33171"/>
                    <a:pt x="56629" y="33678"/>
                  </a:cubicBezTo>
                  <a:cubicBezTo>
                    <a:pt x="56369" y="33982"/>
                    <a:pt x="56178" y="34197"/>
                    <a:pt x="56188" y="35292"/>
                  </a:cubicBezTo>
                  <a:lnTo>
                    <a:pt x="56188" y="36059"/>
                  </a:lnTo>
                  <a:cubicBezTo>
                    <a:pt x="56256" y="40156"/>
                    <a:pt x="56379" y="47275"/>
                    <a:pt x="52228" y="53209"/>
                  </a:cubicBezTo>
                  <a:cubicBezTo>
                    <a:pt x="50931" y="55082"/>
                    <a:pt x="49419" y="56458"/>
                    <a:pt x="47908" y="574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64" name="Google Shape;664;p45"/>
            <p:cNvSpPr/>
            <p:nvPr/>
          </p:nvSpPr>
          <p:spPr>
            <a:xfrm>
              <a:off x="1287025" y="408050"/>
              <a:ext cx="1524600" cy="1389175"/>
            </a:xfrm>
            <a:custGeom>
              <a:avLst/>
              <a:gdLst/>
              <a:ahLst/>
              <a:cxnLst/>
              <a:rect l="l" t="t" r="r" b="b"/>
              <a:pathLst>
                <a:path w="60984" h="55567" extrusionOk="0">
                  <a:moveTo>
                    <a:pt x="38881" y="53526"/>
                  </a:moveTo>
                  <a:cubicBezTo>
                    <a:pt x="38881" y="53526"/>
                    <a:pt x="44736" y="53469"/>
                    <a:pt x="48527" y="48042"/>
                  </a:cubicBezTo>
                  <a:cubicBezTo>
                    <a:pt x="52307" y="42615"/>
                    <a:pt x="51901" y="35621"/>
                    <a:pt x="51867" y="32112"/>
                  </a:cubicBezTo>
                  <a:cubicBezTo>
                    <a:pt x="51834" y="28614"/>
                    <a:pt x="53041" y="28839"/>
                    <a:pt x="54270" y="26741"/>
                  </a:cubicBezTo>
                  <a:cubicBezTo>
                    <a:pt x="55490" y="24631"/>
                    <a:pt x="53481" y="21956"/>
                    <a:pt x="53560" y="20141"/>
                  </a:cubicBezTo>
                  <a:cubicBezTo>
                    <a:pt x="53649" y="18324"/>
                    <a:pt x="53988" y="18696"/>
                    <a:pt x="57248" y="15085"/>
                  </a:cubicBezTo>
                  <a:cubicBezTo>
                    <a:pt x="60509" y="11487"/>
                    <a:pt x="60983" y="7571"/>
                    <a:pt x="60385" y="4887"/>
                  </a:cubicBezTo>
                  <a:cubicBezTo>
                    <a:pt x="59776" y="2201"/>
                    <a:pt x="54620" y="5044"/>
                    <a:pt x="53560" y="5935"/>
                  </a:cubicBezTo>
                  <a:cubicBezTo>
                    <a:pt x="52487" y="6815"/>
                    <a:pt x="52251" y="6951"/>
                    <a:pt x="52251" y="6951"/>
                  </a:cubicBezTo>
                  <a:cubicBezTo>
                    <a:pt x="52251" y="6951"/>
                    <a:pt x="53019" y="2167"/>
                    <a:pt x="49713" y="1862"/>
                  </a:cubicBezTo>
                  <a:cubicBezTo>
                    <a:pt x="46406" y="1558"/>
                    <a:pt x="44658" y="4943"/>
                    <a:pt x="44658" y="4943"/>
                  </a:cubicBezTo>
                  <a:cubicBezTo>
                    <a:pt x="44658" y="4943"/>
                    <a:pt x="44522" y="1209"/>
                    <a:pt x="41047" y="599"/>
                  </a:cubicBezTo>
                  <a:cubicBezTo>
                    <a:pt x="37572" y="0"/>
                    <a:pt x="36026" y="3578"/>
                    <a:pt x="36026" y="3578"/>
                  </a:cubicBezTo>
                  <a:cubicBezTo>
                    <a:pt x="36026" y="3578"/>
                    <a:pt x="35969" y="1761"/>
                    <a:pt x="32326" y="1299"/>
                  </a:cubicBezTo>
                  <a:cubicBezTo>
                    <a:pt x="28681" y="825"/>
                    <a:pt x="27857" y="5145"/>
                    <a:pt x="27857" y="5145"/>
                  </a:cubicBezTo>
                  <a:cubicBezTo>
                    <a:pt x="27857" y="5145"/>
                    <a:pt x="27857" y="1682"/>
                    <a:pt x="24315" y="1546"/>
                  </a:cubicBezTo>
                  <a:cubicBezTo>
                    <a:pt x="20783" y="1412"/>
                    <a:pt x="20613" y="5518"/>
                    <a:pt x="20613" y="5518"/>
                  </a:cubicBezTo>
                  <a:cubicBezTo>
                    <a:pt x="20613" y="5518"/>
                    <a:pt x="20287" y="2291"/>
                    <a:pt x="17726" y="2313"/>
                  </a:cubicBezTo>
                  <a:cubicBezTo>
                    <a:pt x="15164" y="2346"/>
                    <a:pt x="14419" y="5755"/>
                    <a:pt x="14419" y="5755"/>
                  </a:cubicBezTo>
                  <a:cubicBezTo>
                    <a:pt x="14419" y="5755"/>
                    <a:pt x="11983" y="317"/>
                    <a:pt x="5991" y="4017"/>
                  </a:cubicBezTo>
                  <a:cubicBezTo>
                    <a:pt x="0" y="7718"/>
                    <a:pt x="3554" y="16101"/>
                    <a:pt x="6194" y="17827"/>
                  </a:cubicBezTo>
                  <a:cubicBezTo>
                    <a:pt x="8834" y="19542"/>
                    <a:pt x="10561" y="19632"/>
                    <a:pt x="11474" y="20738"/>
                  </a:cubicBezTo>
                  <a:cubicBezTo>
                    <a:pt x="12400" y="21832"/>
                    <a:pt x="12400" y="21967"/>
                    <a:pt x="12400" y="21967"/>
                  </a:cubicBezTo>
                  <a:cubicBezTo>
                    <a:pt x="12400" y="21967"/>
                    <a:pt x="11114" y="21246"/>
                    <a:pt x="10256" y="23074"/>
                  </a:cubicBezTo>
                  <a:cubicBezTo>
                    <a:pt x="9398" y="24900"/>
                    <a:pt x="9917" y="26741"/>
                    <a:pt x="12208" y="29448"/>
                  </a:cubicBezTo>
                  <a:cubicBezTo>
                    <a:pt x="14486" y="32156"/>
                    <a:pt x="16483" y="33104"/>
                    <a:pt x="16969" y="35090"/>
                  </a:cubicBezTo>
                  <a:cubicBezTo>
                    <a:pt x="17465" y="37077"/>
                    <a:pt x="16867" y="40754"/>
                    <a:pt x="17972" y="43835"/>
                  </a:cubicBezTo>
                  <a:cubicBezTo>
                    <a:pt x="19080" y="46925"/>
                    <a:pt x="23412" y="55567"/>
                    <a:pt x="38881" y="53526"/>
                  </a:cubicBezTo>
                  <a:close/>
                </a:path>
              </a:pathLst>
            </a:custGeom>
            <a:solidFill>
              <a:srgbClr val="A4E0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65" name="Google Shape;665;p45"/>
            <p:cNvSpPr/>
            <p:nvPr/>
          </p:nvSpPr>
          <p:spPr>
            <a:xfrm>
              <a:off x="1469500" y="527100"/>
              <a:ext cx="1222775" cy="1304350"/>
            </a:xfrm>
            <a:custGeom>
              <a:avLst/>
              <a:gdLst/>
              <a:ahLst/>
              <a:cxnLst/>
              <a:rect l="l" t="t" r="r" b="b"/>
              <a:pathLst>
                <a:path w="48911" h="52174" extrusionOk="0">
                  <a:moveTo>
                    <a:pt x="7741" y="8179"/>
                  </a:moveTo>
                  <a:cubicBezTo>
                    <a:pt x="7741" y="8179"/>
                    <a:pt x="5834" y="2369"/>
                    <a:pt x="9185" y="1421"/>
                  </a:cubicBezTo>
                  <a:cubicBezTo>
                    <a:pt x="12548" y="485"/>
                    <a:pt x="14873" y="8980"/>
                    <a:pt x="14873" y="8980"/>
                  </a:cubicBezTo>
                  <a:cubicBezTo>
                    <a:pt x="14873" y="8980"/>
                    <a:pt x="12852" y="1004"/>
                    <a:pt x="16169" y="1138"/>
                  </a:cubicBezTo>
                  <a:cubicBezTo>
                    <a:pt x="19486" y="1274"/>
                    <a:pt x="20118" y="6770"/>
                    <a:pt x="20118" y="6770"/>
                  </a:cubicBezTo>
                  <a:cubicBezTo>
                    <a:pt x="20118" y="6770"/>
                    <a:pt x="20005" y="1726"/>
                    <a:pt x="23097" y="1963"/>
                  </a:cubicBezTo>
                  <a:cubicBezTo>
                    <a:pt x="26199" y="2201"/>
                    <a:pt x="26064" y="4806"/>
                    <a:pt x="26064" y="4806"/>
                  </a:cubicBezTo>
                  <a:cubicBezTo>
                    <a:pt x="26064" y="4806"/>
                    <a:pt x="27057" y="0"/>
                    <a:pt x="29619" y="450"/>
                  </a:cubicBezTo>
                  <a:cubicBezTo>
                    <a:pt x="32179" y="891"/>
                    <a:pt x="32100" y="2571"/>
                    <a:pt x="31716" y="4230"/>
                  </a:cubicBezTo>
                  <a:cubicBezTo>
                    <a:pt x="31321" y="5889"/>
                    <a:pt x="30791" y="6849"/>
                    <a:pt x="30791" y="6849"/>
                  </a:cubicBezTo>
                  <a:cubicBezTo>
                    <a:pt x="30791" y="6849"/>
                    <a:pt x="34300" y="464"/>
                    <a:pt x="37628" y="2889"/>
                  </a:cubicBezTo>
                  <a:cubicBezTo>
                    <a:pt x="40945" y="5314"/>
                    <a:pt x="36624" y="9061"/>
                    <a:pt x="36624" y="9061"/>
                  </a:cubicBezTo>
                  <a:cubicBezTo>
                    <a:pt x="36624" y="9061"/>
                    <a:pt x="42198" y="4402"/>
                    <a:pt x="45559" y="6454"/>
                  </a:cubicBezTo>
                  <a:cubicBezTo>
                    <a:pt x="48911" y="8508"/>
                    <a:pt x="46383" y="13585"/>
                    <a:pt x="43709" y="14984"/>
                  </a:cubicBezTo>
                  <a:cubicBezTo>
                    <a:pt x="41024" y="16395"/>
                    <a:pt x="39184" y="17219"/>
                    <a:pt x="39534" y="19069"/>
                  </a:cubicBezTo>
                  <a:cubicBezTo>
                    <a:pt x="39896" y="20920"/>
                    <a:pt x="41938" y="20366"/>
                    <a:pt x="41475" y="24169"/>
                  </a:cubicBezTo>
                  <a:cubicBezTo>
                    <a:pt x="41012" y="27983"/>
                    <a:pt x="38270" y="27002"/>
                    <a:pt x="37526" y="30443"/>
                  </a:cubicBezTo>
                  <a:cubicBezTo>
                    <a:pt x="36794" y="33884"/>
                    <a:pt x="38733" y="36355"/>
                    <a:pt x="37932" y="39899"/>
                  </a:cubicBezTo>
                  <a:cubicBezTo>
                    <a:pt x="37119" y="43440"/>
                    <a:pt x="34220" y="52174"/>
                    <a:pt x="28252" y="51914"/>
                  </a:cubicBezTo>
                  <a:cubicBezTo>
                    <a:pt x="18255" y="51497"/>
                    <a:pt x="15152" y="46894"/>
                    <a:pt x="15018" y="40237"/>
                  </a:cubicBezTo>
                  <a:cubicBezTo>
                    <a:pt x="14972" y="37754"/>
                    <a:pt x="15107" y="36986"/>
                    <a:pt x="15018" y="34978"/>
                  </a:cubicBezTo>
                  <a:cubicBezTo>
                    <a:pt x="14690" y="27848"/>
                    <a:pt x="11711" y="32350"/>
                    <a:pt x="9884" y="27148"/>
                  </a:cubicBezTo>
                  <a:cubicBezTo>
                    <a:pt x="8632" y="23594"/>
                    <a:pt x="11982" y="24136"/>
                    <a:pt x="9726" y="18055"/>
                  </a:cubicBezTo>
                  <a:cubicBezTo>
                    <a:pt x="7402" y="11815"/>
                    <a:pt x="2528" y="15370"/>
                    <a:pt x="1264" y="10562"/>
                  </a:cubicBezTo>
                  <a:cubicBezTo>
                    <a:pt x="1" y="5765"/>
                    <a:pt x="4616" y="5313"/>
                    <a:pt x="7741" y="8179"/>
                  </a:cubicBezTo>
                  <a:close/>
                </a:path>
              </a:pathLst>
            </a:custGeom>
            <a:solidFill>
              <a:srgbClr val="439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66" name="Google Shape;666;p45"/>
            <p:cNvSpPr/>
            <p:nvPr/>
          </p:nvSpPr>
          <p:spPr>
            <a:xfrm>
              <a:off x="2180350" y="779475"/>
              <a:ext cx="245700" cy="917925"/>
            </a:xfrm>
            <a:custGeom>
              <a:avLst/>
              <a:gdLst/>
              <a:ahLst/>
              <a:cxnLst/>
              <a:rect l="l" t="t" r="r" b="b"/>
              <a:pathLst>
                <a:path w="9828" h="36717" extrusionOk="0">
                  <a:moveTo>
                    <a:pt x="0" y="36717"/>
                  </a:moveTo>
                  <a:cubicBezTo>
                    <a:pt x="0" y="36717"/>
                    <a:pt x="2110" y="32993"/>
                    <a:pt x="3283" y="30228"/>
                  </a:cubicBezTo>
                  <a:cubicBezTo>
                    <a:pt x="4445" y="27475"/>
                    <a:pt x="4367" y="20525"/>
                    <a:pt x="3622" y="17873"/>
                  </a:cubicBezTo>
                  <a:cubicBezTo>
                    <a:pt x="2890" y="15222"/>
                    <a:pt x="1095" y="14059"/>
                    <a:pt x="1987" y="12231"/>
                  </a:cubicBezTo>
                  <a:cubicBezTo>
                    <a:pt x="2877" y="10405"/>
                    <a:pt x="4931" y="10077"/>
                    <a:pt x="4503" y="8090"/>
                  </a:cubicBezTo>
                  <a:cubicBezTo>
                    <a:pt x="4085" y="6116"/>
                    <a:pt x="3205" y="6421"/>
                    <a:pt x="3398" y="4706"/>
                  </a:cubicBezTo>
                  <a:cubicBezTo>
                    <a:pt x="3579" y="2990"/>
                    <a:pt x="2754" y="1715"/>
                    <a:pt x="2754" y="1715"/>
                  </a:cubicBezTo>
                  <a:cubicBezTo>
                    <a:pt x="2754" y="1715"/>
                    <a:pt x="4176" y="2031"/>
                    <a:pt x="5823" y="1208"/>
                  </a:cubicBezTo>
                  <a:cubicBezTo>
                    <a:pt x="7459" y="385"/>
                    <a:pt x="9310" y="1"/>
                    <a:pt x="9569" y="2347"/>
                  </a:cubicBezTo>
                  <a:cubicBezTo>
                    <a:pt x="9828" y="4704"/>
                    <a:pt x="6714" y="6250"/>
                    <a:pt x="7143" y="9116"/>
                  </a:cubicBezTo>
                  <a:cubicBezTo>
                    <a:pt x="7572" y="11971"/>
                    <a:pt x="7381" y="11372"/>
                    <a:pt x="7042" y="14498"/>
                  </a:cubicBezTo>
                  <a:cubicBezTo>
                    <a:pt x="6692" y="17635"/>
                    <a:pt x="4842" y="17894"/>
                    <a:pt x="5203" y="20376"/>
                  </a:cubicBezTo>
                  <a:cubicBezTo>
                    <a:pt x="5564" y="22870"/>
                    <a:pt x="7628" y="23321"/>
                    <a:pt x="6884" y="27292"/>
                  </a:cubicBezTo>
                  <a:cubicBezTo>
                    <a:pt x="6148" y="31278"/>
                    <a:pt x="2448" y="35126"/>
                    <a:pt x="0" y="36717"/>
                  </a:cubicBezTo>
                  <a:close/>
                </a:path>
              </a:pathLst>
            </a:custGeom>
            <a:solidFill>
              <a:srgbClr val="87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667" name="Google Shape;667;p45"/>
            <p:cNvSpPr/>
            <p:nvPr/>
          </p:nvSpPr>
          <p:spPr>
            <a:xfrm>
              <a:off x="1739150" y="797650"/>
              <a:ext cx="310325" cy="925150"/>
            </a:xfrm>
            <a:custGeom>
              <a:avLst/>
              <a:gdLst/>
              <a:ahLst/>
              <a:cxnLst/>
              <a:rect l="l" t="t" r="r" b="b"/>
              <a:pathLst>
                <a:path w="12413" h="37006" extrusionOk="0">
                  <a:moveTo>
                    <a:pt x="12412" y="37006"/>
                  </a:moveTo>
                  <a:cubicBezTo>
                    <a:pt x="12412" y="37006"/>
                    <a:pt x="8598" y="32831"/>
                    <a:pt x="9501" y="28678"/>
                  </a:cubicBezTo>
                  <a:cubicBezTo>
                    <a:pt x="10404" y="24526"/>
                    <a:pt x="10427" y="23048"/>
                    <a:pt x="9975" y="21875"/>
                  </a:cubicBezTo>
                  <a:cubicBezTo>
                    <a:pt x="9523" y="20701"/>
                    <a:pt x="10257" y="19878"/>
                    <a:pt x="11059" y="18829"/>
                  </a:cubicBezTo>
                  <a:cubicBezTo>
                    <a:pt x="11848" y="17779"/>
                    <a:pt x="11871" y="16832"/>
                    <a:pt x="10844" y="14857"/>
                  </a:cubicBezTo>
                  <a:cubicBezTo>
                    <a:pt x="9817" y="12882"/>
                    <a:pt x="9276" y="12917"/>
                    <a:pt x="9569" y="11574"/>
                  </a:cubicBezTo>
                  <a:cubicBezTo>
                    <a:pt x="9852" y="10221"/>
                    <a:pt x="8937" y="9420"/>
                    <a:pt x="7921" y="8528"/>
                  </a:cubicBezTo>
                  <a:cubicBezTo>
                    <a:pt x="6906" y="7625"/>
                    <a:pt x="5485" y="7603"/>
                    <a:pt x="5294" y="5584"/>
                  </a:cubicBezTo>
                  <a:cubicBezTo>
                    <a:pt x="5112" y="3565"/>
                    <a:pt x="5587" y="1138"/>
                    <a:pt x="5587" y="1138"/>
                  </a:cubicBezTo>
                  <a:cubicBezTo>
                    <a:pt x="5587" y="1138"/>
                    <a:pt x="5338" y="4275"/>
                    <a:pt x="2979" y="3272"/>
                  </a:cubicBezTo>
                  <a:cubicBezTo>
                    <a:pt x="632" y="2267"/>
                    <a:pt x="170" y="0"/>
                    <a:pt x="170" y="0"/>
                  </a:cubicBezTo>
                  <a:cubicBezTo>
                    <a:pt x="170" y="0"/>
                    <a:pt x="0" y="3068"/>
                    <a:pt x="892" y="4692"/>
                  </a:cubicBezTo>
                  <a:cubicBezTo>
                    <a:pt x="1783" y="6318"/>
                    <a:pt x="5789" y="9182"/>
                    <a:pt x="6589" y="10628"/>
                  </a:cubicBezTo>
                  <a:cubicBezTo>
                    <a:pt x="7402" y="12061"/>
                    <a:pt x="8722" y="15096"/>
                    <a:pt x="7920" y="17182"/>
                  </a:cubicBezTo>
                  <a:cubicBezTo>
                    <a:pt x="7119" y="19258"/>
                    <a:pt x="5856" y="20737"/>
                    <a:pt x="5597" y="22554"/>
                  </a:cubicBezTo>
                  <a:cubicBezTo>
                    <a:pt x="5348" y="24381"/>
                    <a:pt x="4896" y="25882"/>
                    <a:pt x="6838" y="30226"/>
                  </a:cubicBezTo>
                  <a:cubicBezTo>
                    <a:pt x="8791" y="34557"/>
                    <a:pt x="12412" y="37006"/>
                    <a:pt x="12412" y="37006"/>
                  </a:cubicBezTo>
                  <a:close/>
                </a:path>
              </a:pathLst>
            </a:custGeom>
            <a:solidFill>
              <a:srgbClr val="87C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668" name="Google Shape;668;p45"/>
          <p:cNvSpPr txBox="1"/>
          <p:nvPr/>
        </p:nvSpPr>
        <p:spPr>
          <a:xfrm>
            <a:off x="1534038" y="1384500"/>
            <a:ext cx="2704200" cy="32631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600" u="sng"/>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Introduction                    </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Problem Background</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Motivation</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Objective</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Project Schedule</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Working process</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System Analysis </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Circuit Design</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Experimental Setup</a:t>
            </a:r>
            <a:endParaRPr sz="1600">
              <a:solidFill>
                <a:schemeClr val="accent6"/>
              </a:solidFill>
            </a:endParaRPr>
          </a:p>
          <a:p>
            <a:pPr marL="457200" lvl="0" indent="0" algn="l" rtl="0">
              <a:lnSpc>
                <a:spcPct val="115000"/>
              </a:lnSpc>
              <a:spcBef>
                <a:spcPts val="0"/>
              </a:spcBef>
              <a:spcAft>
                <a:spcPts val="0"/>
              </a:spcAft>
              <a:buNone/>
            </a:pPr>
            <a:endParaRPr sz="1600">
              <a:solidFill>
                <a:schemeClr val="accent6"/>
              </a:solidFill>
            </a:endParaRPr>
          </a:p>
        </p:txBody>
      </p:sp>
      <p:sp>
        <p:nvSpPr>
          <p:cNvPr id="669" name="Google Shape;669;p45"/>
          <p:cNvSpPr txBox="1"/>
          <p:nvPr/>
        </p:nvSpPr>
        <p:spPr>
          <a:xfrm>
            <a:off x="4895025" y="1581600"/>
            <a:ext cx="2828400" cy="2979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Project Features</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Hardware Specification</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Software Specification</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Network Connection</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IoT Cloud </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Mobile App</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Limitations</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Future work</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Conclusion</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Reference</a:t>
            </a:r>
            <a:endParaRPr sz="16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6"/>
          <p:cNvSpPr/>
          <p:nvPr/>
        </p:nvSpPr>
        <p:spPr>
          <a:xfrm>
            <a:off x="1534050" y="474575"/>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6"/>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Introduction</a:t>
            </a:r>
            <a:endParaRPr sz="3000">
              <a:latin typeface="Arial"/>
              <a:ea typeface="Arial"/>
              <a:cs typeface="Arial"/>
              <a:sym typeface="Arial"/>
            </a:endParaRPr>
          </a:p>
        </p:txBody>
      </p:sp>
      <p:sp>
        <p:nvSpPr>
          <p:cNvPr id="676" name="Google Shape;676;p46"/>
          <p:cNvSpPr txBox="1"/>
          <p:nvPr/>
        </p:nvSpPr>
        <p:spPr>
          <a:xfrm>
            <a:off x="1357750" y="1772225"/>
            <a:ext cx="6516000" cy="1908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1000"/>
              </a:spcAft>
              <a:buNone/>
            </a:pPr>
            <a:r>
              <a:rPr lang="en" sz="1600">
                <a:solidFill>
                  <a:schemeClr val="accent6"/>
                </a:solidFill>
              </a:rPr>
              <a:t>IoT is transforming agriculture and allowing farmers to overcome the enormous challenges they face.  Smart irrigation systems reduce the chances of over-watering the soil and waterlogging in the fields. In our system, the moisture level in the soil is monitored and the IR sensor is used for intrusion detection.</a:t>
            </a:r>
            <a:endParaRPr sz="1600">
              <a:solidFill>
                <a:schemeClr val="accent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80"/>
        <p:cNvGrpSpPr/>
        <p:nvPr/>
      </p:nvGrpSpPr>
      <p:grpSpPr>
        <a:xfrm>
          <a:off x="0" y="0"/>
          <a:ext cx="0" cy="0"/>
          <a:chOff x="0" y="0"/>
          <a:chExt cx="0" cy="0"/>
        </a:xfrm>
      </p:grpSpPr>
      <p:sp>
        <p:nvSpPr>
          <p:cNvPr id="681" name="Google Shape;681;p47"/>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7"/>
          <p:cNvSpPr txBox="1">
            <a:spLocks noGrp="1"/>
          </p:cNvSpPr>
          <p:nvPr>
            <p:ph type="title"/>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Problem Background</a:t>
            </a:r>
            <a:endParaRPr sz="3000">
              <a:latin typeface="Arial"/>
              <a:ea typeface="Arial"/>
              <a:cs typeface="Arial"/>
              <a:sym typeface="Arial"/>
            </a:endParaRPr>
          </a:p>
        </p:txBody>
      </p:sp>
      <p:sp>
        <p:nvSpPr>
          <p:cNvPr id="683" name="Google Shape;683;p47"/>
          <p:cNvSpPr txBox="1"/>
          <p:nvPr/>
        </p:nvSpPr>
        <p:spPr>
          <a:xfrm>
            <a:off x="1534050" y="1802100"/>
            <a:ext cx="6542400" cy="1539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1000"/>
              </a:spcAft>
              <a:buNone/>
            </a:pPr>
            <a:r>
              <a:rPr lang="en" sz="1600">
                <a:solidFill>
                  <a:schemeClr val="accent6"/>
                </a:solidFill>
              </a:rPr>
              <a:t>Since the dawn of civilization, humans have used numerous techniques to produce food and large-scale crops were required. The main issue occurred when insufficient human labor slowed agricultural development.</a:t>
            </a:r>
            <a:endParaRPr sz="1800">
              <a:solidFill>
                <a:schemeClr val="accent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8"/>
          <p:cNvSpPr/>
          <p:nvPr/>
        </p:nvSpPr>
        <p:spPr>
          <a:xfrm>
            <a:off x="1534050" y="474575"/>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8"/>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Motivation</a:t>
            </a:r>
            <a:endParaRPr sz="3000">
              <a:latin typeface="Arial"/>
              <a:ea typeface="Arial"/>
              <a:cs typeface="Arial"/>
              <a:sym typeface="Arial"/>
            </a:endParaRPr>
          </a:p>
        </p:txBody>
      </p:sp>
      <p:grpSp>
        <p:nvGrpSpPr>
          <p:cNvPr id="690" name="Google Shape;690;p48"/>
          <p:cNvGrpSpPr/>
          <p:nvPr/>
        </p:nvGrpSpPr>
        <p:grpSpPr>
          <a:xfrm>
            <a:off x="2368570" y="1558527"/>
            <a:ext cx="393745" cy="393687"/>
            <a:chOff x="5855682" y="1172298"/>
            <a:chExt cx="399782" cy="399723"/>
          </a:xfrm>
        </p:grpSpPr>
        <p:sp>
          <p:nvSpPr>
            <p:cNvPr id="691" name="Google Shape;691;p48"/>
            <p:cNvSpPr/>
            <p:nvPr/>
          </p:nvSpPr>
          <p:spPr>
            <a:xfrm>
              <a:off x="5914131" y="1172298"/>
              <a:ext cx="282764" cy="125558"/>
            </a:xfrm>
            <a:custGeom>
              <a:avLst/>
              <a:gdLst/>
              <a:ahLst/>
              <a:cxnLst/>
              <a:rect l="l" t="t" r="r" b="b"/>
              <a:pathLst>
                <a:path w="9569" h="4249" extrusionOk="0">
                  <a:moveTo>
                    <a:pt x="4785" y="1"/>
                  </a:moveTo>
                  <a:cubicBezTo>
                    <a:pt x="4126" y="1"/>
                    <a:pt x="3524" y="324"/>
                    <a:pt x="3160" y="851"/>
                  </a:cubicBezTo>
                  <a:cubicBezTo>
                    <a:pt x="3057" y="816"/>
                    <a:pt x="2951" y="800"/>
                    <a:pt x="2846" y="800"/>
                  </a:cubicBezTo>
                  <a:cubicBezTo>
                    <a:pt x="2341" y="800"/>
                    <a:pt x="1849" y="1167"/>
                    <a:pt x="1683" y="1640"/>
                  </a:cubicBezTo>
                  <a:cubicBezTo>
                    <a:pt x="1643" y="1637"/>
                    <a:pt x="1603" y="1636"/>
                    <a:pt x="1564" y="1636"/>
                  </a:cubicBezTo>
                  <a:cubicBezTo>
                    <a:pt x="920" y="1636"/>
                    <a:pt x="350" y="1969"/>
                    <a:pt x="1" y="2468"/>
                  </a:cubicBezTo>
                  <a:cubicBezTo>
                    <a:pt x="202" y="2501"/>
                    <a:pt x="401" y="2548"/>
                    <a:pt x="586" y="2631"/>
                  </a:cubicBezTo>
                  <a:cubicBezTo>
                    <a:pt x="912" y="2498"/>
                    <a:pt x="1262" y="2430"/>
                    <a:pt x="1615" y="2430"/>
                  </a:cubicBezTo>
                  <a:cubicBezTo>
                    <a:pt x="2717" y="2430"/>
                    <a:pt x="3700" y="3087"/>
                    <a:pt x="4142" y="4060"/>
                  </a:cubicBezTo>
                  <a:cubicBezTo>
                    <a:pt x="4515" y="4126"/>
                    <a:pt x="4711" y="4216"/>
                    <a:pt x="4790" y="4249"/>
                  </a:cubicBezTo>
                  <a:cubicBezTo>
                    <a:pt x="4870" y="4218"/>
                    <a:pt x="5014" y="4132"/>
                    <a:pt x="5438" y="4061"/>
                  </a:cubicBezTo>
                  <a:cubicBezTo>
                    <a:pt x="5879" y="3077"/>
                    <a:pt x="6844" y="2431"/>
                    <a:pt x="7955" y="2431"/>
                  </a:cubicBezTo>
                  <a:cubicBezTo>
                    <a:pt x="8310" y="2431"/>
                    <a:pt x="8659" y="2499"/>
                    <a:pt x="8986" y="2631"/>
                  </a:cubicBezTo>
                  <a:cubicBezTo>
                    <a:pt x="9171" y="2549"/>
                    <a:pt x="9369" y="2501"/>
                    <a:pt x="9569" y="2468"/>
                  </a:cubicBezTo>
                  <a:cubicBezTo>
                    <a:pt x="9217" y="1969"/>
                    <a:pt x="8647" y="1636"/>
                    <a:pt x="8004" y="1636"/>
                  </a:cubicBezTo>
                  <a:cubicBezTo>
                    <a:pt x="7966" y="1636"/>
                    <a:pt x="7927" y="1637"/>
                    <a:pt x="7888" y="1640"/>
                  </a:cubicBezTo>
                  <a:cubicBezTo>
                    <a:pt x="7720" y="1167"/>
                    <a:pt x="7227" y="800"/>
                    <a:pt x="6724" y="800"/>
                  </a:cubicBezTo>
                  <a:cubicBezTo>
                    <a:pt x="6619" y="800"/>
                    <a:pt x="6513" y="816"/>
                    <a:pt x="6410" y="851"/>
                  </a:cubicBezTo>
                  <a:cubicBezTo>
                    <a:pt x="6046" y="324"/>
                    <a:pt x="5445" y="1"/>
                    <a:pt x="47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8"/>
            <p:cNvSpPr/>
            <p:nvPr/>
          </p:nvSpPr>
          <p:spPr>
            <a:xfrm>
              <a:off x="6085551" y="1435411"/>
              <a:ext cx="27511" cy="49674"/>
            </a:xfrm>
            <a:custGeom>
              <a:avLst/>
              <a:gdLst/>
              <a:ahLst/>
              <a:cxnLst/>
              <a:rect l="l" t="t" r="r" b="b"/>
              <a:pathLst>
                <a:path w="931" h="1681" extrusionOk="0">
                  <a:moveTo>
                    <a:pt x="457" y="1"/>
                  </a:moveTo>
                  <a:cubicBezTo>
                    <a:pt x="377" y="123"/>
                    <a:pt x="291" y="240"/>
                    <a:pt x="193" y="353"/>
                  </a:cubicBezTo>
                  <a:cubicBezTo>
                    <a:pt x="59" y="508"/>
                    <a:pt x="1" y="677"/>
                    <a:pt x="37" y="802"/>
                  </a:cubicBezTo>
                  <a:lnTo>
                    <a:pt x="288" y="1681"/>
                  </a:lnTo>
                  <a:cubicBezTo>
                    <a:pt x="525" y="1361"/>
                    <a:pt x="740" y="1031"/>
                    <a:pt x="930" y="682"/>
                  </a:cubicBezTo>
                  <a:lnTo>
                    <a:pt x="4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8"/>
            <p:cNvSpPr/>
            <p:nvPr/>
          </p:nvSpPr>
          <p:spPr>
            <a:xfrm>
              <a:off x="6083187" y="1267478"/>
              <a:ext cx="172276" cy="294466"/>
            </a:xfrm>
            <a:custGeom>
              <a:avLst/>
              <a:gdLst/>
              <a:ahLst/>
              <a:cxnLst/>
              <a:rect l="l" t="t" r="r" b="b"/>
              <a:pathLst>
                <a:path w="5830" h="9965" extrusionOk="0">
                  <a:moveTo>
                    <a:pt x="2234" y="1"/>
                  </a:moveTo>
                  <a:cubicBezTo>
                    <a:pt x="1288" y="1"/>
                    <a:pt x="497" y="666"/>
                    <a:pt x="303" y="1586"/>
                  </a:cubicBezTo>
                  <a:cubicBezTo>
                    <a:pt x="294" y="1586"/>
                    <a:pt x="286" y="1586"/>
                    <a:pt x="277" y="1586"/>
                  </a:cubicBezTo>
                  <a:cubicBezTo>
                    <a:pt x="184" y="1586"/>
                    <a:pt x="92" y="1595"/>
                    <a:pt x="1" y="1605"/>
                  </a:cubicBezTo>
                  <a:cubicBezTo>
                    <a:pt x="430" y="1992"/>
                    <a:pt x="756" y="2492"/>
                    <a:pt x="917" y="3054"/>
                  </a:cubicBezTo>
                  <a:cubicBezTo>
                    <a:pt x="1092" y="3670"/>
                    <a:pt x="1083" y="4291"/>
                    <a:pt x="913" y="4867"/>
                  </a:cubicBezTo>
                  <a:cubicBezTo>
                    <a:pt x="1027" y="4971"/>
                    <a:pt x="862" y="4786"/>
                    <a:pt x="1414" y="5555"/>
                  </a:cubicBezTo>
                  <a:cubicBezTo>
                    <a:pt x="1586" y="5150"/>
                    <a:pt x="1729" y="4731"/>
                    <a:pt x="1840" y="4300"/>
                  </a:cubicBezTo>
                  <a:lnTo>
                    <a:pt x="1840" y="1982"/>
                  </a:lnTo>
                  <a:cubicBezTo>
                    <a:pt x="1840" y="1763"/>
                    <a:pt x="2016" y="1586"/>
                    <a:pt x="2235" y="1586"/>
                  </a:cubicBezTo>
                  <a:cubicBezTo>
                    <a:pt x="2455" y="1586"/>
                    <a:pt x="2631" y="1763"/>
                    <a:pt x="2631" y="1982"/>
                  </a:cubicBezTo>
                  <a:lnTo>
                    <a:pt x="2631" y="3719"/>
                  </a:lnTo>
                  <a:lnTo>
                    <a:pt x="3643" y="3212"/>
                  </a:lnTo>
                  <a:cubicBezTo>
                    <a:pt x="3700" y="3184"/>
                    <a:pt x="3760" y="3170"/>
                    <a:pt x="3820" y="3170"/>
                  </a:cubicBezTo>
                  <a:cubicBezTo>
                    <a:pt x="3965" y="3170"/>
                    <a:pt x="4105" y="3250"/>
                    <a:pt x="4174" y="3388"/>
                  </a:cubicBezTo>
                  <a:cubicBezTo>
                    <a:pt x="4271" y="3585"/>
                    <a:pt x="4192" y="3823"/>
                    <a:pt x="3998" y="3920"/>
                  </a:cubicBezTo>
                  <a:lnTo>
                    <a:pt x="2568" y="4636"/>
                  </a:lnTo>
                  <a:cubicBezTo>
                    <a:pt x="2419" y="5186"/>
                    <a:pt x="2221" y="5720"/>
                    <a:pt x="1980" y="6230"/>
                  </a:cubicBezTo>
                  <a:lnTo>
                    <a:pt x="3069" y="6343"/>
                  </a:lnTo>
                  <a:cubicBezTo>
                    <a:pt x="3286" y="6365"/>
                    <a:pt x="3445" y="6560"/>
                    <a:pt x="3423" y="6776"/>
                  </a:cubicBezTo>
                  <a:cubicBezTo>
                    <a:pt x="3401" y="6972"/>
                    <a:pt x="3239" y="7132"/>
                    <a:pt x="3025" y="7132"/>
                  </a:cubicBezTo>
                  <a:cubicBezTo>
                    <a:pt x="3013" y="7132"/>
                    <a:pt x="3000" y="7131"/>
                    <a:pt x="2988" y="7130"/>
                  </a:cubicBezTo>
                  <a:lnTo>
                    <a:pt x="1586" y="6985"/>
                  </a:lnTo>
                  <a:cubicBezTo>
                    <a:pt x="1311" y="7455"/>
                    <a:pt x="993" y="7897"/>
                    <a:pt x="640" y="8314"/>
                  </a:cubicBezTo>
                  <a:lnTo>
                    <a:pt x="1001" y="9580"/>
                  </a:lnTo>
                  <a:cubicBezTo>
                    <a:pt x="1037" y="9706"/>
                    <a:pt x="1044" y="9836"/>
                    <a:pt x="1037" y="9964"/>
                  </a:cubicBezTo>
                  <a:cubicBezTo>
                    <a:pt x="1580" y="9687"/>
                    <a:pt x="2039" y="9252"/>
                    <a:pt x="2336" y="8696"/>
                  </a:cubicBezTo>
                  <a:cubicBezTo>
                    <a:pt x="2431" y="8711"/>
                    <a:pt x="2531" y="8719"/>
                    <a:pt x="2635" y="8719"/>
                  </a:cubicBezTo>
                  <a:cubicBezTo>
                    <a:pt x="3116" y="8719"/>
                    <a:pt x="3687" y="8534"/>
                    <a:pt x="4332" y="7882"/>
                  </a:cubicBezTo>
                  <a:cubicBezTo>
                    <a:pt x="4776" y="7435"/>
                    <a:pt x="5048" y="6856"/>
                    <a:pt x="5037" y="6294"/>
                  </a:cubicBezTo>
                  <a:cubicBezTo>
                    <a:pt x="5030" y="5949"/>
                    <a:pt x="4947" y="5615"/>
                    <a:pt x="4794" y="5307"/>
                  </a:cubicBezTo>
                  <a:cubicBezTo>
                    <a:pt x="5423" y="4969"/>
                    <a:pt x="5829" y="4311"/>
                    <a:pt x="5829" y="3567"/>
                  </a:cubicBezTo>
                  <a:cubicBezTo>
                    <a:pt x="5829" y="3193"/>
                    <a:pt x="5722" y="2830"/>
                    <a:pt x="5524" y="2515"/>
                  </a:cubicBezTo>
                  <a:cubicBezTo>
                    <a:pt x="5721" y="2246"/>
                    <a:pt x="5829" y="1922"/>
                    <a:pt x="5829" y="1584"/>
                  </a:cubicBezTo>
                  <a:cubicBezTo>
                    <a:pt x="5828" y="712"/>
                    <a:pt x="5090" y="1"/>
                    <a:pt x="4217" y="1"/>
                  </a:cubicBezTo>
                  <a:cubicBezTo>
                    <a:pt x="3880" y="1"/>
                    <a:pt x="3556" y="110"/>
                    <a:pt x="3286" y="307"/>
                  </a:cubicBezTo>
                  <a:cubicBezTo>
                    <a:pt x="2972" y="107"/>
                    <a:pt x="2609" y="1"/>
                    <a:pt x="2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8"/>
            <p:cNvSpPr/>
            <p:nvPr/>
          </p:nvSpPr>
          <p:spPr>
            <a:xfrm>
              <a:off x="5855682" y="1267567"/>
              <a:ext cx="238941" cy="304454"/>
            </a:xfrm>
            <a:custGeom>
              <a:avLst/>
              <a:gdLst/>
              <a:ahLst/>
              <a:cxnLst/>
              <a:rect l="l" t="t" r="r" b="b"/>
              <a:pathLst>
                <a:path w="8086" h="10303" extrusionOk="0">
                  <a:moveTo>
                    <a:pt x="1612" y="1"/>
                  </a:moveTo>
                  <a:cubicBezTo>
                    <a:pt x="738" y="1"/>
                    <a:pt x="0" y="712"/>
                    <a:pt x="0" y="1585"/>
                  </a:cubicBezTo>
                  <a:cubicBezTo>
                    <a:pt x="0" y="1923"/>
                    <a:pt x="109" y="2247"/>
                    <a:pt x="307" y="2516"/>
                  </a:cubicBezTo>
                  <a:cubicBezTo>
                    <a:pt x="107" y="2830"/>
                    <a:pt x="0" y="3194"/>
                    <a:pt x="0" y="3568"/>
                  </a:cubicBezTo>
                  <a:cubicBezTo>
                    <a:pt x="0" y="4309"/>
                    <a:pt x="433" y="4967"/>
                    <a:pt x="1062" y="5305"/>
                  </a:cubicBezTo>
                  <a:cubicBezTo>
                    <a:pt x="910" y="5613"/>
                    <a:pt x="801" y="5947"/>
                    <a:pt x="794" y="6292"/>
                  </a:cubicBezTo>
                  <a:cubicBezTo>
                    <a:pt x="782" y="6854"/>
                    <a:pt x="1056" y="7435"/>
                    <a:pt x="1498" y="7883"/>
                  </a:cubicBezTo>
                  <a:cubicBezTo>
                    <a:pt x="2143" y="8534"/>
                    <a:pt x="2713" y="8718"/>
                    <a:pt x="3195" y="8718"/>
                  </a:cubicBezTo>
                  <a:cubicBezTo>
                    <a:pt x="3299" y="8718"/>
                    <a:pt x="3399" y="8710"/>
                    <a:pt x="3495" y="8695"/>
                  </a:cubicBezTo>
                  <a:cubicBezTo>
                    <a:pt x="4020" y="9683"/>
                    <a:pt x="5040" y="10303"/>
                    <a:pt x="6179" y="10303"/>
                  </a:cubicBezTo>
                  <a:lnTo>
                    <a:pt x="7426" y="10303"/>
                  </a:lnTo>
                  <a:lnTo>
                    <a:pt x="6763" y="9807"/>
                  </a:lnTo>
                  <a:cubicBezTo>
                    <a:pt x="5742" y="9041"/>
                    <a:pt x="4895" y="8074"/>
                    <a:pt x="4254" y="6986"/>
                  </a:cubicBezTo>
                  <a:lnTo>
                    <a:pt x="2842" y="7131"/>
                  </a:lnTo>
                  <a:cubicBezTo>
                    <a:pt x="2829" y="7132"/>
                    <a:pt x="2817" y="7133"/>
                    <a:pt x="2805" y="7133"/>
                  </a:cubicBezTo>
                  <a:cubicBezTo>
                    <a:pt x="2590" y="7133"/>
                    <a:pt x="2428" y="6973"/>
                    <a:pt x="2407" y="6777"/>
                  </a:cubicBezTo>
                  <a:cubicBezTo>
                    <a:pt x="2385" y="6560"/>
                    <a:pt x="2544" y="6365"/>
                    <a:pt x="2762" y="6343"/>
                  </a:cubicBezTo>
                  <a:lnTo>
                    <a:pt x="3855" y="6230"/>
                  </a:lnTo>
                  <a:cubicBezTo>
                    <a:pt x="3612" y="5720"/>
                    <a:pt x="3414" y="5188"/>
                    <a:pt x="3265" y="4638"/>
                  </a:cubicBezTo>
                  <a:lnTo>
                    <a:pt x="1832" y="3922"/>
                  </a:lnTo>
                  <a:cubicBezTo>
                    <a:pt x="1636" y="3824"/>
                    <a:pt x="1558" y="3585"/>
                    <a:pt x="1656" y="3390"/>
                  </a:cubicBezTo>
                  <a:cubicBezTo>
                    <a:pt x="1726" y="3251"/>
                    <a:pt x="1865" y="3171"/>
                    <a:pt x="2010" y="3171"/>
                  </a:cubicBezTo>
                  <a:cubicBezTo>
                    <a:pt x="2070" y="3171"/>
                    <a:pt x="2131" y="3185"/>
                    <a:pt x="2188" y="3213"/>
                  </a:cubicBezTo>
                  <a:lnTo>
                    <a:pt x="3200" y="3719"/>
                  </a:lnTo>
                  <a:lnTo>
                    <a:pt x="3200" y="1983"/>
                  </a:lnTo>
                  <a:cubicBezTo>
                    <a:pt x="3200" y="1764"/>
                    <a:pt x="3377" y="1586"/>
                    <a:pt x="3595" y="1586"/>
                  </a:cubicBezTo>
                  <a:cubicBezTo>
                    <a:pt x="3815" y="1586"/>
                    <a:pt x="3992" y="1764"/>
                    <a:pt x="3992" y="1983"/>
                  </a:cubicBezTo>
                  <a:lnTo>
                    <a:pt x="3992" y="4304"/>
                  </a:lnTo>
                  <a:cubicBezTo>
                    <a:pt x="4102" y="4733"/>
                    <a:pt x="4245" y="5150"/>
                    <a:pt x="4417" y="5555"/>
                  </a:cubicBezTo>
                  <a:lnTo>
                    <a:pt x="4855" y="4926"/>
                  </a:lnTo>
                  <a:cubicBezTo>
                    <a:pt x="4932" y="4816"/>
                    <a:pt x="5055" y="4756"/>
                    <a:pt x="5181" y="4756"/>
                  </a:cubicBezTo>
                  <a:cubicBezTo>
                    <a:pt x="5259" y="4756"/>
                    <a:pt x="5338" y="4779"/>
                    <a:pt x="5408" y="4828"/>
                  </a:cubicBezTo>
                  <a:cubicBezTo>
                    <a:pt x="5587" y="4953"/>
                    <a:pt x="5632" y="5199"/>
                    <a:pt x="5506" y="5379"/>
                  </a:cubicBezTo>
                  <a:lnTo>
                    <a:pt x="4812" y="6378"/>
                  </a:lnTo>
                  <a:cubicBezTo>
                    <a:pt x="5412" y="7464"/>
                    <a:pt x="6237" y="8423"/>
                    <a:pt x="7240" y="9175"/>
                  </a:cubicBezTo>
                  <a:lnTo>
                    <a:pt x="7903" y="9672"/>
                  </a:lnTo>
                  <a:lnTo>
                    <a:pt x="7054" y="6704"/>
                  </a:lnTo>
                  <a:cubicBezTo>
                    <a:pt x="6942" y="6314"/>
                    <a:pt x="7059" y="5881"/>
                    <a:pt x="7375" y="5517"/>
                  </a:cubicBezTo>
                  <a:cubicBezTo>
                    <a:pt x="7910" y="4897"/>
                    <a:pt x="8085" y="4080"/>
                    <a:pt x="7855" y="3273"/>
                  </a:cubicBezTo>
                  <a:cubicBezTo>
                    <a:pt x="7565" y="2259"/>
                    <a:pt x="6608" y="1584"/>
                    <a:pt x="5617" y="1584"/>
                  </a:cubicBezTo>
                  <a:cubicBezTo>
                    <a:pt x="5590" y="1584"/>
                    <a:pt x="5563" y="1584"/>
                    <a:pt x="5536" y="1585"/>
                  </a:cubicBezTo>
                  <a:cubicBezTo>
                    <a:pt x="5351" y="682"/>
                    <a:pt x="4552" y="1"/>
                    <a:pt x="3594" y="1"/>
                  </a:cubicBezTo>
                  <a:cubicBezTo>
                    <a:pt x="3220" y="1"/>
                    <a:pt x="2857" y="108"/>
                    <a:pt x="2543" y="307"/>
                  </a:cubicBezTo>
                  <a:cubicBezTo>
                    <a:pt x="2273" y="109"/>
                    <a:pt x="1949" y="1"/>
                    <a:pt x="1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48"/>
          <p:cNvGrpSpPr/>
          <p:nvPr/>
        </p:nvGrpSpPr>
        <p:grpSpPr>
          <a:xfrm>
            <a:off x="2379920" y="2456677"/>
            <a:ext cx="393745" cy="393687"/>
            <a:chOff x="5855682" y="1172298"/>
            <a:chExt cx="399782" cy="399723"/>
          </a:xfrm>
        </p:grpSpPr>
        <p:sp>
          <p:nvSpPr>
            <p:cNvPr id="696" name="Google Shape;696;p48"/>
            <p:cNvSpPr/>
            <p:nvPr/>
          </p:nvSpPr>
          <p:spPr>
            <a:xfrm>
              <a:off x="5914131" y="1172298"/>
              <a:ext cx="282764" cy="125558"/>
            </a:xfrm>
            <a:custGeom>
              <a:avLst/>
              <a:gdLst/>
              <a:ahLst/>
              <a:cxnLst/>
              <a:rect l="l" t="t" r="r" b="b"/>
              <a:pathLst>
                <a:path w="9569" h="4249" extrusionOk="0">
                  <a:moveTo>
                    <a:pt x="4785" y="1"/>
                  </a:moveTo>
                  <a:cubicBezTo>
                    <a:pt x="4126" y="1"/>
                    <a:pt x="3524" y="324"/>
                    <a:pt x="3160" y="851"/>
                  </a:cubicBezTo>
                  <a:cubicBezTo>
                    <a:pt x="3057" y="816"/>
                    <a:pt x="2951" y="800"/>
                    <a:pt x="2846" y="800"/>
                  </a:cubicBezTo>
                  <a:cubicBezTo>
                    <a:pt x="2341" y="800"/>
                    <a:pt x="1849" y="1167"/>
                    <a:pt x="1683" y="1640"/>
                  </a:cubicBezTo>
                  <a:cubicBezTo>
                    <a:pt x="1643" y="1637"/>
                    <a:pt x="1603" y="1636"/>
                    <a:pt x="1564" y="1636"/>
                  </a:cubicBezTo>
                  <a:cubicBezTo>
                    <a:pt x="920" y="1636"/>
                    <a:pt x="350" y="1969"/>
                    <a:pt x="1" y="2468"/>
                  </a:cubicBezTo>
                  <a:cubicBezTo>
                    <a:pt x="202" y="2501"/>
                    <a:pt x="401" y="2548"/>
                    <a:pt x="586" y="2631"/>
                  </a:cubicBezTo>
                  <a:cubicBezTo>
                    <a:pt x="912" y="2498"/>
                    <a:pt x="1262" y="2430"/>
                    <a:pt x="1615" y="2430"/>
                  </a:cubicBezTo>
                  <a:cubicBezTo>
                    <a:pt x="2717" y="2430"/>
                    <a:pt x="3700" y="3087"/>
                    <a:pt x="4142" y="4060"/>
                  </a:cubicBezTo>
                  <a:cubicBezTo>
                    <a:pt x="4515" y="4126"/>
                    <a:pt x="4711" y="4216"/>
                    <a:pt x="4790" y="4249"/>
                  </a:cubicBezTo>
                  <a:cubicBezTo>
                    <a:pt x="4870" y="4218"/>
                    <a:pt x="5014" y="4132"/>
                    <a:pt x="5438" y="4061"/>
                  </a:cubicBezTo>
                  <a:cubicBezTo>
                    <a:pt x="5879" y="3077"/>
                    <a:pt x="6844" y="2431"/>
                    <a:pt x="7955" y="2431"/>
                  </a:cubicBezTo>
                  <a:cubicBezTo>
                    <a:pt x="8310" y="2431"/>
                    <a:pt x="8659" y="2499"/>
                    <a:pt x="8986" y="2631"/>
                  </a:cubicBezTo>
                  <a:cubicBezTo>
                    <a:pt x="9171" y="2549"/>
                    <a:pt x="9369" y="2501"/>
                    <a:pt x="9569" y="2468"/>
                  </a:cubicBezTo>
                  <a:cubicBezTo>
                    <a:pt x="9217" y="1969"/>
                    <a:pt x="8647" y="1636"/>
                    <a:pt x="8004" y="1636"/>
                  </a:cubicBezTo>
                  <a:cubicBezTo>
                    <a:pt x="7966" y="1636"/>
                    <a:pt x="7927" y="1637"/>
                    <a:pt x="7888" y="1640"/>
                  </a:cubicBezTo>
                  <a:cubicBezTo>
                    <a:pt x="7720" y="1167"/>
                    <a:pt x="7227" y="800"/>
                    <a:pt x="6724" y="800"/>
                  </a:cubicBezTo>
                  <a:cubicBezTo>
                    <a:pt x="6619" y="800"/>
                    <a:pt x="6513" y="816"/>
                    <a:pt x="6410" y="851"/>
                  </a:cubicBezTo>
                  <a:cubicBezTo>
                    <a:pt x="6046" y="324"/>
                    <a:pt x="5445" y="1"/>
                    <a:pt x="47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8"/>
            <p:cNvSpPr/>
            <p:nvPr/>
          </p:nvSpPr>
          <p:spPr>
            <a:xfrm>
              <a:off x="6085551" y="1435411"/>
              <a:ext cx="27511" cy="49674"/>
            </a:xfrm>
            <a:custGeom>
              <a:avLst/>
              <a:gdLst/>
              <a:ahLst/>
              <a:cxnLst/>
              <a:rect l="l" t="t" r="r" b="b"/>
              <a:pathLst>
                <a:path w="931" h="1681" extrusionOk="0">
                  <a:moveTo>
                    <a:pt x="457" y="1"/>
                  </a:moveTo>
                  <a:cubicBezTo>
                    <a:pt x="377" y="123"/>
                    <a:pt x="291" y="240"/>
                    <a:pt x="193" y="353"/>
                  </a:cubicBezTo>
                  <a:cubicBezTo>
                    <a:pt x="59" y="508"/>
                    <a:pt x="1" y="677"/>
                    <a:pt x="37" y="802"/>
                  </a:cubicBezTo>
                  <a:lnTo>
                    <a:pt x="288" y="1681"/>
                  </a:lnTo>
                  <a:cubicBezTo>
                    <a:pt x="525" y="1361"/>
                    <a:pt x="740" y="1031"/>
                    <a:pt x="930" y="682"/>
                  </a:cubicBezTo>
                  <a:lnTo>
                    <a:pt x="4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8"/>
            <p:cNvSpPr/>
            <p:nvPr/>
          </p:nvSpPr>
          <p:spPr>
            <a:xfrm>
              <a:off x="6083187" y="1267478"/>
              <a:ext cx="172276" cy="294466"/>
            </a:xfrm>
            <a:custGeom>
              <a:avLst/>
              <a:gdLst/>
              <a:ahLst/>
              <a:cxnLst/>
              <a:rect l="l" t="t" r="r" b="b"/>
              <a:pathLst>
                <a:path w="5830" h="9965" extrusionOk="0">
                  <a:moveTo>
                    <a:pt x="2234" y="1"/>
                  </a:moveTo>
                  <a:cubicBezTo>
                    <a:pt x="1288" y="1"/>
                    <a:pt x="497" y="666"/>
                    <a:pt x="303" y="1586"/>
                  </a:cubicBezTo>
                  <a:cubicBezTo>
                    <a:pt x="294" y="1586"/>
                    <a:pt x="286" y="1586"/>
                    <a:pt x="277" y="1586"/>
                  </a:cubicBezTo>
                  <a:cubicBezTo>
                    <a:pt x="184" y="1586"/>
                    <a:pt x="92" y="1595"/>
                    <a:pt x="1" y="1605"/>
                  </a:cubicBezTo>
                  <a:cubicBezTo>
                    <a:pt x="430" y="1992"/>
                    <a:pt x="756" y="2492"/>
                    <a:pt x="917" y="3054"/>
                  </a:cubicBezTo>
                  <a:cubicBezTo>
                    <a:pt x="1092" y="3670"/>
                    <a:pt x="1083" y="4291"/>
                    <a:pt x="913" y="4867"/>
                  </a:cubicBezTo>
                  <a:cubicBezTo>
                    <a:pt x="1027" y="4971"/>
                    <a:pt x="862" y="4786"/>
                    <a:pt x="1414" y="5555"/>
                  </a:cubicBezTo>
                  <a:cubicBezTo>
                    <a:pt x="1586" y="5150"/>
                    <a:pt x="1729" y="4731"/>
                    <a:pt x="1840" y="4300"/>
                  </a:cubicBezTo>
                  <a:lnTo>
                    <a:pt x="1840" y="1982"/>
                  </a:lnTo>
                  <a:cubicBezTo>
                    <a:pt x="1840" y="1763"/>
                    <a:pt x="2016" y="1586"/>
                    <a:pt x="2235" y="1586"/>
                  </a:cubicBezTo>
                  <a:cubicBezTo>
                    <a:pt x="2455" y="1586"/>
                    <a:pt x="2631" y="1763"/>
                    <a:pt x="2631" y="1982"/>
                  </a:cubicBezTo>
                  <a:lnTo>
                    <a:pt x="2631" y="3719"/>
                  </a:lnTo>
                  <a:lnTo>
                    <a:pt x="3643" y="3212"/>
                  </a:lnTo>
                  <a:cubicBezTo>
                    <a:pt x="3700" y="3184"/>
                    <a:pt x="3760" y="3170"/>
                    <a:pt x="3820" y="3170"/>
                  </a:cubicBezTo>
                  <a:cubicBezTo>
                    <a:pt x="3965" y="3170"/>
                    <a:pt x="4105" y="3250"/>
                    <a:pt x="4174" y="3388"/>
                  </a:cubicBezTo>
                  <a:cubicBezTo>
                    <a:pt x="4271" y="3585"/>
                    <a:pt x="4192" y="3823"/>
                    <a:pt x="3998" y="3920"/>
                  </a:cubicBezTo>
                  <a:lnTo>
                    <a:pt x="2568" y="4636"/>
                  </a:lnTo>
                  <a:cubicBezTo>
                    <a:pt x="2419" y="5186"/>
                    <a:pt x="2221" y="5720"/>
                    <a:pt x="1980" y="6230"/>
                  </a:cubicBezTo>
                  <a:lnTo>
                    <a:pt x="3069" y="6343"/>
                  </a:lnTo>
                  <a:cubicBezTo>
                    <a:pt x="3286" y="6365"/>
                    <a:pt x="3445" y="6560"/>
                    <a:pt x="3423" y="6776"/>
                  </a:cubicBezTo>
                  <a:cubicBezTo>
                    <a:pt x="3401" y="6972"/>
                    <a:pt x="3239" y="7132"/>
                    <a:pt x="3025" y="7132"/>
                  </a:cubicBezTo>
                  <a:cubicBezTo>
                    <a:pt x="3013" y="7132"/>
                    <a:pt x="3000" y="7131"/>
                    <a:pt x="2988" y="7130"/>
                  </a:cubicBezTo>
                  <a:lnTo>
                    <a:pt x="1586" y="6985"/>
                  </a:lnTo>
                  <a:cubicBezTo>
                    <a:pt x="1311" y="7455"/>
                    <a:pt x="993" y="7897"/>
                    <a:pt x="640" y="8314"/>
                  </a:cubicBezTo>
                  <a:lnTo>
                    <a:pt x="1001" y="9580"/>
                  </a:lnTo>
                  <a:cubicBezTo>
                    <a:pt x="1037" y="9706"/>
                    <a:pt x="1044" y="9836"/>
                    <a:pt x="1037" y="9964"/>
                  </a:cubicBezTo>
                  <a:cubicBezTo>
                    <a:pt x="1580" y="9687"/>
                    <a:pt x="2039" y="9252"/>
                    <a:pt x="2336" y="8696"/>
                  </a:cubicBezTo>
                  <a:cubicBezTo>
                    <a:pt x="2431" y="8711"/>
                    <a:pt x="2531" y="8719"/>
                    <a:pt x="2635" y="8719"/>
                  </a:cubicBezTo>
                  <a:cubicBezTo>
                    <a:pt x="3116" y="8719"/>
                    <a:pt x="3687" y="8534"/>
                    <a:pt x="4332" y="7882"/>
                  </a:cubicBezTo>
                  <a:cubicBezTo>
                    <a:pt x="4776" y="7435"/>
                    <a:pt x="5048" y="6856"/>
                    <a:pt x="5037" y="6294"/>
                  </a:cubicBezTo>
                  <a:cubicBezTo>
                    <a:pt x="5030" y="5949"/>
                    <a:pt x="4947" y="5615"/>
                    <a:pt x="4794" y="5307"/>
                  </a:cubicBezTo>
                  <a:cubicBezTo>
                    <a:pt x="5423" y="4969"/>
                    <a:pt x="5829" y="4311"/>
                    <a:pt x="5829" y="3567"/>
                  </a:cubicBezTo>
                  <a:cubicBezTo>
                    <a:pt x="5829" y="3193"/>
                    <a:pt x="5722" y="2830"/>
                    <a:pt x="5524" y="2515"/>
                  </a:cubicBezTo>
                  <a:cubicBezTo>
                    <a:pt x="5721" y="2246"/>
                    <a:pt x="5829" y="1922"/>
                    <a:pt x="5829" y="1584"/>
                  </a:cubicBezTo>
                  <a:cubicBezTo>
                    <a:pt x="5828" y="712"/>
                    <a:pt x="5090" y="1"/>
                    <a:pt x="4217" y="1"/>
                  </a:cubicBezTo>
                  <a:cubicBezTo>
                    <a:pt x="3880" y="1"/>
                    <a:pt x="3556" y="110"/>
                    <a:pt x="3286" y="307"/>
                  </a:cubicBezTo>
                  <a:cubicBezTo>
                    <a:pt x="2972" y="107"/>
                    <a:pt x="2609" y="1"/>
                    <a:pt x="2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8"/>
            <p:cNvSpPr/>
            <p:nvPr/>
          </p:nvSpPr>
          <p:spPr>
            <a:xfrm>
              <a:off x="5855682" y="1267567"/>
              <a:ext cx="238941" cy="304454"/>
            </a:xfrm>
            <a:custGeom>
              <a:avLst/>
              <a:gdLst/>
              <a:ahLst/>
              <a:cxnLst/>
              <a:rect l="l" t="t" r="r" b="b"/>
              <a:pathLst>
                <a:path w="8086" h="10303" extrusionOk="0">
                  <a:moveTo>
                    <a:pt x="1612" y="1"/>
                  </a:moveTo>
                  <a:cubicBezTo>
                    <a:pt x="738" y="1"/>
                    <a:pt x="0" y="712"/>
                    <a:pt x="0" y="1585"/>
                  </a:cubicBezTo>
                  <a:cubicBezTo>
                    <a:pt x="0" y="1923"/>
                    <a:pt x="109" y="2247"/>
                    <a:pt x="307" y="2516"/>
                  </a:cubicBezTo>
                  <a:cubicBezTo>
                    <a:pt x="107" y="2830"/>
                    <a:pt x="0" y="3194"/>
                    <a:pt x="0" y="3568"/>
                  </a:cubicBezTo>
                  <a:cubicBezTo>
                    <a:pt x="0" y="4309"/>
                    <a:pt x="433" y="4967"/>
                    <a:pt x="1062" y="5305"/>
                  </a:cubicBezTo>
                  <a:cubicBezTo>
                    <a:pt x="910" y="5613"/>
                    <a:pt x="801" y="5947"/>
                    <a:pt x="794" y="6292"/>
                  </a:cubicBezTo>
                  <a:cubicBezTo>
                    <a:pt x="782" y="6854"/>
                    <a:pt x="1056" y="7435"/>
                    <a:pt x="1498" y="7883"/>
                  </a:cubicBezTo>
                  <a:cubicBezTo>
                    <a:pt x="2143" y="8534"/>
                    <a:pt x="2713" y="8718"/>
                    <a:pt x="3195" y="8718"/>
                  </a:cubicBezTo>
                  <a:cubicBezTo>
                    <a:pt x="3299" y="8718"/>
                    <a:pt x="3399" y="8710"/>
                    <a:pt x="3495" y="8695"/>
                  </a:cubicBezTo>
                  <a:cubicBezTo>
                    <a:pt x="4020" y="9683"/>
                    <a:pt x="5040" y="10303"/>
                    <a:pt x="6179" y="10303"/>
                  </a:cubicBezTo>
                  <a:lnTo>
                    <a:pt x="7426" y="10303"/>
                  </a:lnTo>
                  <a:lnTo>
                    <a:pt x="6763" y="9807"/>
                  </a:lnTo>
                  <a:cubicBezTo>
                    <a:pt x="5742" y="9041"/>
                    <a:pt x="4895" y="8074"/>
                    <a:pt x="4254" y="6986"/>
                  </a:cubicBezTo>
                  <a:lnTo>
                    <a:pt x="2842" y="7131"/>
                  </a:lnTo>
                  <a:cubicBezTo>
                    <a:pt x="2829" y="7132"/>
                    <a:pt x="2817" y="7133"/>
                    <a:pt x="2805" y="7133"/>
                  </a:cubicBezTo>
                  <a:cubicBezTo>
                    <a:pt x="2590" y="7133"/>
                    <a:pt x="2428" y="6973"/>
                    <a:pt x="2407" y="6777"/>
                  </a:cubicBezTo>
                  <a:cubicBezTo>
                    <a:pt x="2385" y="6560"/>
                    <a:pt x="2544" y="6365"/>
                    <a:pt x="2762" y="6343"/>
                  </a:cubicBezTo>
                  <a:lnTo>
                    <a:pt x="3855" y="6230"/>
                  </a:lnTo>
                  <a:cubicBezTo>
                    <a:pt x="3612" y="5720"/>
                    <a:pt x="3414" y="5188"/>
                    <a:pt x="3265" y="4638"/>
                  </a:cubicBezTo>
                  <a:lnTo>
                    <a:pt x="1832" y="3922"/>
                  </a:lnTo>
                  <a:cubicBezTo>
                    <a:pt x="1636" y="3824"/>
                    <a:pt x="1558" y="3585"/>
                    <a:pt x="1656" y="3390"/>
                  </a:cubicBezTo>
                  <a:cubicBezTo>
                    <a:pt x="1726" y="3251"/>
                    <a:pt x="1865" y="3171"/>
                    <a:pt x="2010" y="3171"/>
                  </a:cubicBezTo>
                  <a:cubicBezTo>
                    <a:pt x="2070" y="3171"/>
                    <a:pt x="2131" y="3185"/>
                    <a:pt x="2188" y="3213"/>
                  </a:cubicBezTo>
                  <a:lnTo>
                    <a:pt x="3200" y="3719"/>
                  </a:lnTo>
                  <a:lnTo>
                    <a:pt x="3200" y="1983"/>
                  </a:lnTo>
                  <a:cubicBezTo>
                    <a:pt x="3200" y="1764"/>
                    <a:pt x="3377" y="1586"/>
                    <a:pt x="3595" y="1586"/>
                  </a:cubicBezTo>
                  <a:cubicBezTo>
                    <a:pt x="3815" y="1586"/>
                    <a:pt x="3992" y="1764"/>
                    <a:pt x="3992" y="1983"/>
                  </a:cubicBezTo>
                  <a:lnTo>
                    <a:pt x="3992" y="4304"/>
                  </a:lnTo>
                  <a:cubicBezTo>
                    <a:pt x="4102" y="4733"/>
                    <a:pt x="4245" y="5150"/>
                    <a:pt x="4417" y="5555"/>
                  </a:cubicBezTo>
                  <a:lnTo>
                    <a:pt x="4855" y="4926"/>
                  </a:lnTo>
                  <a:cubicBezTo>
                    <a:pt x="4932" y="4816"/>
                    <a:pt x="5055" y="4756"/>
                    <a:pt x="5181" y="4756"/>
                  </a:cubicBezTo>
                  <a:cubicBezTo>
                    <a:pt x="5259" y="4756"/>
                    <a:pt x="5338" y="4779"/>
                    <a:pt x="5408" y="4828"/>
                  </a:cubicBezTo>
                  <a:cubicBezTo>
                    <a:pt x="5587" y="4953"/>
                    <a:pt x="5632" y="5199"/>
                    <a:pt x="5506" y="5379"/>
                  </a:cubicBezTo>
                  <a:lnTo>
                    <a:pt x="4812" y="6378"/>
                  </a:lnTo>
                  <a:cubicBezTo>
                    <a:pt x="5412" y="7464"/>
                    <a:pt x="6237" y="8423"/>
                    <a:pt x="7240" y="9175"/>
                  </a:cubicBezTo>
                  <a:lnTo>
                    <a:pt x="7903" y="9672"/>
                  </a:lnTo>
                  <a:lnTo>
                    <a:pt x="7054" y="6704"/>
                  </a:lnTo>
                  <a:cubicBezTo>
                    <a:pt x="6942" y="6314"/>
                    <a:pt x="7059" y="5881"/>
                    <a:pt x="7375" y="5517"/>
                  </a:cubicBezTo>
                  <a:cubicBezTo>
                    <a:pt x="7910" y="4897"/>
                    <a:pt x="8085" y="4080"/>
                    <a:pt x="7855" y="3273"/>
                  </a:cubicBezTo>
                  <a:cubicBezTo>
                    <a:pt x="7565" y="2259"/>
                    <a:pt x="6608" y="1584"/>
                    <a:pt x="5617" y="1584"/>
                  </a:cubicBezTo>
                  <a:cubicBezTo>
                    <a:pt x="5590" y="1584"/>
                    <a:pt x="5563" y="1584"/>
                    <a:pt x="5536" y="1585"/>
                  </a:cubicBezTo>
                  <a:cubicBezTo>
                    <a:pt x="5351" y="682"/>
                    <a:pt x="4552" y="1"/>
                    <a:pt x="3594" y="1"/>
                  </a:cubicBezTo>
                  <a:cubicBezTo>
                    <a:pt x="3220" y="1"/>
                    <a:pt x="2857" y="108"/>
                    <a:pt x="2543" y="307"/>
                  </a:cubicBezTo>
                  <a:cubicBezTo>
                    <a:pt x="2273" y="109"/>
                    <a:pt x="1949" y="1"/>
                    <a:pt x="1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48"/>
          <p:cNvSpPr txBox="1"/>
          <p:nvPr/>
        </p:nvSpPr>
        <p:spPr>
          <a:xfrm>
            <a:off x="3044650" y="1539825"/>
            <a:ext cx="3919200" cy="431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1000"/>
              </a:spcAft>
              <a:buNone/>
            </a:pPr>
            <a:r>
              <a:rPr lang="en" sz="1600">
                <a:solidFill>
                  <a:schemeClr val="accent6"/>
                </a:solidFill>
                <a:latin typeface="Times New Roman"/>
                <a:ea typeface="Times New Roman"/>
                <a:cs typeface="Times New Roman"/>
                <a:sym typeface="Times New Roman"/>
              </a:rPr>
              <a:t>Know about the agro-tech work using IoT.</a:t>
            </a:r>
            <a:endParaRPr sz="1600">
              <a:solidFill>
                <a:schemeClr val="accent6"/>
              </a:solidFill>
              <a:latin typeface="Barlow"/>
              <a:ea typeface="Barlow"/>
              <a:cs typeface="Barlow"/>
              <a:sym typeface="Barlow"/>
            </a:endParaRPr>
          </a:p>
        </p:txBody>
      </p:sp>
      <p:sp>
        <p:nvSpPr>
          <p:cNvPr id="701" name="Google Shape;701;p48"/>
          <p:cNvSpPr txBox="1"/>
          <p:nvPr/>
        </p:nvSpPr>
        <p:spPr>
          <a:xfrm>
            <a:off x="3055988" y="2437975"/>
            <a:ext cx="3798300" cy="431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1000"/>
              </a:spcAft>
              <a:buNone/>
            </a:pPr>
            <a:r>
              <a:rPr lang="en" sz="1600">
                <a:solidFill>
                  <a:schemeClr val="accent6"/>
                </a:solidFill>
                <a:latin typeface="Times New Roman"/>
                <a:ea typeface="Times New Roman"/>
                <a:cs typeface="Times New Roman"/>
                <a:sym typeface="Times New Roman"/>
              </a:rPr>
              <a:t>Get more knowledge on Hardware and IoT.</a:t>
            </a:r>
            <a:endParaRPr sz="1800">
              <a:solidFill>
                <a:schemeClr val="accent6"/>
              </a:solidFill>
              <a:latin typeface="Barlow"/>
              <a:ea typeface="Barlow"/>
              <a:cs typeface="Barlow"/>
              <a:sym typeface="Barlow"/>
            </a:endParaRPr>
          </a:p>
        </p:txBody>
      </p:sp>
      <p:grpSp>
        <p:nvGrpSpPr>
          <p:cNvPr id="702" name="Google Shape;702;p48"/>
          <p:cNvGrpSpPr/>
          <p:nvPr/>
        </p:nvGrpSpPr>
        <p:grpSpPr>
          <a:xfrm>
            <a:off x="2379920" y="3336127"/>
            <a:ext cx="393745" cy="393687"/>
            <a:chOff x="5855682" y="1172298"/>
            <a:chExt cx="399782" cy="399723"/>
          </a:xfrm>
        </p:grpSpPr>
        <p:sp>
          <p:nvSpPr>
            <p:cNvPr id="703" name="Google Shape;703;p48"/>
            <p:cNvSpPr/>
            <p:nvPr/>
          </p:nvSpPr>
          <p:spPr>
            <a:xfrm>
              <a:off x="5914131" y="1172298"/>
              <a:ext cx="282764" cy="125558"/>
            </a:xfrm>
            <a:custGeom>
              <a:avLst/>
              <a:gdLst/>
              <a:ahLst/>
              <a:cxnLst/>
              <a:rect l="l" t="t" r="r" b="b"/>
              <a:pathLst>
                <a:path w="9569" h="4249" extrusionOk="0">
                  <a:moveTo>
                    <a:pt x="4785" y="1"/>
                  </a:moveTo>
                  <a:cubicBezTo>
                    <a:pt x="4126" y="1"/>
                    <a:pt x="3524" y="324"/>
                    <a:pt x="3160" y="851"/>
                  </a:cubicBezTo>
                  <a:cubicBezTo>
                    <a:pt x="3057" y="816"/>
                    <a:pt x="2951" y="800"/>
                    <a:pt x="2846" y="800"/>
                  </a:cubicBezTo>
                  <a:cubicBezTo>
                    <a:pt x="2341" y="800"/>
                    <a:pt x="1849" y="1167"/>
                    <a:pt x="1683" y="1640"/>
                  </a:cubicBezTo>
                  <a:cubicBezTo>
                    <a:pt x="1643" y="1637"/>
                    <a:pt x="1603" y="1636"/>
                    <a:pt x="1564" y="1636"/>
                  </a:cubicBezTo>
                  <a:cubicBezTo>
                    <a:pt x="920" y="1636"/>
                    <a:pt x="350" y="1969"/>
                    <a:pt x="1" y="2468"/>
                  </a:cubicBezTo>
                  <a:cubicBezTo>
                    <a:pt x="202" y="2501"/>
                    <a:pt x="401" y="2548"/>
                    <a:pt x="586" y="2631"/>
                  </a:cubicBezTo>
                  <a:cubicBezTo>
                    <a:pt x="912" y="2498"/>
                    <a:pt x="1262" y="2430"/>
                    <a:pt x="1615" y="2430"/>
                  </a:cubicBezTo>
                  <a:cubicBezTo>
                    <a:pt x="2717" y="2430"/>
                    <a:pt x="3700" y="3087"/>
                    <a:pt x="4142" y="4060"/>
                  </a:cubicBezTo>
                  <a:cubicBezTo>
                    <a:pt x="4515" y="4126"/>
                    <a:pt x="4711" y="4216"/>
                    <a:pt x="4790" y="4249"/>
                  </a:cubicBezTo>
                  <a:cubicBezTo>
                    <a:pt x="4870" y="4218"/>
                    <a:pt x="5014" y="4132"/>
                    <a:pt x="5438" y="4061"/>
                  </a:cubicBezTo>
                  <a:cubicBezTo>
                    <a:pt x="5879" y="3077"/>
                    <a:pt x="6844" y="2431"/>
                    <a:pt x="7955" y="2431"/>
                  </a:cubicBezTo>
                  <a:cubicBezTo>
                    <a:pt x="8310" y="2431"/>
                    <a:pt x="8659" y="2499"/>
                    <a:pt x="8986" y="2631"/>
                  </a:cubicBezTo>
                  <a:cubicBezTo>
                    <a:pt x="9171" y="2549"/>
                    <a:pt x="9369" y="2501"/>
                    <a:pt x="9569" y="2468"/>
                  </a:cubicBezTo>
                  <a:cubicBezTo>
                    <a:pt x="9217" y="1969"/>
                    <a:pt x="8647" y="1636"/>
                    <a:pt x="8004" y="1636"/>
                  </a:cubicBezTo>
                  <a:cubicBezTo>
                    <a:pt x="7966" y="1636"/>
                    <a:pt x="7927" y="1637"/>
                    <a:pt x="7888" y="1640"/>
                  </a:cubicBezTo>
                  <a:cubicBezTo>
                    <a:pt x="7720" y="1167"/>
                    <a:pt x="7227" y="800"/>
                    <a:pt x="6724" y="800"/>
                  </a:cubicBezTo>
                  <a:cubicBezTo>
                    <a:pt x="6619" y="800"/>
                    <a:pt x="6513" y="816"/>
                    <a:pt x="6410" y="851"/>
                  </a:cubicBezTo>
                  <a:cubicBezTo>
                    <a:pt x="6046" y="324"/>
                    <a:pt x="5445" y="1"/>
                    <a:pt x="47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8"/>
            <p:cNvSpPr/>
            <p:nvPr/>
          </p:nvSpPr>
          <p:spPr>
            <a:xfrm>
              <a:off x="6085551" y="1435411"/>
              <a:ext cx="27511" cy="49674"/>
            </a:xfrm>
            <a:custGeom>
              <a:avLst/>
              <a:gdLst/>
              <a:ahLst/>
              <a:cxnLst/>
              <a:rect l="l" t="t" r="r" b="b"/>
              <a:pathLst>
                <a:path w="931" h="1681" extrusionOk="0">
                  <a:moveTo>
                    <a:pt x="457" y="1"/>
                  </a:moveTo>
                  <a:cubicBezTo>
                    <a:pt x="377" y="123"/>
                    <a:pt x="291" y="240"/>
                    <a:pt x="193" y="353"/>
                  </a:cubicBezTo>
                  <a:cubicBezTo>
                    <a:pt x="59" y="508"/>
                    <a:pt x="1" y="677"/>
                    <a:pt x="37" y="802"/>
                  </a:cubicBezTo>
                  <a:lnTo>
                    <a:pt x="288" y="1681"/>
                  </a:lnTo>
                  <a:cubicBezTo>
                    <a:pt x="525" y="1361"/>
                    <a:pt x="740" y="1031"/>
                    <a:pt x="930" y="682"/>
                  </a:cubicBezTo>
                  <a:lnTo>
                    <a:pt x="45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8"/>
            <p:cNvSpPr/>
            <p:nvPr/>
          </p:nvSpPr>
          <p:spPr>
            <a:xfrm>
              <a:off x="6083187" y="1267478"/>
              <a:ext cx="172276" cy="294466"/>
            </a:xfrm>
            <a:custGeom>
              <a:avLst/>
              <a:gdLst/>
              <a:ahLst/>
              <a:cxnLst/>
              <a:rect l="l" t="t" r="r" b="b"/>
              <a:pathLst>
                <a:path w="5830" h="9965" extrusionOk="0">
                  <a:moveTo>
                    <a:pt x="2234" y="1"/>
                  </a:moveTo>
                  <a:cubicBezTo>
                    <a:pt x="1288" y="1"/>
                    <a:pt x="497" y="666"/>
                    <a:pt x="303" y="1586"/>
                  </a:cubicBezTo>
                  <a:cubicBezTo>
                    <a:pt x="294" y="1586"/>
                    <a:pt x="286" y="1586"/>
                    <a:pt x="277" y="1586"/>
                  </a:cubicBezTo>
                  <a:cubicBezTo>
                    <a:pt x="184" y="1586"/>
                    <a:pt x="92" y="1595"/>
                    <a:pt x="1" y="1605"/>
                  </a:cubicBezTo>
                  <a:cubicBezTo>
                    <a:pt x="430" y="1992"/>
                    <a:pt x="756" y="2492"/>
                    <a:pt x="917" y="3054"/>
                  </a:cubicBezTo>
                  <a:cubicBezTo>
                    <a:pt x="1092" y="3670"/>
                    <a:pt x="1083" y="4291"/>
                    <a:pt x="913" y="4867"/>
                  </a:cubicBezTo>
                  <a:cubicBezTo>
                    <a:pt x="1027" y="4971"/>
                    <a:pt x="862" y="4786"/>
                    <a:pt x="1414" y="5555"/>
                  </a:cubicBezTo>
                  <a:cubicBezTo>
                    <a:pt x="1586" y="5150"/>
                    <a:pt x="1729" y="4731"/>
                    <a:pt x="1840" y="4300"/>
                  </a:cubicBezTo>
                  <a:lnTo>
                    <a:pt x="1840" y="1982"/>
                  </a:lnTo>
                  <a:cubicBezTo>
                    <a:pt x="1840" y="1763"/>
                    <a:pt x="2016" y="1586"/>
                    <a:pt x="2235" y="1586"/>
                  </a:cubicBezTo>
                  <a:cubicBezTo>
                    <a:pt x="2455" y="1586"/>
                    <a:pt x="2631" y="1763"/>
                    <a:pt x="2631" y="1982"/>
                  </a:cubicBezTo>
                  <a:lnTo>
                    <a:pt x="2631" y="3719"/>
                  </a:lnTo>
                  <a:lnTo>
                    <a:pt x="3643" y="3212"/>
                  </a:lnTo>
                  <a:cubicBezTo>
                    <a:pt x="3700" y="3184"/>
                    <a:pt x="3760" y="3170"/>
                    <a:pt x="3820" y="3170"/>
                  </a:cubicBezTo>
                  <a:cubicBezTo>
                    <a:pt x="3965" y="3170"/>
                    <a:pt x="4105" y="3250"/>
                    <a:pt x="4174" y="3388"/>
                  </a:cubicBezTo>
                  <a:cubicBezTo>
                    <a:pt x="4271" y="3585"/>
                    <a:pt x="4192" y="3823"/>
                    <a:pt x="3998" y="3920"/>
                  </a:cubicBezTo>
                  <a:lnTo>
                    <a:pt x="2568" y="4636"/>
                  </a:lnTo>
                  <a:cubicBezTo>
                    <a:pt x="2419" y="5186"/>
                    <a:pt x="2221" y="5720"/>
                    <a:pt x="1980" y="6230"/>
                  </a:cubicBezTo>
                  <a:lnTo>
                    <a:pt x="3069" y="6343"/>
                  </a:lnTo>
                  <a:cubicBezTo>
                    <a:pt x="3286" y="6365"/>
                    <a:pt x="3445" y="6560"/>
                    <a:pt x="3423" y="6776"/>
                  </a:cubicBezTo>
                  <a:cubicBezTo>
                    <a:pt x="3401" y="6972"/>
                    <a:pt x="3239" y="7132"/>
                    <a:pt x="3025" y="7132"/>
                  </a:cubicBezTo>
                  <a:cubicBezTo>
                    <a:pt x="3013" y="7132"/>
                    <a:pt x="3000" y="7131"/>
                    <a:pt x="2988" y="7130"/>
                  </a:cubicBezTo>
                  <a:lnTo>
                    <a:pt x="1586" y="6985"/>
                  </a:lnTo>
                  <a:cubicBezTo>
                    <a:pt x="1311" y="7455"/>
                    <a:pt x="993" y="7897"/>
                    <a:pt x="640" y="8314"/>
                  </a:cubicBezTo>
                  <a:lnTo>
                    <a:pt x="1001" y="9580"/>
                  </a:lnTo>
                  <a:cubicBezTo>
                    <a:pt x="1037" y="9706"/>
                    <a:pt x="1044" y="9836"/>
                    <a:pt x="1037" y="9964"/>
                  </a:cubicBezTo>
                  <a:cubicBezTo>
                    <a:pt x="1580" y="9687"/>
                    <a:pt x="2039" y="9252"/>
                    <a:pt x="2336" y="8696"/>
                  </a:cubicBezTo>
                  <a:cubicBezTo>
                    <a:pt x="2431" y="8711"/>
                    <a:pt x="2531" y="8719"/>
                    <a:pt x="2635" y="8719"/>
                  </a:cubicBezTo>
                  <a:cubicBezTo>
                    <a:pt x="3116" y="8719"/>
                    <a:pt x="3687" y="8534"/>
                    <a:pt x="4332" y="7882"/>
                  </a:cubicBezTo>
                  <a:cubicBezTo>
                    <a:pt x="4776" y="7435"/>
                    <a:pt x="5048" y="6856"/>
                    <a:pt x="5037" y="6294"/>
                  </a:cubicBezTo>
                  <a:cubicBezTo>
                    <a:pt x="5030" y="5949"/>
                    <a:pt x="4947" y="5615"/>
                    <a:pt x="4794" y="5307"/>
                  </a:cubicBezTo>
                  <a:cubicBezTo>
                    <a:pt x="5423" y="4969"/>
                    <a:pt x="5829" y="4311"/>
                    <a:pt x="5829" y="3567"/>
                  </a:cubicBezTo>
                  <a:cubicBezTo>
                    <a:pt x="5829" y="3193"/>
                    <a:pt x="5722" y="2830"/>
                    <a:pt x="5524" y="2515"/>
                  </a:cubicBezTo>
                  <a:cubicBezTo>
                    <a:pt x="5721" y="2246"/>
                    <a:pt x="5829" y="1922"/>
                    <a:pt x="5829" y="1584"/>
                  </a:cubicBezTo>
                  <a:cubicBezTo>
                    <a:pt x="5828" y="712"/>
                    <a:pt x="5090" y="1"/>
                    <a:pt x="4217" y="1"/>
                  </a:cubicBezTo>
                  <a:cubicBezTo>
                    <a:pt x="3880" y="1"/>
                    <a:pt x="3556" y="110"/>
                    <a:pt x="3286" y="307"/>
                  </a:cubicBezTo>
                  <a:cubicBezTo>
                    <a:pt x="2972" y="107"/>
                    <a:pt x="2609" y="1"/>
                    <a:pt x="2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8"/>
            <p:cNvSpPr/>
            <p:nvPr/>
          </p:nvSpPr>
          <p:spPr>
            <a:xfrm>
              <a:off x="5855682" y="1267567"/>
              <a:ext cx="238941" cy="304454"/>
            </a:xfrm>
            <a:custGeom>
              <a:avLst/>
              <a:gdLst/>
              <a:ahLst/>
              <a:cxnLst/>
              <a:rect l="l" t="t" r="r" b="b"/>
              <a:pathLst>
                <a:path w="8086" h="10303" extrusionOk="0">
                  <a:moveTo>
                    <a:pt x="1612" y="1"/>
                  </a:moveTo>
                  <a:cubicBezTo>
                    <a:pt x="738" y="1"/>
                    <a:pt x="0" y="712"/>
                    <a:pt x="0" y="1585"/>
                  </a:cubicBezTo>
                  <a:cubicBezTo>
                    <a:pt x="0" y="1923"/>
                    <a:pt x="109" y="2247"/>
                    <a:pt x="307" y="2516"/>
                  </a:cubicBezTo>
                  <a:cubicBezTo>
                    <a:pt x="107" y="2830"/>
                    <a:pt x="0" y="3194"/>
                    <a:pt x="0" y="3568"/>
                  </a:cubicBezTo>
                  <a:cubicBezTo>
                    <a:pt x="0" y="4309"/>
                    <a:pt x="433" y="4967"/>
                    <a:pt x="1062" y="5305"/>
                  </a:cubicBezTo>
                  <a:cubicBezTo>
                    <a:pt x="910" y="5613"/>
                    <a:pt x="801" y="5947"/>
                    <a:pt x="794" y="6292"/>
                  </a:cubicBezTo>
                  <a:cubicBezTo>
                    <a:pt x="782" y="6854"/>
                    <a:pt x="1056" y="7435"/>
                    <a:pt x="1498" y="7883"/>
                  </a:cubicBezTo>
                  <a:cubicBezTo>
                    <a:pt x="2143" y="8534"/>
                    <a:pt x="2713" y="8718"/>
                    <a:pt x="3195" y="8718"/>
                  </a:cubicBezTo>
                  <a:cubicBezTo>
                    <a:pt x="3299" y="8718"/>
                    <a:pt x="3399" y="8710"/>
                    <a:pt x="3495" y="8695"/>
                  </a:cubicBezTo>
                  <a:cubicBezTo>
                    <a:pt x="4020" y="9683"/>
                    <a:pt x="5040" y="10303"/>
                    <a:pt x="6179" y="10303"/>
                  </a:cubicBezTo>
                  <a:lnTo>
                    <a:pt x="7426" y="10303"/>
                  </a:lnTo>
                  <a:lnTo>
                    <a:pt x="6763" y="9807"/>
                  </a:lnTo>
                  <a:cubicBezTo>
                    <a:pt x="5742" y="9041"/>
                    <a:pt x="4895" y="8074"/>
                    <a:pt x="4254" y="6986"/>
                  </a:cubicBezTo>
                  <a:lnTo>
                    <a:pt x="2842" y="7131"/>
                  </a:lnTo>
                  <a:cubicBezTo>
                    <a:pt x="2829" y="7132"/>
                    <a:pt x="2817" y="7133"/>
                    <a:pt x="2805" y="7133"/>
                  </a:cubicBezTo>
                  <a:cubicBezTo>
                    <a:pt x="2590" y="7133"/>
                    <a:pt x="2428" y="6973"/>
                    <a:pt x="2407" y="6777"/>
                  </a:cubicBezTo>
                  <a:cubicBezTo>
                    <a:pt x="2385" y="6560"/>
                    <a:pt x="2544" y="6365"/>
                    <a:pt x="2762" y="6343"/>
                  </a:cubicBezTo>
                  <a:lnTo>
                    <a:pt x="3855" y="6230"/>
                  </a:lnTo>
                  <a:cubicBezTo>
                    <a:pt x="3612" y="5720"/>
                    <a:pt x="3414" y="5188"/>
                    <a:pt x="3265" y="4638"/>
                  </a:cubicBezTo>
                  <a:lnTo>
                    <a:pt x="1832" y="3922"/>
                  </a:lnTo>
                  <a:cubicBezTo>
                    <a:pt x="1636" y="3824"/>
                    <a:pt x="1558" y="3585"/>
                    <a:pt x="1656" y="3390"/>
                  </a:cubicBezTo>
                  <a:cubicBezTo>
                    <a:pt x="1726" y="3251"/>
                    <a:pt x="1865" y="3171"/>
                    <a:pt x="2010" y="3171"/>
                  </a:cubicBezTo>
                  <a:cubicBezTo>
                    <a:pt x="2070" y="3171"/>
                    <a:pt x="2131" y="3185"/>
                    <a:pt x="2188" y="3213"/>
                  </a:cubicBezTo>
                  <a:lnTo>
                    <a:pt x="3200" y="3719"/>
                  </a:lnTo>
                  <a:lnTo>
                    <a:pt x="3200" y="1983"/>
                  </a:lnTo>
                  <a:cubicBezTo>
                    <a:pt x="3200" y="1764"/>
                    <a:pt x="3377" y="1586"/>
                    <a:pt x="3595" y="1586"/>
                  </a:cubicBezTo>
                  <a:cubicBezTo>
                    <a:pt x="3815" y="1586"/>
                    <a:pt x="3992" y="1764"/>
                    <a:pt x="3992" y="1983"/>
                  </a:cubicBezTo>
                  <a:lnTo>
                    <a:pt x="3992" y="4304"/>
                  </a:lnTo>
                  <a:cubicBezTo>
                    <a:pt x="4102" y="4733"/>
                    <a:pt x="4245" y="5150"/>
                    <a:pt x="4417" y="5555"/>
                  </a:cubicBezTo>
                  <a:lnTo>
                    <a:pt x="4855" y="4926"/>
                  </a:lnTo>
                  <a:cubicBezTo>
                    <a:pt x="4932" y="4816"/>
                    <a:pt x="5055" y="4756"/>
                    <a:pt x="5181" y="4756"/>
                  </a:cubicBezTo>
                  <a:cubicBezTo>
                    <a:pt x="5259" y="4756"/>
                    <a:pt x="5338" y="4779"/>
                    <a:pt x="5408" y="4828"/>
                  </a:cubicBezTo>
                  <a:cubicBezTo>
                    <a:pt x="5587" y="4953"/>
                    <a:pt x="5632" y="5199"/>
                    <a:pt x="5506" y="5379"/>
                  </a:cubicBezTo>
                  <a:lnTo>
                    <a:pt x="4812" y="6378"/>
                  </a:lnTo>
                  <a:cubicBezTo>
                    <a:pt x="5412" y="7464"/>
                    <a:pt x="6237" y="8423"/>
                    <a:pt x="7240" y="9175"/>
                  </a:cubicBezTo>
                  <a:lnTo>
                    <a:pt x="7903" y="9672"/>
                  </a:lnTo>
                  <a:lnTo>
                    <a:pt x="7054" y="6704"/>
                  </a:lnTo>
                  <a:cubicBezTo>
                    <a:pt x="6942" y="6314"/>
                    <a:pt x="7059" y="5881"/>
                    <a:pt x="7375" y="5517"/>
                  </a:cubicBezTo>
                  <a:cubicBezTo>
                    <a:pt x="7910" y="4897"/>
                    <a:pt x="8085" y="4080"/>
                    <a:pt x="7855" y="3273"/>
                  </a:cubicBezTo>
                  <a:cubicBezTo>
                    <a:pt x="7565" y="2259"/>
                    <a:pt x="6608" y="1584"/>
                    <a:pt x="5617" y="1584"/>
                  </a:cubicBezTo>
                  <a:cubicBezTo>
                    <a:pt x="5590" y="1584"/>
                    <a:pt x="5563" y="1584"/>
                    <a:pt x="5536" y="1585"/>
                  </a:cubicBezTo>
                  <a:cubicBezTo>
                    <a:pt x="5351" y="682"/>
                    <a:pt x="4552" y="1"/>
                    <a:pt x="3594" y="1"/>
                  </a:cubicBezTo>
                  <a:cubicBezTo>
                    <a:pt x="3220" y="1"/>
                    <a:pt x="2857" y="108"/>
                    <a:pt x="2543" y="307"/>
                  </a:cubicBezTo>
                  <a:cubicBezTo>
                    <a:pt x="2273" y="109"/>
                    <a:pt x="1949" y="1"/>
                    <a:pt x="1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48"/>
          <p:cNvSpPr txBox="1"/>
          <p:nvPr/>
        </p:nvSpPr>
        <p:spPr>
          <a:xfrm>
            <a:off x="3102650" y="3336125"/>
            <a:ext cx="2794800" cy="431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1000"/>
              </a:spcAft>
              <a:buNone/>
            </a:pPr>
            <a:r>
              <a:rPr lang="en" sz="1600">
                <a:solidFill>
                  <a:schemeClr val="accent6"/>
                </a:solidFill>
                <a:latin typeface="Times New Roman"/>
                <a:ea typeface="Times New Roman"/>
                <a:cs typeface="Times New Roman"/>
                <a:sym typeface="Times New Roman"/>
              </a:rPr>
              <a:t>Test feasibility of our work.</a:t>
            </a:r>
            <a:endParaRPr sz="1600">
              <a:solidFill>
                <a:schemeClr val="accent6"/>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11"/>
        <p:cNvGrpSpPr/>
        <p:nvPr/>
      </p:nvGrpSpPr>
      <p:grpSpPr>
        <a:xfrm>
          <a:off x="0" y="0"/>
          <a:ext cx="0" cy="0"/>
          <a:chOff x="0" y="0"/>
          <a:chExt cx="0" cy="0"/>
        </a:xfrm>
      </p:grpSpPr>
      <p:sp>
        <p:nvSpPr>
          <p:cNvPr id="712" name="Google Shape;712;p49"/>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txBox="1">
            <a:spLocks noGrp="1"/>
          </p:cNvSpPr>
          <p:nvPr>
            <p:ph type="title"/>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Objectives</a:t>
            </a:r>
            <a:endParaRPr sz="3000">
              <a:latin typeface="Arial"/>
              <a:ea typeface="Arial"/>
              <a:cs typeface="Arial"/>
              <a:sym typeface="Arial"/>
            </a:endParaRPr>
          </a:p>
        </p:txBody>
      </p:sp>
      <p:sp>
        <p:nvSpPr>
          <p:cNvPr id="714" name="Google Shape;714;p49"/>
          <p:cNvSpPr txBox="1"/>
          <p:nvPr/>
        </p:nvSpPr>
        <p:spPr>
          <a:xfrm>
            <a:off x="1481100" y="1334175"/>
            <a:ext cx="6385800" cy="27942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To develop an IoT-based Smart irrigation system having low-cost equipment.</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To monitor moisture contents at different conditions.</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To get accurate IR sensor value.</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To improve the system by storing data on the cloud and using Mobile Phone App.</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To do proper circuit design for the project.</a:t>
            </a:r>
            <a:endParaRPr sz="1600">
              <a:solidFill>
                <a:schemeClr val="accent6"/>
              </a:solidFill>
            </a:endParaRPr>
          </a:p>
          <a:p>
            <a:pPr marL="457200" lvl="0" indent="-330200" algn="l" rtl="0">
              <a:lnSpc>
                <a:spcPct val="115000"/>
              </a:lnSpc>
              <a:spcBef>
                <a:spcPts val="0"/>
              </a:spcBef>
              <a:spcAft>
                <a:spcPts val="0"/>
              </a:spcAft>
              <a:buClr>
                <a:schemeClr val="accent6"/>
              </a:buClr>
              <a:buSzPts val="1600"/>
              <a:buChar char="●"/>
            </a:pPr>
            <a:r>
              <a:rPr lang="en" sz="1600">
                <a:solidFill>
                  <a:schemeClr val="accent6"/>
                </a:solidFill>
              </a:rPr>
              <a:t>To do proper testing and debugging of the device configuration.</a:t>
            </a:r>
            <a:endParaRPr sz="1600">
              <a:solidFill>
                <a:schemeClr val="accent6"/>
              </a:solidFill>
            </a:endParaRPr>
          </a:p>
          <a:p>
            <a:pPr marL="0" lvl="0" indent="0" algn="l" rtl="0">
              <a:spcBef>
                <a:spcPts val="1000"/>
              </a:spcBef>
              <a:spcAft>
                <a:spcPts val="0"/>
              </a:spcAft>
              <a:buNone/>
            </a:pP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1534050" y="474575"/>
            <a:ext cx="6075900" cy="5982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0"/>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Project Schedule</a:t>
            </a:r>
            <a:endParaRPr sz="3000">
              <a:latin typeface="Arial"/>
              <a:ea typeface="Arial"/>
              <a:cs typeface="Arial"/>
              <a:sym typeface="Arial"/>
            </a:endParaRPr>
          </a:p>
        </p:txBody>
      </p:sp>
      <p:pic>
        <p:nvPicPr>
          <p:cNvPr id="721" name="Google Shape;721;p50"/>
          <p:cNvPicPr preferRelativeResize="0"/>
          <p:nvPr/>
        </p:nvPicPr>
        <p:blipFill rotWithShape="1">
          <a:blip r:embed="rId3">
            <a:alphaModFix/>
          </a:blip>
          <a:srcRect l="4199" t="31709" r="5686" b="16120"/>
          <a:stretch/>
        </p:blipFill>
        <p:spPr>
          <a:xfrm>
            <a:off x="1757453" y="1607150"/>
            <a:ext cx="5629199" cy="244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25"/>
        <p:cNvGrpSpPr/>
        <p:nvPr/>
      </p:nvGrpSpPr>
      <p:grpSpPr>
        <a:xfrm>
          <a:off x="0" y="0"/>
          <a:ext cx="0" cy="0"/>
          <a:chOff x="0" y="0"/>
          <a:chExt cx="0" cy="0"/>
        </a:xfrm>
      </p:grpSpPr>
      <p:sp>
        <p:nvSpPr>
          <p:cNvPr id="726" name="Google Shape;726;p51"/>
          <p:cNvSpPr/>
          <p:nvPr/>
        </p:nvSpPr>
        <p:spPr>
          <a:xfrm>
            <a:off x="1534050" y="474575"/>
            <a:ext cx="6075900" cy="598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1"/>
          <p:cNvSpPr txBox="1">
            <a:spLocks noGrp="1"/>
          </p:cNvSpPr>
          <p:nvPr>
            <p:ph type="title" idx="6"/>
          </p:nvPr>
        </p:nvSpPr>
        <p:spPr>
          <a:xfrm>
            <a:off x="715100" y="473775"/>
            <a:ext cx="7713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latin typeface="Arial"/>
                <a:ea typeface="Arial"/>
                <a:cs typeface="Arial"/>
                <a:sym typeface="Arial"/>
              </a:rPr>
              <a:t>Working Process</a:t>
            </a:r>
            <a:endParaRPr sz="3000">
              <a:latin typeface="Arial"/>
              <a:ea typeface="Arial"/>
              <a:cs typeface="Arial"/>
              <a:sym typeface="Arial"/>
            </a:endParaRPr>
          </a:p>
        </p:txBody>
      </p:sp>
      <p:pic>
        <p:nvPicPr>
          <p:cNvPr id="728" name="Google Shape;728;p51"/>
          <p:cNvPicPr preferRelativeResize="0"/>
          <p:nvPr/>
        </p:nvPicPr>
        <p:blipFill rotWithShape="1">
          <a:blip r:embed="rId3">
            <a:alphaModFix/>
          </a:blip>
          <a:srcRect t="-4848" b="56410"/>
          <a:stretch/>
        </p:blipFill>
        <p:spPr>
          <a:xfrm>
            <a:off x="2299725" y="687000"/>
            <a:ext cx="4499400" cy="5089226"/>
          </a:xfrm>
          <a:prstGeom prst="rect">
            <a:avLst/>
          </a:prstGeom>
          <a:noFill/>
          <a:ln>
            <a:noFill/>
          </a:ln>
        </p:spPr>
      </p:pic>
      <p:sp>
        <p:nvSpPr>
          <p:cNvPr id="729" name="Google Shape;729;p51"/>
          <p:cNvSpPr txBox="1"/>
          <p:nvPr/>
        </p:nvSpPr>
        <p:spPr>
          <a:xfrm>
            <a:off x="2935100" y="4274500"/>
            <a:ext cx="3683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accent6"/>
                </a:solidFill>
              </a:rPr>
              <a:t>Figure 1: Block Diagram of Smart Irrigation System</a:t>
            </a:r>
            <a:endParaRPr sz="1100">
              <a:solidFill>
                <a:schemeClr val="accent6"/>
              </a:solidFill>
            </a:endParaRPr>
          </a:p>
        </p:txBody>
      </p:sp>
    </p:spTree>
  </p:cSld>
  <p:clrMapOvr>
    <a:masterClrMapping/>
  </p:clrMapOvr>
</p:sld>
</file>

<file path=ppt/theme/theme1.xml><?xml version="1.0" encoding="utf-8"?>
<a:theme xmlns:a="http://schemas.openxmlformats.org/drawingml/2006/main" name="Global No Pesticides Day by Slidesgo">
  <a:themeElements>
    <a:clrScheme name="Simple Light">
      <a:dk1>
        <a:srgbClr val="439168"/>
      </a:dk1>
      <a:lt1>
        <a:srgbClr val="87CBAF"/>
      </a:lt1>
      <a:dk2>
        <a:srgbClr val="A4E0C5"/>
      </a:dk2>
      <a:lt2>
        <a:srgbClr val="E0645C"/>
      </a:lt2>
      <a:accent1>
        <a:srgbClr val="FA866C"/>
      </a:accent1>
      <a:accent2>
        <a:srgbClr val="F3976E"/>
      </a:accent2>
      <a:accent3>
        <a:srgbClr val="FFECB0"/>
      </a:accent3>
      <a:accent4>
        <a:srgbClr val="AE8224"/>
      </a:accent4>
      <a:accent5>
        <a:srgbClr val="DCDCDC"/>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844</Words>
  <Application>Microsoft Office PowerPoint</Application>
  <PresentationFormat>On-screen Show (16:9)</PresentationFormat>
  <Paragraphs>172</Paragraphs>
  <Slides>28</Slides>
  <Notes>28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Times New Roman</vt:lpstr>
      <vt:lpstr>Proxima Nova</vt:lpstr>
      <vt:lpstr>Roboto Condensed Light</vt:lpstr>
      <vt:lpstr>Arial</vt:lpstr>
      <vt:lpstr>Barlow</vt:lpstr>
      <vt:lpstr>Palanquin Dark</vt:lpstr>
      <vt:lpstr>Anaheim</vt:lpstr>
      <vt:lpstr>Proxima Nova Semibold</vt:lpstr>
      <vt:lpstr>Bebas Neue</vt:lpstr>
      <vt:lpstr>Aleo</vt:lpstr>
      <vt:lpstr>Global No Pesticides Day by Slidesgo</vt:lpstr>
      <vt:lpstr>Slidesgo Final Pages</vt:lpstr>
      <vt:lpstr>Smart Irrigation System</vt:lpstr>
      <vt:lpstr>PowerPoint Presentation</vt:lpstr>
      <vt:lpstr>Table of contents</vt:lpstr>
      <vt:lpstr>Introduction</vt:lpstr>
      <vt:lpstr>Problem Background</vt:lpstr>
      <vt:lpstr>Motivation</vt:lpstr>
      <vt:lpstr>Objectives</vt:lpstr>
      <vt:lpstr>Project Schedule</vt:lpstr>
      <vt:lpstr>Working Process</vt:lpstr>
      <vt:lpstr>System Analysis</vt:lpstr>
      <vt:lpstr>Circuit Design</vt:lpstr>
      <vt:lpstr>Experimental Setup</vt:lpstr>
      <vt:lpstr>Project Features</vt:lpstr>
      <vt:lpstr>Hardware Specification</vt:lpstr>
      <vt:lpstr>Hardware Specification Cont.</vt:lpstr>
      <vt:lpstr>Hardware Specification Cont.</vt:lpstr>
      <vt:lpstr>Hardware Specification Cont.</vt:lpstr>
      <vt:lpstr>Hardware Specification Cont.</vt:lpstr>
      <vt:lpstr>Hardware Specification Cont.</vt:lpstr>
      <vt:lpstr>Software Specification</vt:lpstr>
      <vt:lpstr>Network Connection</vt:lpstr>
      <vt:lpstr>IoT Cloud </vt:lpstr>
      <vt:lpstr>Mobile App</vt:lpstr>
      <vt:lpstr>Limitations</vt:lpstr>
      <vt:lpstr>Future Works</vt:lpstr>
      <vt:lpstr>Conclusion</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Irrigation System</dc:title>
  <cp:lastModifiedBy>Syeda Nowshin Ibnat</cp:lastModifiedBy>
  <cp:revision>1</cp:revision>
  <dcterms:modified xsi:type="dcterms:W3CDTF">2022-07-04T16:42:14Z</dcterms:modified>
</cp:coreProperties>
</file>