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Lobster"/>
      <p:regular r:id="rId38"/>
    </p:embeddedFont>
    <p:embeddedFont>
      <p:font typeface="Fira Sans Condensed ExtraBold"/>
      <p:bold r:id="rId39"/>
      <p:boldItalic r:id="rId40"/>
    </p:embeddedFont>
    <p:embeddedFont>
      <p:font typeface="Fira Sans Condensed Medium"/>
      <p:regular r:id="rId41"/>
      <p:bold r:id="rId42"/>
      <p:italic r:id="rId43"/>
      <p:boldItalic r:id="rId44"/>
    </p:embeddedFont>
    <p:embeddedFont>
      <p:font typeface="Fira Sans Condensed"/>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3A805C-FD9B-46E8-AB9B-BE33DCBE05FA}">
  <a:tblStyle styleId="{DE3A805C-FD9B-46E8-AB9B-BE33DCBE05F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FiraSansCondensedExtraBold-boldItalic.fntdata"/><Relationship Id="rId20" Type="http://schemas.openxmlformats.org/officeDocument/2006/relationships/slide" Target="slides/slide15.xml"/><Relationship Id="rId42" Type="http://schemas.openxmlformats.org/officeDocument/2006/relationships/font" Target="fonts/FiraSansCondensedMedium-bold.fntdata"/><Relationship Id="rId41" Type="http://schemas.openxmlformats.org/officeDocument/2006/relationships/font" Target="fonts/FiraSansCondensedMedium-regular.fntdata"/><Relationship Id="rId22" Type="http://schemas.openxmlformats.org/officeDocument/2006/relationships/slide" Target="slides/slide17.xml"/><Relationship Id="rId44" Type="http://schemas.openxmlformats.org/officeDocument/2006/relationships/font" Target="fonts/FiraSansCondensedMedium-boldItalic.fntdata"/><Relationship Id="rId21" Type="http://schemas.openxmlformats.org/officeDocument/2006/relationships/slide" Target="slides/slide16.xml"/><Relationship Id="rId43" Type="http://schemas.openxmlformats.org/officeDocument/2006/relationships/font" Target="fonts/FiraSansCondensedMedium-italic.fntdata"/><Relationship Id="rId24" Type="http://schemas.openxmlformats.org/officeDocument/2006/relationships/slide" Target="slides/slide19.xml"/><Relationship Id="rId46" Type="http://schemas.openxmlformats.org/officeDocument/2006/relationships/font" Target="fonts/FiraSansCondensed-bold.fntdata"/><Relationship Id="rId23" Type="http://schemas.openxmlformats.org/officeDocument/2006/relationships/slide" Target="slides/slide18.xml"/><Relationship Id="rId45" Type="http://schemas.openxmlformats.org/officeDocument/2006/relationships/font" Target="fonts/FiraSansCondense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FiraSansCondensed-boldItalic.fntdata"/><Relationship Id="rId25" Type="http://schemas.openxmlformats.org/officeDocument/2006/relationships/slide" Target="slides/slide20.xml"/><Relationship Id="rId47" Type="http://schemas.openxmlformats.org/officeDocument/2006/relationships/font" Target="fonts/FiraSansCondense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FiraSansCondensedExtraBold-bold.fntdata"/><Relationship Id="rId16" Type="http://schemas.openxmlformats.org/officeDocument/2006/relationships/slide" Target="slides/slide11.xml"/><Relationship Id="rId38" Type="http://schemas.openxmlformats.org/officeDocument/2006/relationships/font" Target="fonts/Lobster-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1034631e721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1034631e721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1034631e721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1034631e721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1029dc6a2fc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1029dc6a2f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1034631e721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1034631e721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1034631e721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1034631e721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1034631e721_3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1034631e721_3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1034631e721_3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1034631e721_3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1034631e721_3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1034631e721_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1034631e721_3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1034631e721_3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1034631e721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1034631e721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75e473b043_0_17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75e473b043_0_17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1029dc6a2fc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1029dc6a2fc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1029dc6a2fc_0_3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1029dc6a2fc_0_3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1034631e72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1034631e72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1029dc6a2fc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1029dc6a2fc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1029dc6a2fc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1029dc6a2fc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1029dc6a2f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1029dc6a2f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1029dc6a2fc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1029dc6a2fc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1029dc6a2fc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1029dc6a2fc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1029dc6a2fc_0_3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1029dc6a2fc_0_3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1029dc6a2fc_0_3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1029dc6a2fc_0_3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6bd4e4ff9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6bd4e4ff9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1034631e721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1034631e721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1034631e721_3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1034631e721_3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75e473b043_0_17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75e473b043_0_17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1029dc6a2f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1029dc6a2f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1029dc6a2fc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1029dc6a2fc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1029dc6a2fc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1029dc6a2fc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1034631e72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1034631e72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1029dc6a2fc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1029dc6a2fc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1034631e721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1034631e721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821464" y="-864758"/>
            <a:ext cx="6070096" cy="6283055"/>
            <a:chOff x="1279825" y="238125"/>
            <a:chExt cx="5060100" cy="5237625"/>
          </a:xfrm>
        </p:grpSpPr>
        <p:sp>
          <p:nvSpPr>
            <p:cNvPr id="10" name="Google Shape;10;p2"/>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2"/>
          <p:cNvGrpSpPr/>
          <p:nvPr/>
        </p:nvGrpSpPr>
        <p:grpSpPr>
          <a:xfrm rot="10800000">
            <a:off x="3731673" y="-433179"/>
            <a:ext cx="6250236" cy="6469514"/>
            <a:chOff x="1279825" y="238125"/>
            <a:chExt cx="5060100" cy="5237625"/>
          </a:xfrm>
        </p:grpSpPr>
        <p:sp>
          <p:nvSpPr>
            <p:cNvPr id="16" name="Google Shape;16;p2"/>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txBox="1"/>
          <p:nvPr>
            <p:ph type="ctrTitle"/>
          </p:nvPr>
        </p:nvSpPr>
        <p:spPr>
          <a:xfrm>
            <a:off x="988800" y="3230225"/>
            <a:ext cx="7166400" cy="88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sz="4400"/>
            </a:lvl1pPr>
            <a:lvl2pPr lvl="1" rtl="0" algn="ctr">
              <a:spcBef>
                <a:spcPts val="0"/>
              </a:spcBef>
              <a:spcAft>
                <a:spcPts val="0"/>
              </a:spcAft>
              <a:buSzPts val="4400"/>
              <a:buNone/>
              <a:defRPr sz="4400"/>
            </a:lvl2pPr>
            <a:lvl3pPr lvl="2" rtl="0" algn="ctr">
              <a:spcBef>
                <a:spcPts val="0"/>
              </a:spcBef>
              <a:spcAft>
                <a:spcPts val="0"/>
              </a:spcAft>
              <a:buSzPts val="4400"/>
              <a:buNone/>
              <a:defRPr sz="4400"/>
            </a:lvl3pPr>
            <a:lvl4pPr lvl="3" rtl="0" algn="ctr">
              <a:spcBef>
                <a:spcPts val="0"/>
              </a:spcBef>
              <a:spcAft>
                <a:spcPts val="0"/>
              </a:spcAft>
              <a:buSzPts val="4400"/>
              <a:buNone/>
              <a:defRPr sz="4400"/>
            </a:lvl4pPr>
            <a:lvl5pPr lvl="4" rtl="0" algn="ctr">
              <a:spcBef>
                <a:spcPts val="0"/>
              </a:spcBef>
              <a:spcAft>
                <a:spcPts val="0"/>
              </a:spcAft>
              <a:buSzPts val="4400"/>
              <a:buNone/>
              <a:defRPr sz="4400"/>
            </a:lvl5pPr>
            <a:lvl6pPr lvl="5" rtl="0" algn="ctr">
              <a:spcBef>
                <a:spcPts val="0"/>
              </a:spcBef>
              <a:spcAft>
                <a:spcPts val="0"/>
              </a:spcAft>
              <a:buSzPts val="4400"/>
              <a:buNone/>
              <a:defRPr sz="4400"/>
            </a:lvl6pPr>
            <a:lvl7pPr lvl="6" rtl="0" algn="ctr">
              <a:spcBef>
                <a:spcPts val="0"/>
              </a:spcBef>
              <a:spcAft>
                <a:spcPts val="0"/>
              </a:spcAft>
              <a:buSzPts val="4400"/>
              <a:buNone/>
              <a:defRPr sz="4400"/>
            </a:lvl7pPr>
            <a:lvl8pPr lvl="7" rtl="0" algn="ctr">
              <a:spcBef>
                <a:spcPts val="0"/>
              </a:spcBef>
              <a:spcAft>
                <a:spcPts val="0"/>
              </a:spcAft>
              <a:buSzPts val="4400"/>
              <a:buNone/>
              <a:defRPr sz="4400"/>
            </a:lvl8pPr>
            <a:lvl9pPr lvl="8" rtl="0" algn="ctr">
              <a:spcBef>
                <a:spcPts val="0"/>
              </a:spcBef>
              <a:spcAft>
                <a:spcPts val="0"/>
              </a:spcAft>
              <a:buSzPts val="4400"/>
              <a:buNone/>
              <a:defRPr sz="4400"/>
            </a:lvl9pPr>
          </a:lstStyle>
          <a:p/>
        </p:txBody>
      </p:sp>
      <p:sp>
        <p:nvSpPr>
          <p:cNvPr id="22" name="Google Shape;22;p2"/>
          <p:cNvSpPr txBox="1"/>
          <p:nvPr>
            <p:ph idx="1" type="subTitle"/>
          </p:nvPr>
        </p:nvSpPr>
        <p:spPr>
          <a:xfrm>
            <a:off x="2566950" y="4047725"/>
            <a:ext cx="40101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800"/>
              <a:buNone/>
              <a:defRPr>
                <a:solidFill>
                  <a:schemeClr val="accent2"/>
                </a:solidFill>
              </a:defRPr>
            </a:lvl1pPr>
            <a:lvl2pPr lvl="1" rtl="0" algn="ctr">
              <a:lnSpc>
                <a:spcPct val="100000"/>
              </a:lnSpc>
              <a:spcBef>
                <a:spcPts val="0"/>
              </a:spcBef>
              <a:spcAft>
                <a:spcPts val="0"/>
              </a:spcAft>
              <a:buClr>
                <a:schemeClr val="accent2"/>
              </a:buClr>
              <a:buSzPts val="2800"/>
              <a:buNone/>
              <a:defRPr sz="2800">
                <a:solidFill>
                  <a:schemeClr val="accent2"/>
                </a:solidFill>
              </a:defRPr>
            </a:lvl2pPr>
            <a:lvl3pPr lvl="2" rtl="0" algn="ctr">
              <a:lnSpc>
                <a:spcPct val="100000"/>
              </a:lnSpc>
              <a:spcBef>
                <a:spcPts val="0"/>
              </a:spcBef>
              <a:spcAft>
                <a:spcPts val="0"/>
              </a:spcAft>
              <a:buClr>
                <a:schemeClr val="accent2"/>
              </a:buClr>
              <a:buSzPts val="2800"/>
              <a:buNone/>
              <a:defRPr sz="2800">
                <a:solidFill>
                  <a:schemeClr val="accent2"/>
                </a:solidFill>
              </a:defRPr>
            </a:lvl3pPr>
            <a:lvl4pPr lvl="3" rtl="0" algn="ctr">
              <a:lnSpc>
                <a:spcPct val="100000"/>
              </a:lnSpc>
              <a:spcBef>
                <a:spcPts val="0"/>
              </a:spcBef>
              <a:spcAft>
                <a:spcPts val="0"/>
              </a:spcAft>
              <a:buClr>
                <a:schemeClr val="accent2"/>
              </a:buClr>
              <a:buSzPts val="2800"/>
              <a:buNone/>
              <a:defRPr sz="2800">
                <a:solidFill>
                  <a:schemeClr val="accent2"/>
                </a:solidFill>
              </a:defRPr>
            </a:lvl4pPr>
            <a:lvl5pPr lvl="4" rtl="0" algn="ctr">
              <a:lnSpc>
                <a:spcPct val="100000"/>
              </a:lnSpc>
              <a:spcBef>
                <a:spcPts val="0"/>
              </a:spcBef>
              <a:spcAft>
                <a:spcPts val="0"/>
              </a:spcAft>
              <a:buClr>
                <a:schemeClr val="accent2"/>
              </a:buClr>
              <a:buSzPts val="2800"/>
              <a:buNone/>
              <a:defRPr sz="2800">
                <a:solidFill>
                  <a:schemeClr val="accent2"/>
                </a:solidFill>
              </a:defRPr>
            </a:lvl5pPr>
            <a:lvl6pPr lvl="5" rtl="0" algn="ctr">
              <a:lnSpc>
                <a:spcPct val="100000"/>
              </a:lnSpc>
              <a:spcBef>
                <a:spcPts val="0"/>
              </a:spcBef>
              <a:spcAft>
                <a:spcPts val="0"/>
              </a:spcAft>
              <a:buClr>
                <a:schemeClr val="accent2"/>
              </a:buClr>
              <a:buSzPts val="2800"/>
              <a:buNone/>
              <a:defRPr sz="2800">
                <a:solidFill>
                  <a:schemeClr val="accent2"/>
                </a:solidFill>
              </a:defRPr>
            </a:lvl6pPr>
            <a:lvl7pPr lvl="6" rtl="0" algn="ctr">
              <a:lnSpc>
                <a:spcPct val="100000"/>
              </a:lnSpc>
              <a:spcBef>
                <a:spcPts val="0"/>
              </a:spcBef>
              <a:spcAft>
                <a:spcPts val="0"/>
              </a:spcAft>
              <a:buClr>
                <a:schemeClr val="accent2"/>
              </a:buClr>
              <a:buSzPts val="2800"/>
              <a:buNone/>
              <a:defRPr sz="2800">
                <a:solidFill>
                  <a:schemeClr val="accent2"/>
                </a:solidFill>
              </a:defRPr>
            </a:lvl7pPr>
            <a:lvl8pPr lvl="7" rtl="0" algn="ctr">
              <a:lnSpc>
                <a:spcPct val="100000"/>
              </a:lnSpc>
              <a:spcBef>
                <a:spcPts val="0"/>
              </a:spcBef>
              <a:spcAft>
                <a:spcPts val="0"/>
              </a:spcAft>
              <a:buClr>
                <a:schemeClr val="accent2"/>
              </a:buClr>
              <a:buSzPts val="2800"/>
              <a:buNone/>
              <a:defRPr sz="2800">
                <a:solidFill>
                  <a:schemeClr val="accent2"/>
                </a:solidFill>
              </a:defRPr>
            </a:lvl8pPr>
            <a:lvl9pPr lvl="8" rtl="0" algn="ctr">
              <a:lnSpc>
                <a:spcPct val="100000"/>
              </a:lnSpc>
              <a:spcBef>
                <a:spcPts val="0"/>
              </a:spcBef>
              <a:spcAft>
                <a:spcPts val="0"/>
              </a:spcAft>
              <a:buClr>
                <a:schemeClr val="accent2"/>
              </a:buClr>
              <a:buSzPts val="2800"/>
              <a:buNone/>
              <a:defRPr sz="2800">
                <a:solidFill>
                  <a:schemeClr val="accent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2" name="Shape 102"/>
        <p:cNvGrpSpPr/>
        <p:nvPr/>
      </p:nvGrpSpPr>
      <p:grpSpPr>
        <a:xfrm>
          <a:off x="0" y="0"/>
          <a:ext cx="0" cy="0"/>
          <a:chOff x="0" y="0"/>
          <a:chExt cx="0" cy="0"/>
        </a:xfrm>
      </p:grpSpPr>
      <p:sp>
        <p:nvSpPr>
          <p:cNvPr id="103" name="Google Shape;10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9600"/>
              <a:buNone/>
              <a:defRPr sz="9600">
                <a:solidFill>
                  <a:schemeClr val="accent2"/>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04" name="Google Shape;104;p11"/>
          <p:cNvSpPr txBox="1"/>
          <p:nvPr>
            <p:ph idx="1" type="body"/>
          </p:nvPr>
        </p:nvSpPr>
        <p:spPr>
          <a:xfrm>
            <a:off x="311700" y="3152225"/>
            <a:ext cx="8520600" cy="499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42900" lvl="1" marL="914400" rtl="0" algn="ctr">
              <a:spcBef>
                <a:spcPts val="1600"/>
              </a:spcBef>
              <a:spcAft>
                <a:spcPts val="0"/>
              </a:spcAft>
              <a:buSzPts val="1800"/>
              <a:buChar char="○"/>
              <a:defRPr sz="1800"/>
            </a:lvl2pPr>
            <a:lvl3pPr indent="-342900" lvl="2" marL="1371600" rtl="0" algn="ctr">
              <a:spcBef>
                <a:spcPts val="1600"/>
              </a:spcBef>
              <a:spcAft>
                <a:spcPts val="0"/>
              </a:spcAft>
              <a:buSzPts val="1800"/>
              <a:buChar char="■"/>
              <a:defRPr sz="1800"/>
            </a:lvl3pPr>
            <a:lvl4pPr indent="-342900" lvl="3" marL="1828800" rtl="0" algn="ctr">
              <a:spcBef>
                <a:spcPts val="1600"/>
              </a:spcBef>
              <a:spcAft>
                <a:spcPts val="0"/>
              </a:spcAft>
              <a:buSzPts val="1800"/>
              <a:buChar char="●"/>
              <a:defRPr sz="1800"/>
            </a:lvl4pPr>
            <a:lvl5pPr indent="-342900" lvl="4" marL="2286000" rtl="0" algn="ctr">
              <a:spcBef>
                <a:spcPts val="1600"/>
              </a:spcBef>
              <a:spcAft>
                <a:spcPts val="0"/>
              </a:spcAft>
              <a:buSzPts val="1800"/>
              <a:buChar char="○"/>
              <a:defRPr sz="1800"/>
            </a:lvl5pPr>
            <a:lvl6pPr indent="-342900" lvl="5" marL="2743200" rtl="0" algn="ctr">
              <a:spcBef>
                <a:spcPts val="1600"/>
              </a:spcBef>
              <a:spcAft>
                <a:spcPts val="0"/>
              </a:spcAft>
              <a:buSzPts val="1800"/>
              <a:buChar char="■"/>
              <a:defRPr sz="1800"/>
            </a:lvl6pPr>
            <a:lvl7pPr indent="-342900" lvl="6" marL="3200400" rtl="0" algn="ctr">
              <a:spcBef>
                <a:spcPts val="1600"/>
              </a:spcBef>
              <a:spcAft>
                <a:spcPts val="0"/>
              </a:spcAft>
              <a:buSzPts val="1800"/>
              <a:buChar char="●"/>
              <a:defRPr sz="1800"/>
            </a:lvl7pPr>
            <a:lvl8pPr indent="-342900" lvl="7" marL="3657600" rtl="0" algn="ctr">
              <a:spcBef>
                <a:spcPts val="1600"/>
              </a:spcBef>
              <a:spcAft>
                <a:spcPts val="0"/>
              </a:spcAft>
              <a:buSzPts val="1800"/>
              <a:buChar char="○"/>
              <a:defRPr sz="1800"/>
            </a:lvl8pPr>
            <a:lvl9pPr indent="-342900" lvl="8" marL="4114800" rtl="0" algn="ctr">
              <a:spcBef>
                <a:spcPts val="1600"/>
              </a:spcBef>
              <a:spcAft>
                <a:spcPts val="1600"/>
              </a:spcAft>
              <a:buSzPts val="1800"/>
              <a:buChar char="■"/>
              <a:defRPr sz="1800"/>
            </a:lvl9pPr>
          </a:lstStyle>
          <a:p/>
        </p:txBody>
      </p:sp>
      <p:grpSp>
        <p:nvGrpSpPr>
          <p:cNvPr id="105" name="Google Shape;105;p11"/>
          <p:cNvGrpSpPr/>
          <p:nvPr/>
        </p:nvGrpSpPr>
        <p:grpSpPr>
          <a:xfrm>
            <a:off x="-821464" y="-864758"/>
            <a:ext cx="6070096" cy="6283055"/>
            <a:chOff x="1279825" y="238125"/>
            <a:chExt cx="5060100" cy="5237625"/>
          </a:xfrm>
        </p:grpSpPr>
        <p:sp>
          <p:nvSpPr>
            <p:cNvPr id="106" name="Google Shape;106;p11"/>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1"/>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 name="Google Shape;111;p11"/>
          <p:cNvGrpSpPr/>
          <p:nvPr/>
        </p:nvGrpSpPr>
        <p:grpSpPr>
          <a:xfrm rot="10800000">
            <a:off x="3731673" y="-433179"/>
            <a:ext cx="6250236" cy="6469514"/>
            <a:chOff x="1279825" y="238125"/>
            <a:chExt cx="5060100" cy="5237625"/>
          </a:xfrm>
        </p:grpSpPr>
        <p:sp>
          <p:nvSpPr>
            <p:cNvPr id="112" name="Google Shape;112;p11"/>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7" name="Shape 11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4">
    <p:spTree>
      <p:nvGrpSpPr>
        <p:cNvPr id="118" name="Shape 118"/>
        <p:cNvGrpSpPr/>
        <p:nvPr/>
      </p:nvGrpSpPr>
      <p:grpSpPr>
        <a:xfrm>
          <a:off x="0" y="0"/>
          <a:ext cx="0" cy="0"/>
          <a:chOff x="0" y="0"/>
          <a:chExt cx="0" cy="0"/>
        </a:xfrm>
      </p:grpSpPr>
      <p:sp>
        <p:nvSpPr>
          <p:cNvPr id="119" name="Google Shape;119;p13"/>
          <p:cNvSpPr txBox="1"/>
          <p:nvPr>
            <p:ph type="title"/>
          </p:nvPr>
        </p:nvSpPr>
        <p:spPr>
          <a:xfrm>
            <a:off x="1580250" y="958150"/>
            <a:ext cx="5983500" cy="17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0" name="Google Shape;120;p13"/>
          <p:cNvSpPr/>
          <p:nvPr/>
        </p:nvSpPr>
        <p:spPr>
          <a:xfrm>
            <a:off x="-337847" y="3523525"/>
            <a:ext cx="2102148" cy="984656"/>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rot="10800000">
            <a:off x="7474500" y="239261"/>
            <a:ext cx="2723023" cy="1184866"/>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
    <p:spTree>
      <p:nvGrpSpPr>
        <p:cNvPr id="122" name="Shape 122"/>
        <p:cNvGrpSpPr/>
        <p:nvPr/>
      </p:nvGrpSpPr>
      <p:grpSpPr>
        <a:xfrm>
          <a:off x="0" y="0"/>
          <a:ext cx="0" cy="0"/>
          <a:chOff x="0" y="0"/>
          <a:chExt cx="0" cy="0"/>
        </a:xfrm>
      </p:grpSpPr>
      <p:grpSp>
        <p:nvGrpSpPr>
          <p:cNvPr id="123" name="Google Shape;123;p14"/>
          <p:cNvGrpSpPr/>
          <p:nvPr/>
        </p:nvGrpSpPr>
        <p:grpSpPr>
          <a:xfrm>
            <a:off x="-1820567" y="-1225066"/>
            <a:ext cx="4837456" cy="5007170"/>
            <a:chOff x="1279825" y="238125"/>
            <a:chExt cx="5060100" cy="5237625"/>
          </a:xfrm>
        </p:grpSpPr>
        <p:sp>
          <p:nvSpPr>
            <p:cNvPr id="124" name="Google Shape;124;p14"/>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 name="Google Shape;129;p14"/>
          <p:cNvGrpSpPr/>
          <p:nvPr/>
        </p:nvGrpSpPr>
        <p:grpSpPr>
          <a:xfrm rot="10800000">
            <a:off x="3531323" y="1625446"/>
            <a:ext cx="6250236" cy="6469514"/>
            <a:chOff x="1279825" y="238125"/>
            <a:chExt cx="5060100" cy="5237625"/>
          </a:xfrm>
        </p:grpSpPr>
        <p:sp>
          <p:nvSpPr>
            <p:cNvPr id="130" name="Google Shape;130;p14"/>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14"/>
          <p:cNvSpPr txBox="1"/>
          <p:nvPr>
            <p:ph type="title"/>
          </p:nvPr>
        </p:nvSpPr>
        <p:spPr>
          <a:xfrm>
            <a:off x="672350" y="436450"/>
            <a:ext cx="4746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 points">
  <p:cSld name="TITLE_AND_BODY_2">
    <p:spTree>
      <p:nvGrpSpPr>
        <p:cNvPr id="136" name="Shape 136"/>
        <p:cNvGrpSpPr/>
        <p:nvPr/>
      </p:nvGrpSpPr>
      <p:grpSpPr>
        <a:xfrm>
          <a:off x="0" y="0"/>
          <a:ext cx="0" cy="0"/>
          <a:chOff x="0" y="0"/>
          <a:chExt cx="0" cy="0"/>
        </a:xfrm>
      </p:grpSpPr>
      <p:sp>
        <p:nvSpPr>
          <p:cNvPr id="137" name="Google Shape;137;p15"/>
          <p:cNvSpPr txBox="1"/>
          <p:nvPr>
            <p:ph idx="1" type="body"/>
          </p:nvPr>
        </p:nvSpPr>
        <p:spPr>
          <a:xfrm>
            <a:off x="672350" y="1194800"/>
            <a:ext cx="7055700" cy="3418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AutoNum type="arabicPeriod"/>
              <a:defRPr sz="1200"/>
            </a:lvl1pPr>
            <a:lvl2pPr indent="-304800" lvl="1" marL="914400" rtl="0">
              <a:spcBef>
                <a:spcPts val="1600"/>
              </a:spcBef>
              <a:spcAft>
                <a:spcPts val="0"/>
              </a:spcAft>
              <a:buClr>
                <a:srgbClr val="434343"/>
              </a:buClr>
              <a:buSzPts val="1200"/>
              <a:buFont typeface="Roboto Condensed Light"/>
              <a:buAutoNum type="alphaLcPeriod"/>
              <a:defRPr sz="1250"/>
            </a:lvl2pPr>
            <a:lvl3pPr indent="-304800" lvl="2" marL="1371600" rtl="0">
              <a:spcBef>
                <a:spcPts val="1600"/>
              </a:spcBef>
              <a:spcAft>
                <a:spcPts val="0"/>
              </a:spcAft>
              <a:buClr>
                <a:srgbClr val="434343"/>
              </a:buClr>
              <a:buSzPts val="1200"/>
              <a:buFont typeface="Roboto Condensed Light"/>
              <a:buAutoNum type="romanLcPeriod"/>
              <a:defRPr sz="1250"/>
            </a:lvl3pPr>
            <a:lvl4pPr indent="-304800" lvl="3" marL="1828800" rtl="0">
              <a:spcBef>
                <a:spcPts val="1600"/>
              </a:spcBef>
              <a:spcAft>
                <a:spcPts val="0"/>
              </a:spcAft>
              <a:buClr>
                <a:srgbClr val="434343"/>
              </a:buClr>
              <a:buSzPts val="1200"/>
              <a:buFont typeface="Roboto Condensed Light"/>
              <a:buAutoNum type="arabicPeriod"/>
              <a:defRPr sz="1250"/>
            </a:lvl4pPr>
            <a:lvl5pPr indent="-304800" lvl="4" marL="2286000" rtl="0">
              <a:spcBef>
                <a:spcPts val="1600"/>
              </a:spcBef>
              <a:spcAft>
                <a:spcPts val="0"/>
              </a:spcAft>
              <a:buClr>
                <a:srgbClr val="434343"/>
              </a:buClr>
              <a:buSzPts val="1200"/>
              <a:buFont typeface="Roboto Condensed Light"/>
              <a:buAutoNum type="alphaLcPeriod"/>
              <a:defRPr sz="1250"/>
            </a:lvl5pPr>
            <a:lvl6pPr indent="-304800" lvl="5" marL="2743200" rtl="0">
              <a:spcBef>
                <a:spcPts val="1600"/>
              </a:spcBef>
              <a:spcAft>
                <a:spcPts val="0"/>
              </a:spcAft>
              <a:buClr>
                <a:srgbClr val="434343"/>
              </a:buClr>
              <a:buSzPts val="1200"/>
              <a:buFont typeface="Roboto Condensed Light"/>
              <a:buAutoNum type="romanLcPeriod"/>
              <a:defRPr sz="1250"/>
            </a:lvl6pPr>
            <a:lvl7pPr indent="-304800" lvl="6" marL="3200400" rtl="0">
              <a:spcBef>
                <a:spcPts val="1600"/>
              </a:spcBef>
              <a:spcAft>
                <a:spcPts val="0"/>
              </a:spcAft>
              <a:buClr>
                <a:srgbClr val="434343"/>
              </a:buClr>
              <a:buSzPts val="1200"/>
              <a:buFont typeface="Roboto Condensed Light"/>
              <a:buAutoNum type="arabicPeriod"/>
              <a:defRPr sz="1250"/>
            </a:lvl7pPr>
            <a:lvl8pPr indent="-304800" lvl="7" marL="3657600" rtl="0">
              <a:spcBef>
                <a:spcPts val="1600"/>
              </a:spcBef>
              <a:spcAft>
                <a:spcPts val="0"/>
              </a:spcAft>
              <a:buClr>
                <a:srgbClr val="434343"/>
              </a:buClr>
              <a:buSzPts val="1200"/>
              <a:buFont typeface="Roboto Condensed Light"/>
              <a:buAutoNum type="alphaLcPeriod"/>
              <a:defRPr sz="1250"/>
            </a:lvl8pPr>
            <a:lvl9pPr indent="-304800" lvl="8" marL="4114800" rtl="0">
              <a:spcBef>
                <a:spcPts val="1600"/>
              </a:spcBef>
              <a:spcAft>
                <a:spcPts val="1600"/>
              </a:spcAft>
              <a:buClr>
                <a:srgbClr val="434343"/>
              </a:buClr>
              <a:buSzPts val="1200"/>
              <a:buFont typeface="Roboto Condensed Light"/>
              <a:buAutoNum type="romanLcPeriod"/>
              <a:defRPr sz="1250"/>
            </a:lvl9pPr>
          </a:lstStyle>
          <a:p/>
        </p:txBody>
      </p:sp>
      <p:sp>
        <p:nvSpPr>
          <p:cNvPr id="138" name="Google Shape;138;p15"/>
          <p:cNvSpPr txBox="1"/>
          <p:nvPr>
            <p:ph type="title"/>
          </p:nvPr>
        </p:nvSpPr>
        <p:spPr>
          <a:xfrm>
            <a:off x="672350" y="436450"/>
            <a:ext cx="4746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grpSp>
        <p:nvGrpSpPr>
          <p:cNvPr id="139" name="Google Shape;139;p15"/>
          <p:cNvGrpSpPr/>
          <p:nvPr/>
        </p:nvGrpSpPr>
        <p:grpSpPr>
          <a:xfrm rot="5400000">
            <a:off x="4081780" y="-708152"/>
            <a:ext cx="6070096" cy="6283055"/>
            <a:chOff x="1279825" y="238125"/>
            <a:chExt cx="5060100" cy="5237625"/>
          </a:xfrm>
        </p:grpSpPr>
        <p:sp>
          <p:nvSpPr>
            <p:cNvPr id="140" name="Google Shape;140;p15"/>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BODY_1">
    <p:spTree>
      <p:nvGrpSpPr>
        <p:cNvPr id="145" name="Shape 145"/>
        <p:cNvGrpSpPr/>
        <p:nvPr/>
      </p:nvGrpSpPr>
      <p:grpSpPr>
        <a:xfrm>
          <a:off x="0" y="0"/>
          <a:ext cx="0" cy="0"/>
          <a:chOff x="0" y="0"/>
          <a:chExt cx="0" cy="0"/>
        </a:xfrm>
      </p:grpSpPr>
      <p:sp>
        <p:nvSpPr>
          <p:cNvPr id="146" name="Google Shape;146;p16"/>
          <p:cNvSpPr txBox="1"/>
          <p:nvPr>
            <p:ph type="title"/>
          </p:nvPr>
        </p:nvSpPr>
        <p:spPr>
          <a:xfrm>
            <a:off x="672350" y="436450"/>
            <a:ext cx="4746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
        <p:nvSpPr>
          <p:cNvPr id="147" name="Google Shape;147;p16"/>
          <p:cNvSpPr txBox="1"/>
          <p:nvPr>
            <p:ph idx="2" type="title"/>
          </p:nvPr>
        </p:nvSpPr>
        <p:spPr>
          <a:xfrm>
            <a:off x="1028575" y="1856050"/>
            <a:ext cx="2295300" cy="521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800"/>
              <a:buNone/>
              <a:defRPr sz="18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148" name="Google Shape;148;p16"/>
          <p:cNvSpPr txBox="1"/>
          <p:nvPr>
            <p:ph idx="1" type="subTitle"/>
          </p:nvPr>
        </p:nvSpPr>
        <p:spPr>
          <a:xfrm>
            <a:off x="1028575" y="2283249"/>
            <a:ext cx="2295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16"/>
          <p:cNvSpPr txBox="1"/>
          <p:nvPr>
            <p:ph idx="3" type="title"/>
          </p:nvPr>
        </p:nvSpPr>
        <p:spPr>
          <a:xfrm>
            <a:off x="3424350" y="1856050"/>
            <a:ext cx="2295300" cy="521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800"/>
              <a:buNone/>
              <a:defRPr sz="18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150" name="Google Shape;150;p16"/>
          <p:cNvSpPr txBox="1"/>
          <p:nvPr>
            <p:ph idx="4" type="subTitle"/>
          </p:nvPr>
        </p:nvSpPr>
        <p:spPr>
          <a:xfrm>
            <a:off x="3424350" y="2283249"/>
            <a:ext cx="2295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16"/>
          <p:cNvSpPr txBox="1"/>
          <p:nvPr>
            <p:ph idx="5" type="title"/>
          </p:nvPr>
        </p:nvSpPr>
        <p:spPr>
          <a:xfrm>
            <a:off x="5820075" y="1856050"/>
            <a:ext cx="2295300" cy="521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800"/>
              <a:buNone/>
              <a:defRPr sz="18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152" name="Google Shape;152;p16"/>
          <p:cNvSpPr txBox="1"/>
          <p:nvPr>
            <p:ph idx="6" type="subTitle"/>
          </p:nvPr>
        </p:nvSpPr>
        <p:spPr>
          <a:xfrm>
            <a:off x="5820075" y="2283249"/>
            <a:ext cx="2295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16"/>
          <p:cNvSpPr txBox="1"/>
          <p:nvPr>
            <p:ph idx="7" type="title"/>
          </p:nvPr>
        </p:nvSpPr>
        <p:spPr>
          <a:xfrm>
            <a:off x="2226488" y="3630275"/>
            <a:ext cx="2295300" cy="521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800"/>
              <a:buNone/>
              <a:defRPr sz="18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154" name="Google Shape;154;p16"/>
          <p:cNvSpPr txBox="1"/>
          <p:nvPr>
            <p:ph idx="8" type="subTitle"/>
          </p:nvPr>
        </p:nvSpPr>
        <p:spPr>
          <a:xfrm>
            <a:off x="2226488" y="4057474"/>
            <a:ext cx="2295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16"/>
          <p:cNvSpPr txBox="1"/>
          <p:nvPr>
            <p:ph idx="9" type="title"/>
          </p:nvPr>
        </p:nvSpPr>
        <p:spPr>
          <a:xfrm>
            <a:off x="4622213" y="3630275"/>
            <a:ext cx="2295300" cy="521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800"/>
              <a:buNone/>
              <a:defRPr sz="18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grpSp>
        <p:nvGrpSpPr>
          <p:cNvPr id="156" name="Google Shape;156;p16"/>
          <p:cNvGrpSpPr/>
          <p:nvPr/>
        </p:nvGrpSpPr>
        <p:grpSpPr>
          <a:xfrm rot="10800000">
            <a:off x="3731673" y="-433179"/>
            <a:ext cx="6250236" cy="6469514"/>
            <a:chOff x="1279825" y="238125"/>
            <a:chExt cx="5060100" cy="5237625"/>
          </a:xfrm>
        </p:grpSpPr>
        <p:sp>
          <p:nvSpPr>
            <p:cNvPr id="157" name="Google Shape;157;p16"/>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16"/>
          <p:cNvSpPr txBox="1"/>
          <p:nvPr>
            <p:ph idx="13" type="subTitle"/>
          </p:nvPr>
        </p:nvSpPr>
        <p:spPr>
          <a:xfrm>
            <a:off x="4622213" y="4057474"/>
            <a:ext cx="2295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16"/>
          <p:cNvSpPr txBox="1"/>
          <p:nvPr>
            <p:ph hasCustomPrompt="1" idx="14" type="title"/>
          </p:nvPr>
        </p:nvSpPr>
        <p:spPr>
          <a:xfrm>
            <a:off x="1275975" y="1239850"/>
            <a:ext cx="1800600" cy="69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64" name="Google Shape;164;p16"/>
          <p:cNvSpPr txBox="1"/>
          <p:nvPr>
            <p:ph hasCustomPrompt="1" idx="15" type="title"/>
          </p:nvPr>
        </p:nvSpPr>
        <p:spPr>
          <a:xfrm>
            <a:off x="3671700" y="1239850"/>
            <a:ext cx="1800600" cy="69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65" name="Google Shape;165;p16"/>
          <p:cNvSpPr txBox="1"/>
          <p:nvPr>
            <p:ph hasCustomPrompt="1" idx="16" type="title"/>
          </p:nvPr>
        </p:nvSpPr>
        <p:spPr>
          <a:xfrm>
            <a:off x="6067425" y="1239850"/>
            <a:ext cx="1800600" cy="69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66" name="Google Shape;166;p16"/>
          <p:cNvSpPr txBox="1"/>
          <p:nvPr>
            <p:ph hasCustomPrompt="1" idx="17" type="title"/>
          </p:nvPr>
        </p:nvSpPr>
        <p:spPr>
          <a:xfrm>
            <a:off x="2473850" y="3034500"/>
            <a:ext cx="1800600" cy="69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67" name="Google Shape;167;p16"/>
          <p:cNvSpPr txBox="1"/>
          <p:nvPr>
            <p:ph hasCustomPrompt="1" idx="18" type="title"/>
          </p:nvPr>
        </p:nvSpPr>
        <p:spPr>
          <a:xfrm>
            <a:off x="4869575" y="3034500"/>
            <a:ext cx="1800600" cy="69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TITLE_AND_BODY_1_1">
    <p:spTree>
      <p:nvGrpSpPr>
        <p:cNvPr id="168" name="Shape 168"/>
        <p:cNvGrpSpPr/>
        <p:nvPr/>
      </p:nvGrpSpPr>
      <p:grpSpPr>
        <a:xfrm>
          <a:off x="0" y="0"/>
          <a:ext cx="0" cy="0"/>
          <a:chOff x="0" y="0"/>
          <a:chExt cx="0" cy="0"/>
        </a:xfrm>
      </p:grpSpPr>
      <p:grpSp>
        <p:nvGrpSpPr>
          <p:cNvPr id="169" name="Google Shape;169;p17"/>
          <p:cNvGrpSpPr/>
          <p:nvPr/>
        </p:nvGrpSpPr>
        <p:grpSpPr>
          <a:xfrm rot="-5400000">
            <a:off x="-1262886" y="1857440"/>
            <a:ext cx="4264652" cy="4414270"/>
            <a:chOff x="1279825" y="238125"/>
            <a:chExt cx="5060100" cy="5237625"/>
          </a:xfrm>
        </p:grpSpPr>
        <p:sp>
          <p:nvSpPr>
            <p:cNvPr id="170" name="Google Shape;170;p17"/>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17"/>
          <p:cNvGrpSpPr/>
          <p:nvPr/>
        </p:nvGrpSpPr>
        <p:grpSpPr>
          <a:xfrm flipH="1" rot="5400000">
            <a:off x="6142289" y="1857440"/>
            <a:ext cx="4264652" cy="4414270"/>
            <a:chOff x="1279825" y="238125"/>
            <a:chExt cx="5060100" cy="5237625"/>
          </a:xfrm>
        </p:grpSpPr>
        <p:sp>
          <p:nvSpPr>
            <p:cNvPr id="176" name="Google Shape;176;p17"/>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17"/>
          <p:cNvSpPr txBox="1"/>
          <p:nvPr>
            <p:ph type="title"/>
          </p:nvPr>
        </p:nvSpPr>
        <p:spPr>
          <a:xfrm>
            <a:off x="2199000" y="436450"/>
            <a:ext cx="4746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
        <p:nvSpPr>
          <p:cNvPr id="182" name="Google Shape;182;p17"/>
          <p:cNvSpPr txBox="1"/>
          <p:nvPr>
            <p:ph hasCustomPrompt="1" idx="2" type="title"/>
          </p:nvPr>
        </p:nvSpPr>
        <p:spPr>
          <a:xfrm>
            <a:off x="1080281" y="3271064"/>
            <a:ext cx="2090700" cy="320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2400">
                <a:solidFill>
                  <a:schemeClr val="lt1"/>
                </a:solidFill>
              </a:defRPr>
            </a:lvl1pPr>
            <a:lvl2pPr lvl="1"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2pPr>
            <a:lvl3pPr lvl="2"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3pPr>
            <a:lvl4pPr lvl="3"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4pPr>
            <a:lvl5pPr lvl="4"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5pPr>
            <a:lvl6pPr lvl="5"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6pPr>
            <a:lvl7pPr lvl="6"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7pPr>
            <a:lvl8pPr lvl="7"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8pPr>
            <a:lvl9pPr lvl="8"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9pPr>
          </a:lstStyle>
          <a:p>
            <a:r>
              <a:t>xx%</a:t>
            </a:r>
          </a:p>
        </p:txBody>
      </p:sp>
      <p:sp>
        <p:nvSpPr>
          <p:cNvPr id="183" name="Google Shape;183;p17"/>
          <p:cNvSpPr txBox="1"/>
          <p:nvPr>
            <p:ph hasCustomPrompt="1" idx="3" type="title"/>
          </p:nvPr>
        </p:nvSpPr>
        <p:spPr>
          <a:xfrm>
            <a:off x="3526650" y="3271064"/>
            <a:ext cx="2090700" cy="320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2400">
                <a:solidFill>
                  <a:schemeClr val="lt1"/>
                </a:solidFill>
              </a:defRPr>
            </a:lvl1pPr>
            <a:lvl2pPr lvl="1"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2pPr>
            <a:lvl3pPr lvl="2"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3pPr>
            <a:lvl4pPr lvl="3"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4pPr>
            <a:lvl5pPr lvl="4"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5pPr>
            <a:lvl6pPr lvl="5"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6pPr>
            <a:lvl7pPr lvl="6"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7pPr>
            <a:lvl8pPr lvl="7"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8pPr>
            <a:lvl9pPr lvl="8"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9pPr>
          </a:lstStyle>
          <a:p>
            <a:r>
              <a:t>xx%</a:t>
            </a:r>
          </a:p>
        </p:txBody>
      </p:sp>
      <p:sp>
        <p:nvSpPr>
          <p:cNvPr id="184" name="Google Shape;184;p17"/>
          <p:cNvSpPr txBox="1"/>
          <p:nvPr>
            <p:ph hasCustomPrompt="1" idx="4" type="title"/>
          </p:nvPr>
        </p:nvSpPr>
        <p:spPr>
          <a:xfrm>
            <a:off x="1080281" y="1352300"/>
            <a:ext cx="2090700" cy="320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2400">
                <a:solidFill>
                  <a:schemeClr val="lt1"/>
                </a:solidFill>
              </a:defRPr>
            </a:lvl1pPr>
            <a:lvl2pPr lvl="1"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2pPr>
            <a:lvl3pPr lvl="2"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3pPr>
            <a:lvl4pPr lvl="3"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4pPr>
            <a:lvl5pPr lvl="4"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5pPr>
            <a:lvl6pPr lvl="5"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6pPr>
            <a:lvl7pPr lvl="6"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7pPr>
            <a:lvl8pPr lvl="7"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8pPr>
            <a:lvl9pPr lvl="8"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9pPr>
          </a:lstStyle>
          <a:p>
            <a:r>
              <a:t>xx%</a:t>
            </a:r>
          </a:p>
        </p:txBody>
      </p:sp>
      <p:sp>
        <p:nvSpPr>
          <p:cNvPr id="185" name="Google Shape;185;p17"/>
          <p:cNvSpPr txBox="1"/>
          <p:nvPr>
            <p:ph hasCustomPrompt="1" idx="5" type="title"/>
          </p:nvPr>
        </p:nvSpPr>
        <p:spPr>
          <a:xfrm>
            <a:off x="3526650" y="1352300"/>
            <a:ext cx="2090700" cy="320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2400">
                <a:solidFill>
                  <a:schemeClr val="lt1"/>
                </a:solidFill>
              </a:defRPr>
            </a:lvl1pPr>
            <a:lvl2pPr lvl="1"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2pPr>
            <a:lvl3pPr lvl="2"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3pPr>
            <a:lvl4pPr lvl="3"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4pPr>
            <a:lvl5pPr lvl="4"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5pPr>
            <a:lvl6pPr lvl="5"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6pPr>
            <a:lvl7pPr lvl="6"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7pPr>
            <a:lvl8pPr lvl="7"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8pPr>
            <a:lvl9pPr lvl="8"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9pPr>
          </a:lstStyle>
          <a:p>
            <a:r>
              <a:t>xx%</a:t>
            </a:r>
          </a:p>
        </p:txBody>
      </p:sp>
      <p:sp>
        <p:nvSpPr>
          <p:cNvPr id="186" name="Google Shape;186;p17"/>
          <p:cNvSpPr txBox="1"/>
          <p:nvPr>
            <p:ph idx="6" type="ctrTitle"/>
          </p:nvPr>
        </p:nvSpPr>
        <p:spPr>
          <a:xfrm>
            <a:off x="1080281" y="3934935"/>
            <a:ext cx="2090700" cy="32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800"/>
              <a:buNone/>
              <a:defRPr sz="1800">
                <a:solidFill>
                  <a:schemeClr val="accent2"/>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187" name="Google Shape;187;p17"/>
          <p:cNvSpPr txBox="1"/>
          <p:nvPr>
            <p:ph idx="1" type="subTitle"/>
          </p:nvPr>
        </p:nvSpPr>
        <p:spPr>
          <a:xfrm>
            <a:off x="1080281" y="4139276"/>
            <a:ext cx="2090700" cy="70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8" name="Google Shape;188;p17"/>
          <p:cNvSpPr txBox="1"/>
          <p:nvPr>
            <p:ph idx="7" type="ctrTitle"/>
          </p:nvPr>
        </p:nvSpPr>
        <p:spPr>
          <a:xfrm>
            <a:off x="3526650" y="3934935"/>
            <a:ext cx="2090700" cy="32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800"/>
              <a:buNone/>
              <a:defRPr sz="1800">
                <a:solidFill>
                  <a:schemeClr val="accent2"/>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189" name="Google Shape;189;p17"/>
          <p:cNvSpPr txBox="1"/>
          <p:nvPr>
            <p:ph idx="8" type="subTitle"/>
          </p:nvPr>
        </p:nvSpPr>
        <p:spPr>
          <a:xfrm>
            <a:off x="3526650" y="4139276"/>
            <a:ext cx="2090700" cy="70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0" name="Google Shape;190;p17"/>
          <p:cNvSpPr txBox="1"/>
          <p:nvPr>
            <p:ph idx="9" type="ctrTitle"/>
          </p:nvPr>
        </p:nvSpPr>
        <p:spPr>
          <a:xfrm>
            <a:off x="1080281" y="2016167"/>
            <a:ext cx="2090700" cy="32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800"/>
              <a:buNone/>
              <a:defRPr sz="1800">
                <a:solidFill>
                  <a:schemeClr val="accent2"/>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191" name="Google Shape;191;p17"/>
          <p:cNvSpPr txBox="1"/>
          <p:nvPr>
            <p:ph idx="13" type="subTitle"/>
          </p:nvPr>
        </p:nvSpPr>
        <p:spPr>
          <a:xfrm>
            <a:off x="1080281" y="2220513"/>
            <a:ext cx="2090700" cy="70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2" name="Google Shape;192;p17"/>
          <p:cNvSpPr txBox="1"/>
          <p:nvPr>
            <p:ph idx="14" type="ctrTitle"/>
          </p:nvPr>
        </p:nvSpPr>
        <p:spPr>
          <a:xfrm>
            <a:off x="3526650" y="2016167"/>
            <a:ext cx="2090700" cy="32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800"/>
              <a:buNone/>
              <a:defRPr sz="1800">
                <a:solidFill>
                  <a:schemeClr val="accent2"/>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193" name="Google Shape;193;p17"/>
          <p:cNvSpPr txBox="1"/>
          <p:nvPr>
            <p:ph idx="15" type="subTitle"/>
          </p:nvPr>
        </p:nvSpPr>
        <p:spPr>
          <a:xfrm>
            <a:off x="3526650" y="2220513"/>
            <a:ext cx="2090700" cy="70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4" name="Google Shape;194;p17"/>
          <p:cNvSpPr txBox="1"/>
          <p:nvPr>
            <p:ph hasCustomPrompt="1" idx="16" type="title"/>
          </p:nvPr>
        </p:nvSpPr>
        <p:spPr>
          <a:xfrm>
            <a:off x="5973000" y="3271064"/>
            <a:ext cx="2090700" cy="320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2400">
                <a:solidFill>
                  <a:schemeClr val="lt1"/>
                </a:solidFill>
              </a:defRPr>
            </a:lvl1pPr>
            <a:lvl2pPr lvl="1"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2pPr>
            <a:lvl3pPr lvl="2"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3pPr>
            <a:lvl4pPr lvl="3"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4pPr>
            <a:lvl5pPr lvl="4"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5pPr>
            <a:lvl6pPr lvl="5"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6pPr>
            <a:lvl7pPr lvl="6"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7pPr>
            <a:lvl8pPr lvl="7"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8pPr>
            <a:lvl9pPr lvl="8"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9pPr>
          </a:lstStyle>
          <a:p>
            <a:r>
              <a:t>xx%</a:t>
            </a:r>
          </a:p>
        </p:txBody>
      </p:sp>
      <p:sp>
        <p:nvSpPr>
          <p:cNvPr id="195" name="Google Shape;195;p17"/>
          <p:cNvSpPr txBox="1"/>
          <p:nvPr>
            <p:ph hasCustomPrompt="1" idx="17" type="title"/>
          </p:nvPr>
        </p:nvSpPr>
        <p:spPr>
          <a:xfrm>
            <a:off x="5973000" y="1352300"/>
            <a:ext cx="2090700" cy="320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2400">
                <a:solidFill>
                  <a:schemeClr val="lt1"/>
                </a:solidFill>
              </a:defRPr>
            </a:lvl1pPr>
            <a:lvl2pPr lvl="1"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2pPr>
            <a:lvl3pPr lvl="2"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3pPr>
            <a:lvl4pPr lvl="3"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4pPr>
            <a:lvl5pPr lvl="4"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5pPr>
            <a:lvl6pPr lvl="5"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6pPr>
            <a:lvl7pPr lvl="6"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7pPr>
            <a:lvl8pPr lvl="7"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8pPr>
            <a:lvl9pPr lvl="8" rtl="0" algn="ctr">
              <a:spcBef>
                <a:spcPts val="0"/>
              </a:spcBef>
              <a:spcAft>
                <a:spcPts val="0"/>
              </a:spcAft>
              <a:buSzPts val="3600"/>
              <a:buFont typeface="Fira Sans Condensed Medium"/>
              <a:buNone/>
              <a:defRPr sz="3600">
                <a:latin typeface="Fira Sans Condensed Medium"/>
                <a:ea typeface="Fira Sans Condensed Medium"/>
                <a:cs typeface="Fira Sans Condensed Medium"/>
                <a:sym typeface="Fira Sans Condensed Medium"/>
              </a:defRPr>
            </a:lvl9pPr>
          </a:lstStyle>
          <a:p>
            <a:r>
              <a:t>xx%</a:t>
            </a:r>
          </a:p>
        </p:txBody>
      </p:sp>
      <p:sp>
        <p:nvSpPr>
          <p:cNvPr id="196" name="Google Shape;196;p17"/>
          <p:cNvSpPr txBox="1"/>
          <p:nvPr>
            <p:ph idx="18" type="ctrTitle"/>
          </p:nvPr>
        </p:nvSpPr>
        <p:spPr>
          <a:xfrm>
            <a:off x="5973000" y="3934935"/>
            <a:ext cx="2090700" cy="32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800"/>
              <a:buNone/>
              <a:defRPr sz="1800">
                <a:solidFill>
                  <a:schemeClr val="accent2"/>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197" name="Google Shape;197;p17"/>
          <p:cNvSpPr txBox="1"/>
          <p:nvPr>
            <p:ph idx="19" type="subTitle"/>
          </p:nvPr>
        </p:nvSpPr>
        <p:spPr>
          <a:xfrm>
            <a:off x="5973000" y="4139276"/>
            <a:ext cx="2090700" cy="70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8" name="Google Shape;198;p17"/>
          <p:cNvSpPr txBox="1"/>
          <p:nvPr>
            <p:ph idx="20" type="ctrTitle"/>
          </p:nvPr>
        </p:nvSpPr>
        <p:spPr>
          <a:xfrm>
            <a:off x="5973000" y="2016167"/>
            <a:ext cx="2090700" cy="32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800"/>
              <a:buNone/>
              <a:defRPr sz="1800">
                <a:solidFill>
                  <a:schemeClr val="accent2"/>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199" name="Google Shape;199;p17"/>
          <p:cNvSpPr txBox="1"/>
          <p:nvPr>
            <p:ph idx="21" type="subTitle"/>
          </p:nvPr>
        </p:nvSpPr>
        <p:spPr>
          <a:xfrm>
            <a:off x="5973000" y="2220513"/>
            <a:ext cx="2090700" cy="70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
    <p:spTree>
      <p:nvGrpSpPr>
        <p:cNvPr id="200" name="Shape 200"/>
        <p:cNvGrpSpPr/>
        <p:nvPr/>
      </p:nvGrpSpPr>
      <p:grpSpPr>
        <a:xfrm>
          <a:off x="0" y="0"/>
          <a:ext cx="0" cy="0"/>
          <a:chOff x="0" y="0"/>
          <a:chExt cx="0" cy="0"/>
        </a:xfrm>
      </p:grpSpPr>
      <p:sp>
        <p:nvSpPr>
          <p:cNvPr id="201" name="Google Shape;201;p18"/>
          <p:cNvSpPr txBox="1"/>
          <p:nvPr>
            <p:ph type="title"/>
          </p:nvPr>
        </p:nvSpPr>
        <p:spPr>
          <a:xfrm>
            <a:off x="713225" y="2358288"/>
            <a:ext cx="28041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2" name="Google Shape;202;p18"/>
          <p:cNvSpPr txBox="1"/>
          <p:nvPr>
            <p:ph hasCustomPrompt="1" idx="2" type="title"/>
          </p:nvPr>
        </p:nvSpPr>
        <p:spPr>
          <a:xfrm>
            <a:off x="713225" y="1047975"/>
            <a:ext cx="2804100" cy="1143300"/>
          </a:xfrm>
          <a:prstGeom prst="rect">
            <a:avLst/>
          </a:prstGeom>
        </p:spPr>
        <p:txBody>
          <a:bodyPr anchorCtr="0" anchor="ctr" bIns="91425" lIns="91425" spcFirstLastPara="1" rIns="91425" wrap="square" tIns="91425">
            <a:noAutofit/>
          </a:bodyPr>
          <a:lstStyle>
            <a:lvl1pPr lvl="0" rtl="0">
              <a:spcBef>
                <a:spcPts val="0"/>
              </a:spcBef>
              <a:spcAft>
                <a:spcPts val="0"/>
              </a:spcAft>
              <a:buSzPts val="9600"/>
              <a:buNone/>
              <a:defRPr sz="9600"/>
            </a:lvl1pPr>
            <a:lvl2pPr lvl="1" rtl="0">
              <a:spcBef>
                <a:spcPts val="0"/>
              </a:spcBef>
              <a:spcAft>
                <a:spcPts val="0"/>
              </a:spcAft>
              <a:buSzPts val="9600"/>
              <a:buNone/>
              <a:defRPr sz="9600"/>
            </a:lvl2pPr>
            <a:lvl3pPr lvl="2" rtl="0">
              <a:spcBef>
                <a:spcPts val="0"/>
              </a:spcBef>
              <a:spcAft>
                <a:spcPts val="0"/>
              </a:spcAft>
              <a:buSzPts val="9600"/>
              <a:buNone/>
              <a:defRPr sz="9600"/>
            </a:lvl3pPr>
            <a:lvl4pPr lvl="3" rtl="0">
              <a:spcBef>
                <a:spcPts val="0"/>
              </a:spcBef>
              <a:spcAft>
                <a:spcPts val="0"/>
              </a:spcAft>
              <a:buSzPts val="9600"/>
              <a:buNone/>
              <a:defRPr sz="9600"/>
            </a:lvl4pPr>
            <a:lvl5pPr lvl="4" rtl="0">
              <a:spcBef>
                <a:spcPts val="0"/>
              </a:spcBef>
              <a:spcAft>
                <a:spcPts val="0"/>
              </a:spcAft>
              <a:buSzPts val="9600"/>
              <a:buNone/>
              <a:defRPr sz="9600"/>
            </a:lvl5pPr>
            <a:lvl6pPr lvl="5" rtl="0">
              <a:spcBef>
                <a:spcPts val="0"/>
              </a:spcBef>
              <a:spcAft>
                <a:spcPts val="0"/>
              </a:spcAft>
              <a:buSzPts val="9600"/>
              <a:buNone/>
              <a:defRPr sz="9600"/>
            </a:lvl6pPr>
            <a:lvl7pPr lvl="6" rtl="0">
              <a:spcBef>
                <a:spcPts val="0"/>
              </a:spcBef>
              <a:spcAft>
                <a:spcPts val="0"/>
              </a:spcAft>
              <a:buSzPts val="9600"/>
              <a:buNone/>
              <a:defRPr sz="9600"/>
            </a:lvl7pPr>
            <a:lvl8pPr lvl="7" rtl="0">
              <a:spcBef>
                <a:spcPts val="0"/>
              </a:spcBef>
              <a:spcAft>
                <a:spcPts val="0"/>
              </a:spcAft>
              <a:buSzPts val="9600"/>
              <a:buNone/>
              <a:defRPr sz="9600"/>
            </a:lvl8pPr>
            <a:lvl9pPr lvl="8" rtl="0">
              <a:spcBef>
                <a:spcPts val="0"/>
              </a:spcBef>
              <a:spcAft>
                <a:spcPts val="0"/>
              </a:spcAft>
              <a:buSzPts val="9600"/>
              <a:buNone/>
              <a:defRPr sz="9600"/>
            </a:lvl9pPr>
          </a:lstStyle>
          <a:p>
            <a:r>
              <a:t>xx%</a:t>
            </a:r>
          </a:p>
        </p:txBody>
      </p:sp>
      <p:sp>
        <p:nvSpPr>
          <p:cNvPr id="203" name="Google Shape;203;p18"/>
          <p:cNvSpPr txBox="1"/>
          <p:nvPr>
            <p:ph idx="1" type="subTitle"/>
          </p:nvPr>
        </p:nvSpPr>
        <p:spPr>
          <a:xfrm>
            <a:off x="713225" y="3302914"/>
            <a:ext cx="28041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E17C78"/>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grpSp>
        <p:nvGrpSpPr>
          <p:cNvPr id="204" name="Google Shape;204;p18"/>
          <p:cNvGrpSpPr/>
          <p:nvPr/>
        </p:nvGrpSpPr>
        <p:grpSpPr>
          <a:xfrm>
            <a:off x="1484958" y="4198359"/>
            <a:ext cx="4837456" cy="5007170"/>
            <a:chOff x="1279825" y="238125"/>
            <a:chExt cx="5060100" cy="5237625"/>
          </a:xfrm>
        </p:grpSpPr>
        <p:sp>
          <p:nvSpPr>
            <p:cNvPr id="205" name="Google Shape;205;p18"/>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8"/>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18"/>
          <p:cNvGrpSpPr/>
          <p:nvPr/>
        </p:nvGrpSpPr>
        <p:grpSpPr>
          <a:xfrm rot="10800000">
            <a:off x="1574495" y="-3827191"/>
            <a:ext cx="4837456" cy="5007169"/>
            <a:chOff x="1279825" y="238125"/>
            <a:chExt cx="5060100" cy="5237625"/>
          </a:xfrm>
        </p:grpSpPr>
        <p:sp>
          <p:nvSpPr>
            <p:cNvPr id="211" name="Google Shape;211;p18"/>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_1">
    <p:spTree>
      <p:nvGrpSpPr>
        <p:cNvPr id="216" name="Shape 216"/>
        <p:cNvGrpSpPr/>
        <p:nvPr/>
      </p:nvGrpSpPr>
      <p:grpSpPr>
        <a:xfrm>
          <a:off x="0" y="0"/>
          <a:ext cx="0" cy="0"/>
          <a:chOff x="0" y="0"/>
          <a:chExt cx="0" cy="0"/>
        </a:xfrm>
      </p:grpSpPr>
      <p:sp>
        <p:nvSpPr>
          <p:cNvPr id="217" name="Google Shape;217;p19"/>
          <p:cNvSpPr txBox="1"/>
          <p:nvPr>
            <p:ph type="title"/>
          </p:nvPr>
        </p:nvSpPr>
        <p:spPr>
          <a:xfrm>
            <a:off x="5597400" y="2352363"/>
            <a:ext cx="28041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18" name="Google Shape;218;p19"/>
          <p:cNvSpPr txBox="1"/>
          <p:nvPr>
            <p:ph hasCustomPrompt="1" idx="2" type="title"/>
          </p:nvPr>
        </p:nvSpPr>
        <p:spPr>
          <a:xfrm>
            <a:off x="5597400" y="1042050"/>
            <a:ext cx="2804100" cy="1143300"/>
          </a:xfrm>
          <a:prstGeom prst="rect">
            <a:avLst/>
          </a:prstGeom>
        </p:spPr>
        <p:txBody>
          <a:bodyPr anchorCtr="0" anchor="ctr" bIns="91425" lIns="91425" spcFirstLastPara="1" rIns="91425" wrap="square" tIns="91425">
            <a:noAutofit/>
          </a:bodyPr>
          <a:lstStyle>
            <a:lvl1pPr lvl="0" rtl="0">
              <a:spcBef>
                <a:spcPts val="0"/>
              </a:spcBef>
              <a:spcAft>
                <a:spcPts val="0"/>
              </a:spcAft>
              <a:buSzPts val="9600"/>
              <a:buNone/>
              <a:defRPr sz="9600"/>
            </a:lvl1pPr>
            <a:lvl2pPr lvl="1" rtl="0">
              <a:spcBef>
                <a:spcPts val="0"/>
              </a:spcBef>
              <a:spcAft>
                <a:spcPts val="0"/>
              </a:spcAft>
              <a:buSzPts val="9600"/>
              <a:buNone/>
              <a:defRPr sz="9600"/>
            </a:lvl2pPr>
            <a:lvl3pPr lvl="2" rtl="0">
              <a:spcBef>
                <a:spcPts val="0"/>
              </a:spcBef>
              <a:spcAft>
                <a:spcPts val="0"/>
              </a:spcAft>
              <a:buSzPts val="9600"/>
              <a:buNone/>
              <a:defRPr sz="9600"/>
            </a:lvl3pPr>
            <a:lvl4pPr lvl="3" rtl="0">
              <a:spcBef>
                <a:spcPts val="0"/>
              </a:spcBef>
              <a:spcAft>
                <a:spcPts val="0"/>
              </a:spcAft>
              <a:buSzPts val="9600"/>
              <a:buNone/>
              <a:defRPr sz="9600"/>
            </a:lvl4pPr>
            <a:lvl5pPr lvl="4" rtl="0">
              <a:spcBef>
                <a:spcPts val="0"/>
              </a:spcBef>
              <a:spcAft>
                <a:spcPts val="0"/>
              </a:spcAft>
              <a:buSzPts val="9600"/>
              <a:buNone/>
              <a:defRPr sz="9600"/>
            </a:lvl5pPr>
            <a:lvl6pPr lvl="5" rtl="0">
              <a:spcBef>
                <a:spcPts val="0"/>
              </a:spcBef>
              <a:spcAft>
                <a:spcPts val="0"/>
              </a:spcAft>
              <a:buSzPts val="9600"/>
              <a:buNone/>
              <a:defRPr sz="9600"/>
            </a:lvl6pPr>
            <a:lvl7pPr lvl="6" rtl="0">
              <a:spcBef>
                <a:spcPts val="0"/>
              </a:spcBef>
              <a:spcAft>
                <a:spcPts val="0"/>
              </a:spcAft>
              <a:buSzPts val="9600"/>
              <a:buNone/>
              <a:defRPr sz="9600"/>
            </a:lvl7pPr>
            <a:lvl8pPr lvl="7" rtl="0">
              <a:spcBef>
                <a:spcPts val="0"/>
              </a:spcBef>
              <a:spcAft>
                <a:spcPts val="0"/>
              </a:spcAft>
              <a:buSzPts val="9600"/>
              <a:buNone/>
              <a:defRPr sz="9600"/>
            </a:lvl8pPr>
            <a:lvl9pPr lvl="8" rtl="0">
              <a:spcBef>
                <a:spcPts val="0"/>
              </a:spcBef>
              <a:spcAft>
                <a:spcPts val="0"/>
              </a:spcAft>
              <a:buSzPts val="9600"/>
              <a:buNone/>
              <a:defRPr sz="9600"/>
            </a:lvl9pPr>
          </a:lstStyle>
          <a:p>
            <a:r>
              <a:t>xx%</a:t>
            </a:r>
          </a:p>
        </p:txBody>
      </p:sp>
      <p:sp>
        <p:nvSpPr>
          <p:cNvPr id="219" name="Google Shape;219;p19"/>
          <p:cNvSpPr txBox="1"/>
          <p:nvPr>
            <p:ph idx="1" type="subTitle"/>
          </p:nvPr>
        </p:nvSpPr>
        <p:spPr>
          <a:xfrm>
            <a:off x="5597400" y="3297000"/>
            <a:ext cx="24828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E17C78"/>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grpSp>
        <p:nvGrpSpPr>
          <p:cNvPr id="220" name="Google Shape;220;p19"/>
          <p:cNvGrpSpPr/>
          <p:nvPr/>
        </p:nvGrpSpPr>
        <p:grpSpPr>
          <a:xfrm>
            <a:off x="7441183" y="-2248479"/>
            <a:ext cx="4837456" cy="5007170"/>
            <a:chOff x="1279825" y="238125"/>
            <a:chExt cx="5060100" cy="5237625"/>
          </a:xfrm>
        </p:grpSpPr>
        <p:sp>
          <p:nvSpPr>
            <p:cNvPr id="221" name="Google Shape;221;p19"/>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19"/>
          <p:cNvGrpSpPr/>
          <p:nvPr/>
        </p:nvGrpSpPr>
        <p:grpSpPr>
          <a:xfrm>
            <a:off x="5597408" y="3956496"/>
            <a:ext cx="4837456" cy="5007170"/>
            <a:chOff x="1279825" y="238125"/>
            <a:chExt cx="5060100" cy="5237625"/>
          </a:xfrm>
        </p:grpSpPr>
        <p:sp>
          <p:nvSpPr>
            <p:cNvPr id="227" name="Google Shape;227;p19"/>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9"/>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1">
  <p:cSld name="CUSTOM">
    <p:spTree>
      <p:nvGrpSpPr>
        <p:cNvPr id="232" name="Shape 232"/>
        <p:cNvGrpSpPr/>
        <p:nvPr/>
      </p:nvGrpSpPr>
      <p:grpSpPr>
        <a:xfrm>
          <a:off x="0" y="0"/>
          <a:ext cx="0" cy="0"/>
          <a:chOff x="0" y="0"/>
          <a:chExt cx="0" cy="0"/>
        </a:xfrm>
      </p:grpSpPr>
      <p:grpSp>
        <p:nvGrpSpPr>
          <p:cNvPr id="233" name="Google Shape;233;p20"/>
          <p:cNvGrpSpPr/>
          <p:nvPr/>
        </p:nvGrpSpPr>
        <p:grpSpPr>
          <a:xfrm rot="-5400000">
            <a:off x="-1488194" y="807376"/>
            <a:ext cx="5456306" cy="5647731"/>
            <a:chOff x="1279825" y="238125"/>
            <a:chExt cx="5060100" cy="5237625"/>
          </a:xfrm>
        </p:grpSpPr>
        <p:sp>
          <p:nvSpPr>
            <p:cNvPr id="234" name="Google Shape;234;p20"/>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0"/>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0"/>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20"/>
          <p:cNvGrpSpPr/>
          <p:nvPr/>
        </p:nvGrpSpPr>
        <p:grpSpPr>
          <a:xfrm rot="5400000">
            <a:off x="4771681" y="-1482449"/>
            <a:ext cx="5456306" cy="5647731"/>
            <a:chOff x="1279825" y="238125"/>
            <a:chExt cx="5060100" cy="5237625"/>
          </a:xfrm>
        </p:grpSpPr>
        <p:sp>
          <p:nvSpPr>
            <p:cNvPr id="240" name="Google Shape;240;p20"/>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0"/>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0"/>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0"/>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0"/>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20"/>
          <p:cNvSpPr txBox="1"/>
          <p:nvPr>
            <p:ph idx="1" type="body"/>
          </p:nvPr>
        </p:nvSpPr>
        <p:spPr>
          <a:xfrm>
            <a:off x="4259725" y="1290275"/>
            <a:ext cx="4047600" cy="28536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rgbClr val="184480"/>
              </a:buClr>
              <a:buSzPts val="1600"/>
              <a:buFont typeface="Poppins"/>
              <a:buChar char="●"/>
              <a:defRPr sz="1400"/>
            </a:lvl1pPr>
            <a:lvl2pPr indent="-330200" lvl="1" marL="914400" rtl="0">
              <a:spcBef>
                <a:spcPts val="0"/>
              </a:spcBef>
              <a:spcAft>
                <a:spcPts val="0"/>
              </a:spcAft>
              <a:buClr>
                <a:srgbClr val="184480"/>
              </a:buClr>
              <a:buSzPts val="1600"/>
              <a:buFont typeface="Poppins"/>
              <a:buChar char="○"/>
              <a:defRPr sz="1600"/>
            </a:lvl2pPr>
            <a:lvl3pPr indent="-330200" lvl="2" marL="1371600" rtl="0">
              <a:spcBef>
                <a:spcPts val="1600"/>
              </a:spcBef>
              <a:spcAft>
                <a:spcPts val="0"/>
              </a:spcAft>
              <a:buClr>
                <a:srgbClr val="184480"/>
              </a:buClr>
              <a:buSzPts val="1600"/>
              <a:buFont typeface="Poppins"/>
              <a:buChar char="■"/>
              <a:defRPr sz="1600"/>
            </a:lvl3pPr>
            <a:lvl4pPr indent="-330200" lvl="3" marL="1828800" rtl="0">
              <a:spcBef>
                <a:spcPts val="1600"/>
              </a:spcBef>
              <a:spcAft>
                <a:spcPts val="0"/>
              </a:spcAft>
              <a:buClr>
                <a:srgbClr val="184480"/>
              </a:buClr>
              <a:buSzPts val="1600"/>
              <a:buFont typeface="Poppins"/>
              <a:buChar char="●"/>
              <a:defRPr sz="1600"/>
            </a:lvl4pPr>
            <a:lvl5pPr indent="-330200" lvl="4" marL="2286000" rtl="0">
              <a:spcBef>
                <a:spcPts val="1600"/>
              </a:spcBef>
              <a:spcAft>
                <a:spcPts val="0"/>
              </a:spcAft>
              <a:buClr>
                <a:srgbClr val="184480"/>
              </a:buClr>
              <a:buSzPts val="1600"/>
              <a:buFont typeface="Poppins"/>
              <a:buChar char="○"/>
              <a:defRPr sz="1600"/>
            </a:lvl5pPr>
            <a:lvl6pPr indent="-330200" lvl="5" marL="2743200" rtl="0">
              <a:spcBef>
                <a:spcPts val="1600"/>
              </a:spcBef>
              <a:spcAft>
                <a:spcPts val="0"/>
              </a:spcAft>
              <a:buClr>
                <a:srgbClr val="184480"/>
              </a:buClr>
              <a:buSzPts val="1600"/>
              <a:buFont typeface="Poppins"/>
              <a:buChar char="■"/>
              <a:defRPr sz="1600"/>
            </a:lvl6pPr>
            <a:lvl7pPr indent="-330200" lvl="6" marL="3200400" rtl="0">
              <a:spcBef>
                <a:spcPts val="1600"/>
              </a:spcBef>
              <a:spcAft>
                <a:spcPts val="0"/>
              </a:spcAft>
              <a:buClr>
                <a:srgbClr val="184480"/>
              </a:buClr>
              <a:buSzPts val="1600"/>
              <a:buFont typeface="Poppins"/>
              <a:buChar char="●"/>
              <a:defRPr sz="1600"/>
            </a:lvl7pPr>
            <a:lvl8pPr indent="-330200" lvl="7" marL="3657600" rtl="0">
              <a:spcBef>
                <a:spcPts val="1600"/>
              </a:spcBef>
              <a:spcAft>
                <a:spcPts val="0"/>
              </a:spcAft>
              <a:buClr>
                <a:srgbClr val="184480"/>
              </a:buClr>
              <a:buSzPts val="1600"/>
              <a:buFont typeface="Poppins"/>
              <a:buChar char="○"/>
              <a:defRPr sz="1600"/>
            </a:lvl8pPr>
            <a:lvl9pPr indent="-330200" lvl="8" marL="4114800" rtl="0">
              <a:spcBef>
                <a:spcPts val="1600"/>
              </a:spcBef>
              <a:spcAft>
                <a:spcPts val="1600"/>
              </a:spcAft>
              <a:buClr>
                <a:srgbClr val="184480"/>
              </a:buClr>
              <a:buSzPts val="1600"/>
              <a:buFont typeface="Poppins"/>
              <a:buChar char="■"/>
              <a:defRPr sz="1600"/>
            </a:lvl9pPr>
          </a:lstStyle>
          <a:p/>
        </p:txBody>
      </p:sp>
      <p:sp>
        <p:nvSpPr>
          <p:cNvPr id="246" name="Google Shape;246;p20"/>
          <p:cNvSpPr txBox="1"/>
          <p:nvPr>
            <p:ph type="title"/>
          </p:nvPr>
        </p:nvSpPr>
        <p:spPr>
          <a:xfrm>
            <a:off x="672350" y="436450"/>
            <a:ext cx="4746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grpSp>
        <p:nvGrpSpPr>
          <p:cNvPr id="24" name="Google Shape;24;p3"/>
          <p:cNvGrpSpPr/>
          <p:nvPr/>
        </p:nvGrpSpPr>
        <p:grpSpPr>
          <a:xfrm>
            <a:off x="-821464" y="-864758"/>
            <a:ext cx="6070096" cy="6283055"/>
            <a:chOff x="1279825" y="238125"/>
            <a:chExt cx="5060100" cy="5237625"/>
          </a:xfrm>
        </p:grpSpPr>
        <p:sp>
          <p:nvSpPr>
            <p:cNvPr id="25" name="Google Shape;25;p3"/>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 name="Google Shape;30;p3"/>
          <p:cNvSpPr txBox="1"/>
          <p:nvPr>
            <p:ph type="title"/>
          </p:nvPr>
        </p:nvSpPr>
        <p:spPr>
          <a:xfrm>
            <a:off x="5803450" y="2817838"/>
            <a:ext cx="25191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31" name="Google Shape;31;p3"/>
          <p:cNvSpPr txBox="1"/>
          <p:nvPr>
            <p:ph hasCustomPrompt="1" idx="2" type="title"/>
          </p:nvPr>
        </p:nvSpPr>
        <p:spPr>
          <a:xfrm>
            <a:off x="821450" y="588438"/>
            <a:ext cx="3062400" cy="1143300"/>
          </a:xfrm>
          <a:prstGeom prst="rect">
            <a:avLst/>
          </a:prstGeom>
        </p:spPr>
        <p:txBody>
          <a:bodyPr anchorCtr="0" anchor="ctr" bIns="91425" lIns="91425" spcFirstLastPara="1" rIns="91425" wrap="square" tIns="91425">
            <a:noAutofit/>
          </a:bodyPr>
          <a:lstStyle>
            <a:lvl1pPr lvl="0" rtl="0">
              <a:spcBef>
                <a:spcPts val="0"/>
              </a:spcBef>
              <a:spcAft>
                <a:spcPts val="0"/>
              </a:spcAft>
              <a:buSzPts val="9600"/>
              <a:buNone/>
              <a:defRPr sz="9600"/>
            </a:lvl1pPr>
            <a:lvl2pPr lvl="1" rtl="0">
              <a:spcBef>
                <a:spcPts val="0"/>
              </a:spcBef>
              <a:spcAft>
                <a:spcPts val="0"/>
              </a:spcAft>
              <a:buSzPts val="9600"/>
              <a:buNone/>
              <a:defRPr sz="9600"/>
            </a:lvl2pPr>
            <a:lvl3pPr lvl="2" rtl="0">
              <a:spcBef>
                <a:spcPts val="0"/>
              </a:spcBef>
              <a:spcAft>
                <a:spcPts val="0"/>
              </a:spcAft>
              <a:buSzPts val="9600"/>
              <a:buNone/>
              <a:defRPr sz="9600"/>
            </a:lvl3pPr>
            <a:lvl4pPr lvl="3" rtl="0">
              <a:spcBef>
                <a:spcPts val="0"/>
              </a:spcBef>
              <a:spcAft>
                <a:spcPts val="0"/>
              </a:spcAft>
              <a:buSzPts val="9600"/>
              <a:buNone/>
              <a:defRPr sz="9600"/>
            </a:lvl4pPr>
            <a:lvl5pPr lvl="4" rtl="0">
              <a:spcBef>
                <a:spcPts val="0"/>
              </a:spcBef>
              <a:spcAft>
                <a:spcPts val="0"/>
              </a:spcAft>
              <a:buSzPts val="9600"/>
              <a:buNone/>
              <a:defRPr sz="9600"/>
            </a:lvl5pPr>
            <a:lvl6pPr lvl="5" rtl="0">
              <a:spcBef>
                <a:spcPts val="0"/>
              </a:spcBef>
              <a:spcAft>
                <a:spcPts val="0"/>
              </a:spcAft>
              <a:buSzPts val="9600"/>
              <a:buNone/>
              <a:defRPr sz="9600"/>
            </a:lvl6pPr>
            <a:lvl7pPr lvl="6" rtl="0">
              <a:spcBef>
                <a:spcPts val="0"/>
              </a:spcBef>
              <a:spcAft>
                <a:spcPts val="0"/>
              </a:spcAft>
              <a:buSzPts val="9600"/>
              <a:buNone/>
              <a:defRPr sz="9600"/>
            </a:lvl7pPr>
            <a:lvl8pPr lvl="7" rtl="0">
              <a:spcBef>
                <a:spcPts val="0"/>
              </a:spcBef>
              <a:spcAft>
                <a:spcPts val="0"/>
              </a:spcAft>
              <a:buSzPts val="9600"/>
              <a:buNone/>
              <a:defRPr sz="9600"/>
            </a:lvl8pPr>
            <a:lvl9pPr lvl="8" rtl="0">
              <a:spcBef>
                <a:spcPts val="0"/>
              </a:spcBef>
              <a:spcAft>
                <a:spcPts val="0"/>
              </a:spcAft>
              <a:buSzPts val="9600"/>
              <a:buNone/>
              <a:defRPr sz="9600"/>
            </a:lvl9pPr>
          </a:lstStyle>
          <a:p>
            <a:r>
              <a:t>xx%</a:t>
            </a:r>
          </a:p>
        </p:txBody>
      </p:sp>
      <p:sp>
        <p:nvSpPr>
          <p:cNvPr id="32" name="Google Shape;32;p3"/>
          <p:cNvSpPr txBox="1"/>
          <p:nvPr>
            <p:ph idx="1" type="subTitle"/>
          </p:nvPr>
        </p:nvSpPr>
        <p:spPr>
          <a:xfrm>
            <a:off x="5803450" y="3762463"/>
            <a:ext cx="24591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2">
  <p:cSld name="CUSTOM_5">
    <p:spTree>
      <p:nvGrpSpPr>
        <p:cNvPr id="247" name="Shape 247"/>
        <p:cNvGrpSpPr/>
        <p:nvPr/>
      </p:nvGrpSpPr>
      <p:grpSpPr>
        <a:xfrm>
          <a:off x="0" y="0"/>
          <a:ext cx="0" cy="0"/>
          <a:chOff x="0" y="0"/>
          <a:chExt cx="0" cy="0"/>
        </a:xfrm>
      </p:grpSpPr>
      <p:grpSp>
        <p:nvGrpSpPr>
          <p:cNvPr id="248" name="Google Shape;248;p21"/>
          <p:cNvGrpSpPr/>
          <p:nvPr/>
        </p:nvGrpSpPr>
        <p:grpSpPr>
          <a:xfrm rot="10800000">
            <a:off x="6266870" y="-2720016"/>
            <a:ext cx="4837456" cy="5007170"/>
            <a:chOff x="1279825" y="238125"/>
            <a:chExt cx="5060100" cy="5237625"/>
          </a:xfrm>
        </p:grpSpPr>
        <p:sp>
          <p:nvSpPr>
            <p:cNvPr id="249" name="Google Shape;249;p21"/>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1"/>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1"/>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1"/>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21"/>
          <p:cNvGrpSpPr/>
          <p:nvPr/>
        </p:nvGrpSpPr>
        <p:grpSpPr>
          <a:xfrm rot="10800000">
            <a:off x="-3449405" y="1795484"/>
            <a:ext cx="4837456" cy="5007169"/>
            <a:chOff x="1279825" y="238125"/>
            <a:chExt cx="5060100" cy="5237625"/>
          </a:xfrm>
        </p:grpSpPr>
        <p:sp>
          <p:nvSpPr>
            <p:cNvPr id="255" name="Google Shape;255;p21"/>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1"/>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1"/>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1"/>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1"/>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 name="Google Shape;260;p21"/>
          <p:cNvSpPr txBox="1"/>
          <p:nvPr>
            <p:ph idx="1" type="body"/>
          </p:nvPr>
        </p:nvSpPr>
        <p:spPr>
          <a:xfrm>
            <a:off x="1491900" y="3554000"/>
            <a:ext cx="6160200" cy="10593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Clr>
                <a:srgbClr val="184480"/>
              </a:buClr>
              <a:buSzPts val="1600"/>
              <a:buFont typeface="Poppins"/>
              <a:buChar char="●"/>
              <a:defRPr sz="1600"/>
            </a:lvl1pPr>
            <a:lvl2pPr indent="-330200" lvl="1" marL="914400" rtl="0">
              <a:spcBef>
                <a:spcPts val="0"/>
              </a:spcBef>
              <a:spcAft>
                <a:spcPts val="0"/>
              </a:spcAft>
              <a:buClr>
                <a:srgbClr val="184480"/>
              </a:buClr>
              <a:buSzPts val="1600"/>
              <a:buFont typeface="Poppins"/>
              <a:buChar char="○"/>
              <a:defRPr sz="1600"/>
            </a:lvl2pPr>
            <a:lvl3pPr indent="-330200" lvl="2" marL="1371600" rtl="0">
              <a:spcBef>
                <a:spcPts val="1600"/>
              </a:spcBef>
              <a:spcAft>
                <a:spcPts val="0"/>
              </a:spcAft>
              <a:buClr>
                <a:srgbClr val="184480"/>
              </a:buClr>
              <a:buSzPts val="1600"/>
              <a:buFont typeface="Poppins"/>
              <a:buChar char="■"/>
              <a:defRPr sz="1600"/>
            </a:lvl3pPr>
            <a:lvl4pPr indent="-330200" lvl="3" marL="1828800" rtl="0">
              <a:spcBef>
                <a:spcPts val="1600"/>
              </a:spcBef>
              <a:spcAft>
                <a:spcPts val="0"/>
              </a:spcAft>
              <a:buClr>
                <a:srgbClr val="184480"/>
              </a:buClr>
              <a:buSzPts val="1600"/>
              <a:buFont typeface="Poppins"/>
              <a:buChar char="●"/>
              <a:defRPr sz="1600"/>
            </a:lvl4pPr>
            <a:lvl5pPr indent="-330200" lvl="4" marL="2286000" rtl="0">
              <a:spcBef>
                <a:spcPts val="1600"/>
              </a:spcBef>
              <a:spcAft>
                <a:spcPts val="0"/>
              </a:spcAft>
              <a:buClr>
                <a:srgbClr val="184480"/>
              </a:buClr>
              <a:buSzPts val="1600"/>
              <a:buFont typeface="Poppins"/>
              <a:buChar char="○"/>
              <a:defRPr sz="1600"/>
            </a:lvl5pPr>
            <a:lvl6pPr indent="-330200" lvl="5" marL="2743200" rtl="0">
              <a:spcBef>
                <a:spcPts val="1600"/>
              </a:spcBef>
              <a:spcAft>
                <a:spcPts val="0"/>
              </a:spcAft>
              <a:buClr>
                <a:srgbClr val="184480"/>
              </a:buClr>
              <a:buSzPts val="1600"/>
              <a:buFont typeface="Poppins"/>
              <a:buChar char="■"/>
              <a:defRPr sz="1600"/>
            </a:lvl6pPr>
            <a:lvl7pPr indent="-330200" lvl="6" marL="3200400" rtl="0">
              <a:spcBef>
                <a:spcPts val="1600"/>
              </a:spcBef>
              <a:spcAft>
                <a:spcPts val="0"/>
              </a:spcAft>
              <a:buClr>
                <a:srgbClr val="184480"/>
              </a:buClr>
              <a:buSzPts val="1600"/>
              <a:buFont typeface="Poppins"/>
              <a:buChar char="●"/>
              <a:defRPr sz="1600"/>
            </a:lvl7pPr>
            <a:lvl8pPr indent="-330200" lvl="7" marL="3657600" rtl="0">
              <a:spcBef>
                <a:spcPts val="1600"/>
              </a:spcBef>
              <a:spcAft>
                <a:spcPts val="0"/>
              </a:spcAft>
              <a:buClr>
                <a:srgbClr val="184480"/>
              </a:buClr>
              <a:buSzPts val="1600"/>
              <a:buFont typeface="Poppins"/>
              <a:buChar char="○"/>
              <a:defRPr sz="1600"/>
            </a:lvl8pPr>
            <a:lvl9pPr indent="-330200" lvl="8" marL="4114800" rtl="0">
              <a:spcBef>
                <a:spcPts val="1600"/>
              </a:spcBef>
              <a:spcAft>
                <a:spcPts val="1600"/>
              </a:spcAft>
              <a:buClr>
                <a:srgbClr val="184480"/>
              </a:buClr>
              <a:buSzPts val="1600"/>
              <a:buFont typeface="Poppins"/>
              <a:buChar char="■"/>
              <a:defRPr sz="1600"/>
            </a:lvl9pPr>
          </a:lstStyle>
          <a:p/>
        </p:txBody>
      </p:sp>
      <p:sp>
        <p:nvSpPr>
          <p:cNvPr id="261" name="Google Shape;261;p21"/>
          <p:cNvSpPr txBox="1"/>
          <p:nvPr>
            <p:ph type="title"/>
          </p:nvPr>
        </p:nvSpPr>
        <p:spPr>
          <a:xfrm>
            <a:off x="672350" y="436450"/>
            <a:ext cx="4746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 1">
  <p:cSld name="ONE_COLUMN_TEXT_1">
    <p:spTree>
      <p:nvGrpSpPr>
        <p:cNvPr id="262" name="Shape 262"/>
        <p:cNvGrpSpPr/>
        <p:nvPr/>
      </p:nvGrpSpPr>
      <p:grpSpPr>
        <a:xfrm>
          <a:off x="0" y="0"/>
          <a:ext cx="0" cy="0"/>
          <a:chOff x="0" y="0"/>
          <a:chExt cx="0" cy="0"/>
        </a:xfrm>
      </p:grpSpPr>
      <p:grpSp>
        <p:nvGrpSpPr>
          <p:cNvPr id="263" name="Google Shape;263;p22"/>
          <p:cNvGrpSpPr/>
          <p:nvPr/>
        </p:nvGrpSpPr>
        <p:grpSpPr>
          <a:xfrm rot="10800000">
            <a:off x="3731673" y="-433179"/>
            <a:ext cx="6250236" cy="6469514"/>
            <a:chOff x="1279825" y="238125"/>
            <a:chExt cx="5060100" cy="5237625"/>
          </a:xfrm>
        </p:grpSpPr>
        <p:sp>
          <p:nvSpPr>
            <p:cNvPr id="264" name="Google Shape;264;p22"/>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2"/>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22"/>
          <p:cNvSpPr txBox="1"/>
          <p:nvPr>
            <p:ph type="title"/>
          </p:nvPr>
        </p:nvSpPr>
        <p:spPr>
          <a:xfrm>
            <a:off x="672350" y="436450"/>
            <a:ext cx="4746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
        <p:nvSpPr>
          <p:cNvPr id="270" name="Google Shape;270;p22"/>
          <p:cNvSpPr txBox="1"/>
          <p:nvPr>
            <p:ph idx="2" type="title"/>
          </p:nvPr>
        </p:nvSpPr>
        <p:spPr>
          <a:xfrm>
            <a:off x="1205625" y="3050701"/>
            <a:ext cx="1941300" cy="52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71" name="Google Shape;271;p22"/>
          <p:cNvSpPr txBox="1"/>
          <p:nvPr>
            <p:ph idx="1" type="subTitle"/>
          </p:nvPr>
        </p:nvSpPr>
        <p:spPr>
          <a:xfrm>
            <a:off x="1205625" y="3477900"/>
            <a:ext cx="1941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2" name="Google Shape;272;p22"/>
          <p:cNvSpPr txBox="1"/>
          <p:nvPr>
            <p:ph idx="3" type="title"/>
          </p:nvPr>
        </p:nvSpPr>
        <p:spPr>
          <a:xfrm>
            <a:off x="3601350" y="3050701"/>
            <a:ext cx="1941300" cy="52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73" name="Google Shape;273;p22"/>
          <p:cNvSpPr txBox="1"/>
          <p:nvPr>
            <p:ph idx="4" type="subTitle"/>
          </p:nvPr>
        </p:nvSpPr>
        <p:spPr>
          <a:xfrm>
            <a:off x="3601350" y="3477900"/>
            <a:ext cx="1941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4" name="Google Shape;274;p22"/>
          <p:cNvSpPr txBox="1"/>
          <p:nvPr>
            <p:ph idx="5" type="title"/>
          </p:nvPr>
        </p:nvSpPr>
        <p:spPr>
          <a:xfrm>
            <a:off x="5997075" y="3050701"/>
            <a:ext cx="1941300" cy="52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75" name="Google Shape;275;p22"/>
          <p:cNvSpPr txBox="1"/>
          <p:nvPr>
            <p:ph idx="6" type="subTitle"/>
          </p:nvPr>
        </p:nvSpPr>
        <p:spPr>
          <a:xfrm>
            <a:off x="5997075" y="3477900"/>
            <a:ext cx="1941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 2">
  <p:cSld name="ONE_COLUMN_TEXT_1_5">
    <p:spTree>
      <p:nvGrpSpPr>
        <p:cNvPr id="276" name="Shape 276"/>
        <p:cNvGrpSpPr/>
        <p:nvPr/>
      </p:nvGrpSpPr>
      <p:grpSpPr>
        <a:xfrm>
          <a:off x="0" y="0"/>
          <a:ext cx="0" cy="0"/>
          <a:chOff x="0" y="0"/>
          <a:chExt cx="0" cy="0"/>
        </a:xfrm>
      </p:grpSpPr>
      <p:grpSp>
        <p:nvGrpSpPr>
          <p:cNvPr id="277" name="Google Shape;277;p23"/>
          <p:cNvGrpSpPr/>
          <p:nvPr/>
        </p:nvGrpSpPr>
        <p:grpSpPr>
          <a:xfrm rot="-8100000">
            <a:off x="977594" y="265311"/>
            <a:ext cx="7971853" cy="8251532"/>
            <a:chOff x="1279825" y="238125"/>
            <a:chExt cx="5060100" cy="5237625"/>
          </a:xfrm>
        </p:grpSpPr>
        <p:sp>
          <p:nvSpPr>
            <p:cNvPr id="278" name="Google Shape;278;p23"/>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3"/>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3"/>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23"/>
          <p:cNvGrpSpPr/>
          <p:nvPr/>
        </p:nvGrpSpPr>
        <p:grpSpPr>
          <a:xfrm rot="2700000">
            <a:off x="825194" y="-3508877"/>
            <a:ext cx="7971853" cy="8251532"/>
            <a:chOff x="1279825" y="238125"/>
            <a:chExt cx="5060100" cy="5237625"/>
          </a:xfrm>
        </p:grpSpPr>
        <p:sp>
          <p:nvSpPr>
            <p:cNvPr id="284" name="Google Shape;284;p23"/>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3"/>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3"/>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23"/>
          <p:cNvSpPr txBox="1"/>
          <p:nvPr>
            <p:ph type="title"/>
          </p:nvPr>
        </p:nvSpPr>
        <p:spPr>
          <a:xfrm>
            <a:off x="672350" y="436450"/>
            <a:ext cx="4746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
        <p:nvSpPr>
          <p:cNvPr id="290" name="Google Shape;290;p23"/>
          <p:cNvSpPr txBox="1"/>
          <p:nvPr>
            <p:ph idx="2" type="title"/>
          </p:nvPr>
        </p:nvSpPr>
        <p:spPr>
          <a:xfrm>
            <a:off x="970925" y="1363251"/>
            <a:ext cx="1941300" cy="52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91" name="Google Shape;291;p23"/>
          <p:cNvSpPr txBox="1"/>
          <p:nvPr>
            <p:ph idx="1" type="subTitle"/>
          </p:nvPr>
        </p:nvSpPr>
        <p:spPr>
          <a:xfrm>
            <a:off x="713225" y="2886325"/>
            <a:ext cx="2456700" cy="572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2" name="Google Shape;292;p23"/>
          <p:cNvSpPr txBox="1"/>
          <p:nvPr>
            <p:ph idx="3" type="title"/>
          </p:nvPr>
        </p:nvSpPr>
        <p:spPr>
          <a:xfrm>
            <a:off x="3601350" y="2441426"/>
            <a:ext cx="1941300" cy="52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93" name="Google Shape;293;p23"/>
          <p:cNvSpPr txBox="1"/>
          <p:nvPr>
            <p:ph idx="4" type="subTitle"/>
          </p:nvPr>
        </p:nvSpPr>
        <p:spPr>
          <a:xfrm>
            <a:off x="3343650" y="3964500"/>
            <a:ext cx="2456700" cy="572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4" name="Google Shape;294;p23"/>
          <p:cNvSpPr txBox="1"/>
          <p:nvPr>
            <p:ph idx="5" type="title"/>
          </p:nvPr>
        </p:nvSpPr>
        <p:spPr>
          <a:xfrm>
            <a:off x="6231775" y="1363251"/>
            <a:ext cx="1941300" cy="52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95" name="Google Shape;295;p23"/>
          <p:cNvSpPr txBox="1"/>
          <p:nvPr>
            <p:ph idx="6" type="subTitle"/>
          </p:nvPr>
        </p:nvSpPr>
        <p:spPr>
          <a:xfrm>
            <a:off x="5974075" y="2886325"/>
            <a:ext cx="2456700" cy="572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 1">
  <p:cSld name="ONE_COLUMN_TEXT_1_1">
    <p:spTree>
      <p:nvGrpSpPr>
        <p:cNvPr id="296" name="Shape 296"/>
        <p:cNvGrpSpPr/>
        <p:nvPr/>
      </p:nvGrpSpPr>
      <p:grpSpPr>
        <a:xfrm>
          <a:off x="0" y="0"/>
          <a:ext cx="0" cy="0"/>
          <a:chOff x="0" y="0"/>
          <a:chExt cx="0" cy="0"/>
        </a:xfrm>
      </p:grpSpPr>
      <p:grpSp>
        <p:nvGrpSpPr>
          <p:cNvPr id="297" name="Google Shape;297;p24"/>
          <p:cNvGrpSpPr/>
          <p:nvPr/>
        </p:nvGrpSpPr>
        <p:grpSpPr>
          <a:xfrm rot="10800000">
            <a:off x="3731673" y="-433179"/>
            <a:ext cx="6250236" cy="6469514"/>
            <a:chOff x="1279825" y="238125"/>
            <a:chExt cx="5060100" cy="5237625"/>
          </a:xfrm>
        </p:grpSpPr>
        <p:sp>
          <p:nvSpPr>
            <p:cNvPr id="298" name="Google Shape;298;p24"/>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4"/>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4"/>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4"/>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4"/>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24"/>
          <p:cNvSpPr txBox="1"/>
          <p:nvPr>
            <p:ph type="title"/>
          </p:nvPr>
        </p:nvSpPr>
        <p:spPr>
          <a:xfrm>
            <a:off x="672350" y="436450"/>
            <a:ext cx="4746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
        <p:nvSpPr>
          <p:cNvPr id="304" name="Google Shape;304;p24"/>
          <p:cNvSpPr txBox="1"/>
          <p:nvPr>
            <p:ph idx="2" type="title"/>
          </p:nvPr>
        </p:nvSpPr>
        <p:spPr>
          <a:xfrm>
            <a:off x="768300" y="3035325"/>
            <a:ext cx="1666500" cy="52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05" name="Google Shape;305;p24"/>
          <p:cNvSpPr txBox="1"/>
          <p:nvPr>
            <p:ph idx="1" type="subTitle"/>
          </p:nvPr>
        </p:nvSpPr>
        <p:spPr>
          <a:xfrm>
            <a:off x="768300" y="3462526"/>
            <a:ext cx="1666500" cy="95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6" name="Google Shape;306;p24"/>
          <p:cNvSpPr txBox="1"/>
          <p:nvPr>
            <p:ph idx="3" type="title"/>
          </p:nvPr>
        </p:nvSpPr>
        <p:spPr>
          <a:xfrm>
            <a:off x="2748584" y="3035325"/>
            <a:ext cx="1666500" cy="52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07" name="Google Shape;307;p24"/>
          <p:cNvSpPr txBox="1"/>
          <p:nvPr>
            <p:ph idx="4" type="subTitle"/>
          </p:nvPr>
        </p:nvSpPr>
        <p:spPr>
          <a:xfrm>
            <a:off x="2748584" y="3462526"/>
            <a:ext cx="1666500" cy="95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8" name="Google Shape;308;p24"/>
          <p:cNvSpPr txBox="1"/>
          <p:nvPr>
            <p:ph idx="5" type="title"/>
          </p:nvPr>
        </p:nvSpPr>
        <p:spPr>
          <a:xfrm>
            <a:off x="4728868" y="3035325"/>
            <a:ext cx="1666500" cy="52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09" name="Google Shape;309;p24"/>
          <p:cNvSpPr txBox="1"/>
          <p:nvPr>
            <p:ph idx="6" type="subTitle"/>
          </p:nvPr>
        </p:nvSpPr>
        <p:spPr>
          <a:xfrm>
            <a:off x="4728868" y="3462526"/>
            <a:ext cx="1666500" cy="95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0" name="Google Shape;310;p24"/>
          <p:cNvSpPr txBox="1"/>
          <p:nvPr>
            <p:ph idx="7" type="title"/>
          </p:nvPr>
        </p:nvSpPr>
        <p:spPr>
          <a:xfrm>
            <a:off x="6709175" y="3035325"/>
            <a:ext cx="1666500" cy="52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11" name="Google Shape;311;p24"/>
          <p:cNvSpPr txBox="1"/>
          <p:nvPr>
            <p:ph idx="8" type="subTitle"/>
          </p:nvPr>
        </p:nvSpPr>
        <p:spPr>
          <a:xfrm>
            <a:off x="6709175" y="3462526"/>
            <a:ext cx="1666500" cy="95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 2">
  <p:cSld name="CUSTOM_3">
    <p:spTree>
      <p:nvGrpSpPr>
        <p:cNvPr id="312" name="Shape 312"/>
        <p:cNvGrpSpPr/>
        <p:nvPr/>
      </p:nvGrpSpPr>
      <p:grpSpPr>
        <a:xfrm>
          <a:off x="0" y="0"/>
          <a:ext cx="0" cy="0"/>
          <a:chOff x="0" y="0"/>
          <a:chExt cx="0" cy="0"/>
        </a:xfrm>
      </p:grpSpPr>
      <p:grpSp>
        <p:nvGrpSpPr>
          <p:cNvPr id="313" name="Google Shape;313;p25"/>
          <p:cNvGrpSpPr/>
          <p:nvPr/>
        </p:nvGrpSpPr>
        <p:grpSpPr>
          <a:xfrm>
            <a:off x="-772817" y="4038359"/>
            <a:ext cx="4837456" cy="5007170"/>
            <a:chOff x="1279825" y="238125"/>
            <a:chExt cx="5060100" cy="5237625"/>
          </a:xfrm>
        </p:grpSpPr>
        <p:sp>
          <p:nvSpPr>
            <p:cNvPr id="314" name="Google Shape;314;p25"/>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5"/>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5"/>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5"/>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5"/>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25"/>
          <p:cNvGrpSpPr/>
          <p:nvPr/>
        </p:nvGrpSpPr>
        <p:grpSpPr>
          <a:xfrm rot="10800000">
            <a:off x="4893845" y="-2819641"/>
            <a:ext cx="4837456" cy="5007170"/>
            <a:chOff x="1279825" y="238125"/>
            <a:chExt cx="5060100" cy="5237625"/>
          </a:xfrm>
        </p:grpSpPr>
        <p:sp>
          <p:nvSpPr>
            <p:cNvPr id="320" name="Google Shape;320;p25"/>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5"/>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5"/>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5"/>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 name="Google Shape;325;p25"/>
          <p:cNvSpPr txBox="1"/>
          <p:nvPr>
            <p:ph type="title"/>
          </p:nvPr>
        </p:nvSpPr>
        <p:spPr>
          <a:xfrm>
            <a:off x="672594" y="1413447"/>
            <a:ext cx="2555100" cy="432000"/>
          </a:xfrm>
          <a:prstGeom prst="rect">
            <a:avLst/>
          </a:prstGeom>
          <a:noFill/>
          <a:ln>
            <a:noFill/>
          </a:ln>
        </p:spPr>
        <p:txBody>
          <a:bodyPr anchorCtr="0" anchor="ctr" bIns="0" lIns="36000" spcFirstLastPara="1" rIns="0" wrap="square" tIns="0">
            <a:noAutofit/>
          </a:bodyPr>
          <a:lstStyle>
            <a:lvl1pPr lvl="0" rtl="0" algn="r">
              <a:spcBef>
                <a:spcPts val="0"/>
              </a:spcBef>
              <a:spcAft>
                <a:spcPts val="0"/>
              </a:spcAft>
              <a:buClr>
                <a:schemeClr val="dk1"/>
              </a:buClr>
              <a:buSzPts val="2400"/>
              <a:buNone/>
              <a:defRPr i="0" sz="1800">
                <a:solidFill>
                  <a:schemeClr val="accent2"/>
                </a:solidFill>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326" name="Google Shape;326;p25"/>
          <p:cNvSpPr txBox="1"/>
          <p:nvPr>
            <p:ph idx="1" type="subTitle"/>
          </p:nvPr>
        </p:nvSpPr>
        <p:spPr>
          <a:xfrm>
            <a:off x="672349" y="1769245"/>
            <a:ext cx="2555100" cy="594600"/>
          </a:xfrm>
          <a:prstGeom prst="rect">
            <a:avLst/>
          </a:prstGeom>
        </p:spPr>
        <p:txBody>
          <a:bodyPr anchorCtr="0" anchor="t" bIns="91425" lIns="36000" spcFirstLastPara="1" rIns="91425" wrap="square" tIns="91425">
            <a:noAutofit/>
          </a:bodyPr>
          <a:lstStyle>
            <a:lvl1pPr lvl="0" rtl="0" algn="r">
              <a:lnSpc>
                <a:spcPct val="100000"/>
              </a:lnSpc>
              <a:spcBef>
                <a:spcPts val="0"/>
              </a:spcBef>
              <a:spcAft>
                <a:spcPts val="0"/>
              </a:spcAft>
              <a:buNone/>
              <a:defRPr sz="1600"/>
            </a:lvl1pPr>
            <a:lvl2pPr lvl="1" rtl="0" algn="r">
              <a:lnSpc>
                <a:spcPct val="100000"/>
              </a:lnSpc>
              <a:spcBef>
                <a:spcPts val="1600"/>
              </a:spcBef>
              <a:spcAft>
                <a:spcPts val="0"/>
              </a:spcAft>
              <a:buNone/>
              <a:defRPr sz="1600"/>
            </a:lvl2pPr>
            <a:lvl3pPr lvl="2" rtl="0" algn="r">
              <a:lnSpc>
                <a:spcPct val="100000"/>
              </a:lnSpc>
              <a:spcBef>
                <a:spcPts val="1600"/>
              </a:spcBef>
              <a:spcAft>
                <a:spcPts val="0"/>
              </a:spcAft>
              <a:buNone/>
              <a:defRPr sz="1600"/>
            </a:lvl3pPr>
            <a:lvl4pPr lvl="3" rtl="0" algn="r">
              <a:lnSpc>
                <a:spcPct val="100000"/>
              </a:lnSpc>
              <a:spcBef>
                <a:spcPts val="1600"/>
              </a:spcBef>
              <a:spcAft>
                <a:spcPts val="0"/>
              </a:spcAft>
              <a:buNone/>
              <a:defRPr sz="1600"/>
            </a:lvl4pPr>
            <a:lvl5pPr lvl="4" rtl="0" algn="r">
              <a:lnSpc>
                <a:spcPct val="100000"/>
              </a:lnSpc>
              <a:spcBef>
                <a:spcPts val="1600"/>
              </a:spcBef>
              <a:spcAft>
                <a:spcPts val="0"/>
              </a:spcAft>
              <a:buNone/>
              <a:defRPr sz="1600"/>
            </a:lvl5pPr>
            <a:lvl6pPr lvl="5" rtl="0" algn="r">
              <a:lnSpc>
                <a:spcPct val="100000"/>
              </a:lnSpc>
              <a:spcBef>
                <a:spcPts val="1600"/>
              </a:spcBef>
              <a:spcAft>
                <a:spcPts val="0"/>
              </a:spcAft>
              <a:buNone/>
              <a:defRPr sz="1600"/>
            </a:lvl6pPr>
            <a:lvl7pPr lvl="6" rtl="0" algn="r">
              <a:lnSpc>
                <a:spcPct val="100000"/>
              </a:lnSpc>
              <a:spcBef>
                <a:spcPts val="1600"/>
              </a:spcBef>
              <a:spcAft>
                <a:spcPts val="0"/>
              </a:spcAft>
              <a:buNone/>
              <a:defRPr sz="1600"/>
            </a:lvl7pPr>
            <a:lvl8pPr lvl="7" rtl="0" algn="r">
              <a:lnSpc>
                <a:spcPct val="100000"/>
              </a:lnSpc>
              <a:spcBef>
                <a:spcPts val="1600"/>
              </a:spcBef>
              <a:spcAft>
                <a:spcPts val="0"/>
              </a:spcAft>
              <a:buNone/>
              <a:defRPr sz="1600"/>
            </a:lvl8pPr>
            <a:lvl9pPr lvl="8" rtl="0" algn="r">
              <a:lnSpc>
                <a:spcPct val="100000"/>
              </a:lnSpc>
              <a:spcBef>
                <a:spcPts val="1600"/>
              </a:spcBef>
              <a:spcAft>
                <a:spcPts val="1600"/>
              </a:spcAft>
              <a:buNone/>
              <a:defRPr sz="1600"/>
            </a:lvl9pPr>
          </a:lstStyle>
          <a:p/>
        </p:txBody>
      </p:sp>
      <p:sp>
        <p:nvSpPr>
          <p:cNvPr id="327" name="Google Shape;327;p25"/>
          <p:cNvSpPr txBox="1"/>
          <p:nvPr>
            <p:ph idx="2" type="title"/>
          </p:nvPr>
        </p:nvSpPr>
        <p:spPr>
          <a:xfrm>
            <a:off x="5673869" y="2544672"/>
            <a:ext cx="2554500" cy="432000"/>
          </a:xfrm>
          <a:prstGeom prst="rect">
            <a:avLst/>
          </a:prstGeom>
          <a:noFill/>
          <a:ln>
            <a:noFill/>
          </a:ln>
        </p:spPr>
        <p:txBody>
          <a:bodyPr anchorCtr="0" anchor="ctr" bIns="0" lIns="36000" spcFirstLastPara="1" rIns="0" wrap="square" tIns="0">
            <a:noAutofit/>
          </a:bodyPr>
          <a:lstStyle>
            <a:lvl1pPr lvl="0" rtl="0">
              <a:spcBef>
                <a:spcPts val="0"/>
              </a:spcBef>
              <a:spcAft>
                <a:spcPts val="0"/>
              </a:spcAft>
              <a:buClr>
                <a:schemeClr val="dk1"/>
              </a:buClr>
              <a:buSzPts val="2400"/>
              <a:buNone/>
              <a:defRPr i="0" sz="1800">
                <a:solidFill>
                  <a:schemeClr val="accent2"/>
                </a:solidFill>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328" name="Google Shape;328;p25"/>
          <p:cNvSpPr txBox="1"/>
          <p:nvPr>
            <p:ph idx="3" type="subTitle"/>
          </p:nvPr>
        </p:nvSpPr>
        <p:spPr>
          <a:xfrm>
            <a:off x="5673625" y="2900471"/>
            <a:ext cx="2554500" cy="594600"/>
          </a:xfrm>
          <a:prstGeom prst="rect">
            <a:avLst/>
          </a:prstGeom>
        </p:spPr>
        <p:txBody>
          <a:bodyPr anchorCtr="0" anchor="t" bIns="91425" lIns="36000"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p:txBody>
      </p:sp>
      <p:sp>
        <p:nvSpPr>
          <p:cNvPr id="329" name="Google Shape;329;p25"/>
          <p:cNvSpPr txBox="1"/>
          <p:nvPr>
            <p:ph idx="4" type="title"/>
          </p:nvPr>
        </p:nvSpPr>
        <p:spPr>
          <a:xfrm>
            <a:off x="672594" y="2547999"/>
            <a:ext cx="2555100" cy="432000"/>
          </a:xfrm>
          <a:prstGeom prst="rect">
            <a:avLst/>
          </a:prstGeom>
          <a:noFill/>
          <a:ln>
            <a:noFill/>
          </a:ln>
        </p:spPr>
        <p:txBody>
          <a:bodyPr anchorCtr="0" anchor="ctr" bIns="0" lIns="36000" spcFirstLastPara="1" rIns="0" wrap="square" tIns="0">
            <a:noAutofit/>
          </a:bodyPr>
          <a:lstStyle>
            <a:lvl1pPr lvl="0" rtl="0" algn="r">
              <a:spcBef>
                <a:spcPts val="0"/>
              </a:spcBef>
              <a:spcAft>
                <a:spcPts val="0"/>
              </a:spcAft>
              <a:buClr>
                <a:schemeClr val="dk1"/>
              </a:buClr>
              <a:buSzPts val="2400"/>
              <a:buNone/>
              <a:defRPr i="0" sz="1800">
                <a:solidFill>
                  <a:schemeClr val="accent2"/>
                </a:solidFill>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330" name="Google Shape;330;p25"/>
          <p:cNvSpPr txBox="1"/>
          <p:nvPr>
            <p:ph idx="5" type="subTitle"/>
          </p:nvPr>
        </p:nvSpPr>
        <p:spPr>
          <a:xfrm>
            <a:off x="672349" y="2903797"/>
            <a:ext cx="2555100" cy="594600"/>
          </a:xfrm>
          <a:prstGeom prst="rect">
            <a:avLst/>
          </a:prstGeom>
        </p:spPr>
        <p:txBody>
          <a:bodyPr anchorCtr="0" anchor="t" bIns="91425" lIns="36000" spcFirstLastPara="1" rIns="91425" wrap="square" tIns="91425">
            <a:noAutofit/>
          </a:bodyPr>
          <a:lstStyle>
            <a:lvl1pPr lvl="0" rtl="0" algn="r">
              <a:lnSpc>
                <a:spcPct val="100000"/>
              </a:lnSpc>
              <a:spcBef>
                <a:spcPts val="0"/>
              </a:spcBef>
              <a:spcAft>
                <a:spcPts val="0"/>
              </a:spcAft>
              <a:buNone/>
              <a:defRPr sz="1600"/>
            </a:lvl1pPr>
            <a:lvl2pPr lvl="1" rtl="0" algn="r">
              <a:lnSpc>
                <a:spcPct val="100000"/>
              </a:lnSpc>
              <a:spcBef>
                <a:spcPts val="0"/>
              </a:spcBef>
              <a:spcAft>
                <a:spcPts val="0"/>
              </a:spcAft>
              <a:buNone/>
              <a:defRPr sz="1600"/>
            </a:lvl2pPr>
            <a:lvl3pPr lvl="2" rtl="0" algn="r">
              <a:lnSpc>
                <a:spcPct val="100000"/>
              </a:lnSpc>
              <a:spcBef>
                <a:spcPts val="0"/>
              </a:spcBef>
              <a:spcAft>
                <a:spcPts val="0"/>
              </a:spcAft>
              <a:buNone/>
              <a:defRPr sz="1600"/>
            </a:lvl3pPr>
            <a:lvl4pPr lvl="3" rtl="0" algn="r">
              <a:lnSpc>
                <a:spcPct val="100000"/>
              </a:lnSpc>
              <a:spcBef>
                <a:spcPts val="0"/>
              </a:spcBef>
              <a:spcAft>
                <a:spcPts val="0"/>
              </a:spcAft>
              <a:buNone/>
              <a:defRPr sz="1600"/>
            </a:lvl4pPr>
            <a:lvl5pPr lvl="4" rtl="0" algn="r">
              <a:lnSpc>
                <a:spcPct val="100000"/>
              </a:lnSpc>
              <a:spcBef>
                <a:spcPts val="0"/>
              </a:spcBef>
              <a:spcAft>
                <a:spcPts val="0"/>
              </a:spcAft>
              <a:buNone/>
              <a:defRPr sz="1600"/>
            </a:lvl5pPr>
            <a:lvl6pPr lvl="5" rtl="0" algn="r">
              <a:lnSpc>
                <a:spcPct val="100000"/>
              </a:lnSpc>
              <a:spcBef>
                <a:spcPts val="0"/>
              </a:spcBef>
              <a:spcAft>
                <a:spcPts val="0"/>
              </a:spcAft>
              <a:buNone/>
              <a:defRPr sz="1600"/>
            </a:lvl6pPr>
            <a:lvl7pPr lvl="6" rtl="0" algn="r">
              <a:lnSpc>
                <a:spcPct val="100000"/>
              </a:lnSpc>
              <a:spcBef>
                <a:spcPts val="0"/>
              </a:spcBef>
              <a:spcAft>
                <a:spcPts val="0"/>
              </a:spcAft>
              <a:buNone/>
              <a:defRPr sz="1600"/>
            </a:lvl7pPr>
            <a:lvl8pPr lvl="7" rtl="0" algn="r">
              <a:lnSpc>
                <a:spcPct val="100000"/>
              </a:lnSpc>
              <a:spcBef>
                <a:spcPts val="0"/>
              </a:spcBef>
              <a:spcAft>
                <a:spcPts val="0"/>
              </a:spcAft>
              <a:buNone/>
              <a:defRPr sz="1600"/>
            </a:lvl8pPr>
            <a:lvl9pPr lvl="8" rtl="0" algn="r">
              <a:lnSpc>
                <a:spcPct val="100000"/>
              </a:lnSpc>
              <a:spcBef>
                <a:spcPts val="0"/>
              </a:spcBef>
              <a:spcAft>
                <a:spcPts val="0"/>
              </a:spcAft>
              <a:buNone/>
              <a:defRPr sz="1600"/>
            </a:lvl9pPr>
          </a:lstStyle>
          <a:p/>
        </p:txBody>
      </p:sp>
      <p:sp>
        <p:nvSpPr>
          <p:cNvPr id="331" name="Google Shape;331;p25"/>
          <p:cNvSpPr txBox="1"/>
          <p:nvPr>
            <p:ph idx="6" type="title"/>
          </p:nvPr>
        </p:nvSpPr>
        <p:spPr>
          <a:xfrm>
            <a:off x="5673620" y="3679224"/>
            <a:ext cx="2554500" cy="432000"/>
          </a:xfrm>
          <a:prstGeom prst="rect">
            <a:avLst/>
          </a:prstGeom>
          <a:noFill/>
          <a:ln>
            <a:noFill/>
          </a:ln>
        </p:spPr>
        <p:txBody>
          <a:bodyPr anchorCtr="0" anchor="ctr" bIns="0" lIns="36000" spcFirstLastPara="1" rIns="0" wrap="square" tIns="0">
            <a:noAutofit/>
          </a:bodyPr>
          <a:lstStyle>
            <a:lvl1pPr lvl="0" rtl="0">
              <a:spcBef>
                <a:spcPts val="0"/>
              </a:spcBef>
              <a:spcAft>
                <a:spcPts val="0"/>
              </a:spcAft>
              <a:buClr>
                <a:schemeClr val="dk1"/>
              </a:buClr>
              <a:buSzPts val="2400"/>
              <a:buNone/>
              <a:defRPr i="0" sz="1800">
                <a:solidFill>
                  <a:schemeClr val="accent2"/>
                </a:solidFill>
              </a:defRPr>
            </a:lvl1pPr>
            <a:lvl2pPr lvl="1" rtl="0" algn="ctr">
              <a:spcBef>
                <a:spcPts val="0"/>
              </a:spcBef>
              <a:spcAft>
                <a:spcPts val="0"/>
              </a:spcAft>
              <a:buClr>
                <a:schemeClr val="dk1"/>
              </a:buClr>
              <a:buSzPts val="2400"/>
              <a:buNone/>
              <a:defRPr sz="2400">
                <a:solidFill>
                  <a:schemeClr val="dk1"/>
                </a:solidFill>
              </a:defRPr>
            </a:lvl2pPr>
            <a:lvl3pPr lvl="2" rtl="0" algn="ctr">
              <a:spcBef>
                <a:spcPts val="0"/>
              </a:spcBef>
              <a:spcAft>
                <a:spcPts val="0"/>
              </a:spcAft>
              <a:buClr>
                <a:schemeClr val="dk1"/>
              </a:buClr>
              <a:buSzPts val="2400"/>
              <a:buNone/>
              <a:defRPr sz="2400">
                <a:solidFill>
                  <a:schemeClr val="dk1"/>
                </a:solidFill>
              </a:defRPr>
            </a:lvl3pPr>
            <a:lvl4pPr lvl="3" rtl="0" algn="ctr">
              <a:spcBef>
                <a:spcPts val="0"/>
              </a:spcBef>
              <a:spcAft>
                <a:spcPts val="0"/>
              </a:spcAft>
              <a:buClr>
                <a:schemeClr val="dk1"/>
              </a:buClr>
              <a:buSzPts val="2400"/>
              <a:buNone/>
              <a:defRPr sz="2400">
                <a:solidFill>
                  <a:schemeClr val="dk1"/>
                </a:solidFill>
              </a:defRPr>
            </a:lvl4pPr>
            <a:lvl5pPr lvl="4" rtl="0" algn="ctr">
              <a:spcBef>
                <a:spcPts val="0"/>
              </a:spcBef>
              <a:spcAft>
                <a:spcPts val="0"/>
              </a:spcAft>
              <a:buClr>
                <a:schemeClr val="dk1"/>
              </a:buClr>
              <a:buSzPts val="2400"/>
              <a:buNone/>
              <a:defRPr sz="2400">
                <a:solidFill>
                  <a:schemeClr val="dk1"/>
                </a:solidFill>
              </a:defRPr>
            </a:lvl5pPr>
            <a:lvl6pPr lvl="5" rtl="0" algn="ctr">
              <a:spcBef>
                <a:spcPts val="0"/>
              </a:spcBef>
              <a:spcAft>
                <a:spcPts val="0"/>
              </a:spcAft>
              <a:buClr>
                <a:schemeClr val="dk1"/>
              </a:buClr>
              <a:buSzPts val="2400"/>
              <a:buNone/>
              <a:defRPr sz="2400">
                <a:solidFill>
                  <a:schemeClr val="dk1"/>
                </a:solidFill>
              </a:defRPr>
            </a:lvl6pPr>
            <a:lvl7pPr lvl="6" rtl="0" algn="ctr">
              <a:spcBef>
                <a:spcPts val="0"/>
              </a:spcBef>
              <a:spcAft>
                <a:spcPts val="0"/>
              </a:spcAft>
              <a:buClr>
                <a:schemeClr val="dk1"/>
              </a:buClr>
              <a:buSzPts val="2400"/>
              <a:buNone/>
              <a:defRPr sz="2400">
                <a:solidFill>
                  <a:schemeClr val="dk1"/>
                </a:solidFill>
              </a:defRPr>
            </a:lvl7pPr>
            <a:lvl8pPr lvl="7" rtl="0" algn="ctr">
              <a:spcBef>
                <a:spcPts val="0"/>
              </a:spcBef>
              <a:spcAft>
                <a:spcPts val="0"/>
              </a:spcAft>
              <a:buClr>
                <a:schemeClr val="dk1"/>
              </a:buClr>
              <a:buSzPts val="2400"/>
              <a:buNone/>
              <a:defRPr sz="2400">
                <a:solidFill>
                  <a:schemeClr val="dk1"/>
                </a:solidFill>
              </a:defRPr>
            </a:lvl8pPr>
            <a:lvl9pPr lvl="8" rtl="0" algn="ctr">
              <a:spcBef>
                <a:spcPts val="0"/>
              </a:spcBef>
              <a:spcAft>
                <a:spcPts val="0"/>
              </a:spcAft>
              <a:buClr>
                <a:schemeClr val="dk1"/>
              </a:buClr>
              <a:buSzPts val="2400"/>
              <a:buNone/>
              <a:defRPr sz="2400">
                <a:solidFill>
                  <a:schemeClr val="dk1"/>
                </a:solidFill>
              </a:defRPr>
            </a:lvl9pPr>
          </a:lstStyle>
          <a:p/>
        </p:txBody>
      </p:sp>
      <p:sp>
        <p:nvSpPr>
          <p:cNvPr id="332" name="Google Shape;332;p25"/>
          <p:cNvSpPr txBox="1"/>
          <p:nvPr>
            <p:ph idx="7" type="subTitle"/>
          </p:nvPr>
        </p:nvSpPr>
        <p:spPr>
          <a:xfrm>
            <a:off x="5673375" y="4035022"/>
            <a:ext cx="2554500" cy="594600"/>
          </a:xfrm>
          <a:prstGeom prst="rect">
            <a:avLst/>
          </a:prstGeom>
        </p:spPr>
        <p:txBody>
          <a:bodyPr anchorCtr="0" anchor="t" bIns="91425" lIns="36000"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333" name="Google Shape;333;p25"/>
          <p:cNvSpPr txBox="1"/>
          <p:nvPr>
            <p:ph idx="8" type="title"/>
          </p:nvPr>
        </p:nvSpPr>
        <p:spPr>
          <a:xfrm>
            <a:off x="672350" y="436450"/>
            <a:ext cx="4746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ONLY_1">
    <p:spTree>
      <p:nvGrpSpPr>
        <p:cNvPr id="334" name="Shape 334"/>
        <p:cNvGrpSpPr/>
        <p:nvPr/>
      </p:nvGrpSpPr>
      <p:grpSpPr>
        <a:xfrm>
          <a:off x="0" y="0"/>
          <a:ext cx="0" cy="0"/>
          <a:chOff x="0" y="0"/>
          <a:chExt cx="0" cy="0"/>
        </a:xfrm>
      </p:grpSpPr>
      <p:grpSp>
        <p:nvGrpSpPr>
          <p:cNvPr id="335" name="Google Shape;335;p26"/>
          <p:cNvGrpSpPr/>
          <p:nvPr/>
        </p:nvGrpSpPr>
        <p:grpSpPr>
          <a:xfrm>
            <a:off x="-1006952" y="-1048004"/>
            <a:ext cx="6250236" cy="6469514"/>
            <a:chOff x="1279825" y="238125"/>
            <a:chExt cx="5060100" cy="5237625"/>
          </a:xfrm>
        </p:grpSpPr>
        <p:sp>
          <p:nvSpPr>
            <p:cNvPr id="336" name="Google Shape;336;p26"/>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6"/>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6"/>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6"/>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6"/>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 name="Google Shape;341;p26"/>
          <p:cNvSpPr txBox="1"/>
          <p:nvPr>
            <p:ph type="title"/>
          </p:nvPr>
        </p:nvSpPr>
        <p:spPr>
          <a:xfrm>
            <a:off x="672350" y="436450"/>
            <a:ext cx="4746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
        <p:nvSpPr>
          <p:cNvPr id="342" name="Google Shape;342;p26"/>
          <p:cNvSpPr txBox="1"/>
          <p:nvPr>
            <p:ph idx="2" type="title"/>
          </p:nvPr>
        </p:nvSpPr>
        <p:spPr>
          <a:xfrm>
            <a:off x="1620663" y="3659075"/>
            <a:ext cx="2390100" cy="52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43" name="Google Shape;343;p26"/>
          <p:cNvSpPr txBox="1"/>
          <p:nvPr>
            <p:ph idx="1" type="subTitle"/>
          </p:nvPr>
        </p:nvSpPr>
        <p:spPr>
          <a:xfrm>
            <a:off x="1620663" y="4162474"/>
            <a:ext cx="2390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4" name="Google Shape;344;p26"/>
          <p:cNvSpPr txBox="1"/>
          <p:nvPr>
            <p:ph idx="3" type="title"/>
          </p:nvPr>
        </p:nvSpPr>
        <p:spPr>
          <a:xfrm>
            <a:off x="5133228" y="3659075"/>
            <a:ext cx="2390100" cy="52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45" name="Google Shape;345;p26"/>
          <p:cNvSpPr txBox="1"/>
          <p:nvPr>
            <p:ph idx="4" type="subTitle"/>
          </p:nvPr>
        </p:nvSpPr>
        <p:spPr>
          <a:xfrm>
            <a:off x="5133228" y="4162474"/>
            <a:ext cx="2390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ONLY_1_2">
    <p:spTree>
      <p:nvGrpSpPr>
        <p:cNvPr id="346" name="Shape 346"/>
        <p:cNvGrpSpPr/>
        <p:nvPr/>
      </p:nvGrpSpPr>
      <p:grpSpPr>
        <a:xfrm>
          <a:off x="0" y="0"/>
          <a:ext cx="0" cy="0"/>
          <a:chOff x="0" y="0"/>
          <a:chExt cx="0" cy="0"/>
        </a:xfrm>
      </p:grpSpPr>
      <p:grpSp>
        <p:nvGrpSpPr>
          <p:cNvPr id="347" name="Google Shape;347;p27"/>
          <p:cNvGrpSpPr/>
          <p:nvPr/>
        </p:nvGrpSpPr>
        <p:grpSpPr>
          <a:xfrm rot="10800000">
            <a:off x="-2943905" y="2574771"/>
            <a:ext cx="4837456" cy="5007169"/>
            <a:chOff x="1279825" y="238125"/>
            <a:chExt cx="5060100" cy="5237625"/>
          </a:xfrm>
        </p:grpSpPr>
        <p:sp>
          <p:nvSpPr>
            <p:cNvPr id="348" name="Google Shape;348;p27"/>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7"/>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7"/>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7"/>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7"/>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27"/>
          <p:cNvGrpSpPr/>
          <p:nvPr/>
        </p:nvGrpSpPr>
        <p:grpSpPr>
          <a:xfrm rot="10800000">
            <a:off x="5709695" y="-3698604"/>
            <a:ext cx="4837456" cy="5007169"/>
            <a:chOff x="1279825" y="238125"/>
            <a:chExt cx="5060100" cy="5237625"/>
          </a:xfrm>
        </p:grpSpPr>
        <p:sp>
          <p:nvSpPr>
            <p:cNvPr id="354" name="Google Shape;354;p27"/>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7"/>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7"/>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7"/>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7"/>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27"/>
          <p:cNvGrpSpPr/>
          <p:nvPr/>
        </p:nvGrpSpPr>
        <p:grpSpPr>
          <a:xfrm rot="10800000">
            <a:off x="5657570" y="1514771"/>
            <a:ext cx="4837456" cy="5007170"/>
            <a:chOff x="1279825" y="238125"/>
            <a:chExt cx="5060100" cy="5237625"/>
          </a:xfrm>
        </p:grpSpPr>
        <p:sp>
          <p:nvSpPr>
            <p:cNvPr id="360" name="Google Shape;360;p27"/>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7"/>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7"/>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7"/>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7"/>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 name="Google Shape;365;p27"/>
          <p:cNvSpPr txBox="1"/>
          <p:nvPr>
            <p:ph type="title"/>
          </p:nvPr>
        </p:nvSpPr>
        <p:spPr>
          <a:xfrm>
            <a:off x="672350" y="436450"/>
            <a:ext cx="56529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
        <p:nvSpPr>
          <p:cNvPr id="366" name="Google Shape;366;p27"/>
          <p:cNvSpPr txBox="1"/>
          <p:nvPr>
            <p:ph idx="2" type="title"/>
          </p:nvPr>
        </p:nvSpPr>
        <p:spPr>
          <a:xfrm>
            <a:off x="1620663" y="3939900"/>
            <a:ext cx="2390100" cy="52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67" name="Google Shape;367;p27"/>
          <p:cNvSpPr txBox="1"/>
          <p:nvPr>
            <p:ph idx="1" type="subTitle"/>
          </p:nvPr>
        </p:nvSpPr>
        <p:spPr>
          <a:xfrm>
            <a:off x="1620675" y="1989213"/>
            <a:ext cx="2390100" cy="848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8" name="Google Shape;368;p27"/>
          <p:cNvSpPr txBox="1"/>
          <p:nvPr>
            <p:ph idx="3" type="title"/>
          </p:nvPr>
        </p:nvSpPr>
        <p:spPr>
          <a:xfrm>
            <a:off x="5133228" y="3939900"/>
            <a:ext cx="2390100" cy="52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69" name="Google Shape;369;p27"/>
          <p:cNvSpPr txBox="1"/>
          <p:nvPr>
            <p:ph idx="4" type="subTitle"/>
          </p:nvPr>
        </p:nvSpPr>
        <p:spPr>
          <a:xfrm>
            <a:off x="5133228" y="1989213"/>
            <a:ext cx="2390100" cy="848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3">
  <p:cSld name="CUSTOM_7">
    <p:spTree>
      <p:nvGrpSpPr>
        <p:cNvPr id="370" name="Shape 370"/>
        <p:cNvGrpSpPr/>
        <p:nvPr/>
      </p:nvGrpSpPr>
      <p:grpSpPr>
        <a:xfrm>
          <a:off x="0" y="0"/>
          <a:ext cx="0" cy="0"/>
          <a:chOff x="0" y="0"/>
          <a:chExt cx="0" cy="0"/>
        </a:xfrm>
      </p:grpSpPr>
      <p:grpSp>
        <p:nvGrpSpPr>
          <p:cNvPr id="371" name="Google Shape;371;p28"/>
          <p:cNvGrpSpPr/>
          <p:nvPr/>
        </p:nvGrpSpPr>
        <p:grpSpPr>
          <a:xfrm rot="10800000">
            <a:off x="-3479305" y="1094346"/>
            <a:ext cx="4837456" cy="5007170"/>
            <a:chOff x="1279825" y="238125"/>
            <a:chExt cx="5060100" cy="5237625"/>
          </a:xfrm>
        </p:grpSpPr>
        <p:sp>
          <p:nvSpPr>
            <p:cNvPr id="372" name="Google Shape;372;p28"/>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28"/>
          <p:cNvGrpSpPr/>
          <p:nvPr/>
        </p:nvGrpSpPr>
        <p:grpSpPr>
          <a:xfrm rot="10800000">
            <a:off x="3625470" y="-3848529"/>
            <a:ext cx="4837456" cy="5007169"/>
            <a:chOff x="1279825" y="238125"/>
            <a:chExt cx="5060100" cy="5237625"/>
          </a:xfrm>
        </p:grpSpPr>
        <p:sp>
          <p:nvSpPr>
            <p:cNvPr id="378" name="Google Shape;378;p28"/>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 name="Google Shape;383;p28"/>
          <p:cNvSpPr txBox="1"/>
          <p:nvPr>
            <p:ph type="title"/>
          </p:nvPr>
        </p:nvSpPr>
        <p:spPr>
          <a:xfrm>
            <a:off x="672350" y="436450"/>
            <a:ext cx="4746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
        <p:nvSpPr>
          <p:cNvPr id="384" name="Google Shape;384;p28"/>
          <p:cNvSpPr txBox="1"/>
          <p:nvPr>
            <p:ph idx="2" type="title"/>
          </p:nvPr>
        </p:nvSpPr>
        <p:spPr>
          <a:xfrm>
            <a:off x="1620663" y="1258525"/>
            <a:ext cx="2390100" cy="52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5" name="Google Shape;385;p28"/>
          <p:cNvSpPr txBox="1"/>
          <p:nvPr>
            <p:ph idx="1" type="subTitle"/>
          </p:nvPr>
        </p:nvSpPr>
        <p:spPr>
          <a:xfrm>
            <a:off x="1620663" y="3644199"/>
            <a:ext cx="2390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6" name="Google Shape;386;p28"/>
          <p:cNvSpPr txBox="1"/>
          <p:nvPr>
            <p:ph idx="3" type="title"/>
          </p:nvPr>
        </p:nvSpPr>
        <p:spPr>
          <a:xfrm>
            <a:off x="5133228" y="1258525"/>
            <a:ext cx="2390100" cy="52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7" name="Google Shape;387;p28"/>
          <p:cNvSpPr txBox="1"/>
          <p:nvPr>
            <p:ph idx="4" type="subTitle"/>
          </p:nvPr>
        </p:nvSpPr>
        <p:spPr>
          <a:xfrm>
            <a:off x="5133228" y="3644199"/>
            <a:ext cx="2390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88" name="Google Shape;388;p28"/>
          <p:cNvGrpSpPr/>
          <p:nvPr/>
        </p:nvGrpSpPr>
        <p:grpSpPr>
          <a:xfrm rot="10800000">
            <a:off x="6119895" y="1466796"/>
            <a:ext cx="4837456" cy="5007170"/>
            <a:chOff x="1279825" y="238125"/>
            <a:chExt cx="5060100" cy="5237625"/>
          </a:xfrm>
        </p:grpSpPr>
        <p:sp>
          <p:nvSpPr>
            <p:cNvPr id="389" name="Google Shape;389;p28"/>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6">
    <p:spTree>
      <p:nvGrpSpPr>
        <p:cNvPr id="394" name="Shape 394"/>
        <p:cNvGrpSpPr/>
        <p:nvPr/>
      </p:nvGrpSpPr>
      <p:grpSpPr>
        <a:xfrm>
          <a:off x="0" y="0"/>
          <a:ext cx="0" cy="0"/>
          <a:chOff x="0" y="0"/>
          <a:chExt cx="0" cy="0"/>
        </a:xfrm>
      </p:grpSpPr>
      <p:sp>
        <p:nvSpPr>
          <p:cNvPr id="395" name="Google Shape;395;p29"/>
          <p:cNvSpPr txBox="1"/>
          <p:nvPr>
            <p:ph hasCustomPrompt="1" type="title"/>
          </p:nvPr>
        </p:nvSpPr>
        <p:spPr>
          <a:xfrm>
            <a:off x="727050" y="1792763"/>
            <a:ext cx="4458300" cy="1132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9600"/>
              <a:buNone/>
              <a:defRPr sz="7200">
                <a:solidFill>
                  <a:schemeClr val="accent2"/>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396" name="Google Shape;396;p29"/>
          <p:cNvSpPr txBox="1"/>
          <p:nvPr>
            <p:ph idx="1" type="body"/>
          </p:nvPr>
        </p:nvSpPr>
        <p:spPr>
          <a:xfrm>
            <a:off x="727050" y="2924963"/>
            <a:ext cx="4458300" cy="496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42900" lvl="1" marL="914400" rtl="0" algn="ctr">
              <a:spcBef>
                <a:spcPts val="1600"/>
              </a:spcBef>
              <a:spcAft>
                <a:spcPts val="0"/>
              </a:spcAft>
              <a:buSzPts val="1800"/>
              <a:buChar char="○"/>
              <a:defRPr sz="1800"/>
            </a:lvl2pPr>
            <a:lvl3pPr indent="-342900" lvl="2" marL="1371600" rtl="0" algn="ctr">
              <a:spcBef>
                <a:spcPts val="1600"/>
              </a:spcBef>
              <a:spcAft>
                <a:spcPts val="0"/>
              </a:spcAft>
              <a:buSzPts val="1800"/>
              <a:buChar char="■"/>
              <a:defRPr sz="1800"/>
            </a:lvl3pPr>
            <a:lvl4pPr indent="-342900" lvl="3" marL="1828800" rtl="0" algn="ctr">
              <a:spcBef>
                <a:spcPts val="1600"/>
              </a:spcBef>
              <a:spcAft>
                <a:spcPts val="0"/>
              </a:spcAft>
              <a:buSzPts val="1800"/>
              <a:buChar char="●"/>
              <a:defRPr sz="1800"/>
            </a:lvl4pPr>
            <a:lvl5pPr indent="-342900" lvl="4" marL="2286000" rtl="0" algn="ctr">
              <a:spcBef>
                <a:spcPts val="1600"/>
              </a:spcBef>
              <a:spcAft>
                <a:spcPts val="0"/>
              </a:spcAft>
              <a:buSzPts val="1800"/>
              <a:buChar char="○"/>
              <a:defRPr sz="1800"/>
            </a:lvl5pPr>
            <a:lvl6pPr indent="-342900" lvl="5" marL="2743200" rtl="0" algn="ctr">
              <a:spcBef>
                <a:spcPts val="1600"/>
              </a:spcBef>
              <a:spcAft>
                <a:spcPts val="0"/>
              </a:spcAft>
              <a:buSzPts val="1800"/>
              <a:buChar char="■"/>
              <a:defRPr sz="1800"/>
            </a:lvl6pPr>
            <a:lvl7pPr indent="-342900" lvl="6" marL="3200400" rtl="0" algn="ctr">
              <a:spcBef>
                <a:spcPts val="1600"/>
              </a:spcBef>
              <a:spcAft>
                <a:spcPts val="0"/>
              </a:spcAft>
              <a:buSzPts val="1800"/>
              <a:buChar char="●"/>
              <a:defRPr sz="1800"/>
            </a:lvl7pPr>
            <a:lvl8pPr indent="-342900" lvl="7" marL="3657600" rtl="0" algn="ctr">
              <a:spcBef>
                <a:spcPts val="1600"/>
              </a:spcBef>
              <a:spcAft>
                <a:spcPts val="0"/>
              </a:spcAft>
              <a:buSzPts val="1800"/>
              <a:buChar char="○"/>
              <a:defRPr sz="1800"/>
            </a:lvl8pPr>
            <a:lvl9pPr indent="-342900" lvl="8" marL="4114800" rtl="0" algn="ctr">
              <a:spcBef>
                <a:spcPts val="1600"/>
              </a:spcBef>
              <a:spcAft>
                <a:spcPts val="1600"/>
              </a:spcAft>
              <a:buSzPts val="1800"/>
              <a:buChar char="■"/>
              <a:defRPr sz="1800"/>
            </a:lvl9pPr>
          </a:lstStyle>
          <a:p/>
        </p:txBody>
      </p:sp>
      <p:grpSp>
        <p:nvGrpSpPr>
          <p:cNvPr id="397" name="Google Shape;397;p29"/>
          <p:cNvGrpSpPr/>
          <p:nvPr/>
        </p:nvGrpSpPr>
        <p:grpSpPr>
          <a:xfrm rot="10800000">
            <a:off x="6682795" y="-3194329"/>
            <a:ext cx="4837456" cy="5007170"/>
            <a:chOff x="1279825" y="238125"/>
            <a:chExt cx="5060100" cy="5237625"/>
          </a:xfrm>
        </p:grpSpPr>
        <p:sp>
          <p:nvSpPr>
            <p:cNvPr id="398" name="Google Shape;398;p29"/>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9"/>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9"/>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9"/>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9"/>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29"/>
          <p:cNvGrpSpPr/>
          <p:nvPr/>
        </p:nvGrpSpPr>
        <p:grpSpPr>
          <a:xfrm rot="10800000">
            <a:off x="212108" y="-2631754"/>
            <a:ext cx="4837456" cy="5007170"/>
            <a:chOff x="1279825" y="238125"/>
            <a:chExt cx="5060100" cy="5237625"/>
          </a:xfrm>
        </p:grpSpPr>
        <p:sp>
          <p:nvSpPr>
            <p:cNvPr id="404" name="Google Shape;404;p29"/>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9"/>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9"/>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9"/>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29"/>
          <p:cNvGrpSpPr/>
          <p:nvPr/>
        </p:nvGrpSpPr>
        <p:grpSpPr>
          <a:xfrm rot="10800000">
            <a:off x="2062745" y="2665771"/>
            <a:ext cx="4837456" cy="5007169"/>
            <a:chOff x="1279825" y="238125"/>
            <a:chExt cx="5060100" cy="5237625"/>
          </a:xfrm>
        </p:grpSpPr>
        <p:sp>
          <p:nvSpPr>
            <p:cNvPr id="410" name="Google Shape;410;p29"/>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9"/>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9"/>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15" name="Shape 415"/>
        <p:cNvGrpSpPr/>
        <p:nvPr/>
      </p:nvGrpSpPr>
      <p:grpSpPr>
        <a:xfrm>
          <a:off x="0" y="0"/>
          <a:ext cx="0" cy="0"/>
          <a:chOff x="0" y="0"/>
          <a:chExt cx="0" cy="0"/>
        </a:xfrm>
      </p:grpSpPr>
      <p:grpSp>
        <p:nvGrpSpPr>
          <p:cNvPr id="416" name="Google Shape;416;p30"/>
          <p:cNvGrpSpPr/>
          <p:nvPr/>
        </p:nvGrpSpPr>
        <p:grpSpPr>
          <a:xfrm rot="10800000">
            <a:off x="6085433" y="-3416216"/>
            <a:ext cx="4837456" cy="5007169"/>
            <a:chOff x="1279825" y="238125"/>
            <a:chExt cx="5060100" cy="5237625"/>
          </a:xfrm>
        </p:grpSpPr>
        <p:sp>
          <p:nvSpPr>
            <p:cNvPr id="417" name="Google Shape;417;p30"/>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0"/>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0"/>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0"/>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30"/>
          <p:cNvGrpSpPr/>
          <p:nvPr/>
        </p:nvGrpSpPr>
        <p:grpSpPr>
          <a:xfrm rot="10800000">
            <a:off x="-2672417" y="3154859"/>
            <a:ext cx="4837456" cy="5007169"/>
            <a:chOff x="1279825" y="238125"/>
            <a:chExt cx="5060100" cy="5237625"/>
          </a:xfrm>
        </p:grpSpPr>
        <p:sp>
          <p:nvSpPr>
            <p:cNvPr id="423" name="Google Shape;423;p30"/>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0"/>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0"/>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0"/>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0"/>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 name="Google Shape;428;p30"/>
          <p:cNvGrpSpPr/>
          <p:nvPr/>
        </p:nvGrpSpPr>
        <p:grpSpPr>
          <a:xfrm rot="10800000">
            <a:off x="713233" y="-3100741"/>
            <a:ext cx="4837456" cy="5007170"/>
            <a:chOff x="1279825" y="238125"/>
            <a:chExt cx="5060100" cy="5237625"/>
          </a:xfrm>
        </p:grpSpPr>
        <p:sp>
          <p:nvSpPr>
            <p:cNvPr id="429" name="Google Shape;429;p30"/>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0"/>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0"/>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0"/>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0"/>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30"/>
          <p:cNvGrpSpPr/>
          <p:nvPr/>
        </p:nvGrpSpPr>
        <p:grpSpPr>
          <a:xfrm rot="10800000">
            <a:off x="5876908" y="1590959"/>
            <a:ext cx="4837456" cy="5007169"/>
            <a:chOff x="1279825" y="238125"/>
            <a:chExt cx="5060100" cy="5237625"/>
          </a:xfrm>
        </p:grpSpPr>
        <p:sp>
          <p:nvSpPr>
            <p:cNvPr id="435" name="Google Shape;435;p30"/>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0"/>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0"/>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0"/>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0"/>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0" name="Google Shape;440;p30"/>
          <p:cNvSpPr txBox="1"/>
          <p:nvPr>
            <p:ph hasCustomPrompt="1" type="title"/>
          </p:nvPr>
        </p:nvSpPr>
        <p:spPr>
          <a:xfrm>
            <a:off x="2772750" y="1084513"/>
            <a:ext cx="3598500" cy="74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a:solidFill>
                  <a:schemeClr val="accent2"/>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441" name="Google Shape;441;p30"/>
          <p:cNvSpPr txBox="1"/>
          <p:nvPr>
            <p:ph idx="1" type="subTitle"/>
          </p:nvPr>
        </p:nvSpPr>
        <p:spPr>
          <a:xfrm>
            <a:off x="2772750" y="1590938"/>
            <a:ext cx="3598500" cy="5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42" name="Google Shape;442;p30"/>
          <p:cNvSpPr txBox="1"/>
          <p:nvPr>
            <p:ph hasCustomPrompt="1" idx="2" type="title"/>
          </p:nvPr>
        </p:nvSpPr>
        <p:spPr>
          <a:xfrm>
            <a:off x="713225" y="2975363"/>
            <a:ext cx="3598500" cy="74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a:solidFill>
                  <a:schemeClr val="accent2"/>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443" name="Google Shape;443;p30"/>
          <p:cNvSpPr txBox="1"/>
          <p:nvPr>
            <p:ph idx="3" type="subTitle"/>
          </p:nvPr>
        </p:nvSpPr>
        <p:spPr>
          <a:xfrm>
            <a:off x="713225" y="3481788"/>
            <a:ext cx="3598500" cy="5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44" name="Google Shape;444;p30"/>
          <p:cNvSpPr txBox="1"/>
          <p:nvPr>
            <p:ph hasCustomPrompt="1" idx="4" type="title"/>
          </p:nvPr>
        </p:nvSpPr>
        <p:spPr>
          <a:xfrm>
            <a:off x="4832400" y="2975363"/>
            <a:ext cx="3598500" cy="74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a:solidFill>
                  <a:schemeClr val="accent2"/>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445" name="Google Shape;445;p30"/>
          <p:cNvSpPr txBox="1"/>
          <p:nvPr>
            <p:ph idx="5" type="subTitle"/>
          </p:nvPr>
        </p:nvSpPr>
        <p:spPr>
          <a:xfrm>
            <a:off x="4832400" y="3481788"/>
            <a:ext cx="3598500" cy="5772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4"/>
          <p:cNvSpPr txBox="1"/>
          <p:nvPr>
            <p:ph idx="1" type="body"/>
          </p:nvPr>
        </p:nvSpPr>
        <p:spPr>
          <a:xfrm>
            <a:off x="672350" y="1842400"/>
            <a:ext cx="2994300" cy="25503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600"/>
            </a:lvl1pPr>
            <a:lvl2pPr indent="-330200" lvl="1" marL="914400" rtl="0">
              <a:spcBef>
                <a:spcPts val="16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
        <p:nvSpPr>
          <p:cNvPr id="35" name="Google Shape;35;p4"/>
          <p:cNvSpPr txBox="1"/>
          <p:nvPr>
            <p:ph type="title"/>
          </p:nvPr>
        </p:nvSpPr>
        <p:spPr>
          <a:xfrm>
            <a:off x="672350" y="436450"/>
            <a:ext cx="4746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ONE_COLUMN_TEXT_1_2">
    <p:spTree>
      <p:nvGrpSpPr>
        <p:cNvPr id="446" name="Shape 446"/>
        <p:cNvGrpSpPr/>
        <p:nvPr/>
      </p:nvGrpSpPr>
      <p:grpSpPr>
        <a:xfrm>
          <a:off x="0" y="0"/>
          <a:ext cx="0" cy="0"/>
          <a:chOff x="0" y="0"/>
          <a:chExt cx="0" cy="0"/>
        </a:xfrm>
      </p:grpSpPr>
      <p:grpSp>
        <p:nvGrpSpPr>
          <p:cNvPr id="447" name="Google Shape;447;p31"/>
          <p:cNvGrpSpPr/>
          <p:nvPr/>
        </p:nvGrpSpPr>
        <p:grpSpPr>
          <a:xfrm rot="10800000">
            <a:off x="3731673" y="-433179"/>
            <a:ext cx="6250236" cy="6469514"/>
            <a:chOff x="1279825" y="238125"/>
            <a:chExt cx="5060100" cy="5237625"/>
          </a:xfrm>
        </p:grpSpPr>
        <p:sp>
          <p:nvSpPr>
            <p:cNvPr id="448" name="Google Shape;448;p31"/>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1"/>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1"/>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1"/>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1"/>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31"/>
          <p:cNvSpPr txBox="1"/>
          <p:nvPr>
            <p:ph type="title"/>
          </p:nvPr>
        </p:nvSpPr>
        <p:spPr>
          <a:xfrm>
            <a:off x="672350" y="436450"/>
            <a:ext cx="4746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ONE_COLUMN_TEXT_1_2_1">
    <p:spTree>
      <p:nvGrpSpPr>
        <p:cNvPr id="454" name="Shape 454"/>
        <p:cNvGrpSpPr/>
        <p:nvPr/>
      </p:nvGrpSpPr>
      <p:grpSpPr>
        <a:xfrm>
          <a:off x="0" y="0"/>
          <a:ext cx="0" cy="0"/>
          <a:chOff x="0" y="0"/>
          <a:chExt cx="0" cy="0"/>
        </a:xfrm>
      </p:grpSpPr>
      <p:sp>
        <p:nvSpPr>
          <p:cNvPr id="455" name="Google Shape;455;p32"/>
          <p:cNvSpPr txBox="1"/>
          <p:nvPr>
            <p:ph type="title"/>
          </p:nvPr>
        </p:nvSpPr>
        <p:spPr>
          <a:xfrm>
            <a:off x="672350" y="436450"/>
            <a:ext cx="4746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
        <p:nvSpPr>
          <p:cNvPr id="456" name="Google Shape;456;p32"/>
          <p:cNvSpPr/>
          <p:nvPr/>
        </p:nvSpPr>
        <p:spPr>
          <a:xfrm rot="10800000">
            <a:off x="7604928" y="3959700"/>
            <a:ext cx="2102148" cy="984656"/>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2"/>
          <p:cNvSpPr/>
          <p:nvPr/>
        </p:nvSpPr>
        <p:spPr>
          <a:xfrm rot="10800000">
            <a:off x="6787861" y="-106541"/>
            <a:ext cx="2013814" cy="1486676"/>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2"/>
          <p:cNvSpPr/>
          <p:nvPr/>
        </p:nvSpPr>
        <p:spPr>
          <a:xfrm>
            <a:off x="342400" y="4207711"/>
            <a:ext cx="2723023" cy="1184866"/>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2"/>
          <p:cNvSpPr/>
          <p:nvPr/>
        </p:nvSpPr>
        <p:spPr>
          <a:xfrm>
            <a:off x="-503847" y="1116225"/>
            <a:ext cx="2102148" cy="984656"/>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 1 ">
  <p:cSld name="ONE_COLUMN_TEXT_1_3">
    <p:spTree>
      <p:nvGrpSpPr>
        <p:cNvPr id="460" name="Shape 460"/>
        <p:cNvGrpSpPr/>
        <p:nvPr/>
      </p:nvGrpSpPr>
      <p:grpSpPr>
        <a:xfrm>
          <a:off x="0" y="0"/>
          <a:ext cx="0" cy="0"/>
          <a:chOff x="0" y="0"/>
          <a:chExt cx="0" cy="0"/>
        </a:xfrm>
      </p:grpSpPr>
      <p:grpSp>
        <p:nvGrpSpPr>
          <p:cNvPr id="461" name="Google Shape;461;p33"/>
          <p:cNvGrpSpPr/>
          <p:nvPr/>
        </p:nvGrpSpPr>
        <p:grpSpPr>
          <a:xfrm rot="-5400000">
            <a:off x="-1111927" y="326821"/>
            <a:ext cx="6250236" cy="6469514"/>
            <a:chOff x="1279825" y="238125"/>
            <a:chExt cx="5060100" cy="5237625"/>
          </a:xfrm>
        </p:grpSpPr>
        <p:sp>
          <p:nvSpPr>
            <p:cNvPr id="462" name="Google Shape;462;p33"/>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3"/>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3"/>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3"/>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3"/>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7" name="Google Shape;467;p33"/>
          <p:cNvSpPr txBox="1"/>
          <p:nvPr>
            <p:ph type="title"/>
          </p:nvPr>
        </p:nvSpPr>
        <p:spPr>
          <a:xfrm>
            <a:off x="672350" y="436450"/>
            <a:ext cx="4746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
        <p:nvSpPr>
          <p:cNvPr id="468" name="Google Shape;468;p33"/>
          <p:cNvSpPr txBox="1"/>
          <p:nvPr>
            <p:ph idx="2" type="title"/>
          </p:nvPr>
        </p:nvSpPr>
        <p:spPr>
          <a:xfrm>
            <a:off x="1205625" y="1763526"/>
            <a:ext cx="1941300" cy="52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69" name="Google Shape;469;p33"/>
          <p:cNvSpPr txBox="1"/>
          <p:nvPr>
            <p:ph idx="1" type="subTitle"/>
          </p:nvPr>
        </p:nvSpPr>
        <p:spPr>
          <a:xfrm>
            <a:off x="1205625" y="2190725"/>
            <a:ext cx="1941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0" name="Google Shape;470;p33"/>
          <p:cNvSpPr txBox="1"/>
          <p:nvPr>
            <p:ph idx="3" type="title"/>
          </p:nvPr>
        </p:nvSpPr>
        <p:spPr>
          <a:xfrm>
            <a:off x="3601350" y="1763526"/>
            <a:ext cx="1941300" cy="52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71" name="Google Shape;471;p33"/>
          <p:cNvSpPr txBox="1"/>
          <p:nvPr>
            <p:ph idx="4" type="subTitle"/>
          </p:nvPr>
        </p:nvSpPr>
        <p:spPr>
          <a:xfrm>
            <a:off x="3601350" y="2190725"/>
            <a:ext cx="1941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2" name="Google Shape;472;p33"/>
          <p:cNvSpPr txBox="1"/>
          <p:nvPr>
            <p:ph idx="5" type="title"/>
          </p:nvPr>
        </p:nvSpPr>
        <p:spPr>
          <a:xfrm>
            <a:off x="5997075" y="1763526"/>
            <a:ext cx="1941300" cy="52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73" name="Google Shape;473;p33"/>
          <p:cNvSpPr txBox="1"/>
          <p:nvPr>
            <p:ph idx="6" type="subTitle"/>
          </p:nvPr>
        </p:nvSpPr>
        <p:spPr>
          <a:xfrm>
            <a:off x="5997075" y="2190725"/>
            <a:ext cx="1941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4" name="Google Shape;474;p33"/>
          <p:cNvSpPr txBox="1"/>
          <p:nvPr>
            <p:ph idx="7" type="title"/>
          </p:nvPr>
        </p:nvSpPr>
        <p:spPr>
          <a:xfrm>
            <a:off x="1205625" y="3519451"/>
            <a:ext cx="1941300" cy="52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75" name="Google Shape;475;p33"/>
          <p:cNvSpPr txBox="1"/>
          <p:nvPr>
            <p:ph idx="8" type="subTitle"/>
          </p:nvPr>
        </p:nvSpPr>
        <p:spPr>
          <a:xfrm>
            <a:off x="1205625" y="3946650"/>
            <a:ext cx="1941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6" name="Google Shape;476;p33"/>
          <p:cNvSpPr txBox="1"/>
          <p:nvPr>
            <p:ph idx="9" type="title"/>
          </p:nvPr>
        </p:nvSpPr>
        <p:spPr>
          <a:xfrm>
            <a:off x="3601350" y="3519451"/>
            <a:ext cx="1941300" cy="52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77" name="Google Shape;477;p33"/>
          <p:cNvSpPr txBox="1"/>
          <p:nvPr>
            <p:ph idx="13" type="subTitle"/>
          </p:nvPr>
        </p:nvSpPr>
        <p:spPr>
          <a:xfrm>
            <a:off x="3601350" y="3946650"/>
            <a:ext cx="1941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8" name="Google Shape;478;p33"/>
          <p:cNvSpPr txBox="1"/>
          <p:nvPr>
            <p:ph idx="14" type="title"/>
          </p:nvPr>
        </p:nvSpPr>
        <p:spPr>
          <a:xfrm>
            <a:off x="5997075" y="3519451"/>
            <a:ext cx="1941300" cy="52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79" name="Google Shape;479;p33"/>
          <p:cNvSpPr txBox="1"/>
          <p:nvPr>
            <p:ph idx="15" type="subTitle"/>
          </p:nvPr>
        </p:nvSpPr>
        <p:spPr>
          <a:xfrm>
            <a:off x="5997075" y="3946650"/>
            <a:ext cx="1941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  2">
  <p:cSld name="ONE_COLUMN_TEXT_1_3_1">
    <p:spTree>
      <p:nvGrpSpPr>
        <p:cNvPr id="480" name="Shape 480"/>
        <p:cNvGrpSpPr/>
        <p:nvPr/>
      </p:nvGrpSpPr>
      <p:grpSpPr>
        <a:xfrm>
          <a:off x="0" y="0"/>
          <a:ext cx="0" cy="0"/>
          <a:chOff x="0" y="0"/>
          <a:chExt cx="0" cy="0"/>
        </a:xfrm>
      </p:grpSpPr>
      <p:sp>
        <p:nvSpPr>
          <p:cNvPr id="481" name="Google Shape;481;p34"/>
          <p:cNvSpPr txBox="1"/>
          <p:nvPr>
            <p:ph type="title"/>
          </p:nvPr>
        </p:nvSpPr>
        <p:spPr>
          <a:xfrm>
            <a:off x="672350" y="436450"/>
            <a:ext cx="4746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
        <p:nvSpPr>
          <p:cNvPr id="482" name="Google Shape;482;p34"/>
          <p:cNvSpPr txBox="1"/>
          <p:nvPr>
            <p:ph idx="2" type="title"/>
          </p:nvPr>
        </p:nvSpPr>
        <p:spPr>
          <a:xfrm>
            <a:off x="2080288" y="1105301"/>
            <a:ext cx="1941300" cy="5211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83" name="Google Shape;483;p34"/>
          <p:cNvSpPr txBox="1"/>
          <p:nvPr>
            <p:ph idx="1" type="subTitle"/>
          </p:nvPr>
        </p:nvSpPr>
        <p:spPr>
          <a:xfrm>
            <a:off x="2080288" y="1532500"/>
            <a:ext cx="19413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4" name="Google Shape;484;p34"/>
          <p:cNvSpPr txBox="1"/>
          <p:nvPr>
            <p:ph idx="3" type="title"/>
          </p:nvPr>
        </p:nvSpPr>
        <p:spPr>
          <a:xfrm>
            <a:off x="2080288" y="2236951"/>
            <a:ext cx="1941300" cy="5211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85" name="Google Shape;485;p34"/>
          <p:cNvSpPr txBox="1"/>
          <p:nvPr>
            <p:ph idx="4" type="subTitle"/>
          </p:nvPr>
        </p:nvSpPr>
        <p:spPr>
          <a:xfrm>
            <a:off x="2080288" y="2664150"/>
            <a:ext cx="19413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6" name="Google Shape;486;p34"/>
          <p:cNvSpPr txBox="1"/>
          <p:nvPr>
            <p:ph idx="5" type="title"/>
          </p:nvPr>
        </p:nvSpPr>
        <p:spPr>
          <a:xfrm>
            <a:off x="5834438" y="1105301"/>
            <a:ext cx="1941300" cy="5211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87" name="Google Shape;487;p34"/>
          <p:cNvSpPr txBox="1"/>
          <p:nvPr>
            <p:ph idx="6" type="subTitle"/>
          </p:nvPr>
        </p:nvSpPr>
        <p:spPr>
          <a:xfrm>
            <a:off x="5834438" y="1532500"/>
            <a:ext cx="19413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8" name="Google Shape;488;p34"/>
          <p:cNvSpPr txBox="1"/>
          <p:nvPr>
            <p:ph idx="7" type="title"/>
          </p:nvPr>
        </p:nvSpPr>
        <p:spPr>
          <a:xfrm>
            <a:off x="2080288" y="3368601"/>
            <a:ext cx="1941300" cy="5211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89" name="Google Shape;489;p34"/>
          <p:cNvSpPr txBox="1"/>
          <p:nvPr>
            <p:ph idx="8" type="subTitle"/>
          </p:nvPr>
        </p:nvSpPr>
        <p:spPr>
          <a:xfrm>
            <a:off x="2080288" y="3795800"/>
            <a:ext cx="19413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0" name="Google Shape;490;p34"/>
          <p:cNvSpPr txBox="1"/>
          <p:nvPr>
            <p:ph idx="9" type="title"/>
          </p:nvPr>
        </p:nvSpPr>
        <p:spPr>
          <a:xfrm>
            <a:off x="5834438" y="2236951"/>
            <a:ext cx="1941300" cy="5211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1" name="Google Shape;491;p34"/>
          <p:cNvSpPr txBox="1"/>
          <p:nvPr>
            <p:ph idx="13" type="subTitle"/>
          </p:nvPr>
        </p:nvSpPr>
        <p:spPr>
          <a:xfrm>
            <a:off x="5834438" y="2664150"/>
            <a:ext cx="19413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2" name="Google Shape;492;p34"/>
          <p:cNvSpPr txBox="1"/>
          <p:nvPr>
            <p:ph idx="14" type="title"/>
          </p:nvPr>
        </p:nvSpPr>
        <p:spPr>
          <a:xfrm>
            <a:off x="5834438" y="3368601"/>
            <a:ext cx="1941300" cy="5211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3" name="Google Shape;493;p34"/>
          <p:cNvSpPr txBox="1"/>
          <p:nvPr>
            <p:ph idx="15" type="subTitle"/>
          </p:nvPr>
        </p:nvSpPr>
        <p:spPr>
          <a:xfrm>
            <a:off x="5834438" y="3795800"/>
            <a:ext cx="19413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94" name="Google Shape;494;p34"/>
          <p:cNvGrpSpPr/>
          <p:nvPr/>
        </p:nvGrpSpPr>
        <p:grpSpPr>
          <a:xfrm rot="-2700000">
            <a:off x="-2411822" y="2547041"/>
            <a:ext cx="6250105" cy="6469379"/>
            <a:chOff x="1279825" y="238125"/>
            <a:chExt cx="5060100" cy="5237625"/>
          </a:xfrm>
        </p:grpSpPr>
        <p:sp>
          <p:nvSpPr>
            <p:cNvPr id="495" name="Google Shape;495;p34"/>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4"/>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4"/>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4"/>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4"/>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0" name="Google Shape;500;p34"/>
          <p:cNvGrpSpPr/>
          <p:nvPr/>
        </p:nvGrpSpPr>
        <p:grpSpPr>
          <a:xfrm rot="8100000">
            <a:off x="5276451" y="-3935903"/>
            <a:ext cx="6250105" cy="6469379"/>
            <a:chOff x="1279825" y="238125"/>
            <a:chExt cx="5060100" cy="5237625"/>
          </a:xfrm>
        </p:grpSpPr>
        <p:sp>
          <p:nvSpPr>
            <p:cNvPr id="501" name="Google Shape;501;p34"/>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4"/>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4"/>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4"/>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4"/>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4">
  <p:cSld name="TITLE_ONLY_1_1">
    <p:spTree>
      <p:nvGrpSpPr>
        <p:cNvPr id="506" name="Shape 506"/>
        <p:cNvGrpSpPr/>
        <p:nvPr/>
      </p:nvGrpSpPr>
      <p:grpSpPr>
        <a:xfrm>
          <a:off x="0" y="0"/>
          <a:ext cx="0" cy="0"/>
          <a:chOff x="0" y="0"/>
          <a:chExt cx="0" cy="0"/>
        </a:xfrm>
      </p:grpSpPr>
      <p:grpSp>
        <p:nvGrpSpPr>
          <p:cNvPr id="507" name="Google Shape;507;p35"/>
          <p:cNvGrpSpPr/>
          <p:nvPr/>
        </p:nvGrpSpPr>
        <p:grpSpPr>
          <a:xfrm>
            <a:off x="-1006952" y="-1048004"/>
            <a:ext cx="6250236" cy="6469514"/>
            <a:chOff x="1279825" y="238125"/>
            <a:chExt cx="5060100" cy="5237625"/>
          </a:xfrm>
        </p:grpSpPr>
        <p:sp>
          <p:nvSpPr>
            <p:cNvPr id="508" name="Google Shape;508;p35"/>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5"/>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5"/>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5"/>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5"/>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3" name="Google Shape;513;p35"/>
          <p:cNvSpPr txBox="1"/>
          <p:nvPr>
            <p:ph type="title"/>
          </p:nvPr>
        </p:nvSpPr>
        <p:spPr>
          <a:xfrm>
            <a:off x="672350" y="436450"/>
            <a:ext cx="4746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
        <p:nvSpPr>
          <p:cNvPr id="514" name="Google Shape;514;p35"/>
          <p:cNvSpPr txBox="1"/>
          <p:nvPr>
            <p:ph idx="2" type="title"/>
          </p:nvPr>
        </p:nvSpPr>
        <p:spPr>
          <a:xfrm>
            <a:off x="1620663" y="2434650"/>
            <a:ext cx="2390100" cy="52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15" name="Google Shape;515;p35"/>
          <p:cNvSpPr txBox="1"/>
          <p:nvPr>
            <p:ph idx="1" type="subTitle"/>
          </p:nvPr>
        </p:nvSpPr>
        <p:spPr>
          <a:xfrm>
            <a:off x="1620663" y="2938049"/>
            <a:ext cx="2390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6" name="Google Shape;516;p35"/>
          <p:cNvSpPr txBox="1"/>
          <p:nvPr>
            <p:ph idx="3" type="title"/>
          </p:nvPr>
        </p:nvSpPr>
        <p:spPr>
          <a:xfrm>
            <a:off x="5133228" y="2434650"/>
            <a:ext cx="2390100" cy="52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17" name="Google Shape;517;p35"/>
          <p:cNvSpPr txBox="1"/>
          <p:nvPr>
            <p:ph idx="4" type="subTitle"/>
          </p:nvPr>
        </p:nvSpPr>
        <p:spPr>
          <a:xfrm>
            <a:off x="5133228" y="2938049"/>
            <a:ext cx="2390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 3">
  <p:cSld name="ONE_COLUMN_TEXT_1_4">
    <p:spTree>
      <p:nvGrpSpPr>
        <p:cNvPr id="518" name="Shape 518"/>
        <p:cNvGrpSpPr/>
        <p:nvPr/>
      </p:nvGrpSpPr>
      <p:grpSpPr>
        <a:xfrm>
          <a:off x="0" y="0"/>
          <a:ext cx="0" cy="0"/>
          <a:chOff x="0" y="0"/>
          <a:chExt cx="0" cy="0"/>
        </a:xfrm>
      </p:grpSpPr>
      <p:grpSp>
        <p:nvGrpSpPr>
          <p:cNvPr id="519" name="Google Shape;519;p36"/>
          <p:cNvGrpSpPr/>
          <p:nvPr/>
        </p:nvGrpSpPr>
        <p:grpSpPr>
          <a:xfrm rot="10800000">
            <a:off x="3731673" y="-433179"/>
            <a:ext cx="6250236" cy="6469514"/>
            <a:chOff x="1279825" y="238125"/>
            <a:chExt cx="5060100" cy="5237625"/>
          </a:xfrm>
        </p:grpSpPr>
        <p:sp>
          <p:nvSpPr>
            <p:cNvPr id="520" name="Google Shape;520;p36"/>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6"/>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6"/>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6"/>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6"/>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 name="Google Shape;525;p36"/>
          <p:cNvSpPr txBox="1"/>
          <p:nvPr>
            <p:ph type="title"/>
          </p:nvPr>
        </p:nvSpPr>
        <p:spPr>
          <a:xfrm>
            <a:off x="672350" y="436450"/>
            <a:ext cx="4746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
        <p:nvSpPr>
          <p:cNvPr id="526" name="Google Shape;526;p36"/>
          <p:cNvSpPr txBox="1"/>
          <p:nvPr>
            <p:ph idx="2" type="title"/>
          </p:nvPr>
        </p:nvSpPr>
        <p:spPr>
          <a:xfrm>
            <a:off x="1298588" y="1836051"/>
            <a:ext cx="1941300" cy="521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527" name="Google Shape;527;p36"/>
          <p:cNvSpPr txBox="1"/>
          <p:nvPr>
            <p:ph idx="1" type="subTitle"/>
          </p:nvPr>
        </p:nvSpPr>
        <p:spPr>
          <a:xfrm>
            <a:off x="1298588" y="2263250"/>
            <a:ext cx="19413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528" name="Google Shape;528;p36"/>
          <p:cNvSpPr txBox="1"/>
          <p:nvPr>
            <p:ph idx="3" type="title"/>
          </p:nvPr>
        </p:nvSpPr>
        <p:spPr>
          <a:xfrm>
            <a:off x="5904113" y="1836051"/>
            <a:ext cx="1941300" cy="5211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529" name="Google Shape;529;p36"/>
          <p:cNvSpPr txBox="1"/>
          <p:nvPr>
            <p:ph idx="4" type="subTitle"/>
          </p:nvPr>
        </p:nvSpPr>
        <p:spPr>
          <a:xfrm>
            <a:off x="5904113" y="2263250"/>
            <a:ext cx="19413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30" name="Google Shape;530;p36"/>
          <p:cNvSpPr txBox="1"/>
          <p:nvPr>
            <p:ph idx="5" type="title"/>
          </p:nvPr>
        </p:nvSpPr>
        <p:spPr>
          <a:xfrm>
            <a:off x="1298588" y="3400501"/>
            <a:ext cx="1941300" cy="521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531" name="Google Shape;531;p36"/>
          <p:cNvSpPr txBox="1"/>
          <p:nvPr>
            <p:ph idx="6" type="subTitle"/>
          </p:nvPr>
        </p:nvSpPr>
        <p:spPr>
          <a:xfrm>
            <a:off x="1298588" y="3827700"/>
            <a:ext cx="19413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532" name="Google Shape;532;p36"/>
          <p:cNvSpPr txBox="1"/>
          <p:nvPr>
            <p:ph idx="7" type="title"/>
          </p:nvPr>
        </p:nvSpPr>
        <p:spPr>
          <a:xfrm>
            <a:off x="5904113" y="3400501"/>
            <a:ext cx="1941300" cy="5211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533" name="Google Shape;533;p36"/>
          <p:cNvSpPr txBox="1"/>
          <p:nvPr>
            <p:ph idx="8" type="subTitle"/>
          </p:nvPr>
        </p:nvSpPr>
        <p:spPr>
          <a:xfrm>
            <a:off x="5904113" y="3827700"/>
            <a:ext cx="19413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 4">
  <p:cSld name="ONE_COLUMN_TEXT_1_4_1">
    <p:spTree>
      <p:nvGrpSpPr>
        <p:cNvPr id="534" name="Shape 534"/>
        <p:cNvGrpSpPr/>
        <p:nvPr/>
      </p:nvGrpSpPr>
      <p:grpSpPr>
        <a:xfrm>
          <a:off x="0" y="0"/>
          <a:ext cx="0" cy="0"/>
          <a:chOff x="0" y="0"/>
          <a:chExt cx="0" cy="0"/>
        </a:xfrm>
      </p:grpSpPr>
      <p:grpSp>
        <p:nvGrpSpPr>
          <p:cNvPr id="535" name="Google Shape;535;p37"/>
          <p:cNvGrpSpPr/>
          <p:nvPr/>
        </p:nvGrpSpPr>
        <p:grpSpPr>
          <a:xfrm rot="10800000">
            <a:off x="-4435377" y="-4"/>
            <a:ext cx="6250236" cy="6469514"/>
            <a:chOff x="1279825" y="238125"/>
            <a:chExt cx="5060100" cy="5237625"/>
          </a:xfrm>
        </p:grpSpPr>
        <p:sp>
          <p:nvSpPr>
            <p:cNvPr id="536" name="Google Shape;536;p37"/>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7"/>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7"/>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7"/>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7"/>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1" name="Google Shape;541;p37"/>
          <p:cNvSpPr txBox="1"/>
          <p:nvPr>
            <p:ph type="title"/>
          </p:nvPr>
        </p:nvSpPr>
        <p:spPr>
          <a:xfrm>
            <a:off x="672350" y="436450"/>
            <a:ext cx="56787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
        <p:nvSpPr>
          <p:cNvPr id="542" name="Google Shape;542;p37"/>
          <p:cNvSpPr txBox="1"/>
          <p:nvPr>
            <p:ph idx="2" type="title"/>
          </p:nvPr>
        </p:nvSpPr>
        <p:spPr>
          <a:xfrm>
            <a:off x="2115313" y="1479776"/>
            <a:ext cx="1941300" cy="5211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543" name="Google Shape;543;p37"/>
          <p:cNvSpPr txBox="1"/>
          <p:nvPr>
            <p:ph idx="1" type="subTitle"/>
          </p:nvPr>
        </p:nvSpPr>
        <p:spPr>
          <a:xfrm>
            <a:off x="2115313" y="1906975"/>
            <a:ext cx="19413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544" name="Google Shape;544;p37"/>
          <p:cNvSpPr txBox="1"/>
          <p:nvPr>
            <p:ph idx="3" type="title"/>
          </p:nvPr>
        </p:nvSpPr>
        <p:spPr>
          <a:xfrm>
            <a:off x="5686888" y="1479776"/>
            <a:ext cx="1941300" cy="5211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545" name="Google Shape;545;p37"/>
          <p:cNvSpPr txBox="1"/>
          <p:nvPr>
            <p:ph idx="4" type="subTitle"/>
          </p:nvPr>
        </p:nvSpPr>
        <p:spPr>
          <a:xfrm>
            <a:off x="5686888" y="1906975"/>
            <a:ext cx="19413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46" name="Google Shape;546;p37"/>
          <p:cNvSpPr txBox="1"/>
          <p:nvPr>
            <p:ph idx="5" type="title"/>
          </p:nvPr>
        </p:nvSpPr>
        <p:spPr>
          <a:xfrm>
            <a:off x="2115313" y="3044226"/>
            <a:ext cx="1941300" cy="5211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547" name="Google Shape;547;p37"/>
          <p:cNvSpPr txBox="1"/>
          <p:nvPr>
            <p:ph idx="6" type="subTitle"/>
          </p:nvPr>
        </p:nvSpPr>
        <p:spPr>
          <a:xfrm>
            <a:off x="2115313" y="3471425"/>
            <a:ext cx="19413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548" name="Google Shape;548;p37"/>
          <p:cNvSpPr txBox="1"/>
          <p:nvPr>
            <p:ph idx="7" type="title"/>
          </p:nvPr>
        </p:nvSpPr>
        <p:spPr>
          <a:xfrm>
            <a:off x="5686888" y="3044226"/>
            <a:ext cx="1941300" cy="5211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549" name="Google Shape;549;p37"/>
          <p:cNvSpPr txBox="1"/>
          <p:nvPr>
            <p:ph idx="8" type="subTitle"/>
          </p:nvPr>
        </p:nvSpPr>
        <p:spPr>
          <a:xfrm>
            <a:off x="5686888" y="3471425"/>
            <a:ext cx="19413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550" name="Google Shape;550;p37"/>
          <p:cNvGrpSpPr/>
          <p:nvPr/>
        </p:nvGrpSpPr>
        <p:grpSpPr>
          <a:xfrm rot="10800000">
            <a:off x="6507448" y="-5334679"/>
            <a:ext cx="6250236" cy="6469514"/>
            <a:chOff x="1279825" y="238125"/>
            <a:chExt cx="5060100" cy="5237625"/>
          </a:xfrm>
        </p:grpSpPr>
        <p:sp>
          <p:nvSpPr>
            <p:cNvPr id="551" name="Google Shape;551;p37"/>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7"/>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7"/>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7"/>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7"/>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9">
    <p:spTree>
      <p:nvGrpSpPr>
        <p:cNvPr id="556" name="Shape 556"/>
        <p:cNvGrpSpPr/>
        <p:nvPr/>
      </p:nvGrpSpPr>
      <p:grpSpPr>
        <a:xfrm>
          <a:off x="0" y="0"/>
          <a:ext cx="0" cy="0"/>
          <a:chOff x="0" y="0"/>
          <a:chExt cx="0" cy="0"/>
        </a:xfrm>
      </p:grpSpPr>
      <p:sp>
        <p:nvSpPr>
          <p:cNvPr id="557" name="Google Shape;557;p38"/>
          <p:cNvSpPr txBox="1"/>
          <p:nvPr>
            <p:ph type="title"/>
          </p:nvPr>
        </p:nvSpPr>
        <p:spPr>
          <a:xfrm>
            <a:off x="3783757" y="1708300"/>
            <a:ext cx="4126800" cy="123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558" name="Google Shape;558;p38"/>
          <p:cNvSpPr txBox="1"/>
          <p:nvPr>
            <p:ph idx="1" type="subTitle"/>
          </p:nvPr>
        </p:nvSpPr>
        <p:spPr>
          <a:xfrm>
            <a:off x="3783750" y="2945801"/>
            <a:ext cx="4126800" cy="40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559" name="Google Shape;559;p38"/>
          <p:cNvSpPr txBox="1"/>
          <p:nvPr>
            <p:ph idx="2" type="title"/>
          </p:nvPr>
        </p:nvSpPr>
        <p:spPr>
          <a:xfrm>
            <a:off x="672350" y="436450"/>
            <a:ext cx="4746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4">
  <p:cSld name="CUSTOM_9_1">
    <p:spTree>
      <p:nvGrpSpPr>
        <p:cNvPr id="560" name="Shape 560"/>
        <p:cNvGrpSpPr/>
        <p:nvPr/>
      </p:nvGrpSpPr>
      <p:grpSpPr>
        <a:xfrm>
          <a:off x="0" y="0"/>
          <a:ext cx="0" cy="0"/>
          <a:chOff x="0" y="0"/>
          <a:chExt cx="0" cy="0"/>
        </a:xfrm>
      </p:grpSpPr>
      <p:sp>
        <p:nvSpPr>
          <p:cNvPr id="561" name="Google Shape;561;p39"/>
          <p:cNvSpPr txBox="1"/>
          <p:nvPr>
            <p:ph type="title"/>
          </p:nvPr>
        </p:nvSpPr>
        <p:spPr>
          <a:xfrm>
            <a:off x="672350" y="436450"/>
            <a:ext cx="4746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
        <p:nvSpPr>
          <p:cNvPr id="562" name="Google Shape;562;p39"/>
          <p:cNvSpPr txBox="1"/>
          <p:nvPr>
            <p:ph idx="2" type="title"/>
          </p:nvPr>
        </p:nvSpPr>
        <p:spPr>
          <a:xfrm>
            <a:off x="4577375" y="1895213"/>
            <a:ext cx="3831300" cy="556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563" name="Google Shape;563;p39"/>
          <p:cNvSpPr txBox="1"/>
          <p:nvPr>
            <p:ph idx="1" type="subTitle"/>
          </p:nvPr>
        </p:nvSpPr>
        <p:spPr>
          <a:xfrm>
            <a:off x="4577375" y="2451488"/>
            <a:ext cx="3831300" cy="79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564" name="Google Shape;564;p39"/>
          <p:cNvGrpSpPr/>
          <p:nvPr/>
        </p:nvGrpSpPr>
        <p:grpSpPr>
          <a:xfrm rot="10800000">
            <a:off x="5521923" y="-4920029"/>
            <a:ext cx="6250236" cy="6469514"/>
            <a:chOff x="1279825" y="238125"/>
            <a:chExt cx="5060100" cy="5237625"/>
          </a:xfrm>
        </p:grpSpPr>
        <p:sp>
          <p:nvSpPr>
            <p:cNvPr id="565" name="Google Shape;565;p39"/>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9"/>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9"/>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9"/>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9"/>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0" name="Google Shape;570;p39"/>
          <p:cNvGrpSpPr/>
          <p:nvPr/>
        </p:nvGrpSpPr>
        <p:grpSpPr>
          <a:xfrm rot="10800000">
            <a:off x="-3264052" y="2376071"/>
            <a:ext cx="6250236" cy="6469514"/>
            <a:chOff x="1279825" y="238125"/>
            <a:chExt cx="5060100" cy="5237625"/>
          </a:xfrm>
        </p:grpSpPr>
        <p:sp>
          <p:nvSpPr>
            <p:cNvPr id="571" name="Google Shape;571;p39"/>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9"/>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9"/>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9"/>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9"/>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3">
  <p:cSld name="CUSTOM_9_1_1">
    <p:spTree>
      <p:nvGrpSpPr>
        <p:cNvPr id="576" name="Shape 576"/>
        <p:cNvGrpSpPr/>
        <p:nvPr/>
      </p:nvGrpSpPr>
      <p:grpSpPr>
        <a:xfrm>
          <a:off x="0" y="0"/>
          <a:ext cx="0" cy="0"/>
          <a:chOff x="0" y="0"/>
          <a:chExt cx="0" cy="0"/>
        </a:xfrm>
      </p:grpSpPr>
      <p:grpSp>
        <p:nvGrpSpPr>
          <p:cNvPr id="577" name="Google Shape;577;p40"/>
          <p:cNvGrpSpPr/>
          <p:nvPr/>
        </p:nvGrpSpPr>
        <p:grpSpPr>
          <a:xfrm rot="10800000">
            <a:off x="3731673" y="-433179"/>
            <a:ext cx="6250236" cy="6469514"/>
            <a:chOff x="1279825" y="238125"/>
            <a:chExt cx="5060100" cy="5237625"/>
          </a:xfrm>
        </p:grpSpPr>
        <p:sp>
          <p:nvSpPr>
            <p:cNvPr id="578" name="Google Shape;578;p40"/>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0"/>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0"/>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0"/>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0"/>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3" name="Google Shape;583;p40"/>
          <p:cNvGrpSpPr/>
          <p:nvPr/>
        </p:nvGrpSpPr>
        <p:grpSpPr>
          <a:xfrm rot="10800000">
            <a:off x="-3993902" y="-3669404"/>
            <a:ext cx="6250236" cy="6469514"/>
            <a:chOff x="1279825" y="238125"/>
            <a:chExt cx="5060100" cy="5237625"/>
          </a:xfrm>
        </p:grpSpPr>
        <p:sp>
          <p:nvSpPr>
            <p:cNvPr id="584" name="Google Shape;584;p40"/>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0"/>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0"/>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0"/>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0"/>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9" name="Google Shape;589;p40"/>
          <p:cNvSpPr txBox="1"/>
          <p:nvPr>
            <p:ph type="title"/>
          </p:nvPr>
        </p:nvSpPr>
        <p:spPr>
          <a:xfrm>
            <a:off x="713225" y="1846613"/>
            <a:ext cx="3831300" cy="556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590" name="Google Shape;590;p40"/>
          <p:cNvSpPr txBox="1"/>
          <p:nvPr>
            <p:ph idx="1" type="subTitle"/>
          </p:nvPr>
        </p:nvSpPr>
        <p:spPr>
          <a:xfrm>
            <a:off x="713225" y="2402888"/>
            <a:ext cx="3831300" cy="8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91" name="Google Shape;591;p40"/>
          <p:cNvSpPr txBox="1"/>
          <p:nvPr>
            <p:ph idx="2" type="title"/>
          </p:nvPr>
        </p:nvSpPr>
        <p:spPr>
          <a:xfrm>
            <a:off x="672350" y="436450"/>
            <a:ext cx="4746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grpSp>
        <p:nvGrpSpPr>
          <p:cNvPr id="37" name="Google Shape;37;p5"/>
          <p:cNvGrpSpPr/>
          <p:nvPr/>
        </p:nvGrpSpPr>
        <p:grpSpPr>
          <a:xfrm rot="10800000">
            <a:off x="-1838342" y="-2631754"/>
            <a:ext cx="4837456" cy="5007170"/>
            <a:chOff x="1279825" y="238125"/>
            <a:chExt cx="5060100" cy="5237625"/>
          </a:xfrm>
        </p:grpSpPr>
        <p:sp>
          <p:nvSpPr>
            <p:cNvPr id="38" name="Google Shape;38;p5"/>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5"/>
          <p:cNvGrpSpPr/>
          <p:nvPr/>
        </p:nvGrpSpPr>
        <p:grpSpPr>
          <a:xfrm rot="10800000">
            <a:off x="4691720" y="2665771"/>
            <a:ext cx="4837456" cy="5007169"/>
            <a:chOff x="1279825" y="238125"/>
            <a:chExt cx="5060100" cy="5237625"/>
          </a:xfrm>
        </p:grpSpPr>
        <p:sp>
          <p:nvSpPr>
            <p:cNvPr id="44" name="Google Shape;44;p5"/>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5"/>
          <p:cNvSpPr txBox="1"/>
          <p:nvPr>
            <p:ph type="title"/>
          </p:nvPr>
        </p:nvSpPr>
        <p:spPr>
          <a:xfrm>
            <a:off x="672350" y="436450"/>
            <a:ext cx="5881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
        <p:nvSpPr>
          <p:cNvPr id="50" name="Google Shape;50;p5"/>
          <p:cNvSpPr txBox="1"/>
          <p:nvPr>
            <p:ph idx="1" type="body"/>
          </p:nvPr>
        </p:nvSpPr>
        <p:spPr>
          <a:xfrm>
            <a:off x="1019213" y="1994800"/>
            <a:ext cx="2994300" cy="25503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600"/>
            </a:lvl1pPr>
            <a:lvl2pPr indent="-330200" lvl="1" marL="914400" rtl="0">
              <a:spcBef>
                <a:spcPts val="16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
        <p:nvSpPr>
          <p:cNvPr id="51" name="Google Shape;51;p5"/>
          <p:cNvSpPr txBox="1"/>
          <p:nvPr>
            <p:ph idx="2" type="body"/>
          </p:nvPr>
        </p:nvSpPr>
        <p:spPr>
          <a:xfrm>
            <a:off x="5130488" y="1994800"/>
            <a:ext cx="2994300" cy="25503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600"/>
            </a:lvl1pPr>
            <a:lvl2pPr indent="-330200" lvl="1" marL="914400" rtl="0">
              <a:spcBef>
                <a:spcPts val="16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2">
    <p:spTree>
      <p:nvGrpSpPr>
        <p:cNvPr id="592" name="Shape 592"/>
        <p:cNvGrpSpPr/>
        <p:nvPr/>
      </p:nvGrpSpPr>
      <p:grpSpPr>
        <a:xfrm>
          <a:off x="0" y="0"/>
          <a:ext cx="0" cy="0"/>
          <a:chOff x="0" y="0"/>
          <a:chExt cx="0" cy="0"/>
        </a:xfrm>
      </p:grpSpPr>
      <p:grpSp>
        <p:nvGrpSpPr>
          <p:cNvPr id="593" name="Google Shape;593;p41"/>
          <p:cNvGrpSpPr/>
          <p:nvPr/>
        </p:nvGrpSpPr>
        <p:grpSpPr>
          <a:xfrm rot="5592968">
            <a:off x="3785047" y="-1820819"/>
            <a:ext cx="6070042" cy="6282999"/>
            <a:chOff x="1279825" y="238125"/>
            <a:chExt cx="5060100" cy="5237625"/>
          </a:xfrm>
        </p:grpSpPr>
        <p:sp>
          <p:nvSpPr>
            <p:cNvPr id="594" name="Google Shape;594;p41"/>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1"/>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1"/>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1"/>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1"/>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9" name="Google Shape;599;p41"/>
          <p:cNvSpPr txBox="1"/>
          <p:nvPr>
            <p:ph idx="1" type="body"/>
          </p:nvPr>
        </p:nvSpPr>
        <p:spPr>
          <a:xfrm>
            <a:off x="672350" y="1554675"/>
            <a:ext cx="5431200" cy="28380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600"/>
            </a:lvl1pPr>
            <a:lvl2pPr indent="-330200" lvl="1" marL="914400" rtl="0">
              <a:spcBef>
                <a:spcPts val="16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
        <p:nvSpPr>
          <p:cNvPr id="600" name="Google Shape;600;p41"/>
          <p:cNvSpPr txBox="1"/>
          <p:nvPr>
            <p:ph type="title"/>
          </p:nvPr>
        </p:nvSpPr>
        <p:spPr>
          <a:xfrm>
            <a:off x="672350" y="436450"/>
            <a:ext cx="4746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1">
    <p:spTree>
      <p:nvGrpSpPr>
        <p:cNvPr id="601" name="Shape 601"/>
        <p:cNvGrpSpPr/>
        <p:nvPr/>
      </p:nvGrpSpPr>
      <p:grpSpPr>
        <a:xfrm>
          <a:off x="0" y="0"/>
          <a:ext cx="0" cy="0"/>
          <a:chOff x="0" y="0"/>
          <a:chExt cx="0" cy="0"/>
        </a:xfrm>
      </p:grpSpPr>
      <p:sp>
        <p:nvSpPr>
          <p:cNvPr id="602" name="Google Shape;602;p42"/>
          <p:cNvSpPr txBox="1"/>
          <p:nvPr>
            <p:ph type="title"/>
          </p:nvPr>
        </p:nvSpPr>
        <p:spPr>
          <a:xfrm>
            <a:off x="672350" y="436450"/>
            <a:ext cx="5881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
        <p:nvSpPr>
          <p:cNvPr id="603" name="Google Shape;603;p42"/>
          <p:cNvSpPr txBox="1"/>
          <p:nvPr>
            <p:ph idx="1" type="body"/>
          </p:nvPr>
        </p:nvSpPr>
        <p:spPr>
          <a:xfrm>
            <a:off x="761513" y="1538450"/>
            <a:ext cx="3509700" cy="2975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3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04" name="Google Shape;604;p42"/>
          <p:cNvSpPr txBox="1"/>
          <p:nvPr>
            <p:ph idx="2" type="body"/>
          </p:nvPr>
        </p:nvSpPr>
        <p:spPr>
          <a:xfrm>
            <a:off x="4872787" y="1538450"/>
            <a:ext cx="3509700" cy="2975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sz="13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ONE_COLUMN_TEXT_2_1">
    <p:spTree>
      <p:nvGrpSpPr>
        <p:cNvPr id="605" name="Shape 605"/>
        <p:cNvGrpSpPr/>
        <p:nvPr/>
      </p:nvGrpSpPr>
      <p:grpSpPr>
        <a:xfrm>
          <a:off x="0" y="0"/>
          <a:ext cx="0" cy="0"/>
          <a:chOff x="0" y="0"/>
          <a:chExt cx="0" cy="0"/>
        </a:xfrm>
      </p:grpSpPr>
      <p:sp>
        <p:nvSpPr>
          <p:cNvPr id="606" name="Google Shape;606;p43"/>
          <p:cNvSpPr txBox="1"/>
          <p:nvPr>
            <p:ph type="title"/>
          </p:nvPr>
        </p:nvSpPr>
        <p:spPr>
          <a:xfrm>
            <a:off x="1676100" y="1095750"/>
            <a:ext cx="5791800" cy="295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800"/>
              <a:buNone/>
              <a:defRPr sz="9600">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TITLE_AND_DESCRIPTION_1">
    <p:spTree>
      <p:nvGrpSpPr>
        <p:cNvPr id="607" name="Shape 607"/>
        <p:cNvGrpSpPr/>
        <p:nvPr/>
      </p:nvGrpSpPr>
      <p:grpSpPr>
        <a:xfrm>
          <a:off x="0" y="0"/>
          <a:ext cx="0" cy="0"/>
          <a:chOff x="0" y="0"/>
          <a:chExt cx="0" cy="0"/>
        </a:xfrm>
      </p:grpSpPr>
      <p:grpSp>
        <p:nvGrpSpPr>
          <p:cNvPr id="608" name="Google Shape;608;p44"/>
          <p:cNvGrpSpPr/>
          <p:nvPr/>
        </p:nvGrpSpPr>
        <p:grpSpPr>
          <a:xfrm rot="5400000">
            <a:off x="4081780" y="-708152"/>
            <a:ext cx="6070096" cy="6283055"/>
            <a:chOff x="1279825" y="238125"/>
            <a:chExt cx="5060100" cy="5237625"/>
          </a:xfrm>
        </p:grpSpPr>
        <p:sp>
          <p:nvSpPr>
            <p:cNvPr id="609" name="Google Shape;609;p44"/>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4"/>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4"/>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4"/>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4"/>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4" name="Google Shape;614;p44"/>
          <p:cNvSpPr txBox="1"/>
          <p:nvPr>
            <p:ph idx="1" type="subTitle"/>
          </p:nvPr>
        </p:nvSpPr>
        <p:spPr>
          <a:xfrm>
            <a:off x="672350" y="1401150"/>
            <a:ext cx="3556800" cy="161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615" name="Google Shape;615;p44"/>
          <p:cNvSpPr txBox="1"/>
          <p:nvPr>
            <p:ph type="title"/>
          </p:nvPr>
        </p:nvSpPr>
        <p:spPr>
          <a:xfrm>
            <a:off x="672350" y="436450"/>
            <a:ext cx="4746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
        <p:nvSpPr>
          <p:cNvPr id="616" name="Google Shape;616;p44"/>
          <p:cNvSpPr txBox="1"/>
          <p:nvPr/>
        </p:nvSpPr>
        <p:spPr>
          <a:xfrm>
            <a:off x="672350" y="3500400"/>
            <a:ext cx="3176400" cy="1095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accent2"/>
                </a:solidFill>
                <a:latin typeface="Fira Sans Condensed"/>
                <a:ea typeface="Fira Sans Condensed"/>
                <a:cs typeface="Fira Sans Condensed"/>
                <a:sym typeface="Fira Sans Condensed"/>
              </a:rPr>
              <a:t>CREDITS: This presentation template was created by </a:t>
            </a:r>
            <a:r>
              <a:rPr lang="en" sz="1200">
                <a:solidFill>
                  <a:schemeClr val="accent2"/>
                </a:solidFill>
                <a:uFill>
                  <a:noFill/>
                </a:uFill>
                <a:latin typeface="Fira Sans Condensed"/>
                <a:ea typeface="Fira Sans Condensed"/>
                <a:cs typeface="Fira Sans Condensed"/>
                <a:sym typeface="Fira Sans Condensed"/>
                <a:hlinkClick r:id="rId2">
                  <a:extLst>
                    <a:ext uri="{A12FA001-AC4F-418D-AE19-62706E023703}">
                      <ahyp:hlinkClr val="tx"/>
                    </a:ext>
                  </a:extLst>
                </a:hlinkClick>
              </a:rPr>
              <a:t>Slidesgo</a:t>
            </a:r>
            <a:r>
              <a:rPr lang="en" sz="1200">
                <a:solidFill>
                  <a:schemeClr val="accent2"/>
                </a:solidFill>
                <a:latin typeface="Fira Sans Condensed"/>
                <a:ea typeface="Fira Sans Condensed"/>
                <a:cs typeface="Fira Sans Condensed"/>
                <a:sym typeface="Fira Sans Condensed"/>
              </a:rPr>
              <a:t>, including icons by </a:t>
            </a:r>
            <a:r>
              <a:rPr lang="en" sz="1200">
                <a:solidFill>
                  <a:schemeClr val="accent2"/>
                </a:solidFill>
                <a:uFill>
                  <a:noFill/>
                </a:uFill>
                <a:latin typeface="Fira Sans Condensed"/>
                <a:ea typeface="Fira Sans Condensed"/>
                <a:cs typeface="Fira Sans Condensed"/>
                <a:sym typeface="Fira Sans Condensed"/>
                <a:hlinkClick r:id="rId3">
                  <a:extLst>
                    <a:ext uri="{A12FA001-AC4F-418D-AE19-62706E023703}">
                      <ahyp:hlinkClr val="tx"/>
                    </a:ext>
                  </a:extLst>
                </a:hlinkClick>
              </a:rPr>
              <a:t>Flaticon</a:t>
            </a:r>
            <a:r>
              <a:rPr lang="en" sz="1200">
                <a:solidFill>
                  <a:schemeClr val="accent2"/>
                </a:solidFill>
                <a:latin typeface="Fira Sans Condensed"/>
                <a:ea typeface="Fira Sans Condensed"/>
                <a:cs typeface="Fira Sans Condensed"/>
                <a:sym typeface="Fira Sans Condensed"/>
              </a:rPr>
              <a:t>, and infographics &amp; images by </a:t>
            </a:r>
            <a:r>
              <a:rPr lang="en" sz="1200">
                <a:solidFill>
                  <a:schemeClr val="accent2"/>
                </a:solidFill>
                <a:uFill>
                  <a:noFill/>
                </a:uFill>
                <a:latin typeface="Fira Sans Condensed"/>
                <a:ea typeface="Fira Sans Condensed"/>
                <a:cs typeface="Fira Sans Condensed"/>
                <a:sym typeface="Fira Sans Condensed"/>
                <a:hlinkClick r:id="rId4">
                  <a:extLst>
                    <a:ext uri="{A12FA001-AC4F-418D-AE19-62706E023703}">
                      <ahyp:hlinkClr val="tx"/>
                    </a:ext>
                  </a:extLst>
                </a:hlinkClick>
              </a:rPr>
              <a:t>Freepik</a:t>
            </a:r>
            <a:r>
              <a:rPr lang="en" sz="1200">
                <a:solidFill>
                  <a:schemeClr val="accent2"/>
                </a:solidFill>
                <a:latin typeface="Fira Sans Condensed"/>
                <a:ea typeface="Fira Sans Condensed"/>
                <a:cs typeface="Fira Sans Condensed"/>
                <a:sym typeface="Fira Sans Condensed"/>
              </a:rPr>
              <a:t>. </a:t>
            </a:r>
            <a:endParaRPr sz="1200">
              <a:solidFill>
                <a:schemeClr val="accent2"/>
              </a:solidFill>
              <a:latin typeface="Fira Sans Condensed"/>
              <a:ea typeface="Fira Sans Condensed"/>
              <a:cs typeface="Fira Sans Condensed"/>
              <a:sym typeface="Fira Sans Condensed"/>
            </a:endParaRPr>
          </a:p>
          <a:p>
            <a:pPr indent="0" lvl="0" marL="0" rtl="0" algn="l">
              <a:lnSpc>
                <a:spcPct val="115000"/>
              </a:lnSpc>
              <a:spcBef>
                <a:spcPts val="300"/>
              </a:spcBef>
              <a:spcAft>
                <a:spcPts val="0"/>
              </a:spcAft>
              <a:buNone/>
            </a:pPr>
            <a:r>
              <a:t/>
            </a:r>
            <a:endParaRPr sz="1200">
              <a:solidFill>
                <a:schemeClr val="accent2"/>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sz="1200">
              <a:solidFill>
                <a:schemeClr val="accent2"/>
              </a:solidFill>
              <a:latin typeface="Fira Sans Condensed"/>
              <a:ea typeface="Fira Sans Condensed"/>
              <a:cs typeface="Fira Sans Condensed"/>
              <a:sym typeface="Fira Sans Condense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
    <p:spTree>
      <p:nvGrpSpPr>
        <p:cNvPr id="617" name="Shape 617"/>
        <p:cNvGrpSpPr/>
        <p:nvPr/>
      </p:nvGrpSpPr>
      <p:grpSpPr>
        <a:xfrm>
          <a:off x="0" y="0"/>
          <a:ext cx="0" cy="0"/>
          <a:chOff x="0" y="0"/>
          <a:chExt cx="0" cy="0"/>
        </a:xfrm>
      </p:grpSpPr>
      <p:grpSp>
        <p:nvGrpSpPr>
          <p:cNvPr id="618" name="Google Shape;618;p45"/>
          <p:cNvGrpSpPr/>
          <p:nvPr/>
        </p:nvGrpSpPr>
        <p:grpSpPr>
          <a:xfrm rot="10800000">
            <a:off x="4860898" y="-433179"/>
            <a:ext cx="6250236" cy="6469514"/>
            <a:chOff x="1279825" y="238125"/>
            <a:chExt cx="5060100" cy="5237625"/>
          </a:xfrm>
        </p:grpSpPr>
        <p:sp>
          <p:nvSpPr>
            <p:cNvPr id="619" name="Google Shape;619;p45"/>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5"/>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5"/>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5"/>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5"/>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4" name="Google Shape;624;p45"/>
          <p:cNvGrpSpPr/>
          <p:nvPr/>
        </p:nvGrpSpPr>
        <p:grpSpPr>
          <a:xfrm rot="10800000">
            <a:off x="-1005577" y="-3848429"/>
            <a:ext cx="6250236" cy="6469514"/>
            <a:chOff x="1279825" y="238125"/>
            <a:chExt cx="5060100" cy="5237625"/>
          </a:xfrm>
        </p:grpSpPr>
        <p:sp>
          <p:nvSpPr>
            <p:cNvPr id="625" name="Google Shape;625;p45"/>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5"/>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5"/>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5"/>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5"/>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
    <p:spTree>
      <p:nvGrpSpPr>
        <p:cNvPr id="630" name="Shape 630"/>
        <p:cNvGrpSpPr/>
        <p:nvPr/>
      </p:nvGrpSpPr>
      <p:grpSpPr>
        <a:xfrm>
          <a:off x="0" y="0"/>
          <a:ext cx="0" cy="0"/>
          <a:chOff x="0" y="0"/>
          <a:chExt cx="0" cy="0"/>
        </a:xfrm>
      </p:grpSpPr>
      <p:grpSp>
        <p:nvGrpSpPr>
          <p:cNvPr id="631" name="Google Shape;631;p46"/>
          <p:cNvGrpSpPr/>
          <p:nvPr/>
        </p:nvGrpSpPr>
        <p:grpSpPr>
          <a:xfrm rot="10800000">
            <a:off x="-4448327" y="-1507354"/>
            <a:ext cx="6250236" cy="6469514"/>
            <a:chOff x="1279825" y="238125"/>
            <a:chExt cx="5060100" cy="5237625"/>
          </a:xfrm>
        </p:grpSpPr>
        <p:sp>
          <p:nvSpPr>
            <p:cNvPr id="632" name="Google Shape;632;p46"/>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6"/>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6"/>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6"/>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6"/>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7" name="Google Shape;637;p46"/>
          <p:cNvGrpSpPr/>
          <p:nvPr/>
        </p:nvGrpSpPr>
        <p:grpSpPr>
          <a:xfrm rot="10800000">
            <a:off x="4530373" y="-5087829"/>
            <a:ext cx="6250236" cy="6469514"/>
            <a:chOff x="1279825" y="238125"/>
            <a:chExt cx="5060100" cy="5237625"/>
          </a:xfrm>
        </p:grpSpPr>
        <p:sp>
          <p:nvSpPr>
            <p:cNvPr id="638" name="Google Shape;638;p46"/>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6"/>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6"/>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6"/>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6"/>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46"/>
          <p:cNvGrpSpPr/>
          <p:nvPr/>
        </p:nvGrpSpPr>
        <p:grpSpPr>
          <a:xfrm rot="10800000">
            <a:off x="3538873" y="2238396"/>
            <a:ext cx="6250236" cy="6469514"/>
            <a:chOff x="1279825" y="238125"/>
            <a:chExt cx="5060100" cy="5237625"/>
          </a:xfrm>
        </p:grpSpPr>
        <p:sp>
          <p:nvSpPr>
            <p:cNvPr id="644" name="Google Shape;644;p46"/>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6"/>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6"/>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6"/>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6"/>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0_1_1">
    <p:spTree>
      <p:nvGrpSpPr>
        <p:cNvPr id="649" name="Shape 649"/>
        <p:cNvGrpSpPr/>
        <p:nvPr/>
      </p:nvGrpSpPr>
      <p:grpSpPr>
        <a:xfrm>
          <a:off x="0" y="0"/>
          <a:ext cx="0" cy="0"/>
          <a:chOff x="0" y="0"/>
          <a:chExt cx="0" cy="0"/>
        </a:xfrm>
      </p:grpSpPr>
      <p:grpSp>
        <p:nvGrpSpPr>
          <p:cNvPr id="650" name="Google Shape;650;p47"/>
          <p:cNvGrpSpPr/>
          <p:nvPr/>
        </p:nvGrpSpPr>
        <p:grpSpPr>
          <a:xfrm rot="10800000">
            <a:off x="-3429277" y="-3325129"/>
            <a:ext cx="6250236" cy="6469514"/>
            <a:chOff x="1279825" y="238125"/>
            <a:chExt cx="5060100" cy="5237625"/>
          </a:xfrm>
        </p:grpSpPr>
        <p:sp>
          <p:nvSpPr>
            <p:cNvPr id="651" name="Google Shape;651;p47"/>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7"/>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7"/>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7"/>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7"/>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6" name="Google Shape;656;p47"/>
          <p:cNvGrpSpPr/>
          <p:nvPr/>
        </p:nvGrpSpPr>
        <p:grpSpPr>
          <a:xfrm rot="10800000">
            <a:off x="-3580477" y="2238396"/>
            <a:ext cx="6250236" cy="6469514"/>
            <a:chOff x="1279825" y="238125"/>
            <a:chExt cx="5060100" cy="5237625"/>
          </a:xfrm>
        </p:grpSpPr>
        <p:sp>
          <p:nvSpPr>
            <p:cNvPr id="657" name="Google Shape;657;p47"/>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7"/>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7"/>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7"/>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7"/>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 name="Google Shape;662;p47"/>
          <p:cNvGrpSpPr/>
          <p:nvPr/>
        </p:nvGrpSpPr>
        <p:grpSpPr>
          <a:xfrm rot="10800000">
            <a:off x="261348" y="2844321"/>
            <a:ext cx="6250236" cy="6469514"/>
            <a:chOff x="1279825" y="238125"/>
            <a:chExt cx="5060100" cy="5237625"/>
          </a:xfrm>
        </p:grpSpPr>
        <p:sp>
          <p:nvSpPr>
            <p:cNvPr id="663" name="Google Shape;663;p47"/>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7"/>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7"/>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7"/>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7"/>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1">
  <p:cSld name="ONE_COLUMN_TEXT_3">
    <p:bg>
      <p:bgPr>
        <a:solidFill>
          <a:schemeClr val="lt2"/>
        </a:solidFill>
      </p:bgPr>
    </p:bg>
    <p:spTree>
      <p:nvGrpSpPr>
        <p:cNvPr id="668" name="Shape 668"/>
        <p:cNvGrpSpPr/>
        <p:nvPr/>
      </p:nvGrpSpPr>
      <p:grpSpPr>
        <a:xfrm>
          <a:off x="0" y="0"/>
          <a:ext cx="0" cy="0"/>
          <a:chOff x="0" y="0"/>
          <a:chExt cx="0" cy="0"/>
        </a:xfrm>
      </p:grpSpPr>
      <p:sp>
        <p:nvSpPr>
          <p:cNvPr id="669" name="Google Shape;669;p48"/>
          <p:cNvSpPr txBox="1"/>
          <p:nvPr>
            <p:ph type="ctrTitle"/>
          </p:nvPr>
        </p:nvSpPr>
        <p:spPr>
          <a:xfrm flipH="1">
            <a:off x="5981400" y="1816200"/>
            <a:ext cx="2445900" cy="9696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3000"/>
              <a:buNone/>
              <a:defRPr sz="6000">
                <a:solidFill>
                  <a:schemeClr val="lt1"/>
                </a:solidFill>
              </a:defRPr>
            </a:lvl1pPr>
            <a:lvl2pPr lvl="1" rtl="0" algn="r">
              <a:spcBef>
                <a:spcPts val="0"/>
              </a:spcBef>
              <a:spcAft>
                <a:spcPts val="0"/>
              </a:spcAft>
              <a:buClr>
                <a:schemeClr val="lt1"/>
              </a:buClr>
              <a:buSzPts val="2400"/>
              <a:buNone/>
              <a:defRPr sz="2400">
                <a:solidFill>
                  <a:schemeClr val="lt1"/>
                </a:solidFill>
              </a:defRPr>
            </a:lvl2pPr>
            <a:lvl3pPr lvl="2" rtl="0" algn="r">
              <a:spcBef>
                <a:spcPts val="0"/>
              </a:spcBef>
              <a:spcAft>
                <a:spcPts val="0"/>
              </a:spcAft>
              <a:buClr>
                <a:schemeClr val="lt1"/>
              </a:buClr>
              <a:buSzPts val="2400"/>
              <a:buNone/>
              <a:defRPr sz="2400">
                <a:solidFill>
                  <a:schemeClr val="lt1"/>
                </a:solidFill>
              </a:defRPr>
            </a:lvl3pPr>
            <a:lvl4pPr lvl="3" rtl="0" algn="r">
              <a:spcBef>
                <a:spcPts val="0"/>
              </a:spcBef>
              <a:spcAft>
                <a:spcPts val="0"/>
              </a:spcAft>
              <a:buClr>
                <a:schemeClr val="lt1"/>
              </a:buClr>
              <a:buSzPts val="2400"/>
              <a:buNone/>
              <a:defRPr sz="2400">
                <a:solidFill>
                  <a:schemeClr val="lt1"/>
                </a:solidFill>
              </a:defRPr>
            </a:lvl4pPr>
            <a:lvl5pPr lvl="4" rtl="0" algn="r">
              <a:spcBef>
                <a:spcPts val="0"/>
              </a:spcBef>
              <a:spcAft>
                <a:spcPts val="0"/>
              </a:spcAft>
              <a:buClr>
                <a:schemeClr val="lt1"/>
              </a:buClr>
              <a:buSzPts val="2400"/>
              <a:buNone/>
              <a:defRPr sz="2400">
                <a:solidFill>
                  <a:schemeClr val="lt1"/>
                </a:solidFill>
              </a:defRPr>
            </a:lvl5pPr>
            <a:lvl6pPr lvl="5" rtl="0" algn="r">
              <a:spcBef>
                <a:spcPts val="0"/>
              </a:spcBef>
              <a:spcAft>
                <a:spcPts val="0"/>
              </a:spcAft>
              <a:buClr>
                <a:schemeClr val="lt1"/>
              </a:buClr>
              <a:buSzPts val="2400"/>
              <a:buNone/>
              <a:defRPr sz="2400">
                <a:solidFill>
                  <a:schemeClr val="lt1"/>
                </a:solidFill>
              </a:defRPr>
            </a:lvl6pPr>
            <a:lvl7pPr lvl="6" rtl="0" algn="r">
              <a:spcBef>
                <a:spcPts val="0"/>
              </a:spcBef>
              <a:spcAft>
                <a:spcPts val="0"/>
              </a:spcAft>
              <a:buClr>
                <a:schemeClr val="lt1"/>
              </a:buClr>
              <a:buSzPts val="2400"/>
              <a:buNone/>
              <a:defRPr sz="2400">
                <a:solidFill>
                  <a:schemeClr val="lt1"/>
                </a:solidFill>
              </a:defRPr>
            </a:lvl7pPr>
            <a:lvl8pPr lvl="7" rtl="0" algn="r">
              <a:spcBef>
                <a:spcPts val="0"/>
              </a:spcBef>
              <a:spcAft>
                <a:spcPts val="0"/>
              </a:spcAft>
              <a:buClr>
                <a:schemeClr val="lt1"/>
              </a:buClr>
              <a:buSzPts val="2400"/>
              <a:buNone/>
              <a:defRPr sz="2400">
                <a:solidFill>
                  <a:schemeClr val="lt1"/>
                </a:solidFill>
              </a:defRPr>
            </a:lvl8pPr>
            <a:lvl9pPr lvl="8" rtl="0" algn="r">
              <a:spcBef>
                <a:spcPts val="0"/>
              </a:spcBef>
              <a:spcAft>
                <a:spcPts val="0"/>
              </a:spcAft>
              <a:buClr>
                <a:schemeClr val="lt1"/>
              </a:buClr>
              <a:buSzPts val="2400"/>
              <a:buNone/>
              <a:defRPr sz="2400">
                <a:solidFill>
                  <a:schemeClr val="lt1"/>
                </a:solidFill>
              </a:defRPr>
            </a:lvl9pPr>
          </a:lstStyle>
          <a:p/>
        </p:txBody>
      </p:sp>
      <p:sp>
        <p:nvSpPr>
          <p:cNvPr id="670" name="Google Shape;670;p48"/>
          <p:cNvSpPr txBox="1"/>
          <p:nvPr>
            <p:ph idx="1" type="subTitle"/>
          </p:nvPr>
        </p:nvSpPr>
        <p:spPr>
          <a:xfrm flipH="1">
            <a:off x="4734000" y="2670300"/>
            <a:ext cx="3693300" cy="657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600">
                <a:solidFill>
                  <a:schemeClr val="lt1"/>
                </a:solidFill>
              </a:defRPr>
            </a:lvl1pPr>
            <a:lvl2pPr lvl="1" rtl="0" algn="r">
              <a:lnSpc>
                <a:spcPct val="100000"/>
              </a:lnSpc>
              <a:spcBef>
                <a:spcPts val="1600"/>
              </a:spcBef>
              <a:spcAft>
                <a:spcPts val="0"/>
              </a:spcAft>
              <a:buNone/>
              <a:defRPr sz="1600">
                <a:solidFill>
                  <a:schemeClr val="lt1"/>
                </a:solidFill>
              </a:defRPr>
            </a:lvl2pPr>
            <a:lvl3pPr lvl="2" rtl="0" algn="r">
              <a:lnSpc>
                <a:spcPct val="100000"/>
              </a:lnSpc>
              <a:spcBef>
                <a:spcPts val="1600"/>
              </a:spcBef>
              <a:spcAft>
                <a:spcPts val="0"/>
              </a:spcAft>
              <a:buNone/>
              <a:defRPr sz="1600">
                <a:solidFill>
                  <a:schemeClr val="lt1"/>
                </a:solidFill>
              </a:defRPr>
            </a:lvl3pPr>
            <a:lvl4pPr lvl="3" rtl="0" algn="r">
              <a:lnSpc>
                <a:spcPct val="100000"/>
              </a:lnSpc>
              <a:spcBef>
                <a:spcPts val="1600"/>
              </a:spcBef>
              <a:spcAft>
                <a:spcPts val="0"/>
              </a:spcAft>
              <a:buNone/>
              <a:defRPr sz="1600">
                <a:solidFill>
                  <a:schemeClr val="lt1"/>
                </a:solidFill>
              </a:defRPr>
            </a:lvl4pPr>
            <a:lvl5pPr lvl="4" rtl="0" algn="r">
              <a:lnSpc>
                <a:spcPct val="100000"/>
              </a:lnSpc>
              <a:spcBef>
                <a:spcPts val="1600"/>
              </a:spcBef>
              <a:spcAft>
                <a:spcPts val="0"/>
              </a:spcAft>
              <a:buNone/>
              <a:defRPr sz="1600">
                <a:solidFill>
                  <a:schemeClr val="lt1"/>
                </a:solidFill>
              </a:defRPr>
            </a:lvl5pPr>
            <a:lvl6pPr lvl="5" rtl="0" algn="r">
              <a:lnSpc>
                <a:spcPct val="100000"/>
              </a:lnSpc>
              <a:spcBef>
                <a:spcPts val="1600"/>
              </a:spcBef>
              <a:spcAft>
                <a:spcPts val="0"/>
              </a:spcAft>
              <a:buNone/>
              <a:defRPr sz="1600">
                <a:solidFill>
                  <a:schemeClr val="lt1"/>
                </a:solidFill>
              </a:defRPr>
            </a:lvl6pPr>
            <a:lvl7pPr lvl="6" rtl="0" algn="r">
              <a:lnSpc>
                <a:spcPct val="100000"/>
              </a:lnSpc>
              <a:spcBef>
                <a:spcPts val="1600"/>
              </a:spcBef>
              <a:spcAft>
                <a:spcPts val="0"/>
              </a:spcAft>
              <a:buNone/>
              <a:defRPr sz="1600">
                <a:solidFill>
                  <a:schemeClr val="lt1"/>
                </a:solidFill>
              </a:defRPr>
            </a:lvl7pPr>
            <a:lvl8pPr lvl="7" rtl="0" algn="r">
              <a:lnSpc>
                <a:spcPct val="100000"/>
              </a:lnSpc>
              <a:spcBef>
                <a:spcPts val="1600"/>
              </a:spcBef>
              <a:spcAft>
                <a:spcPts val="0"/>
              </a:spcAft>
              <a:buNone/>
              <a:defRPr sz="1600">
                <a:solidFill>
                  <a:schemeClr val="lt1"/>
                </a:solidFill>
              </a:defRPr>
            </a:lvl8pPr>
            <a:lvl9pPr lvl="8" rtl="0" algn="r">
              <a:lnSpc>
                <a:spcPct val="100000"/>
              </a:lnSpc>
              <a:spcBef>
                <a:spcPts val="1600"/>
              </a:spcBef>
              <a:spcAft>
                <a:spcPts val="1600"/>
              </a:spcAft>
              <a:buNone/>
              <a:defRPr sz="1600">
                <a:solidFill>
                  <a:schemeClr val="lt1"/>
                </a:solidFill>
              </a:defRPr>
            </a:lvl9pPr>
          </a:lstStyle>
          <a:p/>
        </p:txBody>
      </p:sp>
      <p:grpSp>
        <p:nvGrpSpPr>
          <p:cNvPr id="671" name="Google Shape;671;p48"/>
          <p:cNvGrpSpPr/>
          <p:nvPr/>
        </p:nvGrpSpPr>
        <p:grpSpPr>
          <a:xfrm>
            <a:off x="423700" y="1792963"/>
            <a:ext cx="4313925" cy="3465375"/>
            <a:chOff x="1645525" y="677625"/>
            <a:chExt cx="4313925" cy="3465375"/>
          </a:xfrm>
        </p:grpSpPr>
        <p:sp>
          <p:nvSpPr>
            <p:cNvPr id="672" name="Google Shape;672;p48"/>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8"/>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8"/>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8"/>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8"/>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8"/>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8"/>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8"/>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0" name="Google Shape;680;p48"/>
          <p:cNvGrpSpPr/>
          <p:nvPr/>
        </p:nvGrpSpPr>
        <p:grpSpPr>
          <a:xfrm rot="10362564">
            <a:off x="-2743655" y="-1714491"/>
            <a:ext cx="4313859" cy="3465322"/>
            <a:chOff x="1645525" y="677625"/>
            <a:chExt cx="4313925" cy="3465375"/>
          </a:xfrm>
        </p:grpSpPr>
        <p:sp>
          <p:nvSpPr>
            <p:cNvPr id="681" name="Google Shape;681;p48"/>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8"/>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8"/>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8"/>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8"/>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8"/>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8"/>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8"/>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9" name="Google Shape;689;p48"/>
          <p:cNvGrpSpPr/>
          <p:nvPr/>
        </p:nvGrpSpPr>
        <p:grpSpPr>
          <a:xfrm rot="-7659021">
            <a:off x="8014069" y="3043962"/>
            <a:ext cx="4313635" cy="3465142"/>
            <a:chOff x="1645525" y="677625"/>
            <a:chExt cx="4313925" cy="3465375"/>
          </a:xfrm>
        </p:grpSpPr>
        <p:sp>
          <p:nvSpPr>
            <p:cNvPr id="690" name="Google Shape;690;p48"/>
            <p:cNvSpPr/>
            <p:nvPr/>
          </p:nvSpPr>
          <p:spPr>
            <a:xfrm>
              <a:off x="1645525" y="677625"/>
              <a:ext cx="4313925" cy="3465375"/>
            </a:xfrm>
            <a:custGeom>
              <a:rect b="b" l="l" r="r" t="t"/>
              <a:pathLst>
                <a:path extrusionOk="0" h="138615" w="172557">
                  <a:moveTo>
                    <a:pt x="103175" y="1"/>
                  </a:moveTo>
                  <a:cubicBezTo>
                    <a:pt x="89799" y="1"/>
                    <a:pt x="76948" y="6394"/>
                    <a:pt x="66481" y="14843"/>
                  </a:cubicBezTo>
                  <a:cubicBezTo>
                    <a:pt x="60278" y="19854"/>
                    <a:pt x="53572" y="26012"/>
                    <a:pt x="45850" y="26012"/>
                  </a:cubicBezTo>
                  <a:cubicBezTo>
                    <a:pt x="45141" y="26012"/>
                    <a:pt x="44424" y="25960"/>
                    <a:pt x="43698" y="25851"/>
                  </a:cubicBezTo>
                  <a:cubicBezTo>
                    <a:pt x="41930" y="25584"/>
                    <a:pt x="40162" y="24950"/>
                    <a:pt x="38361" y="24950"/>
                  </a:cubicBezTo>
                  <a:cubicBezTo>
                    <a:pt x="38330" y="24950"/>
                    <a:pt x="38300" y="24950"/>
                    <a:pt x="38270" y="24950"/>
                  </a:cubicBezTo>
                  <a:cubicBezTo>
                    <a:pt x="32349" y="24950"/>
                    <a:pt x="28384" y="31418"/>
                    <a:pt x="27720" y="37293"/>
                  </a:cubicBezTo>
                  <a:cubicBezTo>
                    <a:pt x="27053" y="43230"/>
                    <a:pt x="28454" y="49335"/>
                    <a:pt x="27219" y="55172"/>
                  </a:cubicBezTo>
                  <a:cubicBezTo>
                    <a:pt x="25785" y="62244"/>
                    <a:pt x="20515" y="68181"/>
                    <a:pt x="14010" y="71317"/>
                  </a:cubicBezTo>
                  <a:cubicBezTo>
                    <a:pt x="10241" y="73118"/>
                    <a:pt x="5838" y="74219"/>
                    <a:pt x="3269" y="77521"/>
                  </a:cubicBezTo>
                  <a:cubicBezTo>
                    <a:pt x="1668" y="79623"/>
                    <a:pt x="1034" y="82358"/>
                    <a:pt x="834" y="84993"/>
                  </a:cubicBezTo>
                  <a:cubicBezTo>
                    <a:pt x="0" y="95234"/>
                    <a:pt x="5004" y="105808"/>
                    <a:pt x="13476" y="111646"/>
                  </a:cubicBezTo>
                  <a:cubicBezTo>
                    <a:pt x="16545" y="113781"/>
                    <a:pt x="20081" y="115382"/>
                    <a:pt x="22449" y="118284"/>
                  </a:cubicBezTo>
                  <a:cubicBezTo>
                    <a:pt x="23817" y="119952"/>
                    <a:pt x="24684" y="121987"/>
                    <a:pt x="25752" y="123888"/>
                  </a:cubicBezTo>
                  <a:cubicBezTo>
                    <a:pt x="27586" y="127057"/>
                    <a:pt x="30055" y="129826"/>
                    <a:pt x="32990" y="132060"/>
                  </a:cubicBezTo>
                  <a:cubicBezTo>
                    <a:pt x="35525" y="133995"/>
                    <a:pt x="38427" y="135530"/>
                    <a:pt x="41463" y="136530"/>
                  </a:cubicBezTo>
                  <a:cubicBezTo>
                    <a:pt x="44332" y="137498"/>
                    <a:pt x="47801" y="137164"/>
                    <a:pt x="50536" y="138232"/>
                  </a:cubicBezTo>
                  <a:cubicBezTo>
                    <a:pt x="50919" y="138385"/>
                    <a:pt x="51289" y="138452"/>
                    <a:pt x="51649" y="138452"/>
                  </a:cubicBezTo>
                  <a:cubicBezTo>
                    <a:pt x="54267" y="138452"/>
                    <a:pt x="56388" y="134892"/>
                    <a:pt x="59643" y="134862"/>
                  </a:cubicBezTo>
                  <a:cubicBezTo>
                    <a:pt x="59665" y="134862"/>
                    <a:pt x="59686" y="134862"/>
                    <a:pt x="59708" y="134862"/>
                  </a:cubicBezTo>
                  <a:cubicBezTo>
                    <a:pt x="62860" y="134862"/>
                    <a:pt x="66977" y="136947"/>
                    <a:pt x="70272" y="136947"/>
                  </a:cubicBezTo>
                  <a:cubicBezTo>
                    <a:pt x="70703" y="136947"/>
                    <a:pt x="71119" y="136911"/>
                    <a:pt x="71518" y="136831"/>
                  </a:cubicBezTo>
                  <a:cubicBezTo>
                    <a:pt x="77131" y="135684"/>
                    <a:pt x="82660" y="135256"/>
                    <a:pt x="88166" y="135256"/>
                  </a:cubicBezTo>
                  <a:cubicBezTo>
                    <a:pt x="100756" y="135256"/>
                    <a:pt x="113225" y="137490"/>
                    <a:pt x="126290" y="138465"/>
                  </a:cubicBezTo>
                  <a:cubicBezTo>
                    <a:pt x="127349" y="138540"/>
                    <a:pt x="128429" y="138614"/>
                    <a:pt x="129504" y="138614"/>
                  </a:cubicBezTo>
                  <a:cubicBezTo>
                    <a:pt x="130833" y="138614"/>
                    <a:pt x="132156" y="138500"/>
                    <a:pt x="133429" y="138131"/>
                  </a:cubicBezTo>
                  <a:cubicBezTo>
                    <a:pt x="135330" y="137598"/>
                    <a:pt x="136998" y="136530"/>
                    <a:pt x="138666" y="135496"/>
                  </a:cubicBezTo>
                  <a:cubicBezTo>
                    <a:pt x="143469" y="132427"/>
                    <a:pt x="148306" y="129392"/>
                    <a:pt x="153109" y="126356"/>
                  </a:cubicBezTo>
                  <a:cubicBezTo>
                    <a:pt x="158980" y="122620"/>
                    <a:pt x="165018" y="118718"/>
                    <a:pt x="168620" y="112813"/>
                  </a:cubicBezTo>
                  <a:cubicBezTo>
                    <a:pt x="172223" y="106909"/>
                    <a:pt x="172557" y="98370"/>
                    <a:pt x="167420" y="93700"/>
                  </a:cubicBezTo>
                  <a:cubicBezTo>
                    <a:pt x="163884" y="90464"/>
                    <a:pt x="158713" y="89764"/>
                    <a:pt x="154677" y="87228"/>
                  </a:cubicBezTo>
                  <a:cubicBezTo>
                    <a:pt x="151141" y="84993"/>
                    <a:pt x="148573" y="81291"/>
                    <a:pt x="147705" y="77188"/>
                  </a:cubicBezTo>
                  <a:cubicBezTo>
                    <a:pt x="145704" y="67514"/>
                    <a:pt x="152976" y="57841"/>
                    <a:pt x="151375" y="48100"/>
                  </a:cubicBezTo>
                  <a:cubicBezTo>
                    <a:pt x="150974" y="45732"/>
                    <a:pt x="150007" y="43397"/>
                    <a:pt x="148273" y="41762"/>
                  </a:cubicBezTo>
                  <a:cubicBezTo>
                    <a:pt x="145776" y="39375"/>
                    <a:pt x="142330" y="38814"/>
                    <a:pt x="138776" y="38814"/>
                  </a:cubicBezTo>
                  <a:cubicBezTo>
                    <a:pt x="136917" y="38814"/>
                    <a:pt x="135027" y="38968"/>
                    <a:pt x="133228" y="39094"/>
                  </a:cubicBezTo>
                  <a:cubicBezTo>
                    <a:pt x="132574" y="39135"/>
                    <a:pt x="131902" y="39159"/>
                    <a:pt x="131224" y="39159"/>
                  </a:cubicBezTo>
                  <a:cubicBezTo>
                    <a:pt x="126434" y="39159"/>
                    <a:pt x="121288" y="37993"/>
                    <a:pt x="119419" y="33757"/>
                  </a:cubicBezTo>
                  <a:cubicBezTo>
                    <a:pt x="118618" y="31955"/>
                    <a:pt x="118618" y="29887"/>
                    <a:pt x="118885" y="27953"/>
                  </a:cubicBezTo>
                  <a:cubicBezTo>
                    <a:pt x="119719" y="21048"/>
                    <a:pt x="123321" y="13742"/>
                    <a:pt x="120186" y="7571"/>
                  </a:cubicBezTo>
                  <a:cubicBezTo>
                    <a:pt x="117551" y="2434"/>
                    <a:pt x="111246" y="400"/>
                    <a:pt x="105509" y="66"/>
                  </a:cubicBezTo>
                  <a:cubicBezTo>
                    <a:pt x="104729" y="22"/>
                    <a:pt x="103951" y="1"/>
                    <a:pt x="103175"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8"/>
            <p:cNvSpPr/>
            <p:nvPr/>
          </p:nvSpPr>
          <p:spPr>
            <a:xfrm>
              <a:off x="2162550" y="1640675"/>
              <a:ext cx="104275" cy="503275"/>
            </a:xfrm>
            <a:custGeom>
              <a:rect b="b" l="l" r="r" t="t"/>
              <a:pathLst>
                <a:path extrusionOk="0" h="20131" w="4171">
                  <a:moveTo>
                    <a:pt x="2515" y="1"/>
                  </a:moveTo>
                  <a:cubicBezTo>
                    <a:pt x="2427" y="1"/>
                    <a:pt x="2334" y="23"/>
                    <a:pt x="2235" y="72"/>
                  </a:cubicBezTo>
                  <a:cubicBezTo>
                    <a:pt x="1101" y="605"/>
                    <a:pt x="1568" y="5509"/>
                    <a:pt x="1568" y="6476"/>
                  </a:cubicBezTo>
                  <a:cubicBezTo>
                    <a:pt x="1602" y="10179"/>
                    <a:pt x="1502" y="13715"/>
                    <a:pt x="367" y="17284"/>
                  </a:cubicBezTo>
                  <a:cubicBezTo>
                    <a:pt x="201" y="17851"/>
                    <a:pt x="0" y="18451"/>
                    <a:pt x="101" y="19052"/>
                  </a:cubicBezTo>
                  <a:cubicBezTo>
                    <a:pt x="193" y="19605"/>
                    <a:pt x="654" y="20131"/>
                    <a:pt x="1196" y="20131"/>
                  </a:cubicBezTo>
                  <a:cubicBezTo>
                    <a:pt x="1242" y="20131"/>
                    <a:pt x="1288" y="20127"/>
                    <a:pt x="1335" y="20119"/>
                  </a:cubicBezTo>
                  <a:cubicBezTo>
                    <a:pt x="1935" y="19986"/>
                    <a:pt x="2235" y="19319"/>
                    <a:pt x="2402" y="18752"/>
                  </a:cubicBezTo>
                  <a:cubicBezTo>
                    <a:pt x="3603" y="14916"/>
                    <a:pt x="4170" y="10913"/>
                    <a:pt x="4103" y="6910"/>
                  </a:cubicBezTo>
                  <a:cubicBezTo>
                    <a:pt x="4072" y="6061"/>
                    <a:pt x="3952" y="1"/>
                    <a:pt x="2515"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8"/>
            <p:cNvSpPr/>
            <p:nvPr/>
          </p:nvSpPr>
          <p:spPr>
            <a:xfrm>
              <a:off x="1982425" y="2065450"/>
              <a:ext cx="124275" cy="122300"/>
            </a:xfrm>
            <a:custGeom>
              <a:rect b="b" l="l" r="r" t="t"/>
              <a:pathLst>
                <a:path extrusionOk="0" h="4892" w="4971">
                  <a:moveTo>
                    <a:pt x="3789" y="1"/>
                  </a:moveTo>
                  <a:cubicBezTo>
                    <a:pt x="3462" y="1"/>
                    <a:pt x="3155" y="151"/>
                    <a:pt x="3069" y="460"/>
                  </a:cubicBezTo>
                  <a:lnTo>
                    <a:pt x="2869" y="159"/>
                  </a:lnTo>
                  <a:cubicBezTo>
                    <a:pt x="2797" y="152"/>
                    <a:pt x="2725" y="149"/>
                    <a:pt x="2654" y="149"/>
                  </a:cubicBezTo>
                  <a:cubicBezTo>
                    <a:pt x="1694" y="149"/>
                    <a:pt x="773" y="760"/>
                    <a:pt x="401" y="1661"/>
                  </a:cubicBezTo>
                  <a:cubicBezTo>
                    <a:pt x="0" y="2595"/>
                    <a:pt x="301" y="3795"/>
                    <a:pt x="1101" y="4463"/>
                  </a:cubicBezTo>
                  <a:cubicBezTo>
                    <a:pt x="1423" y="4731"/>
                    <a:pt x="1854" y="4892"/>
                    <a:pt x="2271" y="4892"/>
                  </a:cubicBezTo>
                  <a:cubicBezTo>
                    <a:pt x="2372" y="4892"/>
                    <a:pt x="2471" y="4882"/>
                    <a:pt x="2569" y="4863"/>
                  </a:cubicBezTo>
                  <a:cubicBezTo>
                    <a:pt x="2969" y="4729"/>
                    <a:pt x="3303" y="4429"/>
                    <a:pt x="3570" y="4129"/>
                  </a:cubicBezTo>
                  <a:cubicBezTo>
                    <a:pt x="4037" y="3562"/>
                    <a:pt x="4403" y="2928"/>
                    <a:pt x="4670" y="2261"/>
                  </a:cubicBezTo>
                  <a:cubicBezTo>
                    <a:pt x="4870" y="1661"/>
                    <a:pt x="4971" y="927"/>
                    <a:pt x="4604" y="393"/>
                  </a:cubicBezTo>
                  <a:cubicBezTo>
                    <a:pt x="4426" y="134"/>
                    <a:pt x="4098" y="1"/>
                    <a:pt x="3789"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8"/>
            <p:cNvSpPr/>
            <p:nvPr/>
          </p:nvSpPr>
          <p:spPr>
            <a:xfrm>
              <a:off x="1939700" y="2254450"/>
              <a:ext cx="182000" cy="152850"/>
            </a:xfrm>
            <a:custGeom>
              <a:rect b="b" l="l" r="r" t="t"/>
              <a:pathLst>
                <a:path extrusionOk="0" h="6114" w="7280">
                  <a:moveTo>
                    <a:pt x="6468" y="0"/>
                  </a:moveTo>
                  <a:cubicBezTo>
                    <a:pt x="6199" y="0"/>
                    <a:pt x="5956" y="153"/>
                    <a:pt x="5712" y="305"/>
                  </a:cubicBezTo>
                  <a:cubicBezTo>
                    <a:pt x="4545" y="1106"/>
                    <a:pt x="3377" y="1939"/>
                    <a:pt x="2210" y="2740"/>
                  </a:cubicBezTo>
                  <a:cubicBezTo>
                    <a:pt x="1709" y="3074"/>
                    <a:pt x="1209" y="3441"/>
                    <a:pt x="842" y="3908"/>
                  </a:cubicBezTo>
                  <a:cubicBezTo>
                    <a:pt x="1" y="5076"/>
                    <a:pt x="764" y="6114"/>
                    <a:pt x="1675" y="6114"/>
                  </a:cubicBezTo>
                  <a:cubicBezTo>
                    <a:pt x="2065" y="6114"/>
                    <a:pt x="2481" y="5925"/>
                    <a:pt x="2810" y="5475"/>
                  </a:cubicBezTo>
                  <a:cubicBezTo>
                    <a:pt x="3144" y="5042"/>
                    <a:pt x="3210" y="4441"/>
                    <a:pt x="3611" y="4108"/>
                  </a:cubicBezTo>
                  <a:cubicBezTo>
                    <a:pt x="4044" y="3707"/>
                    <a:pt x="4711" y="3741"/>
                    <a:pt x="5279" y="3607"/>
                  </a:cubicBezTo>
                  <a:cubicBezTo>
                    <a:pt x="6413" y="3374"/>
                    <a:pt x="7280" y="2273"/>
                    <a:pt x="7280" y="1106"/>
                  </a:cubicBezTo>
                  <a:cubicBezTo>
                    <a:pt x="7280" y="639"/>
                    <a:pt x="7013" y="71"/>
                    <a:pt x="6546" y="5"/>
                  </a:cubicBezTo>
                  <a:cubicBezTo>
                    <a:pt x="6520" y="2"/>
                    <a:pt x="6494" y="0"/>
                    <a:pt x="6468" y="0"/>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8"/>
            <p:cNvSpPr/>
            <p:nvPr/>
          </p:nvSpPr>
          <p:spPr>
            <a:xfrm>
              <a:off x="4637250" y="704650"/>
              <a:ext cx="177225" cy="496650"/>
            </a:xfrm>
            <a:custGeom>
              <a:rect b="b" l="l" r="r" t="t"/>
              <a:pathLst>
                <a:path extrusionOk="0" h="19866" w="7089">
                  <a:moveTo>
                    <a:pt x="684" y="0"/>
                  </a:moveTo>
                  <a:cubicBezTo>
                    <a:pt x="208" y="0"/>
                    <a:pt x="0" y="382"/>
                    <a:pt x="317" y="1420"/>
                  </a:cubicBezTo>
                  <a:cubicBezTo>
                    <a:pt x="684" y="2554"/>
                    <a:pt x="2051" y="3555"/>
                    <a:pt x="2618" y="4589"/>
                  </a:cubicBezTo>
                  <a:cubicBezTo>
                    <a:pt x="3352" y="5890"/>
                    <a:pt x="3819" y="7291"/>
                    <a:pt x="4053" y="8725"/>
                  </a:cubicBezTo>
                  <a:cubicBezTo>
                    <a:pt x="4553" y="11727"/>
                    <a:pt x="4153" y="14796"/>
                    <a:pt x="3486" y="17732"/>
                  </a:cubicBezTo>
                  <a:cubicBezTo>
                    <a:pt x="3319" y="18366"/>
                    <a:pt x="3185" y="19199"/>
                    <a:pt x="3719" y="19633"/>
                  </a:cubicBezTo>
                  <a:cubicBezTo>
                    <a:pt x="3903" y="19796"/>
                    <a:pt x="4120" y="19866"/>
                    <a:pt x="4349" y="19866"/>
                  </a:cubicBezTo>
                  <a:cubicBezTo>
                    <a:pt x="4867" y="19866"/>
                    <a:pt x="5440" y="19506"/>
                    <a:pt x="5787" y="19066"/>
                  </a:cubicBezTo>
                  <a:cubicBezTo>
                    <a:pt x="6821" y="17765"/>
                    <a:pt x="6955" y="15997"/>
                    <a:pt x="7021" y="14363"/>
                  </a:cubicBezTo>
                  <a:cubicBezTo>
                    <a:pt x="7088" y="11561"/>
                    <a:pt x="6988" y="8725"/>
                    <a:pt x="6755" y="5923"/>
                  </a:cubicBezTo>
                  <a:cubicBezTo>
                    <a:pt x="6688" y="5323"/>
                    <a:pt x="6621" y="4722"/>
                    <a:pt x="6354" y="4222"/>
                  </a:cubicBezTo>
                  <a:cubicBezTo>
                    <a:pt x="6087" y="3655"/>
                    <a:pt x="5620" y="3188"/>
                    <a:pt x="5153" y="2788"/>
                  </a:cubicBezTo>
                  <a:cubicBezTo>
                    <a:pt x="4449" y="2154"/>
                    <a:pt x="1812" y="0"/>
                    <a:pt x="684" y="0"/>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8"/>
            <p:cNvSpPr/>
            <p:nvPr/>
          </p:nvSpPr>
          <p:spPr>
            <a:xfrm>
              <a:off x="4856975" y="949650"/>
              <a:ext cx="82575" cy="120400"/>
            </a:xfrm>
            <a:custGeom>
              <a:rect b="b" l="l" r="r" t="t"/>
              <a:pathLst>
                <a:path extrusionOk="0" h="4816" w="3303">
                  <a:moveTo>
                    <a:pt x="1826" y="0"/>
                  </a:moveTo>
                  <a:cubicBezTo>
                    <a:pt x="1751" y="0"/>
                    <a:pt x="1676" y="9"/>
                    <a:pt x="1602" y="26"/>
                  </a:cubicBezTo>
                  <a:cubicBezTo>
                    <a:pt x="1354" y="84"/>
                    <a:pt x="1152" y="269"/>
                    <a:pt x="1035" y="495"/>
                  </a:cubicBezTo>
                  <a:lnTo>
                    <a:pt x="1035" y="495"/>
                  </a:lnTo>
                  <a:lnTo>
                    <a:pt x="1034" y="493"/>
                  </a:lnTo>
                  <a:cubicBezTo>
                    <a:pt x="367" y="1160"/>
                    <a:pt x="0" y="2094"/>
                    <a:pt x="0" y="3028"/>
                  </a:cubicBezTo>
                  <a:cubicBezTo>
                    <a:pt x="0" y="3695"/>
                    <a:pt x="267" y="4463"/>
                    <a:pt x="901" y="4729"/>
                  </a:cubicBezTo>
                  <a:cubicBezTo>
                    <a:pt x="1044" y="4788"/>
                    <a:pt x="1196" y="4815"/>
                    <a:pt x="1349" y="4815"/>
                  </a:cubicBezTo>
                  <a:cubicBezTo>
                    <a:pt x="1801" y="4815"/>
                    <a:pt x="2261" y="4578"/>
                    <a:pt x="2536" y="4229"/>
                  </a:cubicBezTo>
                  <a:cubicBezTo>
                    <a:pt x="2936" y="3762"/>
                    <a:pt x="3103" y="3162"/>
                    <a:pt x="3203" y="2561"/>
                  </a:cubicBezTo>
                  <a:cubicBezTo>
                    <a:pt x="3303" y="1961"/>
                    <a:pt x="3303" y="1360"/>
                    <a:pt x="3036" y="827"/>
                  </a:cubicBezTo>
                  <a:cubicBezTo>
                    <a:pt x="2804" y="363"/>
                    <a:pt x="2321" y="0"/>
                    <a:pt x="1826" y="0"/>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8"/>
            <p:cNvSpPr/>
            <p:nvPr/>
          </p:nvSpPr>
          <p:spPr>
            <a:xfrm>
              <a:off x="4857800" y="1136200"/>
              <a:ext cx="190175" cy="242625"/>
            </a:xfrm>
            <a:custGeom>
              <a:rect b="b" l="l" r="r" t="t"/>
              <a:pathLst>
                <a:path extrusionOk="0" h="9705" w="7607">
                  <a:moveTo>
                    <a:pt x="3799" y="1"/>
                  </a:moveTo>
                  <a:cubicBezTo>
                    <a:pt x="2936" y="1"/>
                    <a:pt x="2110" y="392"/>
                    <a:pt x="1468" y="937"/>
                  </a:cubicBezTo>
                  <a:cubicBezTo>
                    <a:pt x="868" y="1404"/>
                    <a:pt x="368" y="2071"/>
                    <a:pt x="334" y="2838"/>
                  </a:cubicBezTo>
                  <a:cubicBezTo>
                    <a:pt x="334" y="3672"/>
                    <a:pt x="901" y="4406"/>
                    <a:pt x="935" y="5206"/>
                  </a:cubicBezTo>
                  <a:cubicBezTo>
                    <a:pt x="968" y="5974"/>
                    <a:pt x="534" y="6674"/>
                    <a:pt x="301" y="7408"/>
                  </a:cubicBezTo>
                  <a:cubicBezTo>
                    <a:pt x="34" y="8109"/>
                    <a:pt x="1" y="9043"/>
                    <a:pt x="635" y="9510"/>
                  </a:cubicBezTo>
                  <a:cubicBezTo>
                    <a:pt x="827" y="9644"/>
                    <a:pt x="1047" y="9704"/>
                    <a:pt x="1274" y="9704"/>
                  </a:cubicBezTo>
                  <a:cubicBezTo>
                    <a:pt x="1832" y="9704"/>
                    <a:pt x="2428" y="9341"/>
                    <a:pt x="2736" y="8842"/>
                  </a:cubicBezTo>
                  <a:cubicBezTo>
                    <a:pt x="3170" y="8142"/>
                    <a:pt x="3203" y="7275"/>
                    <a:pt x="3336" y="6474"/>
                  </a:cubicBezTo>
                  <a:cubicBezTo>
                    <a:pt x="3470" y="5640"/>
                    <a:pt x="3803" y="4773"/>
                    <a:pt x="4504" y="4373"/>
                  </a:cubicBezTo>
                  <a:cubicBezTo>
                    <a:pt x="4971" y="4106"/>
                    <a:pt x="5571" y="4072"/>
                    <a:pt x="6005" y="3772"/>
                  </a:cubicBezTo>
                  <a:cubicBezTo>
                    <a:pt x="7606" y="2538"/>
                    <a:pt x="5238" y="69"/>
                    <a:pt x="3904" y="3"/>
                  </a:cubicBezTo>
                  <a:cubicBezTo>
                    <a:pt x="3868" y="1"/>
                    <a:pt x="3833" y="1"/>
                    <a:pt x="3799"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8"/>
            <p:cNvSpPr/>
            <p:nvPr/>
          </p:nvSpPr>
          <p:spPr>
            <a:xfrm>
              <a:off x="5399025" y="2293875"/>
              <a:ext cx="130125" cy="360850"/>
            </a:xfrm>
            <a:custGeom>
              <a:rect b="b" l="l" r="r" t="t"/>
              <a:pathLst>
                <a:path extrusionOk="0" h="14434" w="5205">
                  <a:moveTo>
                    <a:pt x="3038" y="1"/>
                  </a:moveTo>
                  <a:cubicBezTo>
                    <a:pt x="2803" y="1"/>
                    <a:pt x="2506" y="113"/>
                    <a:pt x="2135" y="362"/>
                  </a:cubicBezTo>
                  <a:cubicBezTo>
                    <a:pt x="1168" y="1030"/>
                    <a:pt x="601" y="4199"/>
                    <a:pt x="401" y="5299"/>
                  </a:cubicBezTo>
                  <a:cubicBezTo>
                    <a:pt x="1" y="7468"/>
                    <a:pt x="134" y="9769"/>
                    <a:pt x="834" y="11904"/>
                  </a:cubicBezTo>
                  <a:cubicBezTo>
                    <a:pt x="1101" y="12638"/>
                    <a:pt x="1435" y="13405"/>
                    <a:pt x="2035" y="13905"/>
                  </a:cubicBezTo>
                  <a:cubicBezTo>
                    <a:pt x="2417" y="14223"/>
                    <a:pt x="2919" y="14433"/>
                    <a:pt x="3414" y="14433"/>
                  </a:cubicBezTo>
                  <a:cubicBezTo>
                    <a:pt x="3699" y="14433"/>
                    <a:pt x="3981" y="14364"/>
                    <a:pt x="4237" y="14206"/>
                  </a:cubicBezTo>
                  <a:cubicBezTo>
                    <a:pt x="5204" y="13639"/>
                    <a:pt x="5138" y="12171"/>
                    <a:pt x="4637" y="11170"/>
                  </a:cubicBezTo>
                  <a:cubicBezTo>
                    <a:pt x="4137" y="10136"/>
                    <a:pt x="3336" y="9269"/>
                    <a:pt x="3036" y="8168"/>
                  </a:cubicBezTo>
                  <a:cubicBezTo>
                    <a:pt x="2799" y="7307"/>
                    <a:pt x="4939" y="1"/>
                    <a:pt x="3038" y="1"/>
                  </a:cubicBezTo>
                  <a:close/>
                </a:path>
              </a:pathLst>
            </a:custGeom>
            <a:solidFill>
              <a:srgbClr val="9EC5F3">
                <a:alpha val="29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6"/>
          <p:cNvSpPr txBox="1"/>
          <p:nvPr>
            <p:ph type="title"/>
          </p:nvPr>
        </p:nvSpPr>
        <p:spPr>
          <a:xfrm>
            <a:off x="672350" y="436450"/>
            <a:ext cx="4746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grpSp>
        <p:nvGrpSpPr>
          <p:cNvPr id="54" name="Google Shape;54;p6"/>
          <p:cNvGrpSpPr/>
          <p:nvPr/>
        </p:nvGrpSpPr>
        <p:grpSpPr>
          <a:xfrm rot="10800000">
            <a:off x="4917620" y="2571996"/>
            <a:ext cx="4837456" cy="5007169"/>
            <a:chOff x="1279825" y="238125"/>
            <a:chExt cx="5060100" cy="5237625"/>
          </a:xfrm>
        </p:grpSpPr>
        <p:sp>
          <p:nvSpPr>
            <p:cNvPr id="55" name="Google Shape;55;p6"/>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6"/>
          <p:cNvGrpSpPr/>
          <p:nvPr/>
        </p:nvGrpSpPr>
        <p:grpSpPr>
          <a:xfrm rot="10800000">
            <a:off x="-3607280" y="1558721"/>
            <a:ext cx="4837456" cy="5007169"/>
            <a:chOff x="1279825" y="238125"/>
            <a:chExt cx="5060100" cy="5237625"/>
          </a:xfrm>
        </p:grpSpPr>
        <p:sp>
          <p:nvSpPr>
            <p:cNvPr id="61" name="Google Shape;61;p6"/>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6"/>
          <p:cNvGrpSpPr/>
          <p:nvPr/>
        </p:nvGrpSpPr>
        <p:grpSpPr>
          <a:xfrm rot="10800000">
            <a:off x="4592245" y="-3998029"/>
            <a:ext cx="4837456" cy="5007169"/>
            <a:chOff x="1279825" y="238125"/>
            <a:chExt cx="5060100" cy="5237625"/>
          </a:xfrm>
        </p:grpSpPr>
        <p:sp>
          <p:nvSpPr>
            <p:cNvPr id="67" name="Google Shape;67;p6"/>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2" name="Shape 72"/>
        <p:cNvGrpSpPr/>
        <p:nvPr/>
      </p:nvGrpSpPr>
      <p:grpSpPr>
        <a:xfrm>
          <a:off x="0" y="0"/>
          <a:ext cx="0" cy="0"/>
          <a:chOff x="0" y="0"/>
          <a:chExt cx="0" cy="0"/>
        </a:xfrm>
      </p:grpSpPr>
      <p:grpSp>
        <p:nvGrpSpPr>
          <p:cNvPr id="73" name="Google Shape;73;p7"/>
          <p:cNvGrpSpPr/>
          <p:nvPr/>
        </p:nvGrpSpPr>
        <p:grpSpPr>
          <a:xfrm>
            <a:off x="-204014" y="-846158"/>
            <a:ext cx="6070096" cy="6283055"/>
            <a:chOff x="1279825" y="238125"/>
            <a:chExt cx="5060100" cy="5237625"/>
          </a:xfrm>
        </p:grpSpPr>
        <p:sp>
          <p:nvSpPr>
            <p:cNvPr id="74" name="Google Shape;74;p7"/>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7"/>
          <p:cNvSpPr txBox="1"/>
          <p:nvPr>
            <p:ph idx="1" type="body"/>
          </p:nvPr>
        </p:nvSpPr>
        <p:spPr>
          <a:xfrm>
            <a:off x="672350" y="1842400"/>
            <a:ext cx="2994300" cy="25503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600"/>
            </a:lvl1pPr>
            <a:lvl2pPr indent="-330200" lvl="1" marL="914400" rtl="0">
              <a:spcBef>
                <a:spcPts val="16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
        <p:nvSpPr>
          <p:cNvPr id="80" name="Google Shape;80;p7"/>
          <p:cNvSpPr txBox="1"/>
          <p:nvPr>
            <p:ph type="title"/>
          </p:nvPr>
        </p:nvSpPr>
        <p:spPr>
          <a:xfrm>
            <a:off x="672350" y="436450"/>
            <a:ext cx="4746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1" name="Shape 81"/>
        <p:cNvGrpSpPr/>
        <p:nvPr/>
      </p:nvGrpSpPr>
      <p:grpSpPr>
        <a:xfrm>
          <a:off x="0" y="0"/>
          <a:ext cx="0" cy="0"/>
          <a:chOff x="0" y="0"/>
          <a:chExt cx="0" cy="0"/>
        </a:xfrm>
      </p:grpSpPr>
      <p:sp>
        <p:nvSpPr>
          <p:cNvPr id="82" name="Google Shape;82;p8"/>
          <p:cNvSpPr txBox="1"/>
          <p:nvPr>
            <p:ph type="title"/>
          </p:nvPr>
        </p:nvSpPr>
        <p:spPr>
          <a:xfrm>
            <a:off x="5106225" y="526350"/>
            <a:ext cx="31863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grpSp>
        <p:nvGrpSpPr>
          <p:cNvPr id="84" name="Google Shape;84;p9"/>
          <p:cNvGrpSpPr/>
          <p:nvPr/>
        </p:nvGrpSpPr>
        <p:grpSpPr>
          <a:xfrm rot="-5400000">
            <a:off x="-1541570" y="146598"/>
            <a:ext cx="6070096" cy="6283055"/>
            <a:chOff x="1279825" y="238125"/>
            <a:chExt cx="5060100" cy="5237625"/>
          </a:xfrm>
        </p:grpSpPr>
        <p:sp>
          <p:nvSpPr>
            <p:cNvPr id="85" name="Google Shape;85;p9"/>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9"/>
          <p:cNvSpPr/>
          <p:nvPr/>
        </p:nvSpPr>
        <p:spPr>
          <a:xfrm>
            <a:off x="4572000" y="1432775"/>
            <a:ext cx="4572000" cy="3710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txBox="1"/>
          <p:nvPr>
            <p:ph idx="1" type="subTitle"/>
          </p:nvPr>
        </p:nvSpPr>
        <p:spPr>
          <a:xfrm>
            <a:off x="672350" y="1269850"/>
            <a:ext cx="2941800" cy="112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92" name="Google Shape;92;p9"/>
          <p:cNvSpPr txBox="1"/>
          <p:nvPr>
            <p:ph idx="2" type="body"/>
          </p:nvPr>
        </p:nvSpPr>
        <p:spPr>
          <a:xfrm>
            <a:off x="5114850" y="1947725"/>
            <a:ext cx="3333900" cy="2680800"/>
          </a:xfrm>
          <a:prstGeom prst="rect">
            <a:avLst/>
          </a:prstGeom>
        </p:spPr>
        <p:txBody>
          <a:bodyPr anchorCtr="0" anchor="ctr" bIns="91425" lIns="91425" spcFirstLastPara="1" rIns="91425" wrap="square" tIns="91425">
            <a:noAutofit/>
          </a:bodyPr>
          <a:lstStyle>
            <a:lvl1pPr indent="-330200" lvl="0" marL="457200" rtl="0">
              <a:spcBef>
                <a:spcPts val="0"/>
              </a:spcBef>
              <a:spcAft>
                <a:spcPts val="0"/>
              </a:spcAft>
              <a:buClr>
                <a:schemeClr val="lt1"/>
              </a:buClr>
              <a:buSzPts val="1600"/>
              <a:buChar char="●"/>
              <a:defRPr sz="1600">
                <a:solidFill>
                  <a:schemeClr val="lt1"/>
                </a:solidFill>
              </a:defRPr>
            </a:lvl1pPr>
            <a:lvl2pPr indent="-330200" lvl="1" marL="914400" rtl="0">
              <a:spcBef>
                <a:spcPts val="1600"/>
              </a:spcBef>
              <a:spcAft>
                <a:spcPts val="0"/>
              </a:spcAft>
              <a:buClr>
                <a:schemeClr val="lt1"/>
              </a:buClr>
              <a:buSzPts val="1600"/>
              <a:buChar char="○"/>
              <a:defRPr sz="1600">
                <a:solidFill>
                  <a:schemeClr val="lt1"/>
                </a:solidFill>
              </a:defRPr>
            </a:lvl2pPr>
            <a:lvl3pPr indent="-330200" lvl="2" marL="1371600" rtl="0">
              <a:spcBef>
                <a:spcPts val="1600"/>
              </a:spcBef>
              <a:spcAft>
                <a:spcPts val="0"/>
              </a:spcAft>
              <a:buClr>
                <a:schemeClr val="lt1"/>
              </a:buClr>
              <a:buSzPts val="1600"/>
              <a:buChar char="■"/>
              <a:defRPr sz="1600">
                <a:solidFill>
                  <a:schemeClr val="lt1"/>
                </a:solidFill>
              </a:defRPr>
            </a:lvl3pPr>
            <a:lvl4pPr indent="-330200" lvl="3" marL="1828800" rtl="0">
              <a:spcBef>
                <a:spcPts val="1600"/>
              </a:spcBef>
              <a:spcAft>
                <a:spcPts val="0"/>
              </a:spcAft>
              <a:buClr>
                <a:schemeClr val="lt1"/>
              </a:buClr>
              <a:buSzPts val="1600"/>
              <a:buChar char="●"/>
              <a:defRPr sz="1600">
                <a:solidFill>
                  <a:schemeClr val="lt1"/>
                </a:solidFill>
              </a:defRPr>
            </a:lvl4pPr>
            <a:lvl5pPr indent="-330200" lvl="4" marL="2286000" rtl="0">
              <a:spcBef>
                <a:spcPts val="1600"/>
              </a:spcBef>
              <a:spcAft>
                <a:spcPts val="0"/>
              </a:spcAft>
              <a:buClr>
                <a:schemeClr val="lt1"/>
              </a:buClr>
              <a:buSzPts val="1600"/>
              <a:buChar char="○"/>
              <a:defRPr sz="1600">
                <a:solidFill>
                  <a:schemeClr val="lt1"/>
                </a:solidFill>
              </a:defRPr>
            </a:lvl5pPr>
            <a:lvl6pPr indent="-330200" lvl="5" marL="2743200" rtl="0">
              <a:spcBef>
                <a:spcPts val="1600"/>
              </a:spcBef>
              <a:spcAft>
                <a:spcPts val="0"/>
              </a:spcAft>
              <a:buClr>
                <a:schemeClr val="lt1"/>
              </a:buClr>
              <a:buSzPts val="1600"/>
              <a:buChar char="■"/>
              <a:defRPr sz="1600">
                <a:solidFill>
                  <a:schemeClr val="lt1"/>
                </a:solidFill>
              </a:defRPr>
            </a:lvl6pPr>
            <a:lvl7pPr indent="-330200" lvl="6" marL="3200400" rtl="0">
              <a:spcBef>
                <a:spcPts val="1600"/>
              </a:spcBef>
              <a:spcAft>
                <a:spcPts val="0"/>
              </a:spcAft>
              <a:buClr>
                <a:schemeClr val="lt1"/>
              </a:buClr>
              <a:buSzPts val="1600"/>
              <a:buChar char="●"/>
              <a:defRPr sz="1600">
                <a:solidFill>
                  <a:schemeClr val="lt1"/>
                </a:solidFill>
              </a:defRPr>
            </a:lvl7pPr>
            <a:lvl8pPr indent="-330200" lvl="7" marL="3657600" rtl="0">
              <a:spcBef>
                <a:spcPts val="1600"/>
              </a:spcBef>
              <a:spcAft>
                <a:spcPts val="0"/>
              </a:spcAft>
              <a:buClr>
                <a:schemeClr val="lt1"/>
              </a:buClr>
              <a:buSzPts val="1600"/>
              <a:buChar char="○"/>
              <a:defRPr sz="1600">
                <a:solidFill>
                  <a:schemeClr val="lt1"/>
                </a:solidFill>
              </a:defRPr>
            </a:lvl8pPr>
            <a:lvl9pPr indent="-330200" lvl="8" marL="4114800" rtl="0">
              <a:spcBef>
                <a:spcPts val="1600"/>
              </a:spcBef>
              <a:spcAft>
                <a:spcPts val="1600"/>
              </a:spcAft>
              <a:buClr>
                <a:schemeClr val="lt1"/>
              </a:buClr>
              <a:buSzPts val="1600"/>
              <a:buChar char="■"/>
              <a:defRPr sz="1600">
                <a:solidFill>
                  <a:schemeClr val="lt1"/>
                </a:solidFill>
              </a:defRPr>
            </a:lvl9pPr>
          </a:lstStyle>
          <a:p/>
        </p:txBody>
      </p:sp>
      <p:sp>
        <p:nvSpPr>
          <p:cNvPr id="93" name="Google Shape;93;p9"/>
          <p:cNvSpPr txBox="1"/>
          <p:nvPr>
            <p:ph type="title"/>
          </p:nvPr>
        </p:nvSpPr>
        <p:spPr>
          <a:xfrm>
            <a:off x="672350" y="436450"/>
            <a:ext cx="4746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grpSp>
        <p:nvGrpSpPr>
          <p:cNvPr id="95" name="Google Shape;95;p10"/>
          <p:cNvGrpSpPr/>
          <p:nvPr/>
        </p:nvGrpSpPr>
        <p:grpSpPr>
          <a:xfrm>
            <a:off x="-1996652" y="-663004"/>
            <a:ext cx="6250236" cy="6469514"/>
            <a:chOff x="1279825" y="238125"/>
            <a:chExt cx="5060100" cy="5237625"/>
          </a:xfrm>
        </p:grpSpPr>
        <p:sp>
          <p:nvSpPr>
            <p:cNvPr id="96" name="Google Shape;96;p10"/>
            <p:cNvSpPr/>
            <p:nvPr/>
          </p:nvSpPr>
          <p:spPr>
            <a:xfrm>
              <a:off x="1279825" y="238125"/>
              <a:ext cx="5060100" cy="5237625"/>
            </a:xfrm>
            <a:custGeom>
              <a:rect b="b" l="l" r="r" t="t"/>
              <a:pathLst>
                <a:path extrusionOk="0" h="209505" w="202404">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0"/>
            <p:cNvSpPr/>
            <p:nvPr/>
          </p:nvSpPr>
          <p:spPr>
            <a:xfrm>
              <a:off x="2953700" y="1787050"/>
              <a:ext cx="2198900" cy="1029975"/>
            </a:xfrm>
            <a:custGeom>
              <a:rect b="b" l="l" r="r" t="t"/>
              <a:pathLst>
                <a:path extrusionOk="0" h="41199" w="87956">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0"/>
            <p:cNvSpPr/>
            <p:nvPr/>
          </p:nvSpPr>
          <p:spPr>
            <a:xfrm>
              <a:off x="1821850" y="1988275"/>
              <a:ext cx="2106500" cy="1555100"/>
            </a:xfrm>
            <a:custGeom>
              <a:rect b="b" l="l" r="r" t="t"/>
              <a:pathLst>
                <a:path extrusionOk="0" h="62204" w="8426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0"/>
            <p:cNvSpPr/>
            <p:nvPr/>
          </p:nvSpPr>
          <p:spPr>
            <a:xfrm>
              <a:off x="2486375" y="903300"/>
              <a:ext cx="1387750" cy="766525"/>
            </a:xfrm>
            <a:custGeom>
              <a:rect b="b" l="l" r="r" t="t"/>
              <a:pathLst>
                <a:path extrusionOk="0" h="30661" w="5551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0"/>
            <p:cNvSpPr/>
            <p:nvPr/>
          </p:nvSpPr>
          <p:spPr>
            <a:xfrm>
              <a:off x="2564975" y="814800"/>
              <a:ext cx="2848350" cy="1239400"/>
            </a:xfrm>
            <a:custGeom>
              <a:rect b="b" l="l" r="r" t="t"/>
              <a:pathLst>
                <a:path extrusionOk="0" h="49576" w="113934">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chemeClr val="dk2">
                <a:alpha val="4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0"/>
          <p:cNvSpPr txBox="1"/>
          <p:nvPr>
            <p:ph type="title"/>
          </p:nvPr>
        </p:nvSpPr>
        <p:spPr>
          <a:xfrm>
            <a:off x="672350" y="436450"/>
            <a:ext cx="4746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slideLayout" Target="../slideLayouts/slideLayout46.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48" Type="http://schemas.openxmlformats.org/officeDocument/2006/relationships/theme" Target="../theme/theme2.xml"/><Relationship Id="rId25" Type="http://schemas.openxmlformats.org/officeDocument/2006/relationships/slideLayout" Target="../slideLayouts/slideLayout25.xml"/><Relationship Id="rId47" Type="http://schemas.openxmlformats.org/officeDocument/2006/relationships/slideLayout" Target="../slideLayouts/slideLayout47.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1pPr>
            <a:lvl2pPr lvl="1" rtl="0">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2pPr>
            <a:lvl3pPr lvl="2" rtl="0">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3pPr>
            <a:lvl4pPr lvl="3" rtl="0">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4pPr>
            <a:lvl5pPr lvl="4" rtl="0">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5pPr>
            <a:lvl6pPr lvl="5" rtl="0">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6pPr>
            <a:lvl7pPr lvl="6" rtl="0">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7pPr>
            <a:lvl8pPr lvl="7" rtl="0">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8pPr>
            <a:lvl9pPr lvl="8" rtl="0">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1"/>
              </a:buClr>
              <a:buSzPts val="1800"/>
              <a:buFont typeface="Fira Sans Condensed"/>
              <a:buChar char="●"/>
              <a:defRPr sz="1800">
                <a:solidFill>
                  <a:schemeClr val="dk1"/>
                </a:solidFill>
                <a:latin typeface="Fira Sans Condensed"/>
                <a:ea typeface="Fira Sans Condensed"/>
                <a:cs typeface="Fira Sans Condensed"/>
                <a:sym typeface="Fira Sans Condensed"/>
              </a:defRPr>
            </a:lvl1pPr>
            <a:lvl2pPr indent="-317500" lvl="1" marL="914400" rtl="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2pPr>
            <a:lvl3pPr indent="-317500" lvl="2" marL="1371600" rtl="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3pPr>
            <a:lvl4pPr indent="-317500" lvl="3" marL="1828800" rtl="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4pPr>
            <a:lvl5pPr indent="-317500" lvl="4" marL="2286000" rtl="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5pPr>
            <a:lvl6pPr indent="-317500" lvl="5" marL="2743200" rtl="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6pPr>
            <a:lvl7pPr indent="-317500" lvl="6" marL="3200400" rtl="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7pPr>
            <a:lvl8pPr indent="-317500" lvl="7" marL="3657600" rtl="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8pPr>
            <a:lvl9pPr indent="-317500" lvl="8" marL="4114800" rtl="0">
              <a:lnSpc>
                <a:spcPct val="100000"/>
              </a:lnSpc>
              <a:spcBef>
                <a:spcPts val="1600"/>
              </a:spcBef>
              <a:spcAft>
                <a:spcPts val="160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2.png"/><Relationship Id="rId8"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49"/>
          <p:cNvSpPr txBox="1"/>
          <p:nvPr>
            <p:ph type="ctrTitle"/>
          </p:nvPr>
        </p:nvSpPr>
        <p:spPr>
          <a:xfrm>
            <a:off x="1045625" y="3098200"/>
            <a:ext cx="7166400" cy="1624500"/>
          </a:xfrm>
          <a:prstGeom prst="rect">
            <a:avLst/>
          </a:prstGeom>
          <a:effectLst>
            <a:outerShdw blurRad="57150" rotWithShape="0" algn="bl" dir="5400000" dist="19050">
              <a:schemeClr val="accent3">
                <a:alpha val="50000"/>
              </a:schemeClr>
            </a:outerShdw>
          </a:effectLst>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800">
                <a:solidFill>
                  <a:srgbClr val="134F5C"/>
                </a:solidFill>
                <a:latin typeface="Arial"/>
                <a:ea typeface="Arial"/>
                <a:cs typeface="Arial"/>
                <a:sym typeface="Arial"/>
              </a:rPr>
              <a:t>Single Deep CNN Features to Detect Neurodegenerative Diseases and Context Behind the Detection: Alzheimer's, Parkinson's, Dementia</a:t>
            </a:r>
            <a:endParaRPr b="1" sz="1800">
              <a:solidFill>
                <a:srgbClr val="134F5C"/>
              </a:solidFill>
              <a:latin typeface="Arial"/>
              <a:ea typeface="Arial"/>
              <a:cs typeface="Arial"/>
              <a:sym typeface="Arial"/>
            </a:endParaRPr>
          </a:p>
          <a:p>
            <a:pPr indent="0" lvl="0" marL="0" rtl="0" algn="ctr">
              <a:spcBef>
                <a:spcPts val="0"/>
              </a:spcBef>
              <a:spcAft>
                <a:spcPts val="0"/>
              </a:spcAft>
              <a:buNone/>
            </a:pPr>
            <a:r>
              <a:t/>
            </a:r>
            <a:endParaRPr b="1" sz="3000">
              <a:solidFill>
                <a:srgbClr val="134F5C"/>
              </a:solidFill>
              <a:latin typeface="Arial"/>
              <a:ea typeface="Arial"/>
              <a:cs typeface="Arial"/>
              <a:sym typeface="Arial"/>
            </a:endParaRPr>
          </a:p>
        </p:txBody>
      </p:sp>
      <p:grpSp>
        <p:nvGrpSpPr>
          <p:cNvPr id="703" name="Google Shape;703;p49"/>
          <p:cNvGrpSpPr/>
          <p:nvPr/>
        </p:nvGrpSpPr>
        <p:grpSpPr>
          <a:xfrm>
            <a:off x="3602920" y="517818"/>
            <a:ext cx="1938148" cy="2349389"/>
            <a:chOff x="1619125" y="238100"/>
            <a:chExt cx="4321400" cy="5238325"/>
          </a:xfrm>
        </p:grpSpPr>
        <p:sp>
          <p:nvSpPr>
            <p:cNvPr id="704" name="Google Shape;704;p49"/>
            <p:cNvSpPr/>
            <p:nvPr/>
          </p:nvSpPr>
          <p:spPr>
            <a:xfrm>
              <a:off x="3336550" y="2635750"/>
              <a:ext cx="191275" cy="191250"/>
            </a:xfrm>
            <a:custGeom>
              <a:rect b="b" l="l" r="r" t="t"/>
              <a:pathLst>
                <a:path extrusionOk="0" h="7650" w="7651">
                  <a:moveTo>
                    <a:pt x="1" y="0"/>
                  </a:moveTo>
                  <a:lnTo>
                    <a:pt x="1" y="7650"/>
                  </a:lnTo>
                  <a:lnTo>
                    <a:pt x="7650" y="7650"/>
                  </a:lnTo>
                  <a:lnTo>
                    <a:pt x="765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9"/>
            <p:cNvSpPr/>
            <p:nvPr/>
          </p:nvSpPr>
          <p:spPr>
            <a:xfrm>
              <a:off x="3482325" y="317700"/>
              <a:ext cx="694625" cy="5158725"/>
            </a:xfrm>
            <a:custGeom>
              <a:rect b="b" l="l" r="r" t="t"/>
              <a:pathLst>
                <a:path extrusionOk="0" h="206349" w="27785">
                  <a:moveTo>
                    <a:pt x="13893" y="1"/>
                  </a:moveTo>
                  <a:cubicBezTo>
                    <a:pt x="6947" y="1"/>
                    <a:pt x="1" y="2574"/>
                    <a:pt x="1" y="7720"/>
                  </a:cubicBezTo>
                  <a:lnTo>
                    <a:pt x="1" y="198629"/>
                  </a:lnTo>
                  <a:cubicBezTo>
                    <a:pt x="1" y="203775"/>
                    <a:pt x="6946" y="206348"/>
                    <a:pt x="13892" y="206348"/>
                  </a:cubicBezTo>
                  <a:cubicBezTo>
                    <a:pt x="20838" y="206348"/>
                    <a:pt x="27784" y="203775"/>
                    <a:pt x="27784" y="198629"/>
                  </a:cubicBezTo>
                  <a:lnTo>
                    <a:pt x="27784" y="7720"/>
                  </a:lnTo>
                  <a:cubicBezTo>
                    <a:pt x="27784" y="2574"/>
                    <a:pt x="20839" y="1"/>
                    <a:pt x="13893" y="1"/>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9"/>
            <p:cNvSpPr/>
            <p:nvPr/>
          </p:nvSpPr>
          <p:spPr>
            <a:xfrm>
              <a:off x="3785025" y="238275"/>
              <a:ext cx="2155500" cy="5231700"/>
            </a:xfrm>
            <a:custGeom>
              <a:rect b="b" l="l" r="r" t="t"/>
              <a:pathLst>
                <a:path extrusionOk="0" h="209268" w="86220">
                  <a:moveTo>
                    <a:pt x="13048" y="1"/>
                  </a:moveTo>
                  <a:cubicBezTo>
                    <a:pt x="11559" y="1"/>
                    <a:pt x="10062" y="149"/>
                    <a:pt x="8598" y="541"/>
                  </a:cubicBezTo>
                  <a:cubicBezTo>
                    <a:pt x="7041" y="955"/>
                    <a:pt x="5498" y="1683"/>
                    <a:pt x="4260" y="2852"/>
                  </a:cubicBezTo>
                  <a:cubicBezTo>
                    <a:pt x="3012" y="4016"/>
                    <a:pt x="2200" y="5587"/>
                    <a:pt x="1918" y="7223"/>
                  </a:cubicBezTo>
                  <a:cubicBezTo>
                    <a:pt x="1626" y="8929"/>
                    <a:pt x="1799" y="10252"/>
                    <a:pt x="2004" y="11724"/>
                  </a:cubicBezTo>
                  <a:cubicBezTo>
                    <a:pt x="2238" y="13155"/>
                    <a:pt x="2623" y="14643"/>
                    <a:pt x="3548" y="15953"/>
                  </a:cubicBezTo>
                  <a:cubicBezTo>
                    <a:pt x="3791" y="16303"/>
                    <a:pt x="4072" y="16626"/>
                    <a:pt x="4384" y="16919"/>
                  </a:cubicBezTo>
                  <a:cubicBezTo>
                    <a:pt x="4351" y="16949"/>
                    <a:pt x="4321" y="16976"/>
                    <a:pt x="4287" y="17010"/>
                  </a:cubicBezTo>
                  <a:cubicBezTo>
                    <a:pt x="4118" y="17194"/>
                    <a:pt x="3906" y="17391"/>
                    <a:pt x="3714" y="17637"/>
                  </a:cubicBezTo>
                  <a:cubicBezTo>
                    <a:pt x="3506" y="17873"/>
                    <a:pt x="3306" y="18147"/>
                    <a:pt x="3100" y="18449"/>
                  </a:cubicBezTo>
                  <a:cubicBezTo>
                    <a:pt x="2891" y="18746"/>
                    <a:pt x="2716" y="19091"/>
                    <a:pt x="2531" y="19447"/>
                  </a:cubicBezTo>
                  <a:cubicBezTo>
                    <a:pt x="2374" y="19816"/>
                    <a:pt x="2184" y="20195"/>
                    <a:pt x="2088" y="20614"/>
                  </a:cubicBezTo>
                  <a:cubicBezTo>
                    <a:pt x="1951" y="21022"/>
                    <a:pt x="1883" y="21454"/>
                    <a:pt x="1822" y="21893"/>
                  </a:cubicBezTo>
                  <a:cubicBezTo>
                    <a:pt x="1740" y="22330"/>
                    <a:pt x="1763" y="22773"/>
                    <a:pt x="1723" y="23216"/>
                  </a:cubicBezTo>
                  <a:cubicBezTo>
                    <a:pt x="1727" y="23654"/>
                    <a:pt x="1784" y="24086"/>
                    <a:pt x="1853" y="24501"/>
                  </a:cubicBezTo>
                  <a:cubicBezTo>
                    <a:pt x="1970" y="24883"/>
                    <a:pt x="2115" y="25256"/>
                    <a:pt x="2285" y="25617"/>
                  </a:cubicBezTo>
                  <a:cubicBezTo>
                    <a:pt x="2446" y="25959"/>
                    <a:pt x="2673" y="26240"/>
                    <a:pt x="2860" y="26507"/>
                  </a:cubicBezTo>
                  <a:cubicBezTo>
                    <a:pt x="2995" y="26699"/>
                    <a:pt x="3149" y="26879"/>
                    <a:pt x="3318" y="27043"/>
                  </a:cubicBezTo>
                  <a:cubicBezTo>
                    <a:pt x="3199" y="27211"/>
                    <a:pt x="3089" y="27384"/>
                    <a:pt x="2989" y="27564"/>
                  </a:cubicBezTo>
                  <a:cubicBezTo>
                    <a:pt x="1971" y="29289"/>
                    <a:pt x="1423" y="31082"/>
                    <a:pt x="992" y="32873"/>
                  </a:cubicBezTo>
                  <a:cubicBezTo>
                    <a:pt x="198" y="36466"/>
                    <a:pt x="1" y="40082"/>
                    <a:pt x="171" y="43635"/>
                  </a:cubicBezTo>
                  <a:cubicBezTo>
                    <a:pt x="258" y="45412"/>
                    <a:pt x="466" y="47174"/>
                    <a:pt x="831" y="48905"/>
                  </a:cubicBezTo>
                  <a:cubicBezTo>
                    <a:pt x="1192" y="50633"/>
                    <a:pt x="1700" y="52339"/>
                    <a:pt x="2512" y="53965"/>
                  </a:cubicBezTo>
                  <a:cubicBezTo>
                    <a:pt x="2913" y="54776"/>
                    <a:pt x="3418" y="55569"/>
                    <a:pt x="4085" y="56283"/>
                  </a:cubicBezTo>
                  <a:cubicBezTo>
                    <a:pt x="4263" y="56457"/>
                    <a:pt x="4413" y="56643"/>
                    <a:pt x="4615" y="56801"/>
                  </a:cubicBezTo>
                  <a:lnTo>
                    <a:pt x="5222" y="57264"/>
                  </a:lnTo>
                  <a:cubicBezTo>
                    <a:pt x="5444" y="57400"/>
                    <a:pt x="5685" y="57518"/>
                    <a:pt x="5917" y="57636"/>
                  </a:cubicBezTo>
                  <a:lnTo>
                    <a:pt x="5975" y="57666"/>
                  </a:lnTo>
                  <a:cubicBezTo>
                    <a:pt x="5654" y="58259"/>
                    <a:pt x="5217" y="59067"/>
                    <a:pt x="4734" y="60116"/>
                  </a:cubicBezTo>
                  <a:cubicBezTo>
                    <a:pt x="4193" y="61278"/>
                    <a:pt x="3556" y="62705"/>
                    <a:pt x="2958" y="64399"/>
                  </a:cubicBezTo>
                  <a:cubicBezTo>
                    <a:pt x="2352" y="66090"/>
                    <a:pt x="1745" y="68040"/>
                    <a:pt x="1370" y="70266"/>
                  </a:cubicBezTo>
                  <a:cubicBezTo>
                    <a:pt x="1183" y="71379"/>
                    <a:pt x="1050" y="72560"/>
                    <a:pt x="1050" y="73814"/>
                  </a:cubicBezTo>
                  <a:cubicBezTo>
                    <a:pt x="1050" y="75053"/>
                    <a:pt x="1222" y="76424"/>
                    <a:pt x="1658" y="77719"/>
                  </a:cubicBezTo>
                  <a:cubicBezTo>
                    <a:pt x="2413" y="79975"/>
                    <a:pt x="2723" y="82520"/>
                    <a:pt x="3162" y="85226"/>
                  </a:cubicBezTo>
                  <a:cubicBezTo>
                    <a:pt x="3373" y="86578"/>
                    <a:pt x="3599" y="87973"/>
                    <a:pt x="3900" y="89393"/>
                  </a:cubicBezTo>
                  <a:cubicBezTo>
                    <a:pt x="4197" y="90812"/>
                    <a:pt x="4588" y="92265"/>
                    <a:pt x="5173" y="93697"/>
                  </a:cubicBezTo>
                  <a:cubicBezTo>
                    <a:pt x="5746" y="95131"/>
                    <a:pt x="6537" y="96554"/>
                    <a:pt x="7597" y="97816"/>
                  </a:cubicBezTo>
                  <a:cubicBezTo>
                    <a:pt x="7911" y="98183"/>
                    <a:pt x="8255" y="98529"/>
                    <a:pt x="8614" y="98861"/>
                  </a:cubicBezTo>
                  <a:cubicBezTo>
                    <a:pt x="8038" y="99256"/>
                    <a:pt x="7338" y="99850"/>
                    <a:pt x="6659" y="100728"/>
                  </a:cubicBezTo>
                  <a:cubicBezTo>
                    <a:pt x="5800" y="101830"/>
                    <a:pt x="5004" y="103360"/>
                    <a:pt x="4429" y="105219"/>
                  </a:cubicBezTo>
                  <a:cubicBezTo>
                    <a:pt x="4302" y="105687"/>
                    <a:pt x="4123" y="106164"/>
                    <a:pt x="4025" y="106670"/>
                  </a:cubicBezTo>
                  <a:lnTo>
                    <a:pt x="3711" y="108230"/>
                  </a:lnTo>
                  <a:cubicBezTo>
                    <a:pt x="3597" y="108766"/>
                    <a:pt x="3575" y="109321"/>
                    <a:pt x="3504" y="109889"/>
                  </a:cubicBezTo>
                  <a:cubicBezTo>
                    <a:pt x="3444" y="110457"/>
                    <a:pt x="3369" y="111039"/>
                    <a:pt x="3369" y="111633"/>
                  </a:cubicBezTo>
                  <a:cubicBezTo>
                    <a:pt x="3352" y="112228"/>
                    <a:pt x="3334" y="112835"/>
                    <a:pt x="3315" y="113454"/>
                  </a:cubicBezTo>
                  <a:cubicBezTo>
                    <a:pt x="3296" y="114073"/>
                    <a:pt x="3351" y="114698"/>
                    <a:pt x="3365" y="115338"/>
                  </a:cubicBezTo>
                  <a:cubicBezTo>
                    <a:pt x="3396" y="115977"/>
                    <a:pt x="3401" y="116633"/>
                    <a:pt x="3477" y="117285"/>
                  </a:cubicBezTo>
                  <a:cubicBezTo>
                    <a:pt x="3549" y="117940"/>
                    <a:pt x="3623" y="118604"/>
                    <a:pt x="3697" y="119279"/>
                  </a:cubicBezTo>
                  <a:lnTo>
                    <a:pt x="3930" y="121291"/>
                  </a:lnTo>
                  <a:cubicBezTo>
                    <a:pt x="4013" y="121969"/>
                    <a:pt x="4097" y="122656"/>
                    <a:pt x="4182" y="123350"/>
                  </a:cubicBezTo>
                  <a:cubicBezTo>
                    <a:pt x="4331" y="124738"/>
                    <a:pt x="4468" y="126108"/>
                    <a:pt x="4586" y="127533"/>
                  </a:cubicBezTo>
                  <a:cubicBezTo>
                    <a:pt x="4815" y="130382"/>
                    <a:pt x="4849" y="133328"/>
                    <a:pt x="4739" y="136291"/>
                  </a:cubicBezTo>
                  <a:cubicBezTo>
                    <a:pt x="4614" y="139241"/>
                    <a:pt x="4256" y="142263"/>
                    <a:pt x="3392" y="144994"/>
                  </a:cubicBezTo>
                  <a:cubicBezTo>
                    <a:pt x="3282" y="145325"/>
                    <a:pt x="3173" y="145667"/>
                    <a:pt x="3047" y="145967"/>
                  </a:cubicBezTo>
                  <a:cubicBezTo>
                    <a:pt x="3017" y="146044"/>
                    <a:pt x="2986" y="146123"/>
                    <a:pt x="2955" y="146186"/>
                  </a:cubicBezTo>
                  <a:lnTo>
                    <a:pt x="2891" y="146331"/>
                  </a:lnTo>
                  <a:cubicBezTo>
                    <a:pt x="2774" y="146544"/>
                    <a:pt x="2685" y="146721"/>
                    <a:pt x="2590" y="146913"/>
                  </a:cubicBezTo>
                  <a:cubicBezTo>
                    <a:pt x="2224" y="147657"/>
                    <a:pt x="1899" y="148421"/>
                    <a:pt x="1616" y="149200"/>
                  </a:cubicBezTo>
                  <a:cubicBezTo>
                    <a:pt x="1060" y="150757"/>
                    <a:pt x="646" y="152391"/>
                    <a:pt x="560" y="154123"/>
                  </a:cubicBezTo>
                  <a:cubicBezTo>
                    <a:pt x="520" y="154987"/>
                    <a:pt x="566" y="155877"/>
                    <a:pt x="756" y="156765"/>
                  </a:cubicBezTo>
                  <a:cubicBezTo>
                    <a:pt x="956" y="157650"/>
                    <a:pt x="1307" y="158530"/>
                    <a:pt x="1820" y="159308"/>
                  </a:cubicBezTo>
                  <a:cubicBezTo>
                    <a:pt x="2329" y="160088"/>
                    <a:pt x="2990" y="160752"/>
                    <a:pt x="3708" y="161274"/>
                  </a:cubicBezTo>
                  <a:lnTo>
                    <a:pt x="4256" y="161644"/>
                  </a:lnTo>
                  <a:lnTo>
                    <a:pt x="4823" y="161954"/>
                  </a:lnTo>
                  <a:cubicBezTo>
                    <a:pt x="5012" y="162061"/>
                    <a:pt x="5205" y="162146"/>
                    <a:pt x="5398" y="162225"/>
                  </a:cubicBezTo>
                  <a:lnTo>
                    <a:pt x="5687" y="162348"/>
                  </a:lnTo>
                  <a:lnTo>
                    <a:pt x="5768" y="162382"/>
                  </a:lnTo>
                  <a:cubicBezTo>
                    <a:pt x="5560" y="162788"/>
                    <a:pt x="5314" y="163288"/>
                    <a:pt x="5037" y="163891"/>
                  </a:cubicBezTo>
                  <a:cubicBezTo>
                    <a:pt x="4644" y="164775"/>
                    <a:pt x="4166" y="165853"/>
                    <a:pt x="3731" y="167138"/>
                  </a:cubicBezTo>
                  <a:cubicBezTo>
                    <a:pt x="3296" y="168422"/>
                    <a:pt x="2827" y="169892"/>
                    <a:pt x="2532" y="171564"/>
                  </a:cubicBezTo>
                  <a:cubicBezTo>
                    <a:pt x="2244" y="173232"/>
                    <a:pt x="2004" y="175106"/>
                    <a:pt x="2303" y="177154"/>
                  </a:cubicBezTo>
                  <a:cubicBezTo>
                    <a:pt x="2452" y="178173"/>
                    <a:pt x="2738" y="179238"/>
                    <a:pt x="3259" y="180270"/>
                  </a:cubicBezTo>
                  <a:cubicBezTo>
                    <a:pt x="3785" y="181291"/>
                    <a:pt x="4559" y="182281"/>
                    <a:pt x="5566" y="182996"/>
                  </a:cubicBezTo>
                  <a:cubicBezTo>
                    <a:pt x="5870" y="183218"/>
                    <a:pt x="6193" y="183411"/>
                    <a:pt x="6522" y="183588"/>
                  </a:cubicBezTo>
                  <a:cubicBezTo>
                    <a:pt x="6259" y="183914"/>
                    <a:pt x="5987" y="184264"/>
                    <a:pt x="5703" y="184668"/>
                  </a:cubicBezTo>
                  <a:cubicBezTo>
                    <a:pt x="4887" y="185833"/>
                    <a:pt x="4003" y="187348"/>
                    <a:pt x="3352" y="189245"/>
                  </a:cubicBezTo>
                  <a:cubicBezTo>
                    <a:pt x="2700" y="191134"/>
                    <a:pt x="2313" y="193422"/>
                    <a:pt x="2514" y="195871"/>
                  </a:cubicBezTo>
                  <a:cubicBezTo>
                    <a:pt x="2545" y="196176"/>
                    <a:pt x="2577" y="196485"/>
                    <a:pt x="2609" y="196795"/>
                  </a:cubicBezTo>
                  <a:lnTo>
                    <a:pt x="2635" y="197029"/>
                  </a:lnTo>
                  <a:lnTo>
                    <a:pt x="2647" y="197147"/>
                  </a:lnTo>
                  <a:lnTo>
                    <a:pt x="2649" y="197176"/>
                  </a:lnTo>
                  <a:lnTo>
                    <a:pt x="2662" y="197247"/>
                  </a:lnTo>
                  <a:lnTo>
                    <a:pt x="2673" y="197301"/>
                  </a:lnTo>
                  <a:lnTo>
                    <a:pt x="2756" y="197732"/>
                  </a:lnTo>
                  <a:cubicBezTo>
                    <a:pt x="2871" y="198312"/>
                    <a:pt x="2962" y="198884"/>
                    <a:pt x="3157" y="199544"/>
                  </a:cubicBezTo>
                  <a:cubicBezTo>
                    <a:pt x="3244" y="199865"/>
                    <a:pt x="3332" y="200189"/>
                    <a:pt x="3421" y="200515"/>
                  </a:cubicBezTo>
                  <a:cubicBezTo>
                    <a:pt x="3534" y="200828"/>
                    <a:pt x="3648" y="201144"/>
                    <a:pt x="3764" y="201462"/>
                  </a:cubicBezTo>
                  <a:cubicBezTo>
                    <a:pt x="3969" y="202104"/>
                    <a:pt x="4308" y="202721"/>
                    <a:pt x="4608" y="203356"/>
                  </a:cubicBezTo>
                  <a:cubicBezTo>
                    <a:pt x="4762" y="203672"/>
                    <a:pt x="4977" y="203967"/>
                    <a:pt x="5163" y="204274"/>
                  </a:cubicBezTo>
                  <a:cubicBezTo>
                    <a:pt x="5353" y="204581"/>
                    <a:pt x="5544" y="204889"/>
                    <a:pt x="5794" y="205167"/>
                  </a:cubicBezTo>
                  <a:cubicBezTo>
                    <a:pt x="6031" y="205452"/>
                    <a:pt x="6261" y="205744"/>
                    <a:pt x="6510" y="206023"/>
                  </a:cubicBezTo>
                  <a:lnTo>
                    <a:pt x="7349" y="206793"/>
                  </a:lnTo>
                  <a:cubicBezTo>
                    <a:pt x="8529" y="207748"/>
                    <a:pt x="9933" y="208537"/>
                    <a:pt x="11458" y="208883"/>
                  </a:cubicBezTo>
                  <a:cubicBezTo>
                    <a:pt x="12515" y="209136"/>
                    <a:pt x="13603" y="209268"/>
                    <a:pt x="14684" y="209268"/>
                  </a:cubicBezTo>
                  <a:cubicBezTo>
                    <a:pt x="15148" y="209268"/>
                    <a:pt x="15611" y="209244"/>
                    <a:pt x="16070" y="209194"/>
                  </a:cubicBezTo>
                  <a:cubicBezTo>
                    <a:pt x="16453" y="209156"/>
                    <a:pt x="16840" y="209129"/>
                    <a:pt x="17220" y="209080"/>
                  </a:cubicBezTo>
                  <a:lnTo>
                    <a:pt x="18350" y="208862"/>
                  </a:lnTo>
                  <a:cubicBezTo>
                    <a:pt x="19113" y="208740"/>
                    <a:pt x="19843" y="208516"/>
                    <a:pt x="20581" y="208304"/>
                  </a:cubicBezTo>
                  <a:cubicBezTo>
                    <a:pt x="21328" y="208114"/>
                    <a:pt x="22039" y="207835"/>
                    <a:pt x="22759" y="207571"/>
                  </a:cubicBezTo>
                  <a:cubicBezTo>
                    <a:pt x="23127" y="207431"/>
                    <a:pt x="23460" y="207320"/>
                    <a:pt x="23858" y="207159"/>
                  </a:cubicBezTo>
                  <a:lnTo>
                    <a:pt x="24888" y="206706"/>
                  </a:lnTo>
                  <a:lnTo>
                    <a:pt x="25923" y="206252"/>
                  </a:lnTo>
                  <a:lnTo>
                    <a:pt x="26965" y="205719"/>
                  </a:lnTo>
                  <a:cubicBezTo>
                    <a:pt x="27310" y="205538"/>
                    <a:pt x="27664" y="205370"/>
                    <a:pt x="28002" y="205176"/>
                  </a:cubicBezTo>
                  <a:lnTo>
                    <a:pt x="28999" y="204574"/>
                  </a:lnTo>
                  <a:cubicBezTo>
                    <a:pt x="29676" y="204195"/>
                    <a:pt x="30288" y="203697"/>
                    <a:pt x="30930" y="203260"/>
                  </a:cubicBezTo>
                  <a:cubicBezTo>
                    <a:pt x="31529" y="202761"/>
                    <a:pt x="32147" y="202285"/>
                    <a:pt x="32696" y="201734"/>
                  </a:cubicBezTo>
                  <a:cubicBezTo>
                    <a:pt x="33824" y="200669"/>
                    <a:pt x="34805" y="199487"/>
                    <a:pt x="35758" y="198368"/>
                  </a:cubicBezTo>
                  <a:cubicBezTo>
                    <a:pt x="36713" y="197250"/>
                    <a:pt x="37689" y="196208"/>
                    <a:pt x="38820" y="195371"/>
                  </a:cubicBezTo>
                  <a:cubicBezTo>
                    <a:pt x="39949" y="194539"/>
                    <a:pt x="41153" y="193814"/>
                    <a:pt x="42437" y="193283"/>
                  </a:cubicBezTo>
                  <a:cubicBezTo>
                    <a:pt x="44997" y="192173"/>
                    <a:pt x="47607" y="191300"/>
                    <a:pt x="50024" y="190345"/>
                  </a:cubicBezTo>
                  <a:cubicBezTo>
                    <a:pt x="52448" y="189400"/>
                    <a:pt x="54719" y="188393"/>
                    <a:pt x="56660" y="187179"/>
                  </a:cubicBezTo>
                  <a:cubicBezTo>
                    <a:pt x="58608" y="185977"/>
                    <a:pt x="60189" y="184548"/>
                    <a:pt x="61334" y="183092"/>
                  </a:cubicBezTo>
                  <a:cubicBezTo>
                    <a:pt x="61950" y="182393"/>
                    <a:pt x="62360" y="181621"/>
                    <a:pt x="62796" y="180952"/>
                  </a:cubicBezTo>
                  <a:cubicBezTo>
                    <a:pt x="63161" y="180241"/>
                    <a:pt x="63480" y="179576"/>
                    <a:pt x="63743" y="178970"/>
                  </a:cubicBezTo>
                  <a:lnTo>
                    <a:pt x="64327" y="177302"/>
                  </a:lnTo>
                  <a:cubicBezTo>
                    <a:pt x="64391" y="177096"/>
                    <a:pt x="64436" y="176909"/>
                    <a:pt x="64480" y="176727"/>
                  </a:cubicBezTo>
                  <a:cubicBezTo>
                    <a:pt x="64506" y="176716"/>
                    <a:pt x="64533" y="176707"/>
                    <a:pt x="64558" y="176696"/>
                  </a:cubicBezTo>
                  <a:cubicBezTo>
                    <a:pt x="67051" y="175700"/>
                    <a:pt x="69372" y="174147"/>
                    <a:pt x="71357" y="172249"/>
                  </a:cubicBezTo>
                  <a:cubicBezTo>
                    <a:pt x="73346" y="170346"/>
                    <a:pt x="74951" y="168072"/>
                    <a:pt x="76248" y="165678"/>
                  </a:cubicBezTo>
                  <a:cubicBezTo>
                    <a:pt x="77528" y="163272"/>
                    <a:pt x="78529" y="160743"/>
                    <a:pt x="79318" y="158184"/>
                  </a:cubicBezTo>
                  <a:cubicBezTo>
                    <a:pt x="80898" y="153059"/>
                    <a:pt x="81715" y="147830"/>
                    <a:pt x="82859" y="142907"/>
                  </a:cubicBezTo>
                  <a:cubicBezTo>
                    <a:pt x="84086" y="137858"/>
                    <a:pt x="84861" y="132786"/>
                    <a:pt x="85424" y="127881"/>
                  </a:cubicBezTo>
                  <a:cubicBezTo>
                    <a:pt x="85981" y="122969"/>
                    <a:pt x="86219" y="118178"/>
                    <a:pt x="86074" y="113623"/>
                  </a:cubicBezTo>
                  <a:cubicBezTo>
                    <a:pt x="85921" y="109075"/>
                    <a:pt x="85388" y="104724"/>
                    <a:pt x="83994" y="100884"/>
                  </a:cubicBezTo>
                  <a:cubicBezTo>
                    <a:pt x="83288" y="98979"/>
                    <a:pt x="82346" y="97185"/>
                    <a:pt x="81008" y="95788"/>
                  </a:cubicBezTo>
                  <a:cubicBezTo>
                    <a:pt x="80700" y="95485"/>
                    <a:pt x="80376" y="95204"/>
                    <a:pt x="80050" y="94931"/>
                  </a:cubicBezTo>
                  <a:lnTo>
                    <a:pt x="80050" y="94931"/>
                  </a:lnTo>
                  <a:lnTo>
                    <a:pt x="80228" y="94947"/>
                  </a:lnTo>
                  <a:cubicBezTo>
                    <a:pt x="80228" y="94947"/>
                    <a:pt x="80227" y="94538"/>
                    <a:pt x="80223" y="93825"/>
                  </a:cubicBezTo>
                  <a:cubicBezTo>
                    <a:pt x="80231" y="93471"/>
                    <a:pt x="80210" y="93035"/>
                    <a:pt x="80166" y="92533"/>
                  </a:cubicBezTo>
                  <a:cubicBezTo>
                    <a:pt x="80146" y="92284"/>
                    <a:pt x="80125" y="92018"/>
                    <a:pt x="80105" y="91738"/>
                  </a:cubicBezTo>
                  <a:cubicBezTo>
                    <a:pt x="80062" y="91456"/>
                    <a:pt x="80017" y="91160"/>
                    <a:pt x="79970" y="90850"/>
                  </a:cubicBezTo>
                  <a:cubicBezTo>
                    <a:pt x="79946" y="90696"/>
                    <a:pt x="79922" y="90540"/>
                    <a:pt x="79897" y="90379"/>
                  </a:cubicBezTo>
                  <a:cubicBezTo>
                    <a:pt x="79859" y="90219"/>
                    <a:pt x="79820" y="90055"/>
                    <a:pt x="79779" y="89888"/>
                  </a:cubicBezTo>
                  <a:cubicBezTo>
                    <a:pt x="79687" y="89558"/>
                    <a:pt x="79640" y="89215"/>
                    <a:pt x="79504" y="88868"/>
                  </a:cubicBezTo>
                  <a:cubicBezTo>
                    <a:pt x="79279" y="88171"/>
                    <a:pt x="78981" y="87444"/>
                    <a:pt x="78560" y="86743"/>
                  </a:cubicBezTo>
                  <a:cubicBezTo>
                    <a:pt x="78342" y="86394"/>
                    <a:pt x="78127" y="86040"/>
                    <a:pt x="77838" y="85722"/>
                  </a:cubicBezTo>
                  <a:cubicBezTo>
                    <a:pt x="77583" y="85383"/>
                    <a:pt x="77261" y="85093"/>
                    <a:pt x="76943" y="84802"/>
                  </a:cubicBezTo>
                  <a:cubicBezTo>
                    <a:pt x="76755" y="84649"/>
                    <a:pt x="76559" y="84504"/>
                    <a:pt x="76359" y="84365"/>
                  </a:cubicBezTo>
                  <a:cubicBezTo>
                    <a:pt x="76375" y="84297"/>
                    <a:pt x="76390" y="84233"/>
                    <a:pt x="76410" y="84153"/>
                  </a:cubicBezTo>
                  <a:cubicBezTo>
                    <a:pt x="76511" y="83694"/>
                    <a:pt x="76648" y="83026"/>
                    <a:pt x="76796" y="82173"/>
                  </a:cubicBezTo>
                  <a:cubicBezTo>
                    <a:pt x="77208" y="79820"/>
                    <a:pt x="77445" y="77440"/>
                    <a:pt x="77509" y="75052"/>
                  </a:cubicBezTo>
                  <a:cubicBezTo>
                    <a:pt x="77545" y="73567"/>
                    <a:pt x="77506" y="71952"/>
                    <a:pt x="77315" y="70245"/>
                  </a:cubicBezTo>
                  <a:cubicBezTo>
                    <a:pt x="77124" y="68539"/>
                    <a:pt x="76784" y="66741"/>
                    <a:pt x="76161" y="64942"/>
                  </a:cubicBezTo>
                  <a:cubicBezTo>
                    <a:pt x="75535" y="63150"/>
                    <a:pt x="74598" y="61355"/>
                    <a:pt x="73257" y="59825"/>
                  </a:cubicBezTo>
                  <a:cubicBezTo>
                    <a:pt x="71926" y="58290"/>
                    <a:pt x="70185" y="57073"/>
                    <a:pt x="68290" y="56339"/>
                  </a:cubicBezTo>
                  <a:cubicBezTo>
                    <a:pt x="67816" y="56151"/>
                    <a:pt x="67310" y="56014"/>
                    <a:pt x="66821" y="55853"/>
                  </a:cubicBezTo>
                  <a:cubicBezTo>
                    <a:pt x="66335" y="55712"/>
                    <a:pt x="65879" y="55646"/>
                    <a:pt x="65408" y="55539"/>
                  </a:cubicBezTo>
                  <a:lnTo>
                    <a:pt x="64003" y="55262"/>
                  </a:lnTo>
                  <a:cubicBezTo>
                    <a:pt x="63544" y="55189"/>
                    <a:pt x="63107" y="55050"/>
                    <a:pt x="62662" y="54938"/>
                  </a:cubicBezTo>
                  <a:cubicBezTo>
                    <a:pt x="62420" y="54872"/>
                    <a:pt x="62186" y="54788"/>
                    <a:pt x="61948" y="54712"/>
                  </a:cubicBezTo>
                  <a:cubicBezTo>
                    <a:pt x="62328" y="54594"/>
                    <a:pt x="62793" y="54425"/>
                    <a:pt x="63296" y="54091"/>
                  </a:cubicBezTo>
                  <a:cubicBezTo>
                    <a:pt x="64016" y="53637"/>
                    <a:pt x="64814" y="52834"/>
                    <a:pt x="65299" y="51680"/>
                  </a:cubicBezTo>
                  <a:cubicBezTo>
                    <a:pt x="65547" y="51108"/>
                    <a:pt x="65708" y="50468"/>
                    <a:pt x="65817" y="49787"/>
                  </a:cubicBezTo>
                  <a:cubicBezTo>
                    <a:pt x="65921" y="49106"/>
                    <a:pt x="65919" y="48390"/>
                    <a:pt x="65888" y="47650"/>
                  </a:cubicBezTo>
                  <a:cubicBezTo>
                    <a:pt x="65848" y="46911"/>
                    <a:pt x="65742" y="46156"/>
                    <a:pt x="65602" y="45381"/>
                  </a:cubicBezTo>
                  <a:cubicBezTo>
                    <a:pt x="65451" y="44611"/>
                    <a:pt x="65241" y="43832"/>
                    <a:pt x="65001" y="43042"/>
                  </a:cubicBezTo>
                  <a:cubicBezTo>
                    <a:pt x="64493" y="41401"/>
                    <a:pt x="63867" y="39799"/>
                    <a:pt x="63126" y="38248"/>
                  </a:cubicBezTo>
                  <a:cubicBezTo>
                    <a:pt x="61612" y="35032"/>
                    <a:pt x="59639" y="31818"/>
                    <a:pt x="57474" y="28758"/>
                  </a:cubicBezTo>
                  <a:cubicBezTo>
                    <a:pt x="55293" y="25708"/>
                    <a:pt x="52909" y="22814"/>
                    <a:pt x="50486" y="20266"/>
                  </a:cubicBezTo>
                  <a:cubicBezTo>
                    <a:pt x="49276" y="18988"/>
                    <a:pt x="48039" y="17815"/>
                    <a:pt x="46815" y="16742"/>
                  </a:cubicBezTo>
                  <a:cubicBezTo>
                    <a:pt x="45580" y="15668"/>
                    <a:pt x="44393" y="14714"/>
                    <a:pt x="42998" y="13984"/>
                  </a:cubicBezTo>
                  <a:lnTo>
                    <a:pt x="42700" y="13843"/>
                  </a:lnTo>
                  <a:cubicBezTo>
                    <a:pt x="42605" y="13799"/>
                    <a:pt x="42536" y="13779"/>
                    <a:pt x="42453" y="13746"/>
                  </a:cubicBezTo>
                  <a:cubicBezTo>
                    <a:pt x="42225" y="13656"/>
                    <a:pt x="42081" y="13640"/>
                    <a:pt x="41895" y="13583"/>
                  </a:cubicBezTo>
                  <a:cubicBezTo>
                    <a:pt x="41540" y="13498"/>
                    <a:pt x="41211" y="13385"/>
                    <a:pt x="40847" y="13368"/>
                  </a:cubicBezTo>
                  <a:cubicBezTo>
                    <a:pt x="40582" y="13342"/>
                    <a:pt x="40328" y="13306"/>
                    <a:pt x="40071" y="13306"/>
                  </a:cubicBezTo>
                  <a:cubicBezTo>
                    <a:pt x="39984" y="13306"/>
                    <a:pt x="39897" y="13310"/>
                    <a:pt x="39809" y="13320"/>
                  </a:cubicBezTo>
                  <a:lnTo>
                    <a:pt x="39307" y="13351"/>
                  </a:lnTo>
                  <a:cubicBezTo>
                    <a:pt x="39141" y="13380"/>
                    <a:pt x="38978" y="13424"/>
                    <a:pt x="38819" y="13462"/>
                  </a:cubicBezTo>
                  <a:cubicBezTo>
                    <a:pt x="38181" y="13604"/>
                    <a:pt x="37634" y="13942"/>
                    <a:pt x="37227" y="14308"/>
                  </a:cubicBezTo>
                  <a:cubicBezTo>
                    <a:pt x="36905" y="14630"/>
                    <a:pt x="36655" y="14958"/>
                    <a:pt x="36475" y="15283"/>
                  </a:cubicBezTo>
                  <a:cubicBezTo>
                    <a:pt x="35923" y="13749"/>
                    <a:pt x="35206" y="12213"/>
                    <a:pt x="34277" y="10867"/>
                  </a:cubicBezTo>
                  <a:cubicBezTo>
                    <a:pt x="33313" y="9464"/>
                    <a:pt x="32193" y="8196"/>
                    <a:pt x="30974" y="7057"/>
                  </a:cubicBezTo>
                  <a:cubicBezTo>
                    <a:pt x="29738" y="5941"/>
                    <a:pt x="28407" y="4957"/>
                    <a:pt x="27017" y="4097"/>
                  </a:cubicBezTo>
                  <a:cubicBezTo>
                    <a:pt x="25619" y="3247"/>
                    <a:pt x="24153" y="2545"/>
                    <a:pt x="22662" y="1941"/>
                  </a:cubicBezTo>
                  <a:cubicBezTo>
                    <a:pt x="19666" y="777"/>
                    <a:pt x="16528" y="48"/>
                    <a:pt x="13348" y="3"/>
                  </a:cubicBezTo>
                  <a:cubicBezTo>
                    <a:pt x="13248" y="1"/>
                    <a:pt x="13148" y="1"/>
                    <a:pt x="13048" y="1"/>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9"/>
            <p:cNvSpPr/>
            <p:nvPr/>
          </p:nvSpPr>
          <p:spPr>
            <a:xfrm>
              <a:off x="3772275" y="367975"/>
              <a:ext cx="1992425" cy="4959875"/>
            </a:xfrm>
            <a:custGeom>
              <a:rect b="b" l="l" r="r" t="t"/>
              <a:pathLst>
                <a:path extrusionOk="0" h="198395" w="79697">
                  <a:moveTo>
                    <a:pt x="23613" y="1956"/>
                  </a:moveTo>
                  <a:lnTo>
                    <a:pt x="37305" y="16673"/>
                  </a:lnTo>
                  <a:lnTo>
                    <a:pt x="37305" y="40912"/>
                  </a:lnTo>
                  <a:lnTo>
                    <a:pt x="30315" y="48425"/>
                  </a:lnTo>
                  <a:lnTo>
                    <a:pt x="44957" y="64163"/>
                  </a:lnTo>
                  <a:lnTo>
                    <a:pt x="35569" y="74252"/>
                  </a:lnTo>
                  <a:lnTo>
                    <a:pt x="35569" y="96376"/>
                  </a:lnTo>
                  <a:lnTo>
                    <a:pt x="28984" y="103454"/>
                  </a:lnTo>
                  <a:lnTo>
                    <a:pt x="20700" y="103454"/>
                  </a:lnTo>
                  <a:cubicBezTo>
                    <a:pt x="20325" y="102324"/>
                    <a:pt x="19323" y="101516"/>
                    <a:pt x="18144" y="101516"/>
                  </a:cubicBezTo>
                  <a:cubicBezTo>
                    <a:pt x="16646" y="101516"/>
                    <a:pt x="15432" y="102821"/>
                    <a:pt x="15432" y="104431"/>
                  </a:cubicBezTo>
                  <a:cubicBezTo>
                    <a:pt x="15432" y="106041"/>
                    <a:pt x="16646" y="107346"/>
                    <a:pt x="18144" y="107346"/>
                  </a:cubicBezTo>
                  <a:cubicBezTo>
                    <a:pt x="19323" y="107346"/>
                    <a:pt x="20326" y="106538"/>
                    <a:pt x="20700" y="105409"/>
                  </a:cubicBezTo>
                  <a:lnTo>
                    <a:pt x="29836" y="105409"/>
                  </a:lnTo>
                  <a:lnTo>
                    <a:pt x="37525" y="97144"/>
                  </a:lnTo>
                  <a:lnTo>
                    <a:pt x="37525" y="75022"/>
                  </a:lnTo>
                  <a:lnTo>
                    <a:pt x="47627" y="64163"/>
                  </a:lnTo>
                  <a:lnTo>
                    <a:pt x="32985" y="48425"/>
                  </a:lnTo>
                  <a:lnTo>
                    <a:pt x="39261" y="41680"/>
                  </a:lnTo>
                  <a:lnTo>
                    <a:pt x="39261" y="23477"/>
                  </a:lnTo>
                  <a:lnTo>
                    <a:pt x="45858" y="23477"/>
                  </a:lnTo>
                  <a:lnTo>
                    <a:pt x="58812" y="37799"/>
                  </a:lnTo>
                  <a:lnTo>
                    <a:pt x="58812" y="53653"/>
                  </a:lnTo>
                  <a:lnTo>
                    <a:pt x="57656" y="53653"/>
                  </a:lnTo>
                  <a:lnTo>
                    <a:pt x="49205" y="44569"/>
                  </a:lnTo>
                  <a:lnTo>
                    <a:pt x="49205" y="38866"/>
                  </a:lnTo>
                  <a:cubicBezTo>
                    <a:pt x="50218" y="38444"/>
                    <a:pt x="50938" y="37387"/>
                    <a:pt x="50938" y="36147"/>
                  </a:cubicBezTo>
                  <a:cubicBezTo>
                    <a:pt x="50938" y="34537"/>
                    <a:pt x="49724" y="33233"/>
                    <a:pt x="48226" y="33233"/>
                  </a:cubicBezTo>
                  <a:cubicBezTo>
                    <a:pt x="46728" y="33233"/>
                    <a:pt x="45514" y="34537"/>
                    <a:pt x="45514" y="36147"/>
                  </a:cubicBezTo>
                  <a:cubicBezTo>
                    <a:pt x="45514" y="37387"/>
                    <a:pt x="46233" y="38445"/>
                    <a:pt x="47249" y="38866"/>
                  </a:cubicBezTo>
                  <a:lnTo>
                    <a:pt x="47249" y="45339"/>
                  </a:lnTo>
                  <a:lnTo>
                    <a:pt x="56804" y="55609"/>
                  </a:lnTo>
                  <a:lnTo>
                    <a:pt x="67147" y="55609"/>
                  </a:lnTo>
                  <a:lnTo>
                    <a:pt x="71671" y="60470"/>
                  </a:lnTo>
                  <a:lnTo>
                    <a:pt x="71671" y="88315"/>
                  </a:lnTo>
                  <a:lnTo>
                    <a:pt x="60732" y="87883"/>
                  </a:lnTo>
                  <a:lnTo>
                    <a:pt x="58976" y="89771"/>
                  </a:lnTo>
                  <a:cubicBezTo>
                    <a:pt x="58594" y="89556"/>
                    <a:pt x="58163" y="89443"/>
                    <a:pt x="57725" y="89443"/>
                  </a:cubicBezTo>
                  <a:cubicBezTo>
                    <a:pt x="56228" y="89443"/>
                    <a:pt x="55014" y="90748"/>
                    <a:pt x="55014" y="92359"/>
                  </a:cubicBezTo>
                  <a:cubicBezTo>
                    <a:pt x="55014" y="93968"/>
                    <a:pt x="56228" y="95273"/>
                    <a:pt x="57725" y="95273"/>
                  </a:cubicBezTo>
                  <a:cubicBezTo>
                    <a:pt x="59223" y="95273"/>
                    <a:pt x="60437" y="93968"/>
                    <a:pt x="60437" y="92359"/>
                  </a:cubicBezTo>
                  <a:cubicBezTo>
                    <a:pt x="60438" y="91989"/>
                    <a:pt x="60372" y="91623"/>
                    <a:pt x="60245" y="91278"/>
                  </a:cubicBezTo>
                  <a:lnTo>
                    <a:pt x="61552" y="89872"/>
                  </a:lnTo>
                  <a:lnTo>
                    <a:pt x="72209" y="90294"/>
                  </a:lnTo>
                  <a:lnTo>
                    <a:pt x="77742" y="96241"/>
                  </a:lnTo>
                  <a:lnTo>
                    <a:pt x="77742" y="129547"/>
                  </a:lnTo>
                  <a:lnTo>
                    <a:pt x="72084" y="135628"/>
                  </a:lnTo>
                  <a:lnTo>
                    <a:pt x="60592" y="135628"/>
                  </a:lnTo>
                  <a:lnTo>
                    <a:pt x="48487" y="148640"/>
                  </a:lnTo>
                  <a:cubicBezTo>
                    <a:pt x="48140" y="148474"/>
                    <a:pt x="47762" y="148387"/>
                    <a:pt x="47378" y="148387"/>
                  </a:cubicBezTo>
                  <a:cubicBezTo>
                    <a:pt x="45880" y="148387"/>
                    <a:pt x="44665" y="149691"/>
                    <a:pt x="44665" y="151302"/>
                  </a:cubicBezTo>
                  <a:cubicBezTo>
                    <a:pt x="44665" y="152912"/>
                    <a:pt x="45880" y="154216"/>
                    <a:pt x="47378" y="154216"/>
                  </a:cubicBezTo>
                  <a:cubicBezTo>
                    <a:pt x="48876" y="154216"/>
                    <a:pt x="50090" y="152912"/>
                    <a:pt x="50090" y="151302"/>
                  </a:cubicBezTo>
                  <a:cubicBezTo>
                    <a:pt x="50091" y="150875"/>
                    <a:pt x="50003" y="150454"/>
                    <a:pt x="49833" y="150063"/>
                  </a:cubicBezTo>
                  <a:lnTo>
                    <a:pt x="53232" y="146410"/>
                  </a:lnTo>
                  <a:lnTo>
                    <a:pt x="60061" y="153750"/>
                  </a:lnTo>
                  <a:lnTo>
                    <a:pt x="55268" y="158900"/>
                  </a:lnTo>
                  <a:cubicBezTo>
                    <a:pt x="54904" y="158708"/>
                    <a:pt x="54497" y="158609"/>
                    <a:pt x="54085" y="158609"/>
                  </a:cubicBezTo>
                  <a:cubicBezTo>
                    <a:pt x="52587" y="158609"/>
                    <a:pt x="51373" y="159914"/>
                    <a:pt x="51373" y="161523"/>
                  </a:cubicBezTo>
                  <a:cubicBezTo>
                    <a:pt x="51373" y="163133"/>
                    <a:pt x="52587" y="164439"/>
                    <a:pt x="54085" y="164439"/>
                  </a:cubicBezTo>
                  <a:cubicBezTo>
                    <a:pt x="55582" y="164439"/>
                    <a:pt x="56796" y="163134"/>
                    <a:pt x="56796" y="161523"/>
                  </a:cubicBezTo>
                  <a:cubicBezTo>
                    <a:pt x="56797" y="161128"/>
                    <a:pt x="56721" y="160735"/>
                    <a:pt x="56574" y="160368"/>
                  </a:cubicBezTo>
                  <a:lnTo>
                    <a:pt x="62732" y="153750"/>
                  </a:lnTo>
                  <a:lnTo>
                    <a:pt x="54567" y="144976"/>
                  </a:lnTo>
                  <a:lnTo>
                    <a:pt x="61444" y="137584"/>
                  </a:lnTo>
                  <a:lnTo>
                    <a:pt x="71532" y="137584"/>
                  </a:lnTo>
                  <a:lnTo>
                    <a:pt x="71532" y="156111"/>
                  </a:lnTo>
                  <a:lnTo>
                    <a:pt x="59206" y="169358"/>
                  </a:lnTo>
                  <a:lnTo>
                    <a:pt x="39837" y="169358"/>
                  </a:lnTo>
                  <a:lnTo>
                    <a:pt x="30369" y="179535"/>
                  </a:lnTo>
                  <a:lnTo>
                    <a:pt x="20170" y="179535"/>
                  </a:lnTo>
                  <a:cubicBezTo>
                    <a:pt x="19795" y="178405"/>
                    <a:pt x="18793" y="177597"/>
                    <a:pt x="17614" y="177597"/>
                  </a:cubicBezTo>
                  <a:cubicBezTo>
                    <a:pt x="16116" y="177597"/>
                    <a:pt x="14902" y="178902"/>
                    <a:pt x="14902" y="180513"/>
                  </a:cubicBezTo>
                  <a:cubicBezTo>
                    <a:pt x="14902" y="182122"/>
                    <a:pt x="16116" y="183427"/>
                    <a:pt x="17614" y="183427"/>
                  </a:cubicBezTo>
                  <a:cubicBezTo>
                    <a:pt x="18793" y="183427"/>
                    <a:pt x="19795" y="182619"/>
                    <a:pt x="20170" y="181490"/>
                  </a:cubicBezTo>
                  <a:lnTo>
                    <a:pt x="31221" y="181490"/>
                  </a:lnTo>
                  <a:lnTo>
                    <a:pt x="40689" y="171313"/>
                  </a:lnTo>
                  <a:lnTo>
                    <a:pt x="53295" y="171313"/>
                  </a:lnTo>
                  <a:lnTo>
                    <a:pt x="41156" y="184361"/>
                  </a:lnTo>
                  <a:lnTo>
                    <a:pt x="25789" y="184361"/>
                  </a:lnTo>
                  <a:lnTo>
                    <a:pt x="23859" y="186435"/>
                  </a:lnTo>
                  <a:lnTo>
                    <a:pt x="13294" y="186435"/>
                  </a:lnTo>
                  <a:cubicBezTo>
                    <a:pt x="12919" y="185307"/>
                    <a:pt x="11917" y="184499"/>
                    <a:pt x="10738" y="184499"/>
                  </a:cubicBezTo>
                  <a:cubicBezTo>
                    <a:pt x="9241" y="184499"/>
                    <a:pt x="8026" y="185804"/>
                    <a:pt x="8026" y="187413"/>
                  </a:cubicBezTo>
                  <a:cubicBezTo>
                    <a:pt x="8026" y="189023"/>
                    <a:pt x="9240" y="190328"/>
                    <a:pt x="10738" y="190328"/>
                  </a:cubicBezTo>
                  <a:cubicBezTo>
                    <a:pt x="11917" y="190328"/>
                    <a:pt x="12919" y="189521"/>
                    <a:pt x="13294" y="188391"/>
                  </a:cubicBezTo>
                  <a:lnTo>
                    <a:pt x="22040" y="188391"/>
                  </a:lnTo>
                  <a:lnTo>
                    <a:pt x="18751" y="191926"/>
                  </a:lnTo>
                  <a:lnTo>
                    <a:pt x="16656" y="191926"/>
                  </a:lnTo>
                  <a:cubicBezTo>
                    <a:pt x="16281" y="190797"/>
                    <a:pt x="15279" y="189988"/>
                    <a:pt x="14100" y="189988"/>
                  </a:cubicBezTo>
                  <a:cubicBezTo>
                    <a:pt x="12603" y="189988"/>
                    <a:pt x="11388" y="191293"/>
                    <a:pt x="11388" y="192904"/>
                  </a:cubicBezTo>
                  <a:cubicBezTo>
                    <a:pt x="11388" y="194513"/>
                    <a:pt x="12603" y="195818"/>
                    <a:pt x="14100" y="195818"/>
                  </a:cubicBezTo>
                  <a:cubicBezTo>
                    <a:pt x="15279" y="195818"/>
                    <a:pt x="16281" y="195010"/>
                    <a:pt x="16656" y="193882"/>
                  </a:cubicBezTo>
                  <a:lnTo>
                    <a:pt x="19604" y="193882"/>
                  </a:lnTo>
                  <a:lnTo>
                    <a:pt x="26642" y="186316"/>
                  </a:lnTo>
                  <a:lnTo>
                    <a:pt x="33102" y="186316"/>
                  </a:lnTo>
                  <a:lnTo>
                    <a:pt x="23686" y="196437"/>
                  </a:lnTo>
                  <a:lnTo>
                    <a:pt x="10192" y="196437"/>
                  </a:lnTo>
                  <a:lnTo>
                    <a:pt x="3100" y="188816"/>
                  </a:lnTo>
                  <a:lnTo>
                    <a:pt x="3100" y="183842"/>
                  </a:lnTo>
                  <a:lnTo>
                    <a:pt x="10001" y="176422"/>
                  </a:lnTo>
                  <a:lnTo>
                    <a:pt x="9962" y="176387"/>
                  </a:lnTo>
                  <a:lnTo>
                    <a:pt x="15077" y="176387"/>
                  </a:lnTo>
                  <a:lnTo>
                    <a:pt x="19707" y="171410"/>
                  </a:lnTo>
                  <a:lnTo>
                    <a:pt x="19707" y="161746"/>
                  </a:lnTo>
                  <a:lnTo>
                    <a:pt x="34847" y="145474"/>
                  </a:lnTo>
                  <a:cubicBezTo>
                    <a:pt x="35198" y="145647"/>
                    <a:pt x="35585" y="145738"/>
                    <a:pt x="35978" y="145738"/>
                  </a:cubicBezTo>
                  <a:cubicBezTo>
                    <a:pt x="37476" y="145738"/>
                    <a:pt x="38690" y="144433"/>
                    <a:pt x="38690" y="142823"/>
                  </a:cubicBezTo>
                  <a:cubicBezTo>
                    <a:pt x="38690" y="141213"/>
                    <a:pt x="37476" y="139908"/>
                    <a:pt x="35978" y="139908"/>
                  </a:cubicBezTo>
                  <a:cubicBezTo>
                    <a:pt x="34480" y="139908"/>
                    <a:pt x="33266" y="141213"/>
                    <a:pt x="33266" y="142823"/>
                  </a:cubicBezTo>
                  <a:cubicBezTo>
                    <a:pt x="33264" y="143241"/>
                    <a:pt x="33349" y="143654"/>
                    <a:pt x="33512" y="144038"/>
                  </a:cubicBezTo>
                  <a:lnTo>
                    <a:pt x="17751" y="160977"/>
                  </a:lnTo>
                  <a:lnTo>
                    <a:pt x="17751" y="170641"/>
                  </a:lnTo>
                  <a:lnTo>
                    <a:pt x="14225" y="174431"/>
                  </a:lnTo>
                  <a:lnTo>
                    <a:pt x="7233" y="174431"/>
                  </a:lnTo>
                  <a:lnTo>
                    <a:pt x="1956" y="168760"/>
                  </a:lnTo>
                  <a:lnTo>
                    <a:pt x="1956" y="157294"/>
                  </a:lnTo>
                  <a:lnTo>
                    <a:pt x="6847" y="152404"/>
                  </a:lnTo>
                  <a:lnTo>
                    <a:pt x="10053" y="155848"/>
                  </a:lnTo>
                  <a:lnTo>
                    <a:pt x="6178" y="160012"/>
                  </a:lnTo>
                  <a:lnTo>
                    <a:pt x="6178" y="165038"/>
                  </a:lnTo>
                  <a:cubicBezTo>
                    <a:pt x="5163" y="165461"/>
                    <a:pt x="4443" y="166519"/>
                    <a:pt x="4443" y="167758"/>
                  </a:cubicBezTo>
                  <a:cubicBezTo>
                    <a:pt x="4443" y="169367"/>
                    <a:pt x="5658" y="170673"/>
                    <a:pt x="7156" y="170673"/>
                  </a:cubicBezTo>
                  <a:cubicBezTo>
                    <a:pt x="8654" y="170673"/>
                    <a:pt x="9868" y="169367"/>
                    <a:pt x="9868" y="167758"/>
                  </a:cubicBezTo>
                  <a:cubicBezTo>
                    <a:pt x="9868" y="166519"/>
                    <a:pt x="9148" y="165461"/>
                    <a:pt x="8134" y="165038"/>
                  </a:cubicBezTo>
                  <a:lnTo>
                    <a:pt x="8134" y="160781"/>
                  </a:lnTo>
                  <a:lnTo>
                    <a:pt x="11814" y="156826"/>
                  </a:lnTo>
                  <a:lnTo>
                    <a:pt x="18487" y="156826"/>
                  </a:lnTo>
                  <a:lnTo>
                    <a:pt x="29700" y="144772"/>
                  </a:lnTo>
                  <a:lnTo>
                    <a:pt x="29700" y="137590"/>
                  </a:lnTo>
                  <a:cubicBezTo>
                    <a:pt x="30715" y="137168"/>
                    <a:pt x="31435" y="136111"/>
                    <a:pt x="31435" y="134871"/>
                  </a:cubicBezTo>
                  <a:cubicBezTo>
                    <a:pt x="31435" y="133261"/>
                    <a:pt x="30221" y="131955"/>
                    <a:pt x="28722" y="131955"/>
                  </a:cubicBezTo>
                  <a:cubicBezTo>
                    <a:pt x="27224" y="131955"/>
                    <a:pt x="26011" y="133261"/>
                    <a:pt x="26011" y="134871"/>
                  </a:cubicBezTo>
                  <a:cubicBezTo>
                    <a:pt x="26011" y="136109"/>
                    <a:pt x="26730" y="137168"/>
                    <a:pt x="27745" y="137589"/>
                  </a:cubicBezTo>
                  <a:lnTo>
                    <a:pt x="27745" y="144001"/>
                  </a:lnTo>
                  <a:lnTo>
                    <a:pt x="17634" y="154870"/>
                  </a:lnTo>
                  <a:lnTo>
                    <a:pt x="11814" y="154870"/>
                  </a:lnTo>
                  <a:lnTo>
                    <a:pt x="5048" y="147600"/>
                  </a:lnTo>
                  <a:lnTo>
                    <a:pt x="5048" y="100302"/>
                  </a:lnTo>
                  <a:lnTo>
                    <a:pt x="10922" y="93990"/>
                  </a:lnTo>
                  <a:lnTo>
                    <a:pt x="13809" y="97093"/>
                  </a:lnTo>
                  <a:lnTo>
                    <a:pt x="27853" y="97093"/>
                  </a:lnTo>
                  <a:lnTo>
                    <a:pt x="32790" y="91788"/>
                  </a:lnTo>
                  <a:lnTo>
                    <a:pt x="32790" y="73476"/>
                  </a:lnTo>
                  <a:cubicBezTo>
                    <a:pt x="33804" y="73053"/>
                    <a:pt x="34524" y="71996"/>
                    <a:pt x="34524" y="70756"/>
                  </a:cubicBezTo>
                  <a:cubicBezTo>
                    <a:pt x="34524" y="69147"/>
                    <a:pt x="33309" y="67842"/>
                    <a:pt x="31812" y="67842"/>
                  </a:cubicBezTo>
                  <a:cubicBezTo>
                    <a:pt x="30314" y="67842"/>
                    <a:pt x="29099" y="69147"/>
                    <a:pt x="29099" y="70756"/>
                  </a:cubicBezTo>
                  <a:cubicBezTo>
                    <a:pt x="29099" y="71996"/>
                    <a:pt x="29818" y="73053"/>
                    <a:pt x="30834" y="73476"/>
                  </a:cubicBezTo>
                  <a:lnTo>
                    <a:pt x="30834" y="84589"/>
                  </a:lnTo>
                  <a:lnTo>
                    <a:pt x="25884" y="79269"/>
                  </a:lnTo>
                  <a:lnTo>
                    <a:pt x="25884" y="70560"/>
                  </a:lnTo>
                  <a:cubicBezTo>
                    <a:pt x="26899" y="70139"/>
                    <a:pt x="27617" y="69081"/>
                    <a:pt x="27617" y="67842"/>
                  </a:cubicBezTo>
                  <a:cubicBezTo>
                    <a:pt x="27617" y="66231"/>
                    <a:pt x="26403" y="64926"/>
                    <a:pt x="24905" y="64926"/>
                  </a:cubicBezTo>
                  <a:cubicBezTo>
                    <a:pt x="23407" y="64926"/>
                    <a:pt x="22193" y="66231"/>
                    <a:pt x="22193" y="67842"/>
                  </a:cubicBezTo>
                  <a:cubicBezTo>
                    <a:pt x="22193" y="69081"/>
                    <a:pt x="22912" y="70139"/>
                    <a:pt x="23927" y="70560"/>
                  </a:cubicBezTo>
                  <a:lnTo>
                    <a:pt x="23927" y="80038"/>
                  </a:lnTo>
                  <a:lnTo>
                    <a:pt x="30833" y="87459"/>
                  </a:lnTo>
                  <a:lnTo>
                    <a:pt x="30833" y="91017"/>
                  </a:lnTo>
                  <a:lnTo>
                    <a:pt x="26999" y="95137"/>
                  </a:lnTo>
                  <a:lnTo>
                    <a:pt x="14661" y="95137"/>
                  </a:lnTo>
                  <a:lnTo>
                    <a:pt x="5287" y="85063"/>
                  </a:lnTo>
                  <a:lnTo>
                    <a:pt x="5287" y="64110"/>
                  </a:lnTo>
                  <a:lnTo>
                    <a:pt x="13075" y="72481"/>
                  </a:lnTo>
                  <a:lnTo>
                    <a:pt x="13075" y="80594"/>
                  </a:lnTo>
                  <a:cubicBezTo>
                    <a:pt x="12060" y="81016"/>
                    <a:pt x="11340" y="82074"/>
                    <a:pt x="11340" y="83314"/>
                  </a:cubicBezTo>
                  <a:cubicBezTo>
                    <a:pt x="11340" y="84923"/>
                    <a:pt x="12554" y="86228"/>
                    <a:pt x="14052" y="86228"/>
                  </a:cubicBezTo>
                  <a:cubicBezTo>
                    <a:pt x="15551" y="86228"/>
                    <a:pt x="16765" y="84923"/>
                    <a:pt x="16765" y="83314"/>
                  </a:cubicBezTo>
                  <a:cubicBezTo>
                    <a:pt x="16765" y="82074"/>
                    <a:pt x="16045" y="81016"/>
                    <a:pt x="15030" y="80594"/>
                  </a:cubicBezTo>
                  <a:lnTo>
                    <a:pt x="15030" y="71711"/>
                  </a:lnTo>
                  <a:lnTo>
                    <a:pt x="5644" y="61623"/>
                  </a:lnTo>
                  <a:lnTo>
                    <a:pt x="10443" y="56465"/>
                  </a:lnTo>
                  <a:lnTo>
                    <a:pt x="20088" y="56465"/>
                  </a:lnTo>
                  <a:lnTo>
                    <a:pt x="27261" y="64176"/>
                  </a:lnTo>
                  <a:lnTo>
                    <a:pt x="33747" y="64176"/>
                  </a:lnTo>
                  <a:cubicBezTo>
                    <a:pt x="34120" y="65305"/>
                    <a:pt x="35124" y="66112"/>
                    <a:pt x="36301" y="66112"/>
                  </a:cubicBezTo>
                  <a:cubicBezTo>
                    <a:pt x="37799" y="66112"/>
                    <a:pt x="39013" y="64808"/>
                    <a:pt x="39013" y="63198"/>
                  </a:cubicBezTo>
                  <a:cubicBezTo>
                    <a:pt x="39013" y="61588"/>
                    <a:pt x="37799" y="60283"/>
                    <a:pt x="36301" y="60283"/>
                  </a:cubicBezTo>
                  <a:cubicBezTo>
                    <a:pt x="35124" y="60283"/>
                    <a:pt x="34120" y="61092"/>
                    <a:pt x="33747" y="62220"/>
                  </a:cubicBezTo>
                  <a:lnTo>
                    <a:pt x="28114" y="62220"/>
                  </a:lnTo>
                  <a:lnTo>
                    <a:pt x="20941" y="54510"/>
                  </a:lnTo>
                  <a:lnTo>
                    <a:pt x="10444" y="54510"/>
                  </a:lnTo>
                  <a:lnTo>
                    <a:pt x="4472" y="48091"/>
                  </a:lnTo>
                  <a:lnTo>
                    <a:pt x="4472" y="29867"/>
                  </a:lnTo>
                  <a:lnTo>
                    <a:pt x="8734" y="25286"/>
                  </a:lnTo>
                  <a:lnTo>
                    <a:pt x="15394" y="25286"/>
                  </a:lnTo>
                  <a:lnTo>
                    <a:pt x="20144" y="30392"/>
                  </a:lnTo>
                  <a:lnTo>
                    <a:pt x="20144" y="36785"/>
                  </a:lnTo>
                  <a:lnTo>
                    <a:pt x="14390" y="36785"/>
                  </a:lnTo>
                  <a:lnTo>
                    <a:pt x="11936" y="39423"/>
                  </a:lnTo>
                  <a:cubicBezTo>
                    <a:pt x="11584" y="39250"/>
                    <a:pt x="11197" y="39159"/>
                    <a:pt x="10805" y="39159"/>
                  </a:cubicBezTo>
                  <a:cubicBezTo>
                    <a:pt x="9307" y="39159"/>
                    <a:pt x="8093" y="40464"/>
                    <a:pt x="8093" y="42074"/>
                  </a:cubicBezTo>
                  <a:cubicBezTo>
                    <a:pt x="8093" y="43684"/>
                    <a:pt x="9307" y="44989"/>
                    <a:pt x="10805" y="44989"/>
                  </a:cubicBezTo>
                  <a:cubicBezTo>
                    <a:pt x="12303" y="44989"/>
                    <a:pt x="13518" y="43684"/>
                    <a:pt x="13518" y="42074"/>
                  </a:cubicBezTo>
                  <a:cubicBezTo>
                    <a:pt x="13519" y="41656"/>
                    <a:pt x="13434" y="41243"/>
                    <a:pt x="13272" y="40859"/>
                  </a:cubicBezTo>
                  <a:lnTo>
                    <a:pt x="15243" y="38740"/>
                  </a:lnTo>
                  <a:lnTo>
                    <a:pt x="20145" y="38740"/>
                  </a:lnTo>
                  <a:lnTo>
                    <a:pt x="20145" y="46659"/>
                  </a:lnTo>
                  <a:lnTo>
                    <a:pt x="26611" y="53608"/>
                  </a:lnTo>
                  <a:cubicBezTo>
                    <a:pt x="26463" y="53976"/>
                    <a:pt x="26387" y="54369"/>
                    <a:pt x="26388" y="54767"/>
                  </a:cubicBezTo>
                  <a:cubicBezTo>
                    <a:pt x="26388" y="56376"/>
                    <a:pt x="27603" y="57681"/>
                    <a:pt x="29099" y="57681"/>
                  </a:cubicBezTo>
                  <a:cubicBezTo>
                    <a:pt x="30598" y="57681"/>
                    <a:pt x="31812" y="56376"/>
                    <a:pt x="31812" y="54767"/>
                  </a:cubicBezTo>
                  <a:cubicBezTo>
                    <a:pt x="31812" y="53157"/>
                    <a:pt x="30598" y="51851"/>
                    <a:pt x="29099" y="51851"/>
                  </a:cubicBezTo>
                  <a:cubicBezTo>
                    <a:pt x="28688" y="51851"/>
                    <a:pt x="28283" y="51952"/>
                    <a:pt x="27918" y="52142"/>
                  </a:cubicBezTo>
                  <a:lnTo>
                    <a:pt x="22100" y="45891"/>
                  </a:lnTo>
                  <a:lnTo>
                    <a:pt x="22100" y="29623"/>
                  </a:lnTo>
                  <a:lnTo>
                    <a:pt x="16246" y="23330"/>
                  </a:lnTo>
                  <a:lnTo>
                    <a:pt x="7883" y="23330"/>
                  </a:lnTo>
                  <a:lnTo>
                    <a:pt x="6061" y="25287"/>
                  </a:lnTo>
                  <a:lnTo>
                    <a:pt x="4678" y="23903"/>
                  </a:lnTo>
                  <a:lnTo>
                    <a:pt x="4678" y="19451"/>
                  </a:lnTo>
                  <a:lnTo>
                    <a:pt x="7328" y="16800"/>
                  </a:lnTo>
                  <a:lnTo>
                    <a:pt x="10054" y="19728"/>
                  </a:lnTo>
                  <a:lnTo>
                    <a:pt x="19165" y="19728"/>
                  </a:lnTo>
                  <a:lnTo>
                    <a:pt x="26390" y="27492"/>
                  </a:lnTo>
                  <a:lnTo>
                    <a:pt x="26390" y="36595"/>
                  </a:lnTo>
                  <a:cubicBezTo>
                    <a:pt x="25385" y="37021"/>
                    <a:pt x="24674" y="38075"/>
                    <a:pt x="24674" y="39306"/>
                  </a:cubicBezTo>
                  <a:cubicBezTo>
                    <a:pt x="24674" y="40917"/>
                    <a:pt x="25888" y="42221"/>
                    <a:pt x="27386" y="42221"/>
                  </a:cubicBezTo>
                  <a:cubicBezTo>
                    <a:pt x="28884" y="42221"/>
                    <a:pt x="30098" y="40917"/>
                    <a:pt x="30098" y="39306"/>
                  </a:cubicBezTo>
                  <a:cubicBezTo>
                    <a:pt x="30098" y="38060"/>
                    <a:pt x="29370" y="36996"/>
                    <a:pt x="28346" y="36580"/>
                  </a:cubicBezTo>
                  <a:lnTo>
                    <a:pt x="28346" y="26723"/>
                  </a:lnTo>
                  <a:lnTo>
                    <a:pt x="21837" y="19728"/>
                  </a:lnTo>
                  <a:lnTo>
                    <a:pt x="28557" y="19728"/>
                  </a:lnTo>
                  <a:cubicBezTo>
                    <a:pt x="28932" y="20856"/>
                    <a:pt x="29934" y="21664"/>
                    <a:pt x="31113" y="21664"/>
                  </a:cubicBezTo>
                  <a:cubicBezTo>
                    <a:pt x="32611" y="21664"/>
                    <a:pt x="33825" y="20359"/>
                    <a:pt x="33825" y="18750"/>
                  </a:cubicBezTo>
                  <a:cubicBezTo>
                    <a:pt x="33825" y="17139"/>
                    <a:pt x="32611" y="15834"/>
                    <a:pt x="31113" y="15834"/>
                  </a:cubicBezTo>
                  <a:cubicBezTo>
                    <a:pt x="29934" y="15834"/>
                    <a:pt x="28932" y="16642"/>
                    <a:pt x="28557" y="17772"/>
                  </a:cubicBezTo>
                  <a:lnTo>
                    <a:pt x="25537" y="17772"/>
                  </a:lnTo>
                  <a:lnTo>
                    <a:pt x="25537" y="15393"/>
                  </a:lnTo>
                  <a:lnTo>
                    <a:pt x="19072" y="8444"/>
                  </a:lnTo>
                  <a:lnTo>
                    <a:pt x="16189" y="8444"/>
                  </a:lnTo>
                  <a:cubicBezTo>
                    <a:pt x="15816" y="7315"/>
                    <a:pt x="14813" y="6507"/>
                    <a:pt x="13635" y="6507"/>
                  </a:cubicBezTo>
                  <a:cubicBezTo>
                    <a:pt x="12137" y="6507"/>
                    <a:pt x="10923" y="7812"/>
                    <a:pt x="10923" y="9422"/>
                  </a:cubicBezTo>
                  <a:cubicBezTo>
                    <a:pt x="10923" y="11032"/>
                    <a:pt x="12137" y="12336"/>
                    <a:pt x="13635" y="12336"/>
                  </a:cubicBezTo>
                  <a:cubicBezTo>
                    <a:pt x="14813" y="12336"/>
                    <a:pt x="15816" y="11529"/>
                    <a:pt x="16189" y="10399"/>
                  </a:cubicBezTo>
                  <a:lnTo>
                    <a:pt x="18219" y="10399"/>
                  </a:lnTo>
                  <a:lnTo>
                    <a:pt x="23581" y="16162"/>
                  </a:lnTo>
                  <a:lnTo>
                    <a:pt x="23581" y="17772"/>
                  </a:lnTo>
                  <a:lnTo>
                    <a:pt x="10906" y="17772"/>
                  </a:lnTo>
                  <a:lnTo>
                    <a:pt x="5959" y="12455"/>
                  </a:lnTo>
                  <a:lnTo>
                    <a:pt x="5959" y="6848"/>
                  </a:lnTo>
                  <a:lnTo>
                    <a:pt x="10510" y="1956"/>
                  </a:lnTo>
                  <a:close/>
                  <a:moveTo>
                    <a:pt x="9660" y="0"/>
                  </a:moveTo>
                  <a:lnTo>
                    <a:pt x="4003" y="6080"/>
                  </a:lnTo>
                  <a:lnTo>
                    <a:pt x="4003" y="13224"/>
                  </a:lnTo>
                  <a:lnTo>
                    <a:pt x="5997" y="15366"/>
                  </a:lnTo>
                  <a:lnTo>
                    <a:pt x="2723" y="18640"/>
                  </a:lnTo>
                  <a:lnTo>
                    <a:pt x="2723" y="24714"/>
                  </a:lnTo>
                  <a:lnTo>
                    <a:pt x="4730" y="26720"/>
                  </a:lnTo>
                  <a:lnTo>
                    <a:pt x="2517" y="29098"/>
                  </a:lnTo>
                  <a:lnTo>
                    <a:pt x="2517" y="48860"/>
                  </a:lnTo>
                  <a:lnTo>
                    <a:pt x="8683" y="55488"/>
                  </a:lnTo>
                  <a:lnTo>
                    <a:pt x="3332" y="61239"/>
                  </a:lnTo>
                  <a:lnTo>
                    <a:pt x="3332" y="85833"/>
                  </a:lnTo>
                  <a:lnTo>
                    <a:pt x="9586" y="92554"/>
                  </a:lnTo>
                  <a:lnTo>
                    <a:pt x="3093" y="99533"/>
                  </a:lnTo>
                  <a:lnTo>
                    <a:pt x="3093" y="148368"/>
                  </a:lnTo>
                  <a:lnTo>
                    <a:pt x="5516" y="150972"/>
                  </a:lnTo>
                  <a:lnTo>
                    <a:pt x="1" y="156485"/>
                  </a:lnTo>
                  <a:lnTo>
                    <a:pt x="1" y="169530"/>
                  </a:lnTo>
                  <a:lnTo>
                    <a:pt x="6381" y="176388"/>
                  </a:lnTo>
                  <a:lnTo>
                    <a:pt x="7364" y="176388"/>
                  </a:lnTo>
                  <a:lnTo>
                    <a:pt x="1144" y="183073"/>
                  </a:lnTo>
                  <a:lnTo>
                    <a:pt x="1144" y="189587"/>
                  </a:lnTo>
                  <a:lnTo>
                    <a:pt x="9339" y="198394"/>
                  </a:lnTo>
                  <a:lnTo>
                    <a:pt x="24538" y="198394"/>
                  </a:lnTo>
                  <a:lnTo>
                    <a:pt x="35774" y="186318"/>
                  </a:lnTo>
                  <a:lnTo>
                    <a:pt x="42007" y="186318"/>
                  </a:lnTo>
                  <a:lnTo>
                    <a:pt x="55966" y="171315"/>
                  </a:lnTo>
                  <a:lnTo>
                    <a:pt x="60058" y="171315"/>
                  </a:lnTo>
                  <a:lnTo>
                    <a:pt x="73487" y="156882"/>
                  </a:lnTo>
                  <a:lnTo>
                    <a:pt x="73487" y="136991"/>
                  </a:lnTo>
                  <a:lnTo>
                    <a:pt x="79697" y="130316"/>
                  </a:lnTo>
                  <a:lnTo>
                    <a:pt x="79697" y="95472"/>
                  </a:lnTo>
                  <a:lnTo>
                    <a:pt x="73627" y="88949"/>
                  </a:lnTo>
                  <a:lnTo>
                    <a:pt x="73627" y="59702"/>
                  </a:lnTo>
                  <a:lnTo>
                    <a:pt x="68000" y="53653"/>
                  </a:lnTo>
                  <a:lnTo>
                    <a:pt x="60767" y="53653"/>
                  </a:lnTo>
                  <a:lnTo>
                    <a:pt x="60767" y="37045"/>
                  </a:lnTo>
                  <a:lnTo>
                    <a:pt x="46727" y="21520"/>
                  </a:lnTo>
                  <a:lnTo>
                    <a:pt x="39261" y="21520"/>
                  </a:lnTo>
                  <a:lnTo>
                    <a:pt x="39261" y="15904"/>
                  </a:lnTo>
                  <a:lnTo>
                    <a:pt x="24466" y="0"/>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9"/>
            <p:cNvSpPr/>
            <p:nvPr/>
          </p:nvSpPr>
          <p:spPr>
            <a:xfrm>
              <a:off x="3951450" y="2823950"/>
              <a:ext cx="1158050" cy="1279525"/>
            </a:xfrm>
            <a:custGeom>
              <a:rect b="b" l="l" r="r" t="t"/>
              <a:pathLst>
                <a:path extrusionOk="0" h="51181" w="46322">
                  <a:moveTo>
                    <a:pt x="43609" y="1"/>
                  </a:moveTo>
                  <a:cubicBezTo>
                    <a:pt x="42113" y="1"/>
                    <a:pt x="40898" y="1305"/>
                    <a:pt x="40898" y="2916"/>
                  </a:cubicBezTo>
                  <a:cubicBezTo>
                    <a:pt x="40898" y="4155"/>
                    <a:pt x="41617" y="5213"/>
                    <a:pt x="42632" y="5634"/>
                  </a:cubicBezTo>
                  <a:lnTo>
                    <a:pt x="42632" y="15017"/>
                  </a:lnTo>
                  <a:lnTo>
                    <a:pt x="36650" y="21445"/>
                  </a:lnTo>
                  <a:lnTo>
                    <a:pt x="20275" y="21445"/>
                  </a:lnTo>
                  <a:lnTo>
                    <a:pt x="13449" y="14109"/>
                  </a:lnTo>
                  <a:lnTo>
                    <a:pt x="8397" y="14109"/>
                  </a:lnTo>
                  <a:cubicBezTo>
                    <a:pt x="8057" y="12917"/>
                    <a:pt x="7025" y="12049"/>
                    <a:pt x="5804" y="12049"/>
                  </a:cubicBezTo>
                  <a:cubicBezTo>
                    <a:pt x="4305" y="12049"/>
                    <a:pt x="3091" y="13355"/>
                    <a:pt x="3091" y="14964"/>
                  </a:cubicBezTo>
                  <a:cubicBezTo>
                    <a:pt x="3091" y="16574"/>
                    <a:pt x="4305" y="17880"/>
                    <a:pt x="5804" y="17880"/>
                  </a:cubicBezTo>
                  <a:cubicBezTo>
                    <a:pt x="6939" y="17880"/>
                    <a:pt x="7911" y="17130"/>
                    <a:pt x="8315" y="16065"/>
                  </a:cubicBezTo>
                  <a:lnTo>
                    <a:pt x="12598" y="16065"/>
                  </a:lnTo>
                  <a:lnTo>
                    <a:pt x="18514" y="22423"/>
                  </a:lnTo>
                  <a:lnTo>
                    <a:pt x="10893" y="30615"/>
                  </a:lnTo>
                  <a:lnTo>
                    <a:pt x="5267" y="30615"/>
                  </a:lnTo>
                  <a:cubicBezTo>
                    <a:pt x="4893" y="29485"/>
                    <a:pt x="3891" y="28677"/>
                    <a:pt x="2712" y="28677"/>
                  </a:cubicBezTo>
                  <a:cubicBezTo>
                    <a:pt x="1215" y="28677"/>
                    <a:pt x="1" y="29982"/>
                    <a:pt x="1" y="31593"/>
                  </a:cubicBezTo>
                  <a:cubicBezTo>
                    <a:pt x="1" y="33202"/>
                    <a:pt x="1214" y="34507"/>
                    <a:pt x="2712" y="34507"/>
                  </a:cubicBezTo>
                  <a:cubicBezTo>
                    <a:pt x="3891" y="34507"/>
                    <a:pt x="4894" y="33699"/>
                    <a:pt x="5267" y="32571"/>
                  </a:cubicBezTo>
                  <a:lnTo>
                    <a:pt x="10341" y="32571"/>
                  </a:lnTo>
                  <a:lnTo>
                    <a:pt x="10341" y="41436"/>
                  </a:lnTo>
                  <a:lnTo>
                    <a:pt x="6483" y="45581"/>
                  </a:lnTo>
                  <a:cubicBezTo>
                    <a:pt x="6150" y="45429"/>
                    <a:pt x="5789" y="45351"/>
                    <a:pt x="5424" y="45351"/>
                  </a:cubicBezTo>
                  <a:cubicBezTo>
                    <a:pt x="3926" y="45351"/>
                    <a:pt x="2712" y="46656"/>
                    <a:pt x="2712" y="48265"/>
                  </a:cubicBezTo>
                  <a:cubicBezTo>
                    <a:pt x="2712" y="49876"/>
                    <a:pt x="3926" y="51181"/>
                    <a:pt x="5424" y="51181"/>
                  </a:cubicBezTo>
                  <a:cubicBezTo>
                    <a:pt x="6921" y="51181"/>
                    <a:pt x="8136" y="49876"/>
                    <a:pt x="8136" y="48265"/>
                  </a:cubicBezTo>
                  <a:cubicBezTo>
                    <a:pt x="8136" y="47820"/>
                    <a:pt x="8041" y="47380"/>
                    <a:pt x="7856" y="46975"/>
                  </a:cubicBezTo>
                  <a:lnTo>
                    <a:pt x="12296" y="42204"/>
                  </a:lnTo>
                  <a:lnTo>
                    <a:pt x="12296" y="31977"/>
                  </a:lnTo>
                  <a:lnTo>
                    <a:pt x="20274" y="23401"/>
                  </a:lnTo>
                  <a:lnTo>
                    <a:pt x="37501" y="23401"/>
                  </a:lnTo>
                  <a:lnTo>
                    <a:pt x="44587" y="15786"/>
                  </a:lnTo>
                  <a:lnTo>
                    <a:pt x="44587" y="5636"/>
                  </a:lnTo>
                  <a:cubicBezTo>
                    <a:pt x="45602" y="5213"/>
                    <a:pt x="46322" y="4155"/>
                    <a:pt x="46322" y="2916"/>
                  </a:cubicBezTo>
                  <a:cubicBezTo>
                    <a:pt x="46322" y="1305"/>
                    <a:pt x="45108" y="1"/>
                    <a:pt x="43609"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9"/>
            <p:cNvSpPr/>
            <p:nvPr/>
          </p:nvSpPr>
          <p:spPr>
            <a:xfrm>
              <a:off x="4422550" y="2736650"/>
              <a:ext cx="1007875" cy="2043900"/>
            </a:xfrm>
            <a:custGeom>
              <a:rect b="b" l="l" r="r" t="t"/>
              <a:pathLst>
                <a:path extrusionOk="0" h="81756" w="40315">
                  <a:moveTo>
                    <a:pt x="37602" y="1"/>
                  </a:moveTo>
                  <a:cubicBezTo>
                    <a:pt x="36104" y="1"/>
                    <a:pt x="34890" y="1307"/>
                    <a:pt x="34890" y="2916"/>
                  </a:cubicBezTo>
                  <a:cubicBezTo>
                    <a:pt x="34890" y="4155"/>
                    <a:pt x="35610" y="5213"/>
                    <a:pt x="36624" y="5636"/>
                  </a:cubicBezTo>
                  <a:lnTo>
                    <a:pt x="36624" y="18509"/>
                  </a:lnTo>
                  <a:lnTo>
                    <a:pt x="20572" y="35760"/>
                  </a:lnTo>
                  <a:lnTo>
                    <a:pt x="11263" y="35760"/>
                  </a:lnTo>
                  <a:lnTo>
                    <a:pt x="8399" y="32682"/>
                  </a:lnTo>
                  <a:cubicBezTo>
                    <a:pt x="8536" y="32326"/>
                    <a:pt x="8607" y="31947"/>
                    <a:pt x="8606" y="31565"/>
                  </a:cubicBezTo>
                  <a:cubicBezTo>
                    <a:pt x="8606" y="29954"/>
                    <a:pt x="7392" y="28649"/>
                    <a:pt x="5894" y="28649"/>
                  </a:cubicBezTo>
                  <a:cubicBezTo>
                    <a:pt x="4396" y="28649"/>
                    <a:pt x="3183" y="29954"/>
                    <a:pt x="3183" y="31565"/>
                  </a:cubicBezTo>
                  <a:cubicBezTo>
                    <a:pt x="3183" y="33174"/>
                    <a:pt x="4397" y="34479"/>
                    <a:pt x="5894" y="34479"/>
                  </a:cubicBezTo>
                  <a:cubicBezTo>
                    <a:pt x="6320" y="34479"/>
                    <a:pt x="6738" y="34372"/>
                    <a:pt x="7112" y="34169"/>
                  </a:cubicBezTo>
                  <a:lnTo>
                    <a:pt x="10411" y="37716"/>
                  </a:lnTo>
                  <a:lnTo>
                    <a:pt x="20020" y="37716"/>
                  </a:lnTo>
                  <a:lnTo>
                    <a:pt x="20020" y="46247"/>
                  </a:lnTo>
                  <a:lnTo>
                    <a:pt x="4457" y="62975"/>
                  </a:lnTo>
                  <a:cubicBezTo>
                    <a:pt x="4107" y="62802"/>
                    <a:pt x="3720" y="62711"/>
                    <a:pt x="3330" y="62711"/>
                  </a:cubicBezTo>
                  <a:cubicBezTo>
                    <a:pt x="1831" y="62711"/>
                    <a:pt x="617" y="64016"/>
                    <a:pt x="617" y="65627"/>
                  </a:cubicBezTo>
                  <a:cubicBezTo>
                    <a:pt x="617" y="67236"/>
                    <a:pt x="1831" y="68541"/>
                    <a:pt x="3330" y="68541"/>
                  </a:cubicBezTo>
                  <a:cubicBezTo>
                    <a:pt x="4828" y="68541"/>
                    <a:pt x="6042" y="67236"/>
                    <a:pt x="6042" y="65627"/>
                  </a:cubicBezTo>
                  <a:cubicBezTo>
                    <a:pt x="6042" y="65208"/>
                    <a:pt x="5959" y="64793"/>
                    <a:pt x="5793" y="64409"/>
                  </a:cubicBezTo>
                  <a:lnTo>
                    <a:pt x="11458" y="58321"/>
                  </a:lnTo>
                  <a:lnTo>
                    <a:pt x="11458" y="67788"/>
                  </a:lnTo>
                  <a:lnTo>
                    <a:pt x="3702" y="76127"/>
                  </a:lnTo>
                  <a:cubicBezTo>
                    <a:pt x="3388" y="75995"/>
                    <a:pt x="3053" y="75926"/>
                    <a:pt x="2713" y="75926"/>
                  </a:cubicBezTo>
                  <a:cubicBezTo>
                    <a:pt x="1216" y="75926"/>
                    <a:pt x="0" y="77232"/>
                    <a:pt x="0" y="78842"/>
                  </a:cubicBezTo>
                  <a:cubicBezTo>
                    <a:pt x="0" y="80451"/>
                    <a:pt x="1216" y="81756"/>
                    <a:pt x="2713" y="81756"/>
                  </a:cubicBezTo>
                  <a:cubicBezTo>
                    <a:pt x="4211" y="81756"/>
                    <a:pt x="5425" y="80451"/>
                    <a:pt x="5425" y="78842"/>
                  </a:cubicBezTo>
                  <a:cubicBezTo>
                    <a:pt x="5426" y="78371"/>
                    <a:pt x="5320" y="77904"/>
                    <a:pt x="5112" y="77481"/>
                  </a:cubicBezTo>
                  <a:lnTo>
                    <a:pt x="13415" y="68558"/>
                  </a:lnTo>
                  <a:lnTo>
                    <a:pt x="13415" y="56220"/>
                  </a:lnTo>
                  <a:lnTo>
                    <a:pt x="21977" y="47017"/>
                  </a:lnTo>
                  <a:lnTo>
                    <a:pt x="21977" y="37124"/>
                  </a:lnTo>
                  <a:lnTo>
                    <a:pt x="38580" y="19278"/>
                  </a:lnTo>
                  <a:lnTo>
                    <a:pt x="38580" y="5636"/>
                  </a:lnTo>
                  <a:cubicBezTo>
                    <a:pt x="39595" y="5213"/>
                    <a:pt x="40314" y="4155"/>
                    <a:pt x="40314" y="2916"/>
                  </a:cubicBezTo>
                  <a:cubicBezTo>
                    <a:pt x="40314" y="1307"/>
                    <a:pt x="39100" y="1"/>
                    <a:pt x="37602"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9"/>
            <p:cNvSpPr/>
            <p:nvPr/>
          </p:nvSpPr>
          <p:spPr>
            <a:xfrm>
              <a:off x="4424200" y="1591375"/>
              <a:ext cx="931125" cy="1631475"/>
            </a:xfrm>
            <a:custGeom>
              <a:rect b="b" l="l" r="r" t="t"/>
              <a:pathLst>
                <a:path extrusionOk="0" h="65259" w="37245">
                  <a:moveTo>
                    <a:pt x="17735" y="1"/>
                  </a:moveTo>
                  <a:cubicBezTo>
                    <a:pt x="16237" y="1"/>
                    <a:pt x="15023" y="1306"/>
                    <a:pt x="15023" y="2915"/>
                  </a:cubicBezTo>
                  <a:cubicBezTo>
                    <a:pt x="15023" y="4525"/>
                    <a:pt x="16237" y="5831"/>
                    <a:pt x="17735" y="5831"/>
                  </a:cubicBezTo>
                  <a:cubicBezTo>
                    <a:pt x="18128" y="5831"/>
                    <a:pt x="18515" y="5740"/>
                    <a:pt x="18866" y="5565"/>
                  </a:cubicBezTo>
                  <a:lnTo>
                    <a:pt x="26314" y="13572"/>
                  </a:lnTo>
                  <a:lnTo>
                    <a:pt x="35288" y="13572"/>
                  </a:lnTo>
                  <a:lnTo>
                    <a:pt x="35288" y="19965"/>
                  </a:lnTo>
                  <a:lnTo>
                    <a:pt x="26576" y="19965"/>
                  </a:lnTo>
                  <a:lnTo>
                    <a:pt x="18345" y="28812"/>
                  </a:lnTo>
                  <a:cubicBezTo>
                    <a:pt x="17994" y="28639"/>
                    <a:pt x="17607" y="28548"/>
                    <a:pt x="17214" y="28548"/>
                  </a:cubicBezTo>
                  <a:cubicBezTo>
                    <a:pt x="15717" y="28548"/>
                    <a:pt x="14503" y="29853"/>
                    <a:pt x="14503" y="31462"/>
                  </a:cubicBezTo>
                  <a:cubicBezTo>
                    <a:pt x="14503" y="33073"/>
                    <a:pt x="15717" y="34378"/>
                    <a:pt x="17214" y="34378"/>
                  </a:cubicBezTo>
                  <a:cubicBezTo>
                    <a:pt x="18712" y="34378"/>
                    <a:pt x="19926" y="33073"/>
                    <a:pt x="19926" y="31462"/>
                  </a:cubicBezTo>
                  <a:cubicBezTo>
                    <a:pt x="19927" y="31045"/>
                    <a:pt x="19843" y="30631"/>
                    <a:pt x="19680" y="30248"/>
                  </a:cubicBezTo>
                  <a:lnTo>
                    <a:pt x="27429" y="21920"/>
                  </a:lnTo>
                  <a:lnTo>
                    <a:pt x="35289" y="21920"/>
                  </a:lnTo>
                  <a:lnTo>
                    <a:pt x="35289" y="26196"/>
                  </a:lnTo>
                  <a:lnTo>
                    <a:pt x="4029" y="59795"/>
                  </a:lnTo>
                  <a:cubicBezTo>
                    <a:pt x="3632" y="59555"/>
                    <a:pt x="3177" y="59429"/>
                    <a:pt x="2713" y="59429"/>
                  </a:cubicBezTo>
                  <a:cubicBezTo>
                    <a:pt x="1215" y="59429"/>
                    <a:pt x="1" y="60734"/>
                    <a:pt x="1" y="62345"/>
                  </a:cubicBezTo>
                  <a:cubicBezTo>
                    <a:pt x="1" y="63954"/>
                    <a:pt x="1216" y="65259"/>
                    <a:pt x="2713" y="65259"/>
                  </a:cubicBezTo>
                  <a:cubicBezTo>
                    <a:pt x="4211" y="65259"/>
                    <a:pt x="5425" y="63954"/>
                    <a:pt x="5425" y="62345"/>
                  </a:cubicBezTo>
                  <a:cubicBezTo>
                    <a:pt x="5426" y="62003"/>
                    <a:pt x="5370" y="61664"/>
                    <a:pt x="5260" y="61341"/>
                  </a:cubicBezTo>
                  <a:lnTo>
                    <a:pt x="9365" y="56930"/>
                  </a:lnTo>
                  <a:lnTo>
                    <a:pt x="13221" y="61077"/>
                  </a:lnTo>
                  <a:cubicBezTo>
                    <a:pt x="13043" y="61476"/>
                    <a:pt x="12951" y="61908"/>
                    <a:pt x="12952" y="62345"/>
                  </a:cubicBezTo>
                  <a:cubicBezTo>
                    <a:pt x="12952" y="63954"/>
                    <a:pt x="14166" y="65259"/>
                    <a:pt x="15664" y="65259"/>
                  </a:cubicBezTo>
                  <a:cubicBezTo>
                    <a:pt x="17161" y="65259"/>
                    <a:pt x="18377" y="63954"/>
                    <a:pt x="18377" y="62345"/>
                  </a:cubicBezTo>
                  <a:cubicBezTo>
                    <a:pt x="18377" y="60735"/>
                    <a:pt x="17161" y="59429"/>
                    <a:pt x="15664" y="59429"/>
                  </a:cubicBezTo>
                  <a:cubicBezTo>
                    <a:pt x="15291" y="59429"/>
                    <a:pt x="14922" y="59511"/>
                    <a:pt x="14584" y="59670"/>
                  </a:cubicBezTo>
                  <a:lnTo>
                    <a:pt x="10700" y="55495"/>
                  </a:lnTo>
                  <a:lnTo>
                    <a:pt x="36983" y="27247"/>
                  </a:lnTo>
                  <a:lnTo>
                    <a:pt x="37245" y="26966"/>
                  </a:lnTo>
                  <a:lnTo>
                    <a:pt x="37245" y="11616"/>
                  </a:lnTo>
                  <a:lnTo>
                    <a:pt x="27167" y="11616"/>
                  </a:lnTo>
                  <a:lnTo>
                    <a:pt x="20202" y="4131"/>
                  </a:lnTo>
                  <a:cubicBezTo>
                    <a:pt x="20364" y="3746"/>
                    <a:pt x="20449" y="3333"/>
                    <a:pt x="20448" y="2915"/>
                  </a:cubicBezTo>
                  <a:cubicBezTo>
                    <a:pt x="20448" y="1306"/>
                    <a:pt x="19233" y="1"/>
                    <a:pt x="17735"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9"/>
            <p:cNvSpPr/>
            <p:nvPr/>
          </p:nvSpPr>
          <p:spPr>
            <a:xfrm>
              <a:off x="5070925" y="2858950"/>
              <a:ext cx="564325" cy="953700"/>
            </a:xfrm>
            <a:custGeom>
              <a:rect b="b" l="l" r="r" t="t"/>
              <a:pathLst>
                <a:path extrusionOk="0" h="38148" w="22573">
                  <a:moveTo>
                    <a:pt x="19860" y="1"/>
                  </a:moveTo>
                  <a:cubicBezTo>
                    <a:pt x="18363" y="1"/>
                    <a:pt x="17149" y="1305"/>
                    <a:pt x="17149" y="2915"/>
                  </a:cubicBezTo>
                  <a:cubicBezTo>
                    <a:pt x="17149" y="4155"/>
                    <a:pt x="17868" y="5212"/>
                    <a:pt x="18882" y="5635"/>
                  </a:cubicBezTo>
                  <a:lnTo>
                    <a:pt x="18882" y="16258"/>
                  </a:lnTo>
                  <a:lnTo>
                    <a:pt x="3740" y="32533"/>
                  </a:lnTo>
                  <a:cubicBezTo>
                    <a:pt x="3417" y="32391"/>
                    <a:pt x="3067" y="32316"/>
                    <a:pt x="2713" y="32316"/>
                  </a:cubicBezTo>
                  <a:cubicBezTo>
                    <a:pt x="1216" y="32316"/>
                    <a:pt x="1" y="33622"/>
                    <a:pt x="1" y="35232"/>
                  </a:cubicBezTo>
                  <a:cubicBezTo>
                    <a:pt x="1" y="36841"/>
                    <a:pt x="1216" y="38147"/>
                    <a:pt x="2713" y="38147"/>
                  </a:cubicBezTo>
                  <a:cubicBezTo>
                    <a:pt x="4211" y="38147"/>
                    <a:pt x="5425" y="36841"/>
                    <a:pt x="5425" y="35232"/>
                  </a:cubicBezTo>
                  <a:cubicBezTo>
                    <a:pt x="5426" y="34774"/>
                    <a:pt x="5326" y="34322"/>
                    <a:pt x="5131" y="33910"/>
                  </a:cubicBezTo>
                  <a:lnTo>
                    <a:pt x="13579" y="24830"/>
                  </a:lnTo>
                  <a:lnTo>
                    <a:pt x="17023" y="28531"/>
                  </a:lnTo>
                  <a:lnTo>
                    <a:pt x="16367" y="29236"/>
                  </a:lnTo>
                  <a:cubicBezTo>
                    <a:pt x="15996" y="29036"/>
                    <a:pt x="15582" y="28932"/>
                    <a:pt x="15161" y="28932"/>
                  </a:cubicBezTo>
                  <a:cubicBezTo>
                    <a:pt x="13663" y="28932"/>
                    <a:pt x="12449" y="30237"/>
                    <a:pt x="12449" y="31846"/>
                  </a:cubicBezTo>
                  <a:cubicBezTo>
                    <a:pt x="12449" y="33457"/>
                    <a:pt x="13663" y="34762"/>
                    <a:pt x="15161" y="34762"/>
                  </a:cubicBezTo>
                  <a:cubicBezTo>
                    <a:pt x="16658" y="34762"/>
                    <a:pt x="17874" y="33457"/>
                    <a:pt x="17874" y="31846"/>
                  </a:cubicBezTo>
                  <a:cubicBezTo>
                    <a:pt x="17874" y="31460"/>
                    <a:pt x="17801" y="31075"/>
                    <a:pt x="17661" y="30714"/>
                  </a:cubicBezTo>
                  <a:lnTo>
                    <a:pt x="19694" y="28531"/>
                  </a:lnTo>
                  <a:lnTo>
                    <a:pt x="14914" y="23394"/>
                  </a:lnTo>
                  <a:lnTo>
                    <a:pt x="20838" y="17027"/>
                  </a:lnTo>
                  <a:lnTo>
                    <a:pt x="20838" y="5635"/>
                  </a:lnTo>
                  <a:cubicBezTo>
                    <a:pt x="21853" y="5212"/>
                    <a:pt x="22572" y="4155"/>
                    <a:pt x="22572" y="2915"/>
                  </a:cubicBezTo>
                  <a:cubicBezTo>
                    <a:pt x="22572" y="1305"/>
                    <a:pt x="21358" y="1"/>
                    <a:pt x="19860"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9"/>
            <p:cNvSpPr/>
            <p:nvPr/>
          </p:nvSpPr>
          <p:spPr>
            <a:xfrm>
              <a:off x="1619125" y="271650"/>
              <a:ext cx="2274975" cy="5173675"/>
            </a:xfrm>
            <a:custGeom>
              <a:rect b="b" l="l" r="r" t="t"/>
              <a:pathLst>
                <a:path extrusionOk="0" h="206947" w="90999">
                  <a:moveTo>
                    <a:pt x="75743" y="1"/>
                  </a:moveTo>
                  <a:cubicBezTo>
                    <a:pt x="67542" y="1"/>
                    <a:pt x="56755" y="5254"/>
                    <a:pt x="53621" y="14203"/>
                  </a:cubicBezTo>
                  <a:cubicBezTo>
                    <a:pt x="53320" y="15056"/>
                    <a:pt x="53039" y="15891"/>
                    <a:pt x="52781" y="16707"/>
                  </a:cubicBezTo>
                  <a:cubicBezTo>
                    <a:pt x="52781" y="16707"/>
                    <a:pt x="52449" y="12624"/>
                    <a:pt x="48966" y="12624"/>
                  </a:cubicBezTo>
                  <a:cubicBezTo>
                    <a:pt x="48293" y="12624"/>
                    <a:pt x="47503" y="12777"/>
                    <a:pt x="46574" y="13141"/>
                  </a:cubicBezTo>
                  <a:cubicBezTo>
                    <a:pt x="40847" y="15394"/>
                    <a:pt x="13038" y="49315"/>
                    <a:pt x="27741" y="53637"/>
                  </a:cubicBezTo>
                  <a:cubicBezTo>
                    <a:pt x="26538" y="54128"/>
                    <a:pt x="25181" y="54527"/>
                    <a:pt x="23660" y="54809"/>
                  </a:cubicBezTo>
                  <a:cubicBezTo>
                    <a:pt x="7232" y="57849"/>
                    <a:pt x="13396" y="81488"/>
                    <a:pt x="13813" y="83041"/>
                  </a:cubicBezTo>
                  <a:cubicBezTo>
                    <a:pt x="11210" y="84360"/>
                    <a:pt x="9381" y="87369"/>
                    <a:pt x="9903" y="93482"/>
                  </a:cubicBezTo>
                  <a:cubicBezTo>
                    <a:pt x="1" y="99479"/>
                    <a:pt x="4120" y="128761"/>
                    <a:pt x="7085" y="140823"/>
                  </a:cubicBezTo>
                  <a:cubicBezTo>
                    <a:pt x="9633" y="151191"/>
                    <a:pt x="10916" y="167489"/>
                    <a:pt x="23702" y="173652"/>
                  </a:cubicBezTo>
                  <a:cubicBezTo>
                    <a:pt x="26207" y="185807"/>
                    <a:pt x="35936" y="187477"/>
                    <a:pt x="45556" y="191160"/>
                  </a:cubicBezTo>
                  <a:cubicBezTo>
                    <a:pt x="55168" y="194842"/>
                    <a:pt x="52510" y="200165"/>
                    <a:pt x="65174" y="205076"/>
                  </a:cubicBezTo>
                  <a:cubicBezTo>
                    <a:pt x="68490" y="206362"/>
                    <a:pt x="71319" y="206947"/>
                    <a:pt x="73713" y="206947"/>
                  </a:cubicBezTo>
                  <a:cubicBezTo>
                    <a:pt x="80457" y="206947"/>
                    <a:pt x="83741" y="202307"/>
                    <a:pt x="84687" y="195665"/>
                  </a:cubicBezTo>
                  <a:cubicBezTo>
                    <a:pt x="85719" y="188409"/>
                    <a:pt x="81337" y="183418"/>
                    <a:pt x="79593" y="181749"/>
                  </a:cubicBezTo>
                  <a:cubicBezTo>
                    <a:pt x="90999" y="179035"/>
                    <a:pt x="82177" y="159853"/>
                    <a:pt x="82177" y="159853"/>
                  </a:cubicBezTo>
                  <a:cubicBezTo>
                    <a:pt x="90569" y="156581"/>
                    <a:pt x="84375" y="145734"/>
                    <a:pt x="84375" y="145734"/>
                  </a:cubicBezTo>
                  <a:cubicBezTo>
                    <a:pt x="84375" y="145734"/>
                    <a:pt x="80336" y="138368"/>
                    <a:pt x="83614" y="118933"/>
                  </a:cubicBezTo>
                  <a:cubicBezTo>
                    <a:pt x="86812" y="99940"/>
                    <a:pt x="78918" y="96920"/>
                    <a:pt x="78550" y="96792"/>
                  </a:cubicBezTo>
                  <a:cubicBezTo>
                    <a:pt x="84308" y="92059"/>
                    <a:pt x="83522" y="82218"/>
                    <a:pt x="85879" y="75975"/>
                  </a:cubicBezTo>
                  <a:cubicBezTo>
                    <a:pt x="88629" y="68683"/>
                    <a:pt x="81999" y="55221"/>
                    <a:pt x="81999" y="55221"/>
                  </a:cubicBezTo>
                  <a:cubicBezTo>
                    <a:pt x="88052" y="52624"/>
                    <a:pt x="88451" y="33176"/>
                    <a:pt x="84050" y="26560"/>
                  </a:cubicBezTo>
                  <a:cubicBezTo>
                    <a:pt x="88979" y="19740"/>
                    <a:pt x="83319" y="14964"/>
                    <a:pt x="83319" y="14964"/>
                  </a:cubicBezTo>
                  <a:cubicBezTo>
                    <a:pt x="84670" y="13792"/>
                    <a:pt x="85505" y="11772"/>
                    <a:pt x="85658" y="8132"/>
                  </a:cubicBezTo>
                  <a:cubicBezTo>
                    <a:pt x="85892" y="2537"/>
                    <a:pt x="81442" y="1"/>
                    <a:pt x="75743" y="1"/>
                  </a:cubicBez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9"/>
            <p:cNvSpPr/>
            <p:nvPr/>
          </p:nvSpPr>
          <p:spPr>
            <a:xfrm>
              <a:off x="2703625" y="238100"/>
              <a:ext cx="1086200" cy="2718275"/>
            </a:xfrm>
            <a:custGeom>
              <a:rect b="b" l="l" r="r" t="t"/>
              <a:pathLst>
                <a:path extrusionOk="0" h="108731" w="43448">
                  <a:moveTo>
                    <a:pt x="32168" y="1"/>
                  </a:moveTo>
                  <a:cubicBezTo>
                    <a:pt x="30089" y="1"/>
                    <a:pt x="28048" y="318"/>
                    <a:pt x="26066" y="816"/>
                  </a:cubicBezTo>
                  <a:cubicBezTo>
                    <a:pt x="23908" y="1368"/>
                    <a:pt x="21821" y="2164"/>
                    <a:pt x="19843" y="3188"/>
                  </a:cubicBezTo>
                  <a:cubicBezTo>
                    <a:pt x="17863" y="4210"/>
                    <a:pt x="16000" y="5481"/>
                    <a:pt x="14327" y="6996"/>
                  </a:cubicBezTo>
                  <a:cubicBezTo>
                    <a:pt x="12654" y="8507"/>
                    <a:pt x="11181" y="10286"/>
                    <a:pt x="10069" y="12303"/>
                  </a:cubicBezTo>
                  <a:cubicBezTo>
                    <a:pt x="9814" y="12819"/>
                    <a:pt x="9513" y="13313"/>
                    <a:pt x="9304" y="13852"/>
                  </a:cubicBezTo>
                  <a:cubicBezTo>
                    <a:pt x="9098" y="14380"/>
                    <a:pt x="8838" y="14944"/>
                    <a:pt x="8687" y="15440"/>
                  </a:cubicBezTo>
                  <a:cubicBezTo>
                    <a:pt x="8353" y="16460"/>
                    <a:pt x="7982" y="17467"/>
                    <a:pt x="7676" y="18500"/>
                  </a:cubicBezTo>
                  <a:cubicBezTo>
                    <a:pt x="7364" y="19530"/>
                    <a:pt x="7036" y="20555"/>
                    <a:pt x="6770" y="21603"/>
                  </a:cubicBezTo>
                  <a:lnTo>
                    <a:pt x="6355" y="23170"/>
                  </a:lnTo>
                  <a:lnTo>
                    <a:pt x="5991" y="24755"/>
                  </a:lnTo>
                  <a:cubicBezTo>
                    <a:pt x="5060" y="28984"/>
                    <a:pt x="4609" y="33396"/>
                    <a:pt x="4901" y="37785"/>
                  </a:cubicBezTo>
                  <a:cubicBezTo>
                    <a:pt x="5053" y="39977"/>
                    <a:pt x="5380" y="42151"/>
                    <a:pt x="5838" y="44278"/>
                  </a:cubicBezTo>
                  <a:cubicBezTo>
                    <a:pt x="6062" y="45344"/>
                    <a:pt x="6332" y="46392"/>
                    <a:pt x="6606" y="47437"/>
                  </a:cubicBezTo>
                  <a:lnTo>
                    <a:pt x="7044" y="48993"/>
                  </a:lnTo>
                  <a:cubicBezTo>
                    <a:pt x="7160" y="49450"/>
                    <a:pt x="7277" y="49865"/>
                    <a:pt x="7326" y="50321"/>
                  </a:cubicBezTo>
                  <a:cubicBezTo>
                    <a:pt x="7574" y="52111"/>
                    <a:pt x="7230" y="54026"/>
                    <a:pt x="6572" y="55901"/>
                  </a:cubicBezTo>
                  <a:cubicBezTo>
                    <a:pt x="5929" y="57783"/>
                    <a:pt x="5002" y="59635"/>
                    <a:pt x="4046" y="61504"/>
                  </a:cubicBezTo>
                  <a:cubicBezTo>
                    <a:pt x="3090" y="63380"/>
                    <a:pt x="2062" y="65265"/>
                    <a:pt x="1238" y="67335"/>
                  </a:cubicBezTo>
                  <a:cubicBezTo>
                    <a:pt x="833" y="68370"/>
                    <a:pt x="476" y="69452"/>
                    <a:pt x="264" y="70609"/>
                  </a:cubicBezTo>
                  <a:cubicBezTo>
                    <a:pt x="53" y="71759"/>
                    <a:pt x="1" y="73003"/>
                    <a:pt x="260" y="74229"/>
                  </a:cubicBezTo>
                  <a:cubicBezTo>
                    <a:pt x="386" y="74840"/>
                    <a:pt x="588" y="75443"/>
                    <a:pt x="866" y="75999"/>
                  </a:cubicBezTo>
                  <a:cubicBezTo>
                    <a:pt x="1182" y="76641"/>
                    <a:pt x="1334" y="76885"/>
                    <a:pt x="1506" y="77337"/>
                  </a:cubicBezTo>
                  <a:cubicBezTo>
                    <a:pt x="1838" y="78177"/>
                    <a:pt x="2012" y="79171"/>
                    <a:pt x="2148" y="80170"/>
                  </a:cubicBezTo>
                  <a:cubicBezTo>
                    <a:pt x="2412" y="82183"/>
                    <a:pt x="2473" y="84300"/>
                    <a:pt x="2618" y="86421"/>
                  </a:cubicBezTo>
                  <a:cubicBezTo>
                    <a:pt x="2752" y="88544"/>
                    <a:pt x="2925" y="90692"/>
                    <a:pt x="3285" y="92830"/>
                  </a:cubicBezTo>
                  <a:cubicBezTo>
                    <a:pt x="3638" y="94966"/>
                    <a:pt x="4201" y="97106"/>
                    <a:pt x="5128" y="99109"/>
                  </a:cubicBezTo>
                  <a:cubicBezTo>
                    <a:pt x="6054" y="101109"/>
                    <a:pt x="7374" y="102956"/>
                    <a:pt x="9047" y="104397"/>
                  </a:cubicBezTo>
                  <a:cubicBezTo>
                    <a:pt x="10715" y="105844"/>
                    <a:pt x="12695" y="106873"/>
                    <a:pt x="14752" y="107524"/>
                  </a:cubicBezTo>
                  <a:cubicBezTo>
                    <a:pt x="16799" y="108171"/>
                    <a:pt x="18921" y="108554"/>
                    <a:pt x="21066" y="108662"/>
                  </a:cubicBezTo>
                  <a:cubicBezTo>
                    <a:pt x="21664" y="108720"/>
                    <a:pt x="22264" y="108730"/>
                    <a:pt x="22863" y="108730"/>
                  </a:cubicBezTo>
                  <a:cubicBezTo>
                    <a:pt x="23186" y="108730"/>
                    <a:pt x="23509" y="108727"/>
                    <a:pt x="23831" y="108727"/>
                  </a:cubicBezTo>
                  <a:cubicBezTo>
                    <a:pt x="23973" y="108727"/>
                    <a:pt x="24114" y="108728"/>
                    <a:pt x="24255" y="108729"/>
                  </a:cubicBezTo>
                  <a:cubicBezTo>
                    <a:pt x="25317" y="108712"/>
                    <a:pt x="26375" y="108618"/>
                    <a:pt x="27430" y="108565"/>
                  </a:cubicBezTo>
                  <a:cubicBezTo>
                    <a:pt x="26372" y="108541"/>
                    <a:pt x="25313" y="108557"/>
                    <a:pt x="24259" y="108498"/>
                  </a:cubicBezTo>
                  <a:cubicBezTo>
                    <a:pt x="23206" y="108409"/>
                    <a:pt x="22150" y="108379"/>
                    <a:pt x="21111" y="108201"/>
                  </a:cubicBezTo>
                  <a:cubicBezTo>
                    <a:pt x="19023" y="107964"/>
                    <a:pt x="16971" y="107467"/>
                    <a:pt x="15039" y="106722"/>
                  </a:cubicBezTo>
                  <a:cubicBezTo>
                    <a:pt x="13113" y="105972"/>
                    <a:pt x="11307" y="104924"/>
                    <a:pt x="9846" y="103515"/>
                  </a:cubicBezTo>
                  <a:cubicBezTo>
                    <a:pt x="8377" y="102115"/>
                    <a:pt x="7268" y="100385"/>
                    <a:pt x="6508" y="98507"/>
                  </a:cubicBezTo>
                  <a:cubicBezTo>
                    <a:pt x="4958" y="94732"/>
                    <a:pt x="4734" y="90517"/>
                    <a:pt x="4626" y="86333"/>
                  </a:cubicBezTo>
                  <a:cubicBezTo>
                    <a:pt x="4575" y="84227"/>
                    <a:pt x="4567" y="82104"/>
                    <a:pt x="4347" y="79911"/>
                  </a:cubicBezTo>
                  <a:cubicBezTo>
                    <a:pt x="4226" y="78814"/>
                    <a:pt x="4078" y="77696"/>
                    <a:pt x="3671" y="76548"/>
                  </a:cubicBezTo>
                  <a:cubicBezTo>
                    <a:pt x="3494" y="76001"/>
                    <a:pt x="3125" y="75316"/>
                    <a:pt x="2993" y="75001"/>
                  </a:cubicBezTo>
                  <a:cubicBezTo>
                    <a:pt x="2811" y="74608"/>
                    <a:pt x="2682" y="74194"/>
                    <a:pt x="2610" y="73766"/>
                  </a:cubicBezTo>
                  <a:cubicBezTo>
                    <a:pt x="2294" y="72054"/>
                    <a:pt x="2839" y="70144"/>
                    <a:pt x="3622" y="68308"/>
                  </a:cubicBezTo>
                  <a:cubicBezTo>
                    <a:pt x="4404" y="66458"/>
                    <a:pt x="5426" y="64628"/>
                    <a:pt x="6428" y="62755"/>
                  </a:cubicBezTo>
                  <a:cubicBezTo>
                    <a:pt x="7428" y="60873"/>
                    <a:pt x="8443" y="58948"/>
                    <a:pt x="9211" y="56834"/>
                  </a:cubicBezTo>
                  <a:cubicBezTo>
                    <a:pt x="9981" y="54744"/>
                    <a:pt x="10497" y="52388"/>
                    <a:pt x="10210" y="49960"/>
                  </a:cubicBezTo>
                  <a:cubicBezTo>
                    <a:pt x="10153" y="49360"/>
                    <a:pt x="10001" y="48749"/>
                    <a:pt x="9863" y="48180"/>
                  </a:cubicBezTo>
                  <a:lnTo>
                    <a:pt x="9451" y="46677"/>
                  </a:lnTo>
                  <a:cubicBezTo>
                    <a:pt x="9194" y="45673"/>
                    <a:pt x="8942" y="44670"/>
                    <a:pt x="8737" y="43662"/>
                  </a:cubicBezTo>
                  <a:cubicBezTo>
                    <a:pt x="8316" y="41650"/>
                    <a:pt x="8024" y="39626"/>
                    <a:pt x="7895" y="37594"/>
                  </a:cubicBezTo>
                  <a:cubicBezTo>
                    <a:pt x="7648" y="33529"/>
                    <a:pt x="8086" y="29435"/>
                    <a:pt x="8989" y="25407"/>
                  </a:cubicBezTo>
                  <a:lnTo>
                    <a:pt x="9327" y="23896"/>
                  </a:lnTo>
                  <a:lnTo>
                    <a:pt x="9716" y="22393"/>
                  </a:lnTo>
                  <a:cubicBezTo>
                    <a:pt x="9965" y="21387"/>
                    <a:pt x="10278" y="20394"/>
                    <a:pt x="10572" y="19397"/>
                  </a:cubicBezTo>
                  <a:cubicBezTo>
                    <a:pt x="10861" y="18399"/>
                    <a:pt x="11217" y="17415"/>
                    <a:pt x="11536" y="16424"/>
                  </a:cubicBezTo>
                  <a:cubicBezTo>
                    <a:pt x="11692" y="15905"/>
                    <a:pt x="11889" y="15511"/>
                    <a:pt x="12060" y="15049"/>
                  </a:cubicBezTo>
                  <a:cubicBezTo>
                    <a:pt x="12228" y="14599"/>
                    <a:pt x="12486" y="14185"/>
                    <a:pt x="12692" y="13749"/>
                  </a:cubicBezTo>
                  <a:cubicBezTo>
                    <a:pt x="14539" y="10336"/>
                    <a:pt x="17690" y="7652"/>
                    <a:pt x="21198" y="5750"/>
                  </a:cubicBezTo>
                  <a:cubicBezTo>
                    <a:pt x="24713" y="3869"/>
                    <a:pt x="28712" y="2690"/>
                    <a:pt x="32648" y="2690"/>
                  </a:cubicBezTo>
                  <a:cubicBezTo>
                    <a:pt x="32656" y="2690"/>
                    <a:pt x="32664" y="2690"/>
                    <a:pt x="32672" y="2690"/>
                  </a:cubicBezTo>
                  <a:cubicBezTo>
                    <a:pt x="34620" y="2725"/>
                    <a:pt x="36590" y="3045"/>
                    <a:pt x="38151" y="3943"/>
                  </a:cubicBezTo>
                  <a:cubicBezTo>
                    <a:pt x="39744" y="4791"/>
                    <a:pt x="40767" y="6272"/>
                    <a:pt x="41015" y="8067"/>
                  </a:cubicBezTo>
                  <a:cubicBezTo>
                    <a:pt x="41069" y="8285"/>
                    <a:pt x="41078" y="8515"/>
                    <a:pt x="41081" y="8747"/>
                  </a:cubicBezTo>
                  <a:lnTo>
                    <a:pt x="41108" y="9441"/>
                  </a:lnTo>
                  <a:cubicBezTo>
                    <a:pt x="41071" y="9939"/>
                    <a:pt x="41076" y="10452"/>
                    <a:pt x="41007" y="10938"/>
                  </a:cubicBezTo>
                  <a:cubicBezTo>
                    <a:pt x="40920" y="11928"/>
                    <a:pt x="40728" y="12883"/>
                    <a:pt x="40399" y="13729"/>
                  </a:cubicBezTo>
                  <a:cubicBezTo>
                    <a:pt x="40069" y="14576"/>
                    <a:pt x="39594" y="15282"/>
                    <a:pt x="38905" y="15759"/>
                  </a:cubicBezTo>
                  <a:cubicBezTo>
                    <a:pt x="38227" y="16251"/>
                    <a:pt x="37349" y="16568"/>
                    <a:pt x="36378" y="16765"/>
                  </a:cubicBezTo>
                  <a:cubicBezTo>
                    <a:pt x="34434" y="17162"/>
                    <a:pt x="32266" y="17272"/>
                    <a:pt x="30128" y="17671"/>
                  </a:cubicBezTo>
                  <a:cubicBezTo>
                    <a:pt x="27987" y="18058"/>
                    <a:pt x="25838" y="18708"/>
                    <a:pt x="23898" y="19761"/>
                  </a:cubicBezTo>
                  <a:cubicBezTo>
                    <a:pt x="21945" y="20793"/>
                    <a:pt x="20226" y="22182"/>
                    <a:pt x="18727" y="23781"/>
                  </a:cubicBezTo>
                  <a:cubicBezTo>
                    <a:pt x="18000" y="24605"/>
                    <a:pt x="17338" y="25492"/>
                    <a:pt x="16804" y="26462"/>
                  </a:cubicBezTo>
                  <a:cubicBezTo>
                    <a:pt x="16281" y="27438"/>
                    <a:pt x="15900" y="28491"/>
                    <a:pt x="15694" y="29575"/>
                  </a:cubicBezTo>
                  <a:cubicBezTo>
                    <a:pt x="15272" y="31750"/>
                    <a:pt x="15600" y="33993"/>
                    <a:pt x="16390" y="35986"/>
                  </a:cubicBezTo>
                  <a:cubicBezTo>
                    <a:pt x="17199" y="37966"/>
                    <a:pt x="18372" y="39778"/>
                    <a:pt x="19848" y="41326"/>
                  </a:cubicBezTo>
                  <a:cubicBezTo>
                    <a:pt x="18503" y="39693"/>
                    <a:pt x="17469" y="37813"/>
                    <a:pt x="16825" y="35829"/>
                  </a:cubicBezTo>
                  <a:cubicBezTo>
                    <a:pt x="16182" y="33853"/>
                    <a:pt x="16012" y="31724"/>
                    <a:pt x="16521" y="29756"/>
                  </a:cubicBezTo>
                  <a:cubicBezTo>
                    <a:pt x="16770" y="28772"/>
                    <a:pt x="17179" y="27839"/>
                    <a:pt x="17695" y="26970"/>
                  </a:cubicBezTo>
                  <a:cubicBezTo>
                    <a:pt x="18228" y="26109"/>
                    <a:pt x="18877" y="25323"/>
                    <a:pt x="19586" y="24595"/>
                  </a:cubicBezTo>
                  <a:cubicBezTo>
                    <a:pt x="21051" y="23181"/>
                    <a:pt x="22736" y="21951"/>
                    <a:pt x="24576" y="21098"/>
                  </a:cubicBezTo>
                  <a:cubicBezTo>
                    <a:pt x="26406" y="20213"/>
                    <a:pt x="28379" y="19686"/>
                    <a:pt x="30411" y="19403"/>
                  </a:cubicBezTo>
                  <a:cubicBezTo>
                    <a:pt x="32450" y="19098"/>
                    <a:pt x="34533" y="19087"/>
                    <a:pt x="36758" y="18731"/>
                  </a:cubicBezTo>
                  <a:cubicBezTo>
                    <a:pt x="37859" y="18544"/>
                    <a:pt x="39053" y="18221"/>
                    <a:pt x="40118" y="17496"/>
                  </a:cubicBezTo>
                  <a:cubicBezTo>
                    <a:pt x="41201" y="16791"/>
                    <a:pt x="41980" y="15678"/>
                    <a:pt x="42439" y="14572"/>
                  </a:cubicBezTo>
                  <a:cubicBezTo>
                    <a:pt x="42909" y="13456"/>
                    <a:pt x="43157" y="12317"/>
                    <a:pt x="43290" y="11206"/>
                  </a:cubicBezTo>
                  <a:cubicBezTo>
                    <a:pt x="43382" y="10646"/>
                    <a:pt x="43393" y="10097"/>
                    <a:pt x="43448" y="9540"/>
                  </a:cubicBezTo>
                  <a:lnTo>
                    <a:pt x="43443" y="8648"/>
                  </a:lnTo>
                  <a:cubicBezTo>
                    <a:pt x="43445" y="8351"/>
                    <a:pt x="43438" y="8052"/>
                    <a:pt x="43381" y="7750"/>
                  </a:cubicBezTo>
                  <a:cubicBezTo>
                    <a:pt x="43284" y="6542"/>
                    <a:pt x="42808" y="5328"/>
                    <a:pt x="42141" y="4268"/>
                  </a:cubicBezTo>
                  <a:cubicBezTo>
                    <a:pt x="41470" y="3187"/>
                    <a:pt x="40481" y="2355"/>
                    <a:pt x="39444" y="1728"/>
                  </a:cubicBezTo>
                  <a:cubicBezTo>
                    <a:pt x="38403" y="1078"/>
                    <a:pt x="37263" y="702"/>
                    <a:pt x="36134" y="429"/>
                  </a:cubicBezTo>
                  <a:lnTo>
                    <a:pt x="35281" y="249"/>
                  </a:lnTo>
                  <a:cubicBezTo>
                    <a:pt x="34997" y="203"/>
                    <a:pt x="34711" y="174"/>
                    <a:pt x="34426" y="136"/>
                  </a:cubicBezTo>
                  <a:cubicBezTo>
                    <a:pt x="33856" y="45"/>
                    <a:pt x="33289" y="44"/>
                    <a:pt x="32721" y="8"/>
                  </a:cubicBezTo>
                  <a:cubicBezTo>
                    <a:pt x="32536" y="3"/>
                    <a:pt x="32352" y="1"/>
                    <a:pt x="32168" y="1"/>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9"/>
            <p:cNvSpPr/>
            <p:nvPr/>
          </p:nvSpPr>
          <p:spPr>
            <a:xfrm>
              <a:off x="2953950" y="832100"/>
              <a:ext cx="878350" cy="1026175"/>
            </a:xfrm>
            <a:custGeom>
              <a:rect b="b" l="l" r="r" t="t"/>
              <a:pathLst>
                <a:path extrusionOk="0" h="41047" w="35134">
                  <a:moveTo>
                    <a:pt x="25055" y="0"/>
                  </a:moveTo>
                  <a:cubicBezTo>
                    <a:pt x="24368" y="56"/>
                    <a:pt x="23670" y="98"/>
                    <a:pt x="23012" y="302"/>
                  </a:cubicBezTo>
                  <a:cubicBezTo>
                    <a:pt x="21679" y="639"/>
                    <a:pt x="20426" y="1261"/>
                    <a:pt x="19384" y="2131"/>
                  </a:cubicBezTo>
                  <a:cubicBezTo>
                    <a:pt x="18338" y="2989"/>
                    <a:pt x="17448" y="4041"/>
                    <a:pt x="16832" y="5265"/>
                  </a:cubicBezTo>
                  <a:cubicBezTo>
                    <a:pt x="16235" y="6493"/>
                    <a:pt x="15898" y="7876"/>
                    <a:pt x="15953" y="9271"/>
                  </a:cubicBezTo>
                  <a:cubicBezTo>
                    <a:pt x="15989" y="9619"/>
                    <a:pt x="15994" y="9970"/>
                    <a:pt x="16064" y="10310"/>
                  </a:cubicBezTo>
                  <a:lnTo>
                    <a:pt x="16322" y="11320"/>
                  </a:lnTo>
                  <a:lnTo>
                    <a:pt x="16868" y="12962"/>
                  </a:lnTo>
                  <a:cubicBezTo>
                    <a:pt x="17571" y="15110"/>
                    <a:pt x="18060" y="17289"/>
                    <a:pt x="17978" y="19412"/>
                  </a:cubicBezTo>
                  <a:cubicBezTo>
                    <a:pt x="17922" y="20468"/>
                    <a:pt x="17696" y="21497"/>
                    <a:pt x="17283" y="22459"/>
                  </a:cubicBezTo>
                  <a:cubicBezTo>
                    <a:pt x="16874" y="23429"/>
                    <a:pt x="16204" y="24272"/>
                    <a:pt x="15468" y="25064"/>
                  </a:cubicBezTo>
                  <a:cubicBezTo>
                    <a:pt x="15062" y="25429"/>
                    <a:pt x="14689" y="25832"/>
                    <a:pt x="14226" y="26146"/>
                  </a:cubicBezTo>
                  <a:lnTo>
                    <a:pt x="13561" y="26648"/>
                  </a:lnTo>
                  <a:lnTo>
                    <a:pt x="12851" y="27073"/>
                  </a:lnTo>
                  <a:cubicBezTo>
                    <a:pt x="12387" y="27392"/>
                    <a:pt x="11873" y="27556"/>
                    <a:pt x="11373" y="27789"/>
                  </a:cubicBezTo>
                  <a:lnTo>
                    <a:pt x="10593" y="28001"/>
                  </a:lnTo>
                  <a:cubicBezTo>
                    <a:pt x="10332" y="28091"/>
                    <a:pt x="10065" y="28071"/>
                    <a:pt x="9798" y="28114"/>
                  </a:cubicBezTo>
                  <a:cubicBezTo>
                    <a:pt x="9692" y="28121"/>
                    <a:pt x="9586" y="28125"/>
                    <a:pt x="9480" y="28125"/>
                  </a:cubicBezTo>
                  <a:cubicBezTo>
                    <a:pt x="8494" y="28125"/>
                    <a:pt x="7532" y="27798"/>
                    <a:pt x="6749" y="27187"/>
                  </a:cubicBezTo>
                  <a:cubicBezTo>
                    <a:pt x="5855" y="26513"/>
                    <a:pt x="5123" y="25578"/>
                    <a:pt x="4628" y="24525"/>
                  </a:cubicBezTo>
                  <a:lnTo>
                    <a:pt x="4628" y="24525"/>
                  </a:lnTo>
                  <a:cubicBezTo>
                    <a:pt x="4983" y="25637"/>
                    <a:pt x="5589" y="26684"/>
                    <a:pt x="6451" y="27539"/>
                  </a:cubicBezTo>
                  <a:cubicBezTo>
                    <a:pt x="7312" y="28393"/>
                    <a:pt x="8545" y="28914"/>
                    <a:pt x="9802" y="28961"/>
                  </a:cubicBezTo>
                  <a:cubicBezTo>
                    <a:pt x="9838" y="28960"/>
                    <a:pt x="9874" y="28959"/>
                    <a:pt x="9910" y="28959"/>
                  </a:cubicBezTo>
                  <a:cubicBezTo>
                    <a:pt x="10051" y="28959"/>
                    <a:pt x="10194" y="28967"/>
                    <a:pt x="10337" y="28967"/>
                  </a:cubicBezTo>
                  <a:cubicBezTo>
                    <a:pt x="10474" y="28967"/>
                    <a:pt x="10610" y="28960"/>
                    <a:pt x="10742" y="28931"/>
                  </a:cubicBezTo>
                  <a:lnTo>
                    <a:pt x="11666" y="28772"/>
                  </a:lnTo>
                  <a:cubicBezTo>
                    <a:pt x="12244" y="28570"/>
                    <a:pt x="12861" y="28420"/>
                    <a:pt x="13393" y="28125"/>
                  </a:cubicBezTo>
                  <a:lnTo>
                    <a:pt x="14220" y="27725"/>
                  </a:lnTo>
                  <a:lnTo>
                    <a:pt x="14996" y="27245"/>
                  </a:lnTo>
                  <a:cubicBezTo>
                    <a:pt x="15529" y="26946"/>
                    <a:pt x="15995" y="26537"/>
                    <a:pt x="16488" y="26163"/>
                  </a:cubicBezTo>
                  <a:cubicBezTo>
                    <a:pt x="17407" y="25334"/>
                    <a:pt x="18267" y="24377"/>
                    <a:pt x="18858" y="23233"/>
                  </a:cubicBezTo>
                  <a:cubicBezTo>
                    <a:pt x="19450" y="22097"/>
                    <a:pt x="19817" y="20845"/>
                    <a:pt x="19973" y="19584"/>
                  </a:cubicBezTo>
                  <a:cubicBezTo>
                    <a:pt x="20140" y="18320"/>
                    <a:pt x="20051" y="17067"/>
                    <a:pt x="19897" y="15849"/>
                  </a:cubicBezTo>
                  <a:cubicBezTo>
                    <a:pt x="19739" y="14627"/>
                    <a:pt x="19466" y="13446"/>
                    <a:pt x="19158" y="12292"/>
                  </a:cubicBezTo>
                  <a:lnTo>
                    <a:pt x="18689" y="10596"/>
                  </a:lnTo>
                  <a:lnTo>
                    <a:pt x="18551" y="9907"/>
                  </a:lnTo>
                  <a:cubicBezTo>
                    <a:pt x="18515" y="9676"/>
                    <a:pt x="18535" y="9440"/>
                    <a:pt x="18519" y="9209"/>
                  </a:cubicBezTo>
                  <a:cubicBezTo>
                    <a:pt x="18530" y="8279"/>
                    <a:pt x="18770" y="7347"/>
                    <a:pt x="19216" y="6497"/>
                  </a:cubicBezTo>
                  <a:cubicBezTo>
                    <a:pt x="20154" y="4825"/>
                    <a:pt x="21833" y="3494"/>
                    <a:pt x="23700" y="3117"/>
                  </a:cubicBezTo>
                  <a:cubicBezTo>
                    <a:pt x="24157" y="2978"/>
                    <a:pt x="24636" y="2995"/>
                    <a:pt x="25104" y="2942"/>
                  </a:cubicBezTo>
                  <a:cubicBezTo>
                    <a:pt x="25574" y="2984"/>
                    <a:pt x="26047" y="2968"/>
                    <a:pt x="26509" y="3106"/>
                  </a:cubicBezTo>
                  <a:cubicBezTo>
                    <a:pt x="26981" y="3169"/>
                    <a:pt x="27422" y="3383"/>
                    <a:pt x="27876" y="3541"/>
                  </a:cubicBezTo>
                  <a:cubicBezTo>
                    <a:pt x="28007" y="3579"/>
                    <a:pt x="28058" y="3633"/>
                    <a:pt x="28135" y="3676"/>
                  </a:cubicBezTo>
                  <a:cubicBezTo>
                    <a:pt x="28209" y="3724"/>
                    <a:pt x="28287" y="3754"/>
                    <a:pt x="28362" y="3810"/>
                  </a:cubicBezTo>
                  <a:cubicBezTo>
                    <a:pt x="28504" y="3956"/>
                    <a:pt x="28669" y="4035"/>
                    <a:pt x="28807" y="4216"/>
                  </a:cubicBezTo>
                  <a:cubicBezTo>
                    <a:pt x="29397" y="4842"/>
                    <a:pt x="29896" y="5749"/>
                    <a:pt x="30289" y="6715"/>
                  </a:cubicBezTo>
                  <a:cubicBezTo>
                    <a:pt x="30692" y="7683"/>
                    <a:pt x="30988" y="8736"/>
                    <a:pt x="31227" y="9807"/>
                  </a:cubicBezTo>
                  <a:cubicBezTo>
                    <a:pt x="32201" y="14105"/>
                    <a:pt x="32347" y="18725"/>
                    <a:pt x="31790" y="23135"/>
                  </a:cubicBezTo>
                  <a:cubicBezTo>
                    <a:pt x="31517" y="25333"/>
                    <a:pt x="31018" y="27529"/>
                    <a:pt x="30106" y="29374"/>
                  </a:cubicBezTo>
                  <a:cubicBezTo>
                    <a:pt x="29649" y="30285"/>
                    <a:pt x="29041" y="31065"/>
                    <a:pt x="28367" y="31467"/>
                  </a:cubicBezTo>
                  <a:lnTo>
                    <a:pt x="28116" y="31622"/>
                  </a:lnTo>
                  <a:lnTo>
                    <a:pt x="27750" y="31773"/>
                  </a:lnTo>
                  <a:lnTo>
                    <a:pt x="27008" y="32078"/>
                  </a:lnTo>
                  <a:cubicBezTo>
                    <a:pt x="26496" y="32230"/>
                    <a:pt x="25998" y="32431"/>
                    <a:pt x="25467" y="32532"/>
                  </a:cubicBezTo>
                  <a:cubicBezTo>
                    <a:pt x="23375" y="33076"/>
                    <a:pt x="21118" y="32984"/>
                    <a:pt x="18677" y="33263"/>
                  </a:cubicBezTo>
                  <a:cubicBezTo>
                    <a:pt x="17459" y="33415"/>
                    <a:pt x="16198" y="33713"/>
                    <a:pt x="15040" y="34258"/>
                  </a:cubicBezTo>
                  <a:cubicBezTo>
                    <a:pt x="13869" y="34782"/>
                    <a:pt x="12862" y="35580"/>
                    <a:pt x="11993" y="36445"/>
                  </a:cubicBezTo>
                  <a:lnTo>
                    <a:pt x="10790" y="37721"/>
                  </a:lnTo>
                  <a:cubicBezTo>
                    <a:pt x="10431" y="38143"/>
                    <a:pt x="9998" y="38466"/>
                    <a:pt x="9572" y="38810"/>
                  </a:cubicBezTo>
                  <a:cubicBezTo>
                    <a:pt x="8687" y="39435"/>
                    <a:pt x="7692" y="39913"/>
                    <a:pt x="6612" y="40162"/>
                  </a:cubicBezTo>
                  <a:cubicBezTo>
                    <a:pt x="6047" y="40283"/>
                    <a:pt x="5465" y="40340"/>
                    <a:pt x="4877" y="40340"/>
                  </a:cubicBezTo>
                  <a:cubicBezTo>
                    <a:pt x="4342" y="40340"/>
                    <a:pt x="3802" y="40292"/>
                    <a:pt x="3267" y="40201"/>
                  </a:cubicBezTo>
                  <a:cubicBezTo>
                    <a:pt x="2127" y="40018"/>
                    <a:pt x="1023" y="39649"/>
                    <a:pt x="1" y="39111"/>
                  </a:cubicBezTo>
                  <a:lnTo>
                    <a:pt x="1" y="39111"/>
                  </a:lnTo>
                  <a:cubicBezTo>
                    <a:pt x="1668" y="40291"/>
                    <a:pt x="3718" y="41046"/>
                    <a:pt x="5856" y="41046"/>
                  </a:cubicBezTo>
                  <a:cubicBezTo>
                    <a:pt x="6152" y="41046"/>
                    <a:pt x="6449" y="41032"/>
                    <a:pt x="6747" y="41002"/>
                  </a:cubicBezTo>
                  <a:cubicBezTo>
                    <a:pt x="7972" y="40871"/>
                    <a:pt x="9154" y="40423"/>
                    <a:pt x="10227" y="39804"/>
                  </a:cubicBezTo>
                  <a:cubicBezTo>
                    <a:pt x="10743" y="39463"/>
                    <a:pt x="11273" y="39130"/>
                    <a:pt x="11716" y="38701"/>
                  </a:cubicBezTo>
                  <a:lnTo>
                    <a:pt x="13020" y="37549"/>
                  </a:lnTo>
                  <a:cubicBezTo>
                    <a:pt x="13856" y="36845"/>
                    <a:pt x="14747" y="36230"/>
                    <a:pt x="15738" y="35877"/>
                  </a:cubicBezTo>
                  <a:cubicBezTo>
                    <a:pt x="16717" y="35500"/>
                    <a:pt x="17762" y="35325"/>
                    <a:pt x="18859" y="35267"/>
                  </a:cubicBezTo>
                  <a:cubicBezTo>
                    <a:pt x="21047" y="35162"/>
                    <a:pt x="23492" y="35357"/>
                    <a:pt x="25960" y="34876"/>
                  </a:cubicBezTo>
                  <a:cubicBezTo>
                    <a:pt x="26580" y="34787"/>
                    <a:pt x="27182" y="34590"/>
                    <a:pt x="27790" y="34437"/>
                  </a:cubicBezTo>
                  <a:lnTo>
                    <a:pt x="28681" y="34125"/>
                  </a:lnTo>
                  <a:lnTo>
                    <a:pt x="29129" y="33963"/>
                  </a:lnTo>
                  <a:lnTo>
                    <a:pt x="29646" y="33701"/>
                  </a:lnTo>
                  <a:cubicBezTo>
                    <a:pt x="31004" y="32940"/>
                    <a:pt x="31845" y="31771"/>
                    <a:pt x="32475" y="30644"/>
                  </a:cubicBezTo>
                  <a:cubicBezTo>
                    <a:pt x="33103" y="29498"/>
                    <a:pt x="33532" y="28315"/>
                    <a:pt x="33882" y="27129"/>
                  </a:cubicBezTo>
                  <a:cubicBezTo>
                    <a:pt x="34234" y="25940"/>
                    <a:pt x="34478" y="24744"/>
                    <a:pt x="34666" y="23545"/>
                  </a:cubicBezTo>
                  <a:cubicBezTo>
                    <a:pt x="35044" y="21145"/>
                    <a:pt x="35134" y="18734"/>
                    <a:pt x="35077" y="16327"/>
                  </a:cubicBezTo>
                  <a:cubicBezTo>
                    <a:pt x="34994" y="13921"/>
                    <a:pt x="34763" y="11514"/>
                    <a:pt x="34216" y="9120"/>
                  </a:cubicBezTo>
                  <a:cubicBezTo>
                    <a:pt x="33934" y="7924"/>
                    <a:pt x="33589" y="6733"/>
                    <a:pt x="33090" y="5554"/>
                  </a:cubicBezTo>
                  <a:cubicBezTo>
                    <a:pt x="32587" y="4382"/>
                    <a:pt x="31973" y="3198"/>
                    <a:pt x="30959" y="2132"/>
                  </a:cubicBezTo>
                  <a:cubicBezTo>
                    <a:pt x="30729" y="1859"/>
                    <a:pt x="30390" y="1625"/>
                    <a:pt x="30102" y="1382"/>
                  </a:cubicBezTo>
                  <a:cubicBezTo>
                    <a:pt x="29778" y="1177"/>
                    <a:pt x="29380" y="929"/>
                    <a:pt x="29065" y="812"/>
                  </a:cubicBezTo>
                  <a:cubicBezTo>
                    <a:pt x="28424" y="578"/>
                    <a:pt x="27797" y="310"/>
                    <a:pt x="27110" y="208"/>
                  </a:cubicBezTo>
                  <a:cubicBezTo>
                    <a:pt x="26441" y="33"/>
                    <a:pt x="25745" y="31"/>
                    <a:pt x="25055" y="0"/>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9"/>
            <p:cNvSpPr/>
            <p:nvPr/>
          </p:nvSpPr>
          <p:spPr>
            <a:xfrm>
              <a:off x="3384475" y="1664550"/>
              <a:ext cx="187800" cy="765900"/>
            </a:xfrm>
            <a:custGeom>
              <a:rect b="b" l="l" r="r" t="t"/>
              <a:pathLst>
                <a:path extrusionOk="0" h="30636" w="7512">
                  <a:moveTo>
                    <a:pt x="2322" y="0"/>
                  </a:moveTo>
                  <a:lnTo>
                    <a:pt x="0" y="2008"/>
                  </a:lnTo>
                  <a:cubicBezTo>
                    <a:pt x="1736" y="3841"/>
                    <a:pt x="3210" y="5926"/>
                    <a:pt x="4240" y="8238"/>
                  </a:cubicBezTo>
                  <a:cubicBezTo>
                    <a:pt x="4752" y="9394"/>
                    <a:pt x="5137" y="10607"/>
                    <a:pt x="5429" y="11851"/>
                  </a:cubicBezTo>
                  <a:cubicBezTo>
                    <a:pt x="5703" y="13097"/>
                    <a:pt x="5847" y="14378"/>
                    <a:pt x="5889" y="15669"/>
                  </a:cubicBezTo>
                  <a:cubicBezTo>
                    <a:pt x="5967" y="18255"/>
                    <a:pt x="5542" y="20876"/>
                    <a:pt x="4781" y="23405"/>
                  </a:cubicBezTo>
                  <a:cubicBezTo>
                    <a:pt x="4005" y="25928"/>
                    <a:pt x="2917" y="28390"/>
                    <a:pt x="1459" y="30636"/>
                  </a:cubicBezTo>
                  <a:cubicBezTo>
                    <a:pt x="3126" y="28535"/>
                    <a:pt x="4464" y="26166"/>
                    <a:pt x="5504" y="23663"/>
                  </a:cubicBezTo>
                  <a:cubicBezTo>
                    <a:pt x="6529" y="21154"/>
                    <a:pt x="7240" y="18473"/>
                    <a:pt x="7422" y="15705"/>
                  </a:cubicBezTo>
                  <a:cubicBezTo>
                    <a:pt x="7512" y="14323"/>
                    <a:pt x="7488" y="12923"/>
                    <a:pt x="7320" y="11530"/>
                  </a:cubicBezTo>
                  <a:cubicBezTo>
                    <a:pt x="7133" y="10141"/>
                    <a:pt x="6836" y="8758"/>
                    <a:pt x="6389" y="7414"/>
                  </a:cubicBezTo>
                  <a:cubicBezTo>
                    <a:pt x="5492" y="4731"/>
                    <a:pt x="4064" y="2228"/>
                    <a:pt x="2322" y="0"/>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9"/>
            <p:cNvSpPr/>
            <p:nvPr/>
          </p:nvSpPr>
          <p:spPr>
            <a:xfrm>
              <a:off x="3054875" y="1652100"/>
              <a:ext cx="753675" cy="1148100"/>
            </a:xfrm>
            <a:custGeom>
              <a:rect b="b" l="l" r="r" t="t"/>
              <a:pathLst>
                <a:path extrusionOk="0" h="45924" w="30147">
                  <a:moveTo>
                    <a:pt x="24572" y="0"/>
                  </a:moveTo>
                  <a:cubicBezTo>
                    <a:pt x="25908" y="3650"/>
                    <a:pt x="27039" y="7365"/>
                    <a:pt x="27693" y="11121"/>
                  </a:cubicBezTo>
                  <a:cubicBezTo>
                    <a:pt x="28006" y="12995"/>
                    <a:pt x="28196" y="14885"/>
                    <a:pt x="28097" y="16711"/>
                  </a:cubicBezTo>
                  <a:cubicBezTo>
                    <a:pt x="28056" y="17602"/>
                    <a:pt x="27924" y="18487"/>
                    <a:pt x="27701" y="19351"/>
                  </a:cubicBezTo>
                  <a:lnTo>
                    <a:pt x="27504" y="19961"/>
                  </a:lnTo>
                  <a:cubicBezTo>
                    <a:pt x="27437" y="20166"/>
                    <a:pt x="27387" y="20354"/>
                    <a:pt x="27280" y="20611"/>
                  </a:cubicBezTo>
                  <a:cubicBezTo>
                    <a:pt x="27088" y="21094"/>
                    <a:pt x="26924" y="21579"/>
                    <a:pt x="26771" y="22064"/>
                  </a:cubicBezTo>
                  <a:cubicBezTo>
                    <a:pt x="26163" y="24008"/>
                    <a:pt x="25786" y="25949"/>
                    <a:pt x="25422" y="27852"/>
                  </a:cubicBezTo>
                  <a:cubicBezTo>
                    <a:pt x="25055" y="29755"/>
                    <a:pt x="24683" y="31622"/>
                    <a:pt x="24168" y="33400"/>
                  </a:cubicBezTo>
                  <a:cubicBezTo>
                    <a:pt x="23651" y="35174"/>
                    <a:pt x="22999" y="36863"/>
                    <a:pt x="22042" y="38279"/>
                  </a:cubicBezTo>
                  <a:cubicBezTo>
                    <a:pt x="21104" y="39707"/>
                    <a:pt x="19846" y="40816"/>
                    <a:pt x="18330" y="41528"/>
                  </a:cubicBezTo>
                  <a:cubicBezTo>
                    <a:pt x="17958" y="41719"/>
                    <a:pt x="17558" y="41863"/>
                    <a:pt x="17161" y="42016"/>
                  </a:cubicBezTo>
                  <a:cubicBezTo>
                    <a:pt x="16739" y="42148"/>
                    <a:pt x="16313" y="42292"/>
                    <a:pt x="15881" y="42394"/>
                  </a:cubicBezTo>
                  <a:cubicBezTo>
                    <a:pt x="15019" y="42615"/>
                    <a:pt x="14143" y="42778"/>
                    <a:pt x="13263" y="42851"/>
                  </a:cubicBezTo>
                  <a:cubicBezTo>
                    <a:pt x="12790" y="42897"/>
                    <a:pt x="12315" y="42920"/>
                    <a:pt x="11841" y="42920"/>
                  </a:cubicBezTo>
                  <a:cubicBezTo>
                    <a:pt x="10558" y="42920"/>
                    <a:pt x="9285" y="42750"/>
                    <a:pt x="8084" y="42393"/>
                  </a:cubicBezTo>
                  <a:cubicBezTo>
                    <a:pt x="6444" y="41908"/>
                    <a:pt x="4941" y="41028"/>
                    <a:pt x="3929" y="39777"/>
                  </a:cubicBezTo>
                  <a:cubicBezTo>
                    <a:pt x="2916" y="38532"/>
                    <a:pt x="2411" y="36940"/>
                    <a:pt x="2524" y="35257"/>
                  </a:cubicBezTo>
                  <a:cubicBezTo>
                    <a:pt x="2578" y="34400"/>
                    <a:pt x="2772" y="33603"/>
                    <a:pt x="3074" y="32693"/>
                  </a:cubicBezTo>
                  <a:cubicBezTo>
                    <a:pt x="3360" y="31785"/>
                    <a:pt x="3682" y="30880"/>
                    <a:pt x="3987" y="29965"/>
                  </a:cubicBezTo>
                  <a:cubicBezTo>
                    <a:pt x="4602" y="28135"/>
                    <a:pt x="5302" y="26301"/>
                    <a:pt x="5755" y="24327"/>
                  </a:cubicBezTo>
                  <a:cubicBezTo>
                    <a:pt x="5859" y="23832"/>
                    <a:pt x="5963" y="23337"/>
                    <a:pt x="6006" y="22817"/>
                  </a:cubicBezTo>
                  <a:cubicBezTo>
                    <a:pt x="6087" y="22313"/>
                    <a:pt x="6068" y="21779"/>
                    <a:pt x="6062" y="21258"/>
                  </a:cubicBezTo>
                  <a:cubicBezTo>
                    <a:pt x="6067" y="20998"/>
                    <a:pt x="5993" y="20730"/>
                    <a:pt x="5960" y="20469"/>
                  </a:cubicBezTo>
                  <a:cubicBezTo>
                    <a:pt x="5920" y="20207"/>
                    <a:pt x="5880" y="19947"/>
                    <a:pt x="5774" y="19697"/>
                  </a:cubicBezTo>
                  <a:cubicBezTo>
                    <a:pt x="5680" y="19446"/>
                    <a:pt x="5597" y="19193"/>
                    <a:pt x="5494" y="18950"/>
                  </a:cubicBezTo>
                  <a:lnTo>
                    <a:pt x="5076" y="18277"/>
                  </a:lnTo>
                  <a:cubicBezTo>
                    <a:pt x="4952" y="18044"/>
                    <a:pt x="4770" y="17858"/>
                    <a:pt x="4591" y="17670"/>
                  </a:cubicBezTo>
                  <a:cubicBezTo>
                    <a:pt x="4413" y="17484"/>
                    <a:pt x="4244" y="17290"/>
                    <a:pt x="4060" y="17116"/>
                  </a:cubicBezTo>
                  <a:cubicBezTo>
                    <a:pt x="3649" y="16820"/>
                    <a:pt x="3273" y="16477"/>
                    <a:pt x="2841" y="16235"/>
                  </a:cubicBezTo>
                  <a:cubicBezTo>
                    <a:pt x="2398" y="16006"/>
                    <a:pt x="1982" y="15739"/>
                    <a:pt x="1529" y="15552"/>
                  </a:cubicBezTo>
                  <a:lnTo>
                    <a:pt x="169" y="15006"/>
                  </a:lnTo>
                  <a:lnTo>
                    <a:pt x="1413" y="15762"/>
                  </a:lnTo>
                  <a:cubicBezTo>
                    <a:pt x="1825" y="16012"/>
                    <a:pt x="2187" y="16334"/>
                    <a:pt x="2570" y="16613"/>
                  </a:cubicBezTo>
                  <a:cubicBezTo>
                    <a:pt x="2949" y="16900"/>
                    <a:pt x="3253" y="17265"/>
                    <a:pt x="3592" y="17580"/>
                  </a:cubicBezTo>
                  <a:cubicBezTo>
                    <a:pt x="3738" y="17760"/>
                    <a:pt x="3863" y="17953"/>
                    <a:pt x="3998" y="18137"/>
                  </a:cubicBezTo>
                  <a:cubicBezTo>
                    <a:pt x="4132" y="18321"/>
                    <a:pt x="4271" y="18500"/>
                    <a:pt x="4346" y="18714"/>
                  </a:cubicBezTo>
                  <a:lnTo>
                    <a:pt x="4622" y="19320"/>
                  </a:lnTo>
                  <a:lnTo>
                    <a:pt x="4776" y="19960"/>
                  </a:lnTo>
                  <a:cubicBezTo>
                    <a:pt x="4846" y="20168"/>
                    <a:pt x="4852" y="20391"/>
                    <a:pt x="4859" y="20611"/>
                  </a:cubicBezTo>
                  <a:cubicBezTo>
                    <a:pt x="4859" y="20833"/>
                    <a:pt x="4905" y="21046"/>
                    <a:pt x="4873" y="21271"/>
                  </a:cubicBezTo>
                  <a:cubicBezTo>
                    <a:pt x="4825" y="21718"/>
                    <a:pt x="4799" y="22157"/>
                    <a:pt x="4674" y="22605"/>
                  </a:cubicBezTo>
                  <a:cubicBezTo>
                    <a:pt x="4591" y="23048"/>
                    <a:pt x="4444" y="23491"/>
                    <a:pt x="4301" y="23933"/>
                  </a:cubicBezTo>
                  <a:cubicBezTo>
                    <a:pt x="3722" y="25703"/>
                    <a:pt x="2895" y="27448"/>
                    <a:pt x="2113" y="29233"/>
                  </a:cubicBezTo>
                  <a:cubicBezTo>
                    <a:pt x="1719" y="30125"/>
                    <a:pt x="1342" y="31032"/>
                    <a:pt x="986" y="31955"/>
                  </a:cubicBezTo>
                  <a:cubicBezTo>
                    <a:pt x="618" y="32862"/>
                    <a:pt x="268" y="33944"/>
                    <a:pt x="140" y="35023"/>
                  </a:cubicBezTo>
                  <a:cubicBezTo>
                    <a:pt x="0" y="36113"/>
                    <a:pt x="42" y="37259"/>
                    <a:pt x="323" y="38366"/>
                  </a:cubicBezTo>
                  <a:cubicBezTo>
                    <a:pt x="604" y="39472"/>
                    <a:pt x="1124" y="40521"/>
                    <a:pt x="1807" y="41428"/>
                  </a:cubicBezTo>
                  <a:cubicBezTo>
                    <a:pt x="3182" y="43259"/>
                    <a:pt x="5155" y="44471"/>
                    <a:pt x="7197" y="45160"/>
                  </a:cubicBezTo>
                  <a:cubicBezTo>
                    <a:pt x="8804" y="45700"/>
                    <a:pt x="10474" y="45923"/>
                    <a:pt x="12129" y="45923"/>
                  </a:cubicBezTo>
                  <a:cubicBezTo>
                    <a:pt x="12595" y="45923"/>
                    <a:pt x="13059" y="45905"/>
                    <a:pt x="13521" y="45872"/>
                  </a:cubicBezTo>
                  <a:cubicBezTo>
                    <a:pt x="14576" y="45795"/>
                    <a:pt x="15615" y="45605"/>
                    <a:pt x="16632" y="45352"/>
                  </a:cubicBezTo>
                  <a:cubicBezTo>
                    <a:pt x="17145" y="45233"/>
                    <a:pt x="17641" y="45070"/>
                    <a:pt x="18144" y="44915"/>
                  </a:cubicBezTo>
                  <a:cubicBezTo>
                    <a:pt x="18655" y="44725"/>
                    <a:pt x="19168" y="44543"/>
                    <a:pt x="19663" y="44293"/>
                  </a:cubicBezTo>
                  <a:cubicBezTo>
                    <a:pt x="21655" y="43348"/>
                    <a:pt x="23405" y="41782"/>
                    <a:pt x="24568" y="39947"/>
                  </a:cubicBezTo>
                  <a:cubicBezTo>
                    <a:pt x="25743" y="38114"/>
                    <a:pt x="26471" y="36122"/>
                    <a:pt x="26965" y="34158"/>
                  </a:cubicBezTo>
                  <a:cubicBezTo>
                    <a:pt x="27943" y="30224"/>
                    <a:pt x="28219" y="26319"/>
                    <a:pt x="29069" y="22709"/>
                  </a:cubicBezTo>
                  <a:cubicBezTo>
                    <a:pt x="29179" y="22261"/>
                    <a:pt x="29300" y="21818"/>
                    <a:pt x="29441" y="21390"/>
                  </a:cubicBezTo>
                  <a:cubicBezTo>
                    <a:pt x="29508" y="21194"/>
                    <a:pt x="29579" y="20911"/>
                    <a:pt x="29648" y="20652"/>
                  </a:cubicBezTo>
                  <a:lnTo>
                    <a:pt x="29849" y="19864"/>
                  </a:lnTo>
                  <a:cubicBezTo>
                    <a:pt x="30055" y="18813"/>
                    <a:pt x="30147" y="17762"/>
                    <a:pt x="30098" y="16738"/>
                  </a:cubicBezTo>
                  <a:cubicBezTo>
                    <a:pt x="30031" y="14684"/>
                    <a:pt x="29661" y="12710"/>
                    <a:pt x="29157" y="10795"/>
                  </a:cubicBezTo>
                  <a:cubicBezTo>
                    <a:pt x="28061" y="6991"/>
                    <a:pt x="26525" y="3372"/>
                    <a:pt x="24572" y="0"/>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9"/>
            <p:cNvSpPr/>
            <p:nvPr/>
          </p:nvSpPr>
          <p:spPr>
            <a:xfrm>
              <a:off x="2181175" y="571050"/>
              <a:ext cx="757625" cy="1041650"/>
            </a:xfrm>
            <a:custGeom>
              <a:rect b="b" l="l" r="r" t="t"/>
              <a:pathLst>
                <a:path extrusionOk="0" h="41666" w="30305">
                  <a:moveTo>
                    <a:pt x="26118" y="0"/>
                  </a:moveTo>
                  <a:cubicBezTo>
                    <a:pt x="25780" y="0"/>
                    <a:pt x="25443" y="31"/>
                    <a:pt x="25114" y="73"/>
                  </a:cubicBezTo>
                  <a:cubicBezTo>
                    <a:pt x="24765" y="103"/>
                    <a:pt x="24458" y="223"/>
                    <a:pt x="24125" y="298"/>
                  </a:cubicBezTo>
                  <a:cubicBezTo>
                    <a:pt x="23817" y="363"/>
                    <a:pt x="23419" y="518"/>
                    <a:pt x="23114" y="675"/>
                  </a:cubicBezTo>
                  <a:cubicBezTo>
                    <a:pt x="22485" y="992"/>
                    <a:pt x="21948" y="1354"/>
                    <a:pt x="21419" y="1729"/>
                  </a:cubicBezTo>
                  <a:cubicBezTo>
                    <a:pt x="20368" y="2478"/>
                    <a:pt x="19421" y="3315"/>
                    <a:pt x="18489" y="4158"/>
                  </a:cubicBezTo>
                  <a:cubicBezTo>
                    <a:pt x="14784" y="7560"/>
                    <a:pt x="11563" y="11388"/>
                    <a:pt x="8645" y="15445"/>
                  </a:cubicBezTo>
                  <a:cubicBezTo>
                    <a:pt x="7199" y="17486"/>
                    <a:pt x="5840" y="19592"/>
                    <a:pt x="4614" y="21787"/>
                  </a:cubicBezTo>
                  <a:cubicBezTo>
                    <a:pt x="3397" y="23984"/>
                    <a:pt x="2284" y="26261"/>
                    <a:pt x="1460" y="28677"/>
                  </a:cubicBezTo>
                  <a:cubicBezTo>
                    <a:pt x="639" y="31078"/>
                    <a:pt x="0" y="33648"/>
                    <a:pt x="283" y="36325"/>
                  </a:cubicBezTo>
                  <a:cubicBezTo>
                    <a:pt x="443" y="37643"/>
                    <a:pt x="935" y="39001"/>
                    <a:pt x="1864" y="39989"/>
                  </a:cubicBezTo>
                  <a:cubicBezTo>
                    <a:pt x="2333" y="40473"/>
                    <a:pt x="2884" y="40851"/>
                    <a:pt x="3460" y="41131"/>
                  </a:cubicBezTo>
                  <a:cubicBezTo>
                    <a:pt x="4043" y="41408"/>
                    <a:pt x="4661" y="41559"/>
                    <a:pt x="5269" y="41666"/>
                  </a:cubicBezTo>
                  <a:cubicBezTo>
                    <a:pt x="4139" y="41154"/>
                    <a:pt x="3133" y="40425"/>
                    <a:pt x="2532" y="39463"/>
                  </a:cubicBezTo>
                  <a:cubicBezTo>
                    <a:pt x="1949" y="38492"/>
                    <a:pt x="1725" y="37378"/>
                    <a:pt x="1787" y="36246"/>
                  </a:cubicBezTo>
                  <a:cubicBezTo>
                    <a:pt x="1815" y="35117"/>
                    <a:pt x="2065" y="33976"/>
                    <a:pt x="2416" y="32862"/>
                  </a:cubicBezTo>
                  <a:cubicBezTo>
                    <a:pt x="2769" y="31748"/>
                    <a:pt x="3185" y="30642"/>
                    <a:pt x="3687" y="29564"/>
                  </a:cubicBezTo>
                  <a:cubicBezTo>
                    <a:pt x="5699" y="25247"/>
                    <a:pt x="8356" y="21177"/>
                    <a:pt x="11144" y="17225"/>
                  </a:cubicBezTo>
                  <a:cubicBezTo>
                    <a:pt x="13960" y="13288"/>
                    <a:pt x="16960" y="9446"/>
                    <a:pt x="20177" y="5845"/>
                  </a:cubicBezTo>
                  <a:cubicBezTo>
                    <a:pt x="20981" y="4945"/>
                    <a:pt x="21828" y="4093"/>
                    <a:pt x="22682" y="3283"/>
                  </a:cubicBezTo>
                  <a:cubicBezTo>
                    <a:pt x="23108" y="2884"/>
                    <a:pt x="23552" y="2496"/>
                    <a:pt x="23989" y="2198"/>
                  </a:cubicBezTo>
                  <a:cubicBezTo>
                    <a:pt x="24216" y="2043"/>
                    <a:pt x="24381" y="1943"/>
                    <a:pt x="24665" y="1838"/>
                  </a:cubicBezTo>
                  <a:cubicBezTo>
                    <a:pt x="24922" y="1741"/>
                    <a:pt x="25182" y="1604"/>
                    <a:pt x="25442" y="1535"/>
                  </a:cubicBezTo>
                  <a:cubicBezTo>
                    <a:pt x="25902" y="1383"/>
                    <a:pt x="26377" y="1290"/>
                    <a:pt x="26840" y="1290"/>
                  </a:cubicBezTo>
                  <a:cubicBezTo>
                    <a:pt x="27421" y="1290"/>
                    <a:pt x="27984" y="1435"/>
                    <a:pt x="28480" y="1788"/>
                  </a:cubicBezTo>
                  <a:cubicBezTo>
                    <a:pt x="28930" y="2089"/>
                    <a:pt x="29318" y="2534"/>
                    <a:pt x="29609" y="3051"/>
                  </a:cubicBezTo>
                  <a:cubicBezTo>
                    <a:pt x="29917" y="3561"/>
                    <a:pt x="30142" y="4134"/>
                    <a:pt x="30299" y="4734"/>
                  </a:cubicBezTo>
                  <a:cubicBezTo>
                    <a:pt x="30305" y="3505"/>
                    <a:pt x="30004" y="2168"/>
                    <a:pt x="29035" y="1149"/>
                  </a:cubicBezTo>
                  <a:cubicBezTo>
                    <a:pt x="28563" y="647"/>
                    <a:pt x="27900" y="260"/>
                    <a:pt x="27201" y="127"/>
                  </a:cubicBezTo>
                  <a:cubicBezTo>
                    <a:pt x="26841" y="35"/>
                    <a:pt x="26478" y="0"/>
                    <a:pt x="26118" y="0"/>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9"/>
            <p:cNvSpPr/>
            <p:nvPr/>
          </p:nvSpPr>
          <p:spPr>
            <a:xfrm>
              <a:off x="1894225" y="1127125"/>
              <a:ext cx="656175" cy="1233100"/>
            </a:xfrm>
            <a:custGeom>
              <a:rect b="b" l="l" r="r" t="t"/>
              <a:pathLst>
                <a:path extrusionOk="0" h="49324" w="26247">
                  <a:moveTo>
                    <a:pt x="25546" y="0"/>
                  </a:moveTo>
                  <a:cubicBezTo>
                    <a:pt x="25978" y="2520"/>
                    <a:pt x="25987" y="5109"/>
                    <a:pt x="25556" y="7607"/>
                  </a:cubicBezTo>
                  <a:cubicBezTo>
                    <a:pt x="25123" y="10099"/>
                    <a:pt x="24184" y="12511"/>
                    <a:pt x="22649" y="14474"/>
                  </a:cubicBezTo>
                  <a:cubicBezTo>
                    <a:pt x="21884" y="15451"/>
                    <a:pt x="20992" y="16328"/>
                    <a:pt x="19982" y="17042"/>
                  </a:cubicBezTo>
                  <a:cubicBezTo>
                    <a:pt x="18973" y="17756"/>
                    <a:pt x="17876" y="18336"/>
                    <a:pt x="16729" y="18799"/>
                  </a:cubicBezTo>
                  <a:cubicBezTo>
                    <a:pt x="15564" y="19220"/>
                    <a:pt x="14379" y="19595"/>
                    <a:pt x="13149" y="19795"/>
                  </a:cubicBezTo>
                  <a:cubicBezTo>
                    <a:pt x="12558" y="19904"/>
                    <a:pt x="11883" y="20050"/>
                    <a:pt x="11232" y="20185"/>
                  </a:cubicBezTo>
                  <a:cubicBezTo>
                    <a:pt x="10902" y="20240"/>
                    <a:pt x="10586" y="20365"/>
                    <a:pt x="10264" y="20461"/>
                  </a:cubicBezTo>
                  <a:cubicBezTo>
                    <a:pt x="9945" y="20571"/>
                    <a:pt x="9615" y="20650"/>
                    <a:pt x="9306" y="20786"/>
                  </a:cubicBezTo>
                  <a:cubicBezTo>
                    <a:pt x="8044" y="21286"/>
                    <a:pt x="6857" y="21987"/>
                    <a:pt x="5780" y="22844"/>
                  </a:cubicBezTo>
                  <a:cubicBezTo>
                    <a:pt x="4734" y="23738"/>
                    <a:pt x="3827" y="24789"/>
                    <a:pt x="3082" y="25940"/>
                  </a:cubicBezTo>
                  <a:cubicBezTo>
                    <a:pt x="1623" y="28271"/>
                    <a:pt x="834" y="30914"/>
                    <a:pt x="433" y="33546"/>
                  </a:cubicBezTo>
                  <a:cubicBezTo>
                    <a:pt x="39" y="36187"/>
                    <a:pt x="0" y="38847"/>
                    <a:pt x="179" y="41475"/>
                  </a:cubicBezTo>
                  <a:cubicBezTo>
                    <a:pt x="366" y="44118"/>
                    <a:pt x="726" y="46676"/>
                    <a:pt x="1357" y="49324"/>
                  </a:cubicBezTo>
                  <a:lnTo>
                    <a:pt x="4310" y="48484"/>
                  </a:lnTo>
                  <a:cubicBezTo>
                    <a:pt x="3638" y="46183"/>
                    <a:pt x="3144" y="43676"/>
                    <a:pt x="2853" y="41227"/>
                  </a:cubicBezTo>
                  <a:cubicBezTo>
                    <a:pt x="2561" y="38763"/>
                    <a:pt x="2476" y="36275"/>
                    <a:pt x="2717" y="33837"/>
                  </a:cubicBezTo>
                  <a:cubicBezTo>
                    <a:pt x="2962" y="31405"/>
                    <a:pt x="3563" y="29014"/>
                    <a:pt x="4726" y="26930"/>
                  </a:cubicBezTo>
                  <a:cubicBezTo>
                    <a:pt x="5318" y="25904"/>
                    <a:pt x="6055" y="24966"/>
                    <a:pt x="6913" y="24146"/>
                  </a:cubicBezTo>
                  <a:cubicBezTo>
                    <a:pt x="7804" y="23366"/>
                    <a:pt x="8803" y="22702"/>
                    <a:pt x="9900" y="22201"/>
                  </a:cubicBezTo>
                  <a:cubicBezTo>
                    <a:pt x="10169" y="22065"/>
                    <a:pt x="10462" y="21982"/>
                    <a:pt x="10744" y="21868"/>
                  </a:cubicBezTo>
                  <a:cubicBezTo>
                    <a:pt x="11029" y="21768"/>
                    <a:pt x="11306" y="21638"/>
                    <a:pt x="11605" y="21576"/>
                  </a:cubicBezTo>
                  <a:cubicBezTo>
                    <a:pt x="12200" y="21422"/>
                    <a:pt x="12769" y="21264"/>
                    <a:pt x="13429" y="21107"/>
                  </a:cubicBezTo>
                  <a:cubicBezTo>
                    <a:pt x="14715" y="20830"/>
                    <a:pt x="15963" y="20370"/>
                    <a:pt x="17177" y="19859"/>
                  </a:cubicBezTo>
                  <a:cubicBezTo>
                    <a:pt x="18377" y="19304"/>
                    <a:pt x="19522" y="18624"/>
                    <a:pt x="20562" y="17806"/>
                  </a:cubicBezTo>
                  <a:cubicBezTo>
                    <a:pt x="21606" y="16990"/>
                    <a:pt x="22509" y="16003"/>
                    <a:pt x="23267" y="14930"/>
                  </a:cubicBezTo>
                  <a:cubicBezTo>
                    <a:pt x="24786" y="12770"/>
                    <a:pt x="25621" y="10220"/>
                    <a:pt x="25935" y="7663"/>
                  </a:cubicBezTo>
                  <a:cubicBezTo>
                    <a:pt x="26246" y="5099"/>
                    <a:pt x="26104" y="2496"/>
                    <a:pt x="25546" y="0"/>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9"/>
            <p:cNvSpPr/>
            <p:nvPr/>
          </p:nvSpPr>
          <p:spPr>
            <a:xfrm>
              <a:off x="2374300" y="1873450"/>
              <a:ext cx="397475" cy="200550"/>
            </a:xfrm>
            <a:custGeom>
              <a:rect b="b" l="l" r="r" t="t"/>
              <a:pathLst>
                <a:path extrusionOk="0" h="8022" w="15899">
                  <a:moveTo>
                    <a:pt x="7209" y="0"/>
                  </a:moveTo>
                  <a:cubicBezTo>
                    <a:pt x="6065" y="0"/>
                    <a:pt x="4951" y="253"/>
                    <a:pt x="3942" y="648"/>
                  </a:cubicBezTo>
                  <a:cubicBezTo>
                    <a:pt x="2468" y="1228"/>
                    <a:pt x="1141" y="2069"/>
                    <a:pt x="1" y="3091"/>
                  </a:cubicBezTo>
                  <a:cubicBezTo>
                    <a:pt x="1291" y="2276"/>
                    <a:pt x="2715" y="1687"/>
                    <a:pt x="4159" y="1383"/>
                  </a:cubicBezTo>
                  <a:cubicBezTo>
                    <a:pt x="4747" y="1260"/>
                    <a:pt x="5340" y="1195"/>
                    <a:pt x="5922" y="1195"/>
                  </a:cubicBezTo>
                  <a:cubicBezTo>
                    <a:pt x="6771" y="1195"/>
                    <a:pt x="7596" y="1334"/>
                    <a:pt x="8340" y="1637"/>
                  </a:cubicBezTo>
                  <a:cubicBezTo>
                    <a:pt x="9605" y="2131"/>
                    <a:pt x="10602" y="3083"/>
                    <a:pt x="11351" y="4214"/>
                  </a:cubicBezTo>
                  <a:cubicBezTo>
                    <a:pt x="12111" y="5345"/>
                    <a:pt x="12641" y="6658"/>
                    <a:pt x="13039" y="8022"/>
                  </a:cubicBezTo>
                  <a:lnTo>
                    <a:pt x="15898" y="6906"/>
                  </a:lnTo>
                  <a:cubicBezTo>
                    <a:pt x="15183" y="5435"/>
                    <a:pt x="14311" y="3996"/>
                    <a:pt x="13136" y="2760"/>
                  </a:cubicBezTo>
                  <a:cubicBezTo>
                    <a:pt x="11985" y="1529"/>
                    <a:pt x="10463" y="508"/>
                    <a:pt x="8776" y="165"/>
                  </a:cubicBezTo>
                  <a:cubicBezTo>
                    <a:pt x="8252" y="52"/>
                    <a:pt x="7728" y="0"/>
                    <a:pt x="7209" y="0"/>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9"/>
            <p:cNvSpPr/>
            <p:nvPr/>
          </p:nvSpPr>
          <p:spPr>
            <a:xfrm>
              <a:off x="2055325" y="1515875"/>
              <a:ext cx="589175" cy="840425"/>
            </a:xfrm>
            <a:custGeom>
              <a:rect b="b" l="l" r="r" t="t"/>
              <a:pathLst>
                <a:path extrusionOk="0" h="33617" w="23567">
                  <a:moveTo>
                    <a:pt x="23195" y="0"/>
                  </a:moveTo>
                  <a:lnTo>
                    <a:pt x="23195" y="0"/>
                  </a:lnTo>
                  <a:cubicBezTo>
                    <a:pt x="23223" y="1260"/>
                    <a:pt x="22728" y="2413"/>
                    <a:pt x="22066" y="3385"/>
                  </a:cubicBezTo>
                  <a:cubicBezTo>
                    <a:pt x="21377" y="4345"/>
                    <a:pt x="20562" y="5205"/>
                    <a:pt x="19577" y="5874"/>
                  </a:cubicBezTo>
                  <a:cubicBezTo>
                    <a:pt x="17687" y="7295"/>
                    <a:pt x="15453" y="8245"/>
                    <a:pt x="13189" y="9040"/>
                  </a:cubicBezTo>
                  <a:lnTo>
                    <a:pt x="12340" y="9341"/>
                  </a:lnTo>
                  <a:lnTo>
                    <a:pt x="11466" y="9589"/>
                  </a:lnTo>
                  <a:lnTo>
                    <a:pt x="9721" y="10109"/>
                  </a:lnTo>
                  <a:cubicBezTo>
                    <a:pt x="8442" y="10477"/>
                    <a:pt x="7177" y="10959"/>
                    <a:pt x="5974" y="11624"/>
                  </a:cubicBezTo>
                  <a:cubicBezTo>
                    <a:pt x="4778" y="12300"/>
                    <a:pt x="3650" y="13153"/>
                    <a:pt x="2681" y="14208"/>
                  </a:cubicBezTo>
                  <a:cubicBezTo>
                    <a:pt x="1719" y="15265"/>
                    <a:pt x="943" y="16554"/>
                    <a:pt x="508" y="17977"/>
                  </a:cubicBezTo>
                  <a:cubicBezTo>
                    <a:pt x="76" y="19401"/>
                    <a:pt x="0" y="20937"/>
                    <a:pt x="274" y="22384"/>
                  </a:cubicBezTo>
                  <a:cubicBezTo>
                    <a:pt x="556" y="23832"/>
                    <a:pt x="1158" y="25177"/>
                    <a:pt x="1956" y="26338"/>
                  </a:cubicBezTo>
                  <a:cubicBezTo>
                    <a:pt x="3561" y="28676"/>
                    <a:pt x="5835" y="30316"/>
                    <a:pt x="8226" y="31405"/>
                  </a:cubicBezTo>
                  <a:cubicBezTo>
                    <a:pt x="10613" y="32546"/>
                    <a:pt x="13166" y="33121"/>
                    <a:pt x="15692" y="33430"/>
                  </a:cubicBezTo>
                  <a:cubicBezTo>
                    <a:pt x="16869" y="33553"/>
                    <a:pt x="18044" y="33616"/>
                    <a:pt x="19216" y="33616"/>
                  </a:cubicBezTo>
                  <a:cubicBezTo>
                    <a:pt x="20571" y="33616"/>
                    <a:pt x="21920" y="33531"/>
                    <a:pt x="23256" y="33354"/>
                  </a:cubicBezTo>
                  <a:cubicBezTo>
                    <a:pt x="20770" y="33003"/>
                    <a:pt x="18326" y="32610"/>
                    <a:pt x="15975" y="31950"/>
                  </a:cubicBezTo>
                  <a:cubicBezTo>
                    <a:pt x="14806" y="31643"/>
                    <a:pt x="13655" y="31265"/>
                    <a:pt x="12532" y="30818"/>
                  </a:cubicBezTo>
                  <a:cubicBezTo>
                    <a:pt x="11979" y="30590"/>
                    <a:pt x="11435" y="30347"/>
                    <a:pt x="10891" y="30110"/>
                  </a:cubicBezTo>
                  <a:cubicBezTo>
                    <a:pt x="10372" y="29828"/>
                    <a:pt x="9823" y="29598"/>
                    <a:pt x="9333" y="29279"/>
                  </a:cubicBezTo>
                  <a:lnTo>
                    <a:pt x="8582" y="28826"/>
                  </a:lnTo>
                  <a:lnTo>
                    <a:pt x="7874" y="28326"/>
                  </a:lnTo>
                  <a:cubicBezTo>
                    <a:pt x="7635" y="28168"/>
                    <a:pt x="7405" y="27994"/>
                    <a:pt x="7188" y="27808"/>
                  </a:cubicBezTo>
                  <a:cubicBezTo>
                    <a:pt x="6970" y="27625"/>
                    <a:pt x="6738" y="27457"/>
                    <a:pt x="6532" y="27263"/>
                  </a:cubicBezTo>
                  <a:cubicBezTo>
                    <a:pt x="5693" y="26503"/>
                    <a:pt x="4963" y="25660"/>
                    <a:pt x="4395" y="24746"/>
                  </a:cubicBezTo>
                  <a:cubicBezTo>
                    <a:pt x="3241" y="22930"/>
                    <a:pt x="2837" y="20789"/>
                    <a:pt x="3444" y="18870"/>
                  </a:cubicBezTo>
                  <a:cubicBezTo>
                    <a:pt x="4008" y="16929"/>
                    <a:pt x="5560" y="15304"/>
                    <a:pt x="7439" y="14131"/>
                  </a:cubicBezTo>
                  <a:cubicBezTo>
                    <a:pt x="8389" y="13542"/>
                    <a:pt x="9443" y="13090"/>
                    <a:pt x="10525" y="12684"/>
                  </a:cubicBezTo>
                  <a:lnTo>
                    <a:pt x="12314" y="12008"/>
                  </a:lnTo>
                  <a:lnTo>
                    <a:pt x="13208" y="11658"/>
                  </a:lnTo>
                  <a:lnTo>
                    <a:pt x="14085" y="11251"/>
                  </a:lnTo>
                  <a:cubicBezTo>
                    <a:pt x="16424" y="10204"/>
                    <a:pt x="18701" y="8865"/>
                    <a:pt x="20565" y="7001"/>
                  </a:cubicBezTo>
                  <a:lnTo>
                    <a:pt x="21238" y="6284"/>
                  </a:lnTo>
                  <a:lnTo>
                    <a:pt x="21836" y="5497"/>
                  </a:lnTo>
                  <a:cubicBezTo>
                    <a:pt x="22046" y="5245"/>
                    <a:pt x="22203" y="4949"/>
                    <a:pt x="22372" y="4667"/>
                  </a:cubicBezTo>
                  <a:lnTo>
                    <a:pt x="22618" y="4241"/>
                  </a:lnTo>
                  <a:lnTo>
                    <a:pt x="22812" y="3785"/>
                  </a:lnTo>
                  <a:cubicBezTo>
                    <a:pt x="23325" y="2587"/>
                    <a:pt x="23567" y="1218"/>
                    <a:pt x="23195" y="0"/>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9"/>
            <p:cNvSpPr/>
            <p:nvPr/>
          </p:nvSpPr>
          <p:spPr>
            <a:xfrm>
              <a:off x="3162050" y="2691350"/>
              <a:ext cx="659300" cy="1630050"/>
            </a:xfrm>
            <a:custGeom>
              <a:rect b="b" l="l" r="r" t="t"/>
              <a:pathLst>
                <a:path extrusionOk="0" h="65202" w="26372">
                  <a:moveTo>
                    <a:pt x="16824" y="0"/>
                  </a:moveTo>
                  <a:cubicBezTo>
                    <a:pt x="18664" y="987"/>
                    <a:pt x="19797" y="2809"/>
                    <a:pt x="20527" y="4650"/>
                  </a:cubicBezTo>
                  <a:cubicBezTo>
                    <a:pt x="21254" y="6519"/>
                    <a:pt x="21590" y="8515"/>
                    <a:pt x="21732" y="10515"/>
                  </a:cubicBezTo>
                  <a:cubicBezTo>
                    <a:pt x="21960" y="14547"/>
                    <a:pt x="21364" y="18557"/>
                    <a:pt x="20624" y="22573"/>
                  </a:cubicBezTo>
                  <a:cubicBezTo>
                    <a:pt x="19804" y="26690"/>
                    <a:pt x="19322" y="30866"/>
                    <a:pt x="19182" y="35062"/>
                  </a:cubicBezTo>
                  <a:cubicBezTo>
                    <a:pt x="19094" y="39283"/>
                    <a:pt x="19271" y="43551"/>
                    <a:pt x="20569" y="47809"/>
                  </a:cubicBezTo>
                  <a:cubicBezTo>
                    <a:pt x="20743" y="48348"/>
                    <a:pt x="20927" y="48867"/>
                    <a:pt x="21194" y="49445"/>
                  </a:cubicBezTo>
                  <a:lnTo>
                    <a:pt x="21251" y="49561"/>
                  </a:lnTo>
                  <a:lnTo>
                    <a:pt x="21326" y="49708"/>
                  </a:lnTo>
                  <a:lnTo>
                    <a:pt x="21406" y="49852"/>
                  </a:lnTo>
                  <a:lnTo>
                    <a:pt x="21566" y="50162"/>
                  </a:lnTo>
                  <a:lnTo>
                    <a:pt x="21875" y="50806"/>
                  </a:lnTo>
                  <a:cubicBezTo>
                    <a:pt x="22271" y="51673"/>
                    <a:pt x="22604" y="52571"/>
                    <a:pt x="22869" y="53487"/>
                  </a:cubicBezTo>
                  <a:cubicBezTo>
                    <a:pt x="23386" y="55288"/>
                    <a:pt x="23585" y="57179"/>
                    <a:pt x="23079" y="58701"/>
                  </a:cubicBezTo>
                  <a:cubicBezTo>
                    <a:pt x="22620" y="60235"/>
                    <a:pt x="21339" y="61328"/>
                    <a:pt x="19603" y="61935"/>
                  </a:cubicBezTo>
                  <a:cubicBezTo>
                    <a:pt x="18306" y="62424"/>
                    <a:pt x="16935" y="62694"/>
                    <a:pt x="15562" y="62694"/>
                  </a:cubicBezTo>
                  <a:cubicBezTo>
                    <a:pt x="15095" y="62694"/>
                    <a:pt x="14627" y="62663"/>
                    <a:pt x="14162" y="62598"/>
                  </a:cubicBezTo>
                  <a:cubicBezTo>
                    <a:pt x="12329" y="62345"/>
                    <a:pt x="10553" y="61584"/>
                    <a:pt x="9004" y="60438"/>
                  </a:cubicBezTo>
                  <a:cubicBezTo>
                    <a:pt x="7443" y="59302"/>
                    <a:pt x="6111" y="57821"/>
                    <a:pt x="4945" y="56201"/>
                  </a:cubicBezTo>
                  <a:cubicBezTo>
                    <a:pt x="2663" y="52902"/>
                    <a:pt x="1138" y="49037"/>
                    <a:pt x="1" y="45063"/>
                  </a:cubicBezTo>
                  <a:lnTo>
                    <a:pt x="1" y="45063"/>
                  </a:lnTo>
                  <a:cubicBezTo>
                    <a:pt x="474" y="49175"/>
                    <a:pt x="1614" y="53264"/>
                    <a:pt x="3672" y="57009"/>
                  </a:cubicBezTo>
                  <a:cubicBezTo>
                    <a:pt x="4763" y="58840"/>
                    <a:pt x="6087" y="60578"/>
                    <a:pt x="7762" y="62021"/>
                  </a:cubicBezTo>
                  <a:cubicBezTo>
                    <a:pt x="9425" y="63471"/>
                    <a:pt x="11518" y="64505"/>
                    <a:pt x="13753" y="64958"/>
                  </a:cubicBezTo>
                  <a:cubicBezTo>
                    <a:pt x="14554" y="65122"/>
                    <a:pt x="15372" y="65202"/>
                    <a:pt x="16189" y="65202"/>
                  </a:cubicBezTo>
                  <a:cubicBezTo>
                    <a:pt x="17658" y="65202"/>
                    <a:pt x="19127" y="64946"/>
                    <a:pt x="20500" y="64468"/>
                  </a:cubicBezTo>
                  <a:cubicBezTo>
                    <a:pt x="21585" y="64133"/>
                    <a:pt x="22705" y="63581"/>
                    <a:pt x="23665" y="62767"/>
                  </a:cubicBezTo>
                  <a:cubicBezTo>
                    <a:pt x="24635" y="61962"/>
                    <a:pt x="25405" y="60850"/>
                    <a:pt x="25824" y="59657"/>
                  </a:cubicBezTo>
                  <a:cubicBezTo>
                    <a:pt x="26270" y="58464"/>
                    <a:pt x="26371" y="57228"/>
                    <a:pt x="26331" y="56058"/>
                  </a:cubicBezTo>
                  <a:cubicBezTo>
                    <a:pt x="26291" y="54880"/>
                    <a:pt x="26073" y="53760"/>
                    <a:pt x="25790" y="52673"/>
                  </a:cubicBezTo>
                  <a:cubicBezTo>
                    <a:pt x="25491" y="51604"/>
                    <a:pt x="25112" y="50557"/>
                    <a:pt x="24656" y="49545"/>
                  </a:cubicBezTo>
                  <a:cubicBezTo>
                    <a:pt x="24543" y="49293"/>
                    <a:pt x="24424" y="49042"/>
                    <a:pt x="24299" y="48791"/>
                  </a:cubicBezTo>
                  <a:lnTo>
                    <a:pt x="24105" y="48412"/>
                  </a:lnTo>
                  <a:lnTo>
                    <a:pt x="23999" y="48216"/>
                  </a:lnTo>
                  <a:lnTo>
                    <a:pt x="23962" y="48133"/>
                  </a:lnTo>
                  <a:cubicBezTo>
                    <a:pt x="23796" y="47773"/>
                    <a:pt x="23634" y="47317"/>
                    <a:pt x="23492" y="46873"/>
                  </a:cubicBezTo>
                  <a:cubicBezTo>
                    <a:pt x="22918" y="45062"/>
                    <a:pt x="22574" y="43096"/>
                    <a:pt x="22369" y="41117"/>
                  </a:cubicBezTo>
                  <a:cubicBezTo>
                    <a:pt x="22162" y="39133"/>
                    <a:pt x="22080" y="37124"/>
                    <a:pt x="22079" y="35105"/>
                  </a:cubicBezTo>
                  <a:cubicBezTo>
                    <a:pt x="22052" y="31065"/>
                    <a:pt x="22455" y="27004"/>
                    <a:pt x="22980" y="22954"/>
                  </a:cubicBezTo>
                  <a:cubicBezTo>
                    <a:pt x="23201" y="20896"/>
                    <a:pt x="23515" y="18790"/>
                    <a:pt x="23538" y="16681"/>
                  </a:cubicBezTo>
                  <a:cubicBezTo>
                    <a:pt x="23621" y="14575"/>
                    <a:pt x="23494" y="12450"/>
                    <a:pt x="23221" y="10350"/>
                  </a:cubicBezTo>
                  <a:cubicBezTo>
                    <a:pt x="22849" y="8259"/>
                    <a:pt x="22307" y="6171"/>
                    <a:pt x="21293" y="4289"/>
                  </a:cubicBezTo>
                  <a:lnTo>
                    <a:pt x="20909" y="3590"/>
                  </a:lnTo>
                  <a:lnTo>
                    <a:pt x="20453" y="2933"/>
                  </a:lnTo>
                  <a:cubicBezTo>
                    <a:pt x="20169" y="2483"/>
                    <a:pt x="19784" y="2103"/>
                    <a:pt x="19442" y="1705"/>
                  </a:cubicBezTo>
                  <a:cubicBezTo>
                    <a:pt x="18683" y="971"/>
                    <a:pt x="17822" y="307"/>
                    <a:pt x="16824" y="0"/>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9"/>
            <p:cNvSpPr/>
            <p:nvPr/>
          </p:nvSpPr>
          <p:spPr>
            <a:xfrm>
              <a:off x="2318550" y="2595225"/>
              <a:ext cx="1162300" cy="1314725"/>
            </a:xfrm>
            <a:custGeom>
              <a:rect b="b" l="l" r="r" t="t"/>
              <a:pathLst>
                <a:path extrusionOk="0" h="52589" w="46492">
                  <a:moveTo>
                    <a:pt x="1917" y="1"/>
                  </a:moveTo>
                  <a:lnTo>
                    <a:pt x="1917" y="1"/>
                  </a:lnTo>
                  <a:cubicBezTo>
                    <a:pt x="837" y="3856"/>
                    <a:pt x="135" y="7855"/>
                    <a:pt x="64" y="11932"/>
                  </a:cubicBezTo>
                  <a:cubicBezTo>
                    <a:pt x="1" y="15988"/>
                    <a:pt x="584" y="20205"/>
                    <a:pt x="2526" y="24031"/>
                  </a:cubicBezTo>
                  <a:cubicBezTo>
                    <a:pt x="4354" y="27875"/>
                    <a:pt x="8196" y="31041"/>
                    <a:pt x="12600" y="31784"/>
                  </a:cubicBezTo>
                  <a:cubicBezTo>
                    <a:pt x="13554" y="31966"/>
                    <a:pt x="14519" y="32050"/>
                    <a:pt x="15479" y="32050"/>
                  </a:cubicBezTo>
                  <a:cubicBezTo>
                    <a:pt x="16708" y="32050"/>
                    <a:pt x="17930" y="31912"/>
                    <a:pt x="19112" y="31666"/>
                  </a:cubicBezTo>
                  <a:cubicBezTo>
                    <a:pt x="21224" y="31223"/>
                    <a:pt x="23230" y="30464"/>
                    <a:pt x="25110" y="29516"/>
                  </a:cubicBezTo>
                  <a:cubicBezTo>
                    <a:pt x="26079" y="29015"/>
                    <a:pt x="26894" y="28554"/>
                    <a:pt x="27748" y="28122"/>
                  </a:cubicBezTo>
                  <a:cubicBezTo>
                    <a:pt x="28604" y="27693"/>
                    <a:pt x="29473" y="27301"/>
                    <a:pt x="30352" y="26953"/>
                  </a:cubicBezTo>
                  <a:cubicBezTo>
                    <a:pt x="32105" y="26261"/>
                    <a:pt x="33921" y="25733"/>
                    <a:pt x="35719" y="25563"/>
                  </a:cubicBezTo>
                  <a:cubicBezTo>
                    <a:pt x="36137" y="25517"/>
                    <a:pt x="36556" y="25493"/>
                    <a:pt x="36970" y="25493"/>
                  </a:cubicBezTo>
                  <a:cubicBezTo>
                    <a:pt x="38330" y="25493"/>
                    <a:pt x="39645" y="25750"/>
                    <a:pt x="40762" y="26331"/>
                  </a:cubicBezTo>
                  <a:cubicBezTo>
                    <a:pt x="42214" y="27089"/>
                    <a:pt x="43270" y="28434"/>
                    <a:pt x="43719" y="30098"/>
                  </a:cubicBezTo>
                  <a:cubicBezTo>
                    <a:pt x="44173" y="31761"/>
                    <a:pt x="44060" y="33641"/>
                    <a:pt x="43586" y="35443"/>
                  </a:cubicBezTo>
                  <a:cubicBezTo>
                    <a:pt x="43487" y="35906"/>
                    <a:pt x="43319" y="36331"/>
                    <a:pt x="43183" y="36808"/>
                  </a:cubicBezTo>
                  <a:lnTo>
                    <a:pt x="42732" y="38304"/>
                  </a:lnTo>
                  <a:cubicBezTo>
                    <a:pt x="42570" y="38798"/>
                    <a:pt x="42506" y="39324"/>
                    <a:pt x="42391" y="39831"/>
                  </a:cubicBezTo>
                  <a:cubicBezTo>
                    <a:pt x="42270" y="40338"/>
                    <a:pt x="42219" y="40859"/>
                    <a:pt x="42175" y="41381"/>
                  </a:cubicBezTo>
                  <a:cubicBezTo>
                    <a:pt x="41991" y="43458"/>
                    <a:pt x="42187" y="45580"/>
                    <a:pt x="42859" y="47533"/>
                  </a:cubicBezTo>
                  <a:cubicBezTo>
                    <a:pt x="43549" y="49472"/>
                    <a:pt x="44643" y="51275"/>
                    <a:pt x="46171" y="52588"/>
                  </a:cubicBezTo>
                  <a:cubicBezTo>
                    <a:pt x="44894" y="51044"/>
                    <a:pt x="44095" y="49187"/>
                    <a:pt x="43674" y="47303"/>
                  </a:cubicBezTo>
                  <a:cubicBezTo>
                    <a:pt x="43286" y="45417"/>
                    <a:pt x="43281" y="43472"/>
                    <a:pt x="43661" y="41585"/>
                  </a:cubicBezTo>
                  <a:cubicBezTo>
                    <a:pt x="43754" y="41116"/>
                    <a:pt x="43827" y="40648"/>
                    <a:pt x="43981" y="40191"/>
                  </a:cubicBezTo>
                  <a:cubicBezTo>
                    <a:pt x="44128" y="39734"/>
                    <a:pt x="44219" y="39268"/>
                    <a:pt x="44407" y="38824"/>
                  </a:cubicBezTo>
                  <a:lnTo>
                    <a:pt x="44934" y="37489"/>
                  </a:lnTo>
                  <a:cubicBezTo>
                    <a:pt x="45112" y="37017"/>
                    <a:pt x="45350" y="36525"/>
                    <a:pt x="45503" y="36020"/>
                  </a:cubicBezTo>
                  <a:cubicBezTo>
                    <a:pt x="46210" y="34022"/>
                    <a:pt x="46492" y="31781"/>
                    <a:pt x="46040" y="29544"/>
                  </a:cubicBezTo>
                  <a:cubicBezTo>
                    <a:pt x="45807" y="28430"/>
                    <a:pt x="45361" y="27326"/>
                    <a:pt x="44681" y="26354"/>
                  </a:cubicBezTo>
                  <a:cubicBezTo>
                    <a:pt x="44003" y="25381"/>
                    <a:pt x="43084" y="24571"/>
                    <a:pt x="42065" y="23986"/>
                  </a:cubicBezTo>
                  <a:cubicBezTo>
                    <a:pt x="40328" y="23001"/>
                    <a:pt x="38388" y="22637"/>
                    <a:pt x="36526" y="22637"/>
                  </a:cubicBezTo>
                  <a:cubicBezTo>
                    <a:pt x="36176" y="22637"/>
                    <a:pt x="35829" y="22650"/>
                    <a:pt x="35486" y="22674"/>
                  </a:cubicBezTo>
                  <a:cubicBezTo>
                    <a:pt x="33294" y="22804"/>
                    <a:pt x="31229" y="23406"/>
                    <a:pt x="29259" y="24131"/>
                  </a:cubicBezTo>
                  <a:cubicBezTo>
                    <a:pt x="28275" y="24500"/>
                    <a:pt x="27322" y="24933"/>
                    <a:pt x="26389" y="25390"/>
                  </a:cubicBezTo>
                  <a:cubicBezTo>
                    <a:pt x="25458" y="25855"/>
                    <a:pt x="24529" y="26370"/>
                    <a:pt x="23722" y="26780"/>
                  </a:cubicBezTo>
                  <a:cubicBezTo>
                    <a:pt x="22044" y="27637"/>
                    <a:pt x="20285" y="28308"/>
                    <a:pt x="18487" y="28699"/>
                  </a:cubicBezTo>
                  <a:cubicBezTo>
                    <a:pt x="17395" y="28953"/>
                    <a:pt x="16288" y="29081"/>
                    <a:pt x="15192" y="29081"/>
                  </a:cubicBezTo>
                  <a:cubicBezTo>
                    <a:pt x="14487" y="29081"/>
                    <a:pt x="13787" y="29028"/>
                    <a:pt x="13099" y="28921"/>
                  </a:cubicBezTo>
                  <a:cubicBezTo>
                    <a:pt x="9537" y="28451"/>
                    <a:pt x="6481" y="26093"/>
                    <a:pt x="4625" y="22877"/>
                  </a:cubicBezTo>
                  <a:cubicBezTo>
                    <a:pt x="3674" y="21276"/>
                    <a:pt x="3009" y="19482"/>
                    <a:pt x="2508" y="17628"/>
                  </a:cubicBezTo>
                  <a:cubicBezTo>
                    <a:pt x="2000" y="15772"/>
                    <a:pt x="1710" y="13837"/>
                    <a:pt x="1571" y="11883"/>
                  </a:cubicBezTo>
                  <a:cubicBezTo>
                    <a:pt x="1222" y="7968"/>
                    <a:pt x="1506" y="3983"/>
                    <a:pt x="1917" y="1"/>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9"/>
            <p:cNvSpPr/>
            <p:nvPr/>
          </p:nvSpPr>
          <p:spPr>
            <a:xfrm>
              <a:off x="2476550" y="2723125"/>
              <a:ext cx="223000" cy="641625"/>
            </a:xfrm>
            <a:custGeom>
              <a:rect b="b" l="l" r="r" t="t"/>
              <a:pathLst>
                <a:path extrusionOk="0" h="25665" w="8920">
                  <a:moveTo>
                    <a:pt x="6407" y="1"/>
                  </a:moveTo>
                  <a:cubicBezTo>
                    <a:pt x="7381" y="2183"/>
                    <a:pt x="8065" y="4524"/>
                    <a:pt x="8162" y="6867"/>
                  </a:cubicBezTo>
                  <a:cubicBezTo>
                    <a:pt x="8203" y="8032"/>
                    <a:pt x="8057" y="9203"/>
                    <a:pt x="7620" y="10222"/>
                  </a:cubicBezTo>
                  <a:cubicBezTo>
                    <a:pt x="7182" y="11240"/>
                    <a:pt x="6438" y="12077"/>
                    <a:pt x="5487" y="12600"/>
                  </a:cubicBezTo>
                  <a:lnTo>
                    <a:pt x="4711" y="13053"/>
                  </a:lnTo>
                  <a:cubicBezTo>
                    <a:pt x="4443" y="13222"/>
                    <a:pt x="4151" y="13358"/>
                    <a:pt x="3900" y="13558"/>
                  </a:cubicBezTo>
                  <a:lnTo>
                    <a:pt x="3133" y="14147"/>
                  </a:lnTo>
                  <a:cubicBezTo>
                    <a:pt x="2886" y="14355"/>
                    <a:pt x="2665" y="14597"/>
                    <a:pt x="2430" y="14824"/>
                  </a:cubicBezTo>
                  <a:cubicBezTo>
                    <a:pt x="1533" y="15770"/>
                    <a:pt x="814" y="16935"/>
                    <a:pt x="433" y="18240"/>
                  </a:cubicBezTo>
                  <a:cubicBezTo>
                    <a:pt x="54" y="19541"/>
                    <a:pt x="1" y="20975"/>
                    <a:pt x="422" y="22361"/>
                  </a:cubicBezTo>
                  <a:cubicBezTo>
                    <a:pt x="504" y="22711"/>
                    <a:pt x="696" y="23040"/>
                    <a:pt x="838" y="23380"/>
                  </a:cubicBezTo>
                  <a:cubicBezTo>
                    <a:pt x="1044" y="23699"/>
                    <a:pt x="1220" y="24036"/>
                    <a:pt x="1495" y="24323"/>
                  </a:cubicBezTo>
                  <a:cubicBezTo>
                    <a:pt x="1992" y="24936"/>
                    <a:pt x="2732" y="25389"/>
                    <a:pt x="3537" y="25664"/>
                  </a:cubicBezTo>
                  <a:lnTo>
                    <a:pt x="4151" y="23287"/>
                  </a:lnTo>
                  <a:cubicBezTo>
                    <a:pt x="3493" y="23142"/>
                    <a:pt x="2785" y="22555"/>
                    <a:pt x="2449" y="21646"/>
                  </a:cubicBezTo>
                  <a:cubicBezTo>
                    <a:pt x="2090" y="20762"/>
                    <a:pt x="2013" y="19704"/>
                    <a:pt x="2220" y="18688"/>
                  </a:cubicBezTo>
                  <a:cubicBezTo>
                    <a:pt x="2422" y="17667"/>
                    <a:pt x="2905" y="16688"/>
                    <a:pt x="3583" y="15836"/>
                  </a:cubicBezTo>
                  <a:cubicBezTo>
                    <a:pt x="3765" y="15633"/>
                    <a:pt x="3929" y="15411"/>
                    <a:pt x="4123" y="15217"/>
                  </a:cubicBezTo>
                  <a:lnTo>
                    <a:pt x="4739" y="14656"/>
                  </a:lnTo>
                  <a:cubicBezTo>
                    <a:pt x="4938" y="14462"/>
                    <a:pt x="5188" y="14323"/>
                    <a:pt x="5412" y="14152"/>
                  </a:cubicBezTo>
                  <a:lnTo>
                    <a:pt x="6149" y="13634"/>
                  </a:lnTo>
                  <a:cubicBezTo>
                    <a:pt x="7244" y="12905"/>
                    <a:pt x="8083" y="11771"/>
                    <a:pt x="8480" y="10547"/>
                  </a:cubicBezTo>
                  <a:cubicBezTo>
                    <a:pt x="8887" y="9317"/>
                    <a:pt x="8920" y="8037"/>
                    <a:pt x="8774" y="6820"/>
                  </a:cubicBezTo>
                  <a:cubicBezTo>
                    <a:pt x="8461" y="4379"/>
                    <a:pt x="7564" y="2097"/>
                    <a:pt x="6407" y="1"/>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9"/>
            <p:cNvSpPr/>
            <p:nvPr/>
          </p:nvSpPr>
          <p:spPr>
            <a:xfrm>
              <a:off x="1927575" y="2861250"/>
              <a:ext cx="454550" cy="288300"/>
            </a:xfrm>
            <a:custGeom>
              <a:rect b="b" l="l" r="r" t="t"/>
              <a:pathLst>
                <a:path extrusionOk="0" h="11532" w="18182">
                  <a:moveTo>
                    <a:pt x="0" y="1"/>
                  </a:moveTo>
                  <a:cubicBezTo>
                    <a:pt x="252" y="1969"/>
                    <a:pt x="851" y="3876"/>
                    <a:pt x="1770" y="5634"/>
                  </a:cubicBezTo>
                  <a:cubicBezTo>
                    <a:pt x="2701" y="7403"/>
                    <a:pt x="4071" y="9044"/>
                    <a:pt x="5912" y="10122"/>
                  </a:cubicBezTo>
                  <a:cubicBezTo>
                    <a:pt x="7547" y="11107"/>
                    <a:pt x="9500" y="11532"/>
                    <a:pt x="11401" y="11532"/>
                  </a:cubicBezTo>
                  <a:cubicBezTo>
                    <a:pt x="11626" y="11532"/>
                    <a:pt x="11849" y="11526"/>
                    <a:pt x="12072" y="11514"/>
                  </a:cubicBezTo>
                  <a:cubicBezTo>
                    <a:pt x="14198" y="11419"/>
                    <a:pt x="16249" y="10885"/>
                    <a:pt x="18182" y="10164"/>
                  </a:cubicBezTo>
                  <a:lnTo>
                    <a:pt x="16930" y="7361"/>
                  </a:lnTo>
                  <a:cubicBezTo>
                    <a:pt x="15304" y="8227"/>
                    <a:pt x="13593" y="8912"/>
                    <a:pt x="11832" y="9224"/>
                  </a:cubicBezTo>
                  <a:cubicBezTo>
                    <a:pt x="11213" y="9346"/>
                    <a:pt x="10589" y="9403"/>
                    <a:pt x="9968" y="9403"/>
                  </a:cubicBezTo>
                  <a:cubicBezTo>
                    <a:pt x="9705" y="9403"/>
                    <a:pt x="9443" y="9393"/>
                    <a:pt x="9182" y="9373"/>
                  </a:cubicBezTo>
                  <a:cubicBezTo>
                    <a:pt x="8295" y="9315"/>
                    <a:pt x="7425" y="9105"/>
                    <a:pt x="6608" y="8755"/>
                  </a:cubicBezTo>
                  <a:cubicBezTo>
                    <a:pt x="4955" y="8063"/>
                    <a:pt x="3519" y="6784"/>
                    <a:pt x="2424" y="5233"/>
                  </a:cubicBezTo>
                  <a:cubicBezTo>
                    <a:pt x="1327" y="3677"/>
                    <a:pt x="500" y="1888"/>
                    <a:pt x="0" y="1"/>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9"/>
            <p:cNvSpPr/>
            <p:nvPr/>
          </p:nvSpPr>
          <p:spPr>
            <a:xfrm>
              <a:off x="1681100" y="2556600"/>
              <a:ext cx="1910675" cy="2547050"/>
            </a:xfrm>
            <a:custGeom>
              <a:rect b="b" l="l" r="r" t="t"/>
              <a:pathLst>
                <a:path extrusionOk="0" h="101882" w="76427">
                  <a:moveTo>
                    <a:pt x="13002" y="0"/>
                  </a:moveTo>
                  <a:cubicBezTo>
                    <a:pt x="12743" y="0"/>
                    <a:pt x="12485" y="11"/>
                    <a:pt x="12228" y="30"/>
                  </a:cubicBezTo>
                  <a:cubicBezTo>
                    <a:pt x="11321" y="120"/>
                    <a:pt x="10425" y="287"/>
                    <a:pt x="9559" y="541"/>
                  </a:cubicBezTo>
                  <a:cubicBezTo>
                    <a:pt x="9122" y="656"/>
                    <a:pt x="8704" y="817"/>
                    <a:pt x="8274" y="954"/>
                  </a:cubicBezTo>
                  <a:cubicBezTo>
                    <a:pt x="7851" y="1155"/>
                    <a:pt x="7400" y="1325"/>
                    <a:pt x="6995" y="1569"/>
                  </a:cubicBezTo>
                  <a:cubicBezTo>
                    <a:pt x="6190" y="2065"/>
                    <a:pt x="5436" y="2663"/>
                    <a:pt x="4831" y="3377"/>
                  </a:cubicBezTo>
                  <a:cubicBezTo>
                    <a:pt x="3587" y="4785"/>
                    <a:pt x="2757" y="6457"/>
                    <a:pt x="2128" y="8151"/>
                  </a:cubicBezTo>
                  <a:cubicBezTo>
                    <a:pt x="1506" y="9853"/>
                    <a:pt x="1069" y="11602"/>
                    <a:pt x="765" y="13359"/>
                  </a:cubicBezTo>
                  <a:cubicBezTo>
                    <a:pt x="155" y="16877"/>
                    <a:pt x="0" y="20426"/>
                    <a:pt x="9" y="23952"/>
                  </a:cubicBezTo>
                  <a:cubicBezTo>
                    <a:pt x="27" y="27481"/>
                    <a:pt x="242" y="30998"/>
                    <a:pt x="626" y="34495"/>
                  </a:cubicBezTo>
                  <a:cubicBezTo>
                    <a:pt x="997" y="37993"/>
                    <a:pt x="1502" y="41473"/>
                    <a:pt x="2144" y="44935"/>
                  </a:cubicBezTo>
                  <a:cubicBezTo>
                    <a:pt x="2454" y="46662"/>
                    <a:pt x="2836" y="48404"/>
                    <a:pt x="3245" y="50104"/>
                  </a:cubicBezTo>
                  <a:cubicBezTo>
                    <a:pt x="3637" y="51763"/>
                    <a:pt x="3979" y="53459"/>
                    <a:pt x="4331" y="55164"/>
                  </a:cubicBezTo>
                  <a:cubicBezTo>
                    <a:pt x="5030" y="58576"/>
                    <a:pt x="5753" y="62037"/>
                    <a:pt x="6802" y="65455"/>
                  </a:cubicBezTo>
                  <a:cubicBezTo>
                    <a:pt x="7870" y="68857"/>
                    <a:pt x="9246" y="72246"/>
                    <a:pt x="11288" y="75315"/>
                  </a:cubicBezTo>
                  <a:cubicBezTo>
                    <a:pt x="13314" y="78368"/>
                    <a:pt x="16023" y="81116"/>
                    <a:pt x="19318" y="82886"/>
                  </a:cubicBezTo>
                  <a:cubicBezTo>
                    <a:pt x="20946" y="83772"/>
                    <a:pt x="22669" y="84469"/>
                    <a:pt x="24455" y="84963"/>
                  </a:cubicBezTo>
                  <a:cubicBezTo>
                    <a:pt x="26232" y="85420"/>
                    <a:pt x="28035" y="85773"/>
                    <a:pt x="29842" y="85896"/>
                  </a:cubicBezTo>
                  <a:cubicBezTo>
                    <a:pt x="33334" y="86204"/>
                    <a:pt x="36733" y="86416"/>
                    <a:pt x="40115" y="87003"/>
                  </a:cubicBezTo>
                  <a:cubicBezTo>
                    <a:pt x="43473" y="87576"/>
                    <a:pt x="46817" y="88357"/>
                    <a:pt x="49833" y="89773"/>
                  </a:cubicBezTo>
                  <a:cubicBezTo>
                    <a:pt x="51357" y="90455"/>
                    <a:pt x="52740" y="91369"/>
                    <a:pt x="53992" y="92444"/>
                  </a:cubicBezTo>
                  <a:cubicBezTo>
                    <a:pt x="55245" y="93524"/>
                    <a:pt x="56310" y="94824"/>
                    <a:pt x="57340" y="96205"/>
                  </a:cubicBezTo>
                  <a:lnTo>
                    <a:pt x="58121" y="97248"/>
                  </a:lnTo>
                  <a:cubicBezTo>
                    <a:pt x="58256" y="97423"/>
                    <a:pt x="58372" y="97596"/>
                    <a:pt x="58521" y="97775"/>
                  </a:cubicBezTo>
                  <a:lnTo>
                    <a:pt x="58993" y="98309"/>
                  </a:lnTo>
                  <a:cubicBezTo>
                    <a:pt x="59157" y="98480"/>
                    <a:pt x="59295" y="98677"/>
                    <a:pt x="59479" y="98823"/>
                  </a:cubicBezTo>
                  <a:lnTo>
                    <a:pt x="60022" y="99270"/>
                  </a:lnTo>
                  <a:cubicBezTo>
                    <a:pt x="60371" y="99587"/>
                    <a:pt x="60776" y="99812"/>
                    <a:pt x="61171" y="100052"/>
                  </a:cubicBezTo>
                  <a:cubicBezTo>
                    <a:pt x="62768" y="100977"/>
                    <a:pt x="64531" y="101482"/>
                    <a:pt x="66296" y="101716"/>
                  </a:cubicBezTo>
                  <a:cubicBezTo>
                    <a:pt x="67132" y="101826"/>
                    <a:pt x="67974" y="101881"/>
                    <a:pt x="68816" y="101881"/>
                  </a:cubicBezTo>
                  <a:cubicBezTo>
                    <a:pt x="69744" y="101881"/>
                    <a:pt x="70673" y="101814"/>
                    <a:pt x="71594" y="101681"/>
                  </a:cubicBezTo>
                  <a:cubicBezTo>
                    <a:pt x="72468" y="101560"/>
                    <a:pt x="73326" y="101340"/>
                    <a:pt x="74161" y="101065"/>
                  </a:cubicBezTo>
                  <a:cubicBezTo>
                    <a:pt x="74976" y="100747"/>
                    <a:pt x="75812" y="100399"/>
                    <a:pt x="76426" y="99764"/>
                  </a:cubicBezTo>
                  <a:lnTo>
                    <a:pt x="76426" y="99764"/>
                  </a:lnTo>
                  <a:cubicBezTo>
                    <a:pt x="75762" y="100341"/>
                    <a:pt x="74912" y="100604"/>
                    <a:pt x="74094" y="100842"/>
                  </a:cubicBezTo>
                  <a:cubicBezTo>
                    <a:pt x="73254" y="101038"/>
                    <a:pt x="72403" y="101178"/>
                    <a:pt x="71543" y="101219"/>
                  </a:cubicBezTo>
                  <a:cubicBezTo>
                    <a:pt x="71110" y="101249"/>
                    <a:pt x="70676" y="101264"/>
                    <a:pt x="70243" y="101264"/>
                  </a:cubicBezTo>
                  <a:cubicBezTo>
                    <a:pt x="68966" y="101264"/>
                    <a:pt x="67692" y="101134"/>
                    <a:pt x="66439" y="100877"/>
                  </a:cubicBezTo>
                  <a:cubicBezTo>
                    <a:pt x="64782" y="100523"/>
                    <a:pt x="63165" y="99955"/>
                    <a:pt x="61800" y="99042"/>
                  </a:cubicBezTo>
                  <a:cubicBezTo>
                    <a:pt x="61465" y="98808"/>
                    <a:pt x="61117" y="98592"/>
                    <a:pt x="60838" y="98298"/>
                  </a:cubicBezTo>
                  <a:lnTo>
                    <a:pt x="60397" y="97889"/>
                  </a:lnTo>
                  <a:cubicBezTo>
                    <a:pt x="60245" y="97757"/>
                    <a:pt x="60144" y="97581"/>
                    <a:pt x="60016" y="97430"/>
                  </a:cubicBezTo>
                  <a:lnTo>
                    <a:pt x="59649" y="96964"/>
                  </a:lnTo>
                  <a:cubicBezTo>
                    <a:pt x="59526" y="96802"/>
                    <a:pt x="59410" y="96606"/>
                    <a:pt x="59290" y="96429"/>
                  </a:cubicBezTo>
                  <a:lnTo>
                    <a:pt x="58572" y="95333"/>
                  </a:lnTo>
                  <a:cubicBezTo>
                    <a:pt x="57601" y="93872"/>
                    <a:pt x="56511" y="92409"/>
                    <a:pt x="55184" y="91145"/>
                  </a:cubicBezTo>
                  <a:cubicBezTo>
                    <a:pt x="53859" y="89889"/>
                    <a:pt x="52353" y="88795"/>
                    <a:pt x="50734" y="87974"/>
                  </a:cubicBezTo>
                  <a:cubicBezTo>
                    <a:pt x="50341" y="87736"/>
                    <a:pt x="49922" y="87570"/>
                    <a:pt x="49512" y="87377"/>
                  </a:cubicBezTo>
                  <a:cubicBezTo>
                    <a:pt x="49100" y="87194"/>
                    <a:pt x="48692" y="86989"/>
                    <a:pt x="48270" y="86833"/>
                  </a:cubicBezTo>
                  <a:cubicBezTo>
                    <a:pt x="47423" y="86542"/>
                    <a:pt x="46589" y="86176"/>
                    <a:pt x="45728" y="85947"/>
                  </a:cubicBezTo>
                  <a:cubicBezTo>
                    <a:pt x="44019" y="85411"/>
                    <a:pt x="42286" y="85002"/>
                    <a:pt x="40549" y="84646"/>
                  </a:cubicBezTo>
                  <a:lnTo>
                    <a:pt x="37936" y="84165"/>
                  </a:lnTo>
                  <a:lnTo>
                    <a:pt x="35316" y="83787"/>
                  </a:lnTo>
                  <a:cubicBezTo>
                    <a:pt x="33583" y="83548"/>
                    <a:pt x="31781" y="83421"/>
                    <a:pt x="30098" y="83216"/>
                  </a:cubicBezTo>
                  <a:cubicBezTo>
                    <a:pt x="28431" y="83072"/>
                    <a:pt x="26811" y="82711"/>
                    <a:pt x="25228" y="82273"/>
                  </a:cubicBezTo>
                  <a:cubicBezTo>
                    <a:pt x="23666" y="81805"/>
                    <a:pt x="22162" y="81160"/>
                    <a:pt x="20746" y="80352"/>
                  </a:cubicBezTo>
                  <a:cubicBezTo>
                    <a:pt x="17918" y="78764"/>
                    <a:pt x="15587" y="76411"/>
                    <a:pt x="13794" y="73665"/>
                  </a:cubicBezTo>
                  <a:cubicBezTo>
                    <a:pt x="11989" y="70917"/>
                    <a:pt x="10729" y="67779"/>
                    <a:pt x="9734" y="64545"/>
                  </a:cubicBezTo>
                  <a:cubicBezTo>
                    <a:pt x="8715" y="61310"/>
                    <a:pt x="7984" y="57952"/>
                    <a:pt x="7264" y="54551"/>
                  </a:cubicBezTo>
                  <a:cubicBezTo>
                    <a:pt x="6902" y="52848"/>
                    <a:pt x="6544" y="51133"/>
                    <a:pt x="6124" y="49408"/>
                  </a:cubicBezTo>
                  <a:cubicBezTo>
                    <a:pt x="5706" y="47726"/>
                    <a:pt x="5339" y="46066"/>
                    <a:pt x="4988" y="44376"/>
                  </a:cubicBezTo>
                  <a:cubicBezTo>
                    <a:pt x="3602" y="37633"/>
                    <a:pt x="2710" y="30762"/>
                    <a:pt x="2396" y="23900"/>
                  </a:cubicBezTo>
                  <a:cubicBezTo>
                    <a:pt x="2256" y="20469"/>
                    <a:pt x="2331" y="17033"/>
                    <a:pt x="2746" y="13661"/>
                  </a:cubicBezTo>
                  <a:cubicBezTo>
                    <a:pt x="2954" y="11976"/>
                    <a:pt x="3289" y="10315"/>
                    <a:pt x="3786" y="8720"/>
                  </a:cubicBezTo>
                  <a:cubicBezTo>
                    <a:pt x="4288" y="7133"/>
                    <a:pt x="4979" y="5608"/>
                    <a:pt x="5976" y="4344"/>
                  </a:cubicBezTo>
                  <a:cubicBezTo>
                    <a:pt x="6458" y="3695"/>
                    <a:pt x="7059" y="3166"/>
                    <a:pt x="7704" y="2707"/>
                  </a:cubicBezTo>
                  <a:cubicBezTo>
                    <a:pt x="8029" y="2482"/>
                    <a:pt x="8394" y="2327"/>
                    <a:pt x="8742" y="2127"/>
                  </a:cubicBezTo>
                  <a:cubicBezTo>
                    <a:pt x="9133" y="1976"/>
                    <a:pt x="9519" y="1799"/>
                    <a:pt x="9917" y="1668"/>
                  </a:cubicBezTo>
                  <a:cubicBezTo>
                    <a:pt x="11119" y="1245"/>
                    <a:pt x="12379" y="958"/>
                    <a:pt x="13631" y="958"/>
                  </a:cubicBezTo>
                  <a:cubicBezTo>
                    <a:pt x="14022" y="958"/>
                    <a:pt x="14412" y="986"/>
                    <a:pt x="14799" y="1046"/>
                  </a:cubicBezTo>
                  <a:cubicBezTo>
                    <a:pt x="16426" y="1283"/>
                    <a:pt x="17925" y="2208"/>
                    <a:pt x="18949" y="3563"/>
                  </a:cubicBezTo>
                  <a:cubicBezTo>
                    <a:pt x="20001" y="4897"/>
                    <a:pt x="20684" y="6543"/>
                    <a:pt x="21021" y="8245"/>
                  </a:cubicBezTo>
                  <a:cubicBezTo>
                    <a:pt x="20832" y="6517"/>
                    <a:pt x="20302" y="4794"/>
                    <a:pt x="19324" y="3292"/>
                  </a:cubicBezTo>
                  <a:cubicBezTo>
                    <a:pt x="18362" y="1788"/>
                    <a:pt x="16774" y="614"/>
                    <a:pt x="14964" y="216"/>
                  </a:cubicBezTo>
                  <a:cubicBezTo>
                    <a:pt x="14319" y="67"/>
                    <a:pt x="13660" y="0"/>
                    <a:pt x="13002" y="0"/>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9"/>
            <p:cNvSpPr/>
            <p:nvPr/>
          </p:nvSpPr>
          <p:spPr>
            <a:xfrm>
              <a:off x="1896725" y="3203975"/>
              <a:ext cx="1081225" cy="1086275"/>
            </a:xfrm>
            <a:custGeom>
              <a:rect b="b" l="l" r="r" t="t"/>
              <a:pathLst>
                <a:path extrusionOk="0" h="43451" w="43249">
                  <a:moveTo>
                    <a:pt x="278" y="1"/>
                  </a:moveTo>
                  <a:cubicBezTo>
                    <a:pt x="0" y="1392"/>
                    <a:pt x="13" y="2854"/>
                    <a:pt x="292" y="4296"/>
                  </a:cubicBezTo>
                  <a:cubicBezTo>
                    <a:pt x="574" y="5734"/>
                    <a:pt x="1228" y="7163"/>
                    <a:pt x="2289" y="8314"/>
                  </a:cubicBezTo>
                  <a:cubicBezTo>
                    <a:pt x="3359" y="9463"/>
                    <a:pt x="4787" y="10212"/>
                    <a:pt x="6262" y="10694"/>
                  </a:cubicBezTo>
                  <a:lnTo>
                    <a:pt x="7386" y="10939"/>
                  </a:lnTo>
                  <a:lnTo>
                    <a:pt x="7954" y="11052"/>
                  </a:lnTo>
                  <a:cubicBezTo>
                    <a:pt x="8142" y="11077"/>
                    <a:pt x="8329" y="11081"/>
                    <a:pt x="8518" y="11096"/>
                  </a:cubicBezTo>
                  <a:lnTo>
                    <a:pt x="10700" y="11227"/>
                  </a:lnTo>
                  <a:cubicBezTo>
                    <a:pt x="16020" y="11409"/>
                    <a:pt x="21194" y="13517"/>
                    <a:pt x="24977" y="17108"/>
                  </a:cubicBezTo>
                  <a:cubicBezTo>
                    <a:pt x="26861" y="18903"/>
                    <a:pt x="28379" y="21064"/>
                    <a:pt x="29372" y="23442"/>
                  </a:cubicBezTo>
                  <a:cubicBezTo>
                    <a:pt x="29624" y="24034"/>
                    <a:pt x="29803" y="24653"/>
                    <a:pt x="30011" y="25264"/>
                  </a:cubicBezTo>
                  <a:lnTo>
                    <a:pt x="30222" y="26207"/>
                  </a:lnTo>
                  <a:cubicBezTo>
                    <a:pt x="30294" y="26520"/>
                    <a:pt x="30367" y="26825"/>
                    <a:pt x="30435" y="27203"/>
                  </a:cubicBezTo>
                  <a:cubicBezTo>
                    <a:pt x="30686" y="28642"/>
                    <a:pt x="31041" y="30071"/>
                    <a:pt x="31529" y="31457"/>
                  </a:cubicBezTo>
                  <a:cubicBezTo>
                    <a:pt x="32464" y="34237"/>
                    <a:pt x="33914" y="36888"/>
                    <a:pt x="35908" y="39052"/>
                  </a:cubicBezTo>
                  <a:cubicBezTo>
                    <a:pt x="37915" y="41188"/>
                    <a:pt x="40471" y="42828"/>
                    <a:pt x="43248" y="43451"/>
                  </a:cubicBezTo>
                  <a:cubicBezTo>
                    <a:pt x="40776" y="42213"/>
                    <a:pt x="38652" y="40372"/>
                    <a:pt x="37077" y="38100"/>
                  </a:cubicBezTo>
                  <a:cubicBezTo>
                    <a:pt x="36283" y="37009"/>
                    <a:pt x="35647" y="35812"/>
                    <a:pt x="35119" y="34581"/>
                  </a:cubicBezTo>
                  <a:cubicBezTo>
                    <a:pt x="34577" y="33353"/>
                    <a:pt x="34153" y="32073"/>
                    <a:pt x="33823" y="30771"/>
                  </a:cubicBezTo>
                  <a:cubicBezTo>
                    <a:pt x="33663" y="30116"/>
                    <a:pt x="33510" y="29462"/>
                    <a:pt x="33408" y="28794"/>
                  </a:cubicBezTo>
                  <a:cubicBezTo>
                    <a:pt x="33269" y="28137"/>
                    <a:pt x="33186" y="27465"/>
                    <a:pt x="33092" y="26796"/>
                  </a:cubicBezTo>
                  <a:cubicBezTo>
                    <a:pt x="33053" y="26479"/>
                    <a:pt x="32985" y="26095"/>
                    <a:pt x="32922" y="25719"/>
                  </a:cubicBezTo>
                  <a:lnTo>
                    <a:pt x="32727" y="24592"/>
                  </a:lnTo>
                  <a:cubicBezTo>
                    <a:pt x="32526" y="23860"/>
                    <a:pt x="32345" y="23114"/>
                    <a:pt x="32085" y="22399"/>
                  </a:cubicBezTo>
                  <a:cubicBezTo>
                    <a:pt x="31031" y="19535"/>
                    <a:pt x="29267" y="16971"/>
                    <a:pt x="27090" y="14883"/>
                  </a:cubicBezTo>
                  <a:cubicBezTo>
                    <a:pt x="22963" y="10947"/>
                    <a:pt x="17306" y="8815"/>
                    <a:pt x="11721" y="8815"/>
                  </a:cubicBezTo>
                  <a:cubicBezTo>
                    <a:pt x="11374" y="8815"/>
                    <a:pt x="11028" y="8824"/>
                    <a:pt x="10682" y="8840"/>
                  </a:cubicBezTo>
                  <a:lnTo>
                    <a:pt x="8648" y="8893"/>
                  </a:lnTo>
                  <a:cubicBezTo>
                    <a:pt x="8524" y="8894"/>
                    <a:pt x="8398" y="8902"/>
                    <a:pt x="8275" y="8902"/>
                  </a:cubicBezTo>
                  <a:cubicBezTo>
                    <a:pt x="8236" y="8902"/>
                    <a:pt x="8197" y="8901"/>
                    <a:pt x="8159" y="8899"/>
                  </a:cubicBezTo>
                  <a:lnTo>
                    <a:pt x="7684" y="8843"/>
                  </a:lnTo>
                  <a:cubicBezTo>
                    <a:pt x="7369" y="8803"/>
                    <a:pt x="7048" y="8779"/>
                    <a:pt x="6727" y="8748"/>
                  </a:cubicBezTo>
                  <a:cubicBezTo>
                    <a:pt x="5495" y="8493"/>
                    <a:pt x="4305" y="8040"/>
                    <a:pt x="3328" y="7233"/>
                  </a:cubicBezTo>
                  <a:cubicBezTo>
                    <a:pt x="2331" y="6450"/>
                    <a:pt x="1598" y="5315"/>
                    <a:pt x="1103" y="4057"/>
                  </a:cubicBezTo>
                  <a:cubicBezTo>
                    <a:pt x="868" y="3423"/>
                    <a:pt x="661" y="2766"/>
                    <a:pt x="535" y="2084"/>
                  </a:cubicBezTo>
                  <a:cubicBezTo>
                    <a:pt x="382" y="1405"/>
                    <a:pt x="309" y="708"/>
                    <a:pt x="278" y="1"/>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9"/>
            <p:cNvSpPr/>
            <p:nvPr/>
          </p:nvSpPr>
          <p:spPr>
            <a:xfrm>
              <a:off x="2652725" y="3543950"/>
              <a:ext cx="595700" cy="337150"/>
            </a:xfrm>
            <a:custGeom>
              <a:rect b="b" l="l" r="r" t="t"/>
              <a:pathLst>
                <a:path extrusionOk="0" h="13486" w="23828">
                  <a:moveTo>
                    <a:pt x="18775" y="1"/>
                  </a:moveTo>
                  <a:cubicBezTo>
                    <a:pt x="18113" y="1"/>
                    <a:pt x="17450" y="26"/>
                    <a:pt x="16788" y="74"/>
                  </a:cubicBezTo>
                  <a:cubicBezTo>
                    <a:pt x="14420" y="262"/>
                    <a:pt x="12034" y="775"/>
                    <a:pt x="9804" y="1783"/>
                  </a:cubicBezTo>
                  <a:cubicBezTo>
                    <a:pt x="8691" y="2285"/>
                    <a:pt x="7614" y="2893"/>
                    <a:pt x="6609" y="3619"/>
                  </a:cubicBezTo>
                  <a:cubicBezTo>
                    <a:pt x="5614" y="4357"/>
                    <a:pt x="4682" y="5192"/>
                    <a:pt x="3844" y="6122"/>
                  </a:cubicBezTo>
                  <a:cubicBezTo>
                    <a:pt x="2182" y="7993"/>
                    <a:pt x="913" y="10203"/>
                    <a:pt x="0" y="12519"/>
                  </a:cubicBezTo>
                  <a:lnTo>
                    <a:pt x="2913" y="13485"/>
                  </a:lnTo>
                  <a:cubicBezTo>
                    <a:pt x="3490" y="11374"/>
                    <a:pt x="4374" y="9353"/>
                    <a:pt x="5635" y="7566"/>
                  </a:cubicBezTo>
                  <a:cubicBezTo>
                    <a:pt x="6274" y="6681"/>
                    <a:pt x="7007" y="5862"/>
                    <a:pt x="7814" y="5111"/>
                  </a:cubicBezTo>
                  <a:cubicBezTo>
                    <a:pt x="8633" y="4372"/>
                    <a:pt x="9538" y="3719"/>
                    <a:pt x="10501" y="3149"/>
                  </a:cubicBezTo>
                  <a:cubicBezTo>
                    <a:pt x="12433" y="2005"/>
                    <a:pt x="14626" y="1265"/>
                    <a:pt x="16887" y="835"/>
                  </a:cubicBezTo>
                  <a:cubicBezTo>
                    <a:pt x="18397" y="556"/>
                    <a:pt x="19945" y="403"/>
                    <a:pt x="21498" y="403"/>
                  </a:cubicBezTo>
                  <a:cubicBezTo>
                    <a:pt x="22274" y="403"/>
                    <a:pt x="23052" y="441"/>
                    <a:pt x="23828" y="521"/>
                  </a:cubicBezTo>
                  <a:cubicBezTo>
                    <a:pt x="22177" y="167"/>
                    <a:pt x="20480" y="1"/>
                    <a:pt x="18775" y="1"/>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9"/>
            <p:cNvSpPr/>
            <p:nvPr/>
          </p:nvSpPr>
          <p:spPr>
            <a:xfrm>
              <a:off x="2947225" y="4027575"/>
              <a:ext cx="834400" cy="831975"/>
            </a:xfrm>
            <a:custGeom>
              <a:rect b="b" l="l" r="r" t="t"/>
              <a:pathLst>
                <a:path extrusionOk="0" h="33279" w="33376">
                  <a:moveTo>
                    <a:pt x="0" y="0"/>
                  </a:moveTo>
                  <a:lnTo>
                    <a:pt x="0" y="0"/>
                  </a:lnTo>
                  <a:cubicBezTo>
                    <a:pt x="2317" y="1811"/>
                    <a:pt x="4557" y="3668"/>
                    <a:pt x="6507" y="5770"/>
                  </a:cubicBezTo>
                  <a:cubicBezTo>
                    <a:pt x="7495" y="6804"/>
                    <a:pt x="8415" y="7892"/>
                    <a:pt x="9237" y="9040"/>
                  </a:cubicBezTo>
                  <a:cubicBezTo>
                    <a:pt x="10071" y="10177"/>
                    <a:pt x="10833" y="11357"/>
                    <a:pt x="11476" y="12597"/>
                  </a:cubicBezTo>
                  <a:cubicBezTo>
                    <a:pt x="12116" y="13838"/>
                    <a:pt x="12689" y="15105"/>
                    <a:pt x="13159" y="16418"/>
                  </a:cubicBezTo>
                  <a:cubicBezTo>
                    <a:pt x="13628" y="17731"/>
                    <a:pt x="13992" y="19083"/>
                    <a:pt x="14308" y="20461"/>
                  </a:cubicBezTo>
                  <a:cubicBezTo>
                    <a:pt x="14637" y="21838"/>
                    <a:pt x="14881" y="23248"/>
                    <a:pt x="15182" y="24697"/>
                  </a:cubicBezTo>
                  <a:cubicBezTo>
                    <a:pt x="15494" y="26146"/>
                    <a:pt x="15772" y="27654"/>
                    <a:pt x="16494" y="29227"/>
                  </a:cubicBezTo>
                  <a:cubicBezTo>
                    <a:pt x="16850" y="30005"/>
                    <a:pt x="17356" y="30810"/>
                    <a:pt x="18062" y="31481"/>
                  </a:cubicBezTo>
                  <a:cubicBezTo>
                    <a:pt x="18767" y="32157"/>
                    <a:pt x="19659" y="32629"/>
                    <a:pt x="20531" y="32897"/>
                  </a:cubicBezTo>
                  <a:cubicBezTo>
                    <a:pt x="21408" y="33169"/>
                    <a:pt x="22267" y="33264"/>
                    <a:pt x="23091" y="33278"/>
                  </a:cubicBezTo>
                  <a:cubicBezTo>
                    <a:pt x="23145" y="33278"/>
                    <a:pt x="23198" y="33279"/>
                    <a:pt x="23252" y="33279"/>
                  </a:cubicBezTo>
                  <a:cubicBezTo>
                    <a:pt x="24007" y="33279"/>
                    <a:pt x="24762" y="33222"/>
                    <a:pt x="25511" y="33110"/>
                  </a:cubicBezTo>
                  <a:cubicBezTo>
                    <a:pt x="27112" y="32872"/>
                    <a:pt x="28784" y="32320"/>
                    <a:pt x="30172" y="31227"/>
                  </a:cubicBezTo>
                  <a:cubicBezTo>
                    <a:pt x="31558" y="30130"/>
                    <a:pt x="32466" y="28534"/>
                    <a:pt x="32885" y="26957"/>
                  </a:cubicBezTo>
                  <a:cubicBezTo>
                    <a:pt x="33326" y="25371"/>
                    <a:pt x="33376" y="23781"/>
                    <a:pt x="33247" y="22254"/>
                  </a:cubicBezTo>
                  <a:cubicBezTo>
                    <a:pt x="33118" y="20747"/>
                    <a:pt x="32848" y="19255"/>
                    <a:pt x="32442" y="17799"/>
                  </a:cubicBezTo>
                  <a:cubicBezTo>
                    <a:pt x="31635" y="14923"/>
                    <a:pt x="30512" y="12174"/>
                    <a:pt x="29057" y="9618"/>
                  </a:cubicBezTo>
                  <a:lnTo>
                    <a:pt x="29057" y="9618"/>
                  </a:lnTo>
                  <a:cubicBezTo>
                    <a:pt x="29938" y="12415"/>
                    <a:pt x="30654" y="15244"/>
                    <a:pt x="31059" y="18085"/>
                  </a:cubicBezTo>
                  <a:cubicBezTo>
                    <a:pt x="31455" y="20897"/>
                    <a:pt x="31551" y="23828"/>
                    <a:pt x="30702" y="26273"/>
                  </a:cubicBezTo>
                  <a:cubicBezTo>
                    <a:pt x="30276" y="27487"/>
                    <a:pt x="29549" y="28481"/>
                    <a:pt x="28594" y="29150"/>
                  </a:cubicBezTo>
                  <a:cubicBezTo>
                    <a:pt x="27640" y="29830"/>
                    <a:pt x="26434" y="30194"/>
                    <a:pt x="25149" y="30326"/>
                  </a:cubicBezTo>
                  <a:cubicBezTo>
                    <a:pt x="24735" y="30366"/>
                    <a:pt x="24311" y="30388"/>
                    <a:pt x="23892" y="30388"/>
                  </a:cubicBezTo>
                  <a:cubicBezTo>
                    <a:pt x="23005" y="30388"/>
                    <a:pt x="22142" y="30290"/>
                    <a:pt x="21444" y="30058"/>
                  </a:cubicBezTo>
                  <a:cubicBezTo>
                    <a:pt x="20409" y="29705"/>
                    <a:pt x="19777" y="29055"/>
                    <a:pt x="19269" y="27948"/>
                  </a:cubicBezTo>
                  <a:cubicBezTo>
                    <a:pt x="18777" y="26853"/>
                    <a:pt x="18466" y="25472"/>
                    <a:pt x="18162" y="24073"/>
                  </a:cubicBezTo>
                  <a:cubicBezTo>
                    <a:pt x="17869" y="22663"/>
                    <a:pt x="17552" y="21204"/>
                    <a:pt x="17171" y="19747"/>
                  </a:cubicBezTo>
                  <a:cubicBezTo>
                    <a:pt x="16380" y="16840"/>
                    <a:pt x="15259" y="13932"/>
                    <a:pt x="13601" y="11360"/>
                  </a:cubicBezTo>
                  <a:cubicBezTo>
                    <a:pt x="12782" y="10070"/>
                    <a:pt x="11852" y="8858"/>
                    <a:pt x="10847" y="7726"/>
                  </a:cubicBezTo>
                  <a:cubicBezTo>
                    <a:pt x="9824" y="6607"/>
                    <a:pt x="8720" y="5579"/>
                    <a:pt x="7566" y="4628"/>
                  </a:cubicBezTo>
                  <a:cubicBezTo>
                    <a:pt x="5228" y="2757"/>
                    <a:pt x="2687" y="1200"/>
                    <a:pt x="0" y="0"/>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9"/>
            <p:cNvSpPr/>
            <p:nvPr/>
          </p:nvSpPr>
          <p:spPr>
            <a:xfrm>
              <a:off x="2211675" y="4612850"/>
              <a:ext cx="1564825" cy="856850"/>
            </a:xfrm>
            <a:custGeom>
              <a:rect b="b" l="l" r="r" t="t"/>
              <a:pathLst>
                <a:path extrusionOk="0" h="34274" w="62593">
                  <a:moveTo>
                    <a:pt x="0" y="1"/>
                  </a:moveTo>
                  <a:lnTo>
                    <a:pt x="0" y="1"/>
                  </a:lnTo>
                  <a:cubicBezTo>
                    <a:pt x="430" y="1963"/>
                    <a:pt x="991" y="3917"/>
                    <a:pt x="1959" y="5704"/>
                  </a:cubicBezTo>
                  <a:cubicBezTo>
                    <a:pt x="2937" y="7488"/>
                    <a:pt x="4230" y="9079"/>
                    <a:pt x="5779" y="10398"/>
                  </a:cubicBezTo>
                  <a:cubicBezTo>
                    <a:pt x="7321" y="11726"/>
                    <a:pt x="9082" y="12784"/>
                    <a:pt x="10911" y="13656"/>
                  </a:cubicBezTo>
                  <a:cubicBezTo>
                    <a:pt x="12737" y="14537"/>
                    <a:pt x="14623" y="15278"/>
                    <a:pt x="16509" y="15989"/>
                  </a:cubicBezTo>
                  <a:cubicBezTo>
                    <a:pt x="20242" y="17459"/>
                    <a:pt x="24229" y="18531"/>
                    <a:pt x="27077" y="21223"/>
                  </a:cubicBezTo>
                  <a:cubicBezTo>
                    <a:pt x="28524" y="22521"/>
                    <a:pt x="29700" y="24129"/>
                    <a:pt x="31108" y="25643"/>
                  </a:cubicBezTo>
                  <a:cubicBezTo>
                    <a:pt x="32503" y="27162"/>
                    <a:pt x="34136" y="28505"/>
                    <a:pt x="35898" y="29591"/>
                  </a:cubicBezTo>
                  <a:cubicBezTo>
                    <a:pt x="37652" y="30708"/>
                    <a:pt x="39536" y="31544"/>
                    <a:pt x="41433" y="32329"/>
                  </a:cubicBezTo>
                  <a:cubicBezTo>
                    <a:pt x="42406" y="32669"/>
                    <a:pt x="43351" y="33082"/>
                    <a:pt x="44363" y="33335"/>
                  </a:cubicBezTo>
                  <a:cubicBezTo>
                    <a:pt x="44865" y="33472"/>
                    <a:pt x="45358" y="33634"/>
                    <a:pt x="45870" y="33748"/>
                  </a:cubicBezTo>
                  <a:lnTo>
                    <a:pt x="47415" y="34048"/>
                  </a:lnTo>
                  <a:cubicBezTo>
                    <a:pt x="48332" y="34186"/>
                    <a:pt x="49273" y="34273"/>
                    <a:pt x="50223" y="34273"/>
                  </a:cubicBezTo>
                  <a:cubicBezTo>
                    <a:pt x="51425" y="34273"/>
                    <a:pt x="52641" y="34134"/>
                    <a:pt x="53839" y="33783"/>
                  </a:cubicBezTo>
                  <a:cubicBezTo>
                    <a:pt x="55981" y="33177"/>
                    <a:pt x="57941" y="31785"/>
                    <a:pt x="59263" y="29991"/>
                  </a:cubicBezTo>
                  <a:cubicBezTo>
                    <a:pt x="60606" y="28200"/>
                    <a:pt x="61390" y="26126"/>
                    <a:pt x="61877" y="24062"/>
                  </a:cubicBezTo>
                  <a:cubicBezTo>
                    <a:pt x="62363" y="22029"/>
                    <a:pt x="62592" y="19787"/>
                    <a:pt x="62312" y="17614"/>
                  </a:cubicBezTo>
                  <a:cubicBezTo>
                    <a:pt x="62040" y="15439"/>
                    <a:pt x="61344" y="13311"/>
                    <a:pt x="60270" y="11416"/>
                  </a:cubicBezTo>
                  <a:cubicBezTo>
                    <a:pt x="59749" y="10459"/>
                    <a:pt x="59130" y="9563"/>
                    <a:pt x="58463" y="8705"/>
                  </a:cubicBezTo>
                  <a:cubicBezTo>
                    <a:pt x="58121" y="8282"/>
                    <a:pt x="57766" y="7868"/>
                    <a:pt x="57393" y="7469"/>
                  </a:cubicBezTo>
                  <a:cubicBezTo>
                    <a:pt x="56998" y="7064"/>
                    <a:pt x="56654" y="6704"/>
                    <a:pt x="56149" y="6287"/>
                  </a:cubicBezTo>
                  <a:lnTo>
                    <a:pt x="54260" y="8704"/>
                  </a:lnTo>
                  <a:cubicBezTo>
                    <a:pt x="54539" y="8917"/>
                    <a:pt x="54911" y="9268"/>
                    <a:pt x="55227" y="9574"/>
                  </a:cubicBezTo>
                  <a:cubicBezTo>
                    <a:pt x="55551" y="9900"/>
                    <a:pt x="55862" y="10240"/>
                    <a:pt x="56164" y="10591"/>
                  </a:cubicBezTo>
                  <a:cubicBezTo>
                    <a:pt x="56753" y="11303"/>
                    <a:pt x="57307" y="12049"/>
                    <a:pt x="57774" y="12846"/>
                  </a:cubicBezTo>
                  <a:cubicBezTo>
                    <a:pt x="58737" y="14424"/>
                    <a:pt x="59366" y="16177"/>
                    <a:pt x="59652" y="17983"/>
                  </a:cubicBezTo>
                  <a:cubicBezTo>
                    <a:pt x="59940" y="19800"/>
                    <a:pt x="59826" y="21630"/>
                    <a:pt x="59443" y="23521"/>
                  </a:cubicBezTo>
                  <a:cubicBezTo>
                    <a:pt x="59070" y="25375"/>
                    <a:pt x="58436" y="27168"/>
                    <a:pt x="57399" y="28638"/>
                  </a:cubicBezTo>
                  <a:cubicBezTo>
                    <a:pt x="56372" y="30113"/>
                    <a:pt x="54924" y="31214"/>
                    <a:pt x="53211" y="31768"/>
                  </a:cubicBezTo>
                  <a:cubicBezTo>
                    <a:pt x="52117" y="32130"/>
                    <a:pt x="50939" y="32277"/>
                    <a:pt x="49738" y="32277"/>
                  </a:cubicBezTo>
                  <a:cubicBezTo>
                    <a:pt x="49059" y="32277"/>
                    <a:pt x="48372" y="32230"/>
                    <a:pt x="47688" y="32149"/>
                  </a:cubicBezTo>
                  <a:lnTo>
                    <a:pt x="46264" y="31919"/>
                  </a:lnTo>
                  <a:cubicBezTo>
                    <a:pt x="45790" y="31830"/>
                    <a:pt x="45321" y="31690"/>
                    <a:pt x="44848" y="31578"/>
                  </a:cubicBezTo>
                  <a:cubicBezTo>
                    <a:pt x="43897" y="31376"/>
                    <a:pt x="42979" y="31005"/>
                    <a:pt x="42044" y="30714"/>
                  </a:cubicBezTo>
                  <a:cubicBezTo>
                    <a:pt x="40204" y="30020"/>
                    <a:pt x="38366" y="29274"/>
                    <a:pt x="36690" y="28276"/>
                  </a:cubicBezTo>
                  <a:cubicBezTo>
                    <a:pt x="34996" y="27307"/>
                    <a:pt x="33444" y="26109"/>
                    <a:pt x="32078" y="24716"/>
                  </a:cubicBezTo>
                  <a:cubicBezTo>
                    <a:pt x="30699" y="23330"/>
                    <a:pt x="29432" y="21706"/>
                    <a:pt x="27836" y="20356"/>
                  </a:cubicBezTo>
                  <a:cubicBezTo>
                    <a:pt x="26257" y="18990"/>
                    <a:pt x="24398" y="17982"/>
                    <a:pt x="22485" y="17262"/>
                  </a:cubicBezTo>
                  <a:cubicBezTo>
                    <a:pt x="20583" y="16530"/>
                    <a:pt x="18670" y="15916"/>
                    <a:pt x="16767" y="15267"/>
                  </a:cubicBezTo>
                  <a:cubicBezTo>
                    <a:pt x="14866" y="14618"/>
                    <a:pt x="12979" y="13945"/>
                    <a:pt x="11153" y="13135"/>
                  </a:cubicBezTo>
                  <a:cubicBezTo>
                    <a:pt x="9327" y="12333"/>
                    <a:pt x="7573" y="11353"/>
                    <a:pt x="6022" y="10103"/>
                  </a:cubicBezTo>
                  <a:cubicBezTo>
                    <a:pt x="4462" y="8853"/>
                    <a:pt x="3141" y="7332"/>
                    <a:pt x="2125" y="5611"/>
                  </a:cubicBezTo>
                  <a:cubicBezTo>
                    <a:pt x="1113" y="3876"/>
                    <a:pt x="492" y="1949"/>
                    <a:pt x="0" y="1"/>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9"/>
            <p:cNvSpPr/>
            <p:nvPr/>
          </p:nvSpPr>
          <p:spPr>
            <a:xfrm>
              <a:off x="2491375" y="4640950"/>
              <a:ext cx="990975" cy="628675"/>
            </a:xfrm>
            <a:custGeom>
              <a:rect b="b" l="l" r="r" t="t"/>
              <a:pathLst>
                <a:path extrusionOk="0" h="25147" w="39639">
                  <a:moveTo>
                    <a:pt x="1032" y="0"/>
                  </a:moveTo>
                  <a:lnTo>
                    <a:pt x="0" y="2890"/>
                  </a:lnTo>
                  <a:cubicBezTo>
                    <a:pt x="3618" y="4127"/>
                    <a:pt x="7268" y="5736"/>
                    <a:pt x="10542" y="7760"/>
                  </a:cubicBezTo>
                  <a:cubicBezTo>
                    <a:pt x="12176" y="8782"/>
                    <a:pt x="13738" y="9923"/>
                    <a:pt x="15044" y="11270"/>
                  </a:cubicBezTo>
                  <a:cubicBezTo>
                    <a:pt x="15345" y="11623"/>
                    <a:pt x="15678" y="11958"/>
                    <a:pt x="15958" y="12323"/>
                  </a:cubicBezTo>
                  <a:cubicBezTo>
                    <a:pt x="16216" y="12708"/>
                    <a:pt x="16477" y="13056"/>
                    <a:pt x="16742" y="13472"/>
                  </a:cubicBezTo>
                  <a:cubicBezTo>
                    <a:pt x="17265" y="14347"/>
                    <a:pt x="17820" y="15206"/>
                    <a:pt x="18413" y="16039"/>
                  </a:cubicBezTo>
                  <a:cubicBezTo>
                    <a:pt x="20773" y="19354"/>
                    <a:pt x="23927" y="22270"/>
                    <a:pt x="27752" y="23758"/>
                  </a:cubicBezTo>
                  <a:cubicBezTo>
                    <a:pt x="29645" y="24515"/>
                    <a:pt x="31648" y="24931"/>
                    <a:pt x="33652" y="25086"/>
                  </a:cubicBezTo>
                  <a:cubicBezTo>
                    <a:pt x="34154" y="25128"/>
                    <a:pt x="34655" y="25147"/>
                    <a:pt x="35156" y="25147"/>
                  </a:cubicBezTo>
                  <a:cubicBezTo>
                    <a:pt x="36661" y="25147"/>
                    <a:pt x="38159" y="24979"/>
                    <a:pt x="39639" y="24778"/>
                  </a:cubicBezTo>
                  <a:lnTo>
                    <a:pt x="39639" y="24778"/>
                  </a:lnTo>
                  <a:cubicBezTo>
                    <a:pt x="38639" y="24849"/>
                    <a:pt x="37637" y="24904"/>
                    <a:pt x="36639" y="24904"/>
                  </a:cubicBezTo>
                  <a:cubicBezTo>
                    <a:pt x="35651" y="24904"/>
                    <a:pt x="34667" y="24850"/>
                    <a:pt x="33691" y="24704"/>
                  </a:cubicBezTo>
                  <a:cubicBezTo>
                    <a:pt x="31736" y="24425"/>
                    <a:pt x="29824" y="23894"/>
                    <a:pt x="28060" y="23056"/>
                  </a:cubicBezTo>
                  <a:cubicBezTo>
                    <a:pt x="24499" y="21396"/>
                    <a:pt x="21729" y="18472"/>
                    <a:pt x="19688" y="15183"/>
                  </a:cubicBezTo>
                  <a:cubicBezTo>
                    <a:pt x="19176" y="14357"/>
                    <a:pt x="18701" y="13506"/>
                    <a:pt x="18255" y="12639"/>
                  </a:cubicBezTo>
                  <a:cubicBezTo>
                    <a:pt x="18013" y="12198"/>
                    <a:pt x="17713" y="11721"/>
                    <a:pt x="17439" y="11262"/>
                  </a:cubicBezTo>
                  <a:cubicBezTo>
                    <a:pt x="17141" y="10819"/>
                    <a:pt x="16796" y="10417"/>
                    <a:pt x="16473" y="9993"/>
                  </a:cubicBezTo>
                  <a:cubicBezTo>
                    <a:pt x="15100" y="8381"/>
                    <a:pt x="13493" y="7050"/>
                    <a:pt x="11824" y="5850"/>
                  </a:cubicBezTo>
                  <a:cubicBezTo>
                    <a:pt x="10149" y="4651"/>
                    <a:pt x="8394" y="3594"/>
                    <a:pt x="6596" y="2628"/>
                  </a:cubicBezTo>
                  <a:cubicBezTo>
                    <a:pt x="4785" y="1664"/>
                    <a:pt x="2978" y="793"/>
                    <a:pt x="1032" y="0"/>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9"/>
            <p:cNvSpPr/>
            <p:nvPr/>
          </p:nvSpPr>
          <p:spPr>
            <a:xfrm>
              <a:off x="2035550" y="4048050"/>
              <a:ext cx="375650" cy="462950"/>
            </a:xfrm>
            <a:custGeom>
              <a:rect b="b" l="l" r="r" t="t"/>
              <a:pathLst>
                <a:path extrusionOk="0" h="18518" w="15026">
                  <a:moveTo>
                    <a:pt x="46" y="0"/>
                  </a:moveTo>
                  <a:lnTo>
                    <a:pt x="46" y="0"/>
                  </a:lnTo>
                  <a:cubicBezTo>
                    <a:pt x="0" y="2124"/>
                    <a:pt x="245" y="4262"/>
                    <a:pt x="738" y="6360"/>
                  </a:cubicBezTo>
                  <a:cubicBezTo>
                    <a:pt x="1244" y="8454"/>
                    <a:pt x="2043" y="10519"/>
                    <a:pt x="3274" y="12386"/>
                  </a:cubicBezTo>
                  <a:cubicBezTo>
                    <a:pt x="4502" y="14247"/>
                    <a:pt x="6231" y="15878"/>
                    <a:pt x="8317" y="16919"/>
                  </a:cubicBezTo>
                  <a:cubicBezTo>
                    <a:pt x="10393" y="17987"/>
                    <a:pt x="12737" y="18436"/>
                    <a:pt x="15025" y="18517"/>
                  </a:cubicBezTo>
                  <a:lnTo>
                    <a:pt x="14940" y="15450"/>
                  </a:lnTo>
                  <a:cubicBezTo>
                    <a:pt x="14459" y="15490"/>
                    <a:pt x="13976" y="15512"/>
                    <a:pt x="13494" y="15512"/>
                  </a:cubicBezTo>
                  <a:cubicBezTo>
                    <a:pt x="12041" y="15512"/>
                    <a:pt x="10599" y="15312"/>
                    <a:pt x="9245" y="14812"/>
                  </a:cubicBezTo>
                  <a:cubicBezTo>
                    <a:pt x="7436" y="14170"/>
                    <a:pt x="5804" y="12995"/>
                    <a:pt x="4502" y="11465"/>
                  </a:cubicBezTo>
                  <a:cubicBezTo>
                    <a:pt x="3200" y="9932"/>
                    <a:pt x="2201" y="8090"/>
                    <a:pt x="1473" y="6137"/>
                  </a:cubicBezTo>
                  <a:cubicBezTo>
                    <a:pt x="754" y="4177"/>
                    <a:pt x="256" y="2110"/>
                    <a:pt x="46" y="0"/>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9"/>
            <p:cNvSpPr/>
            <p:nvPr/>
          </p:nvSpPr>
          <p:spPr>
            <a:xfrm>
              <a:off x="2321600" y="3787150"/>
              <a:ext cx="697275" cy="825700"/>
            </a:xfrm>
            <a:custGeom>
              <a:rect b="b" l="l" r="r" t="t"/>
              <a:pathLst>
                <a:path extrusionOk="0" h="33028" w="27891">
                  <a:moveTo>
                    <a:pt x="7223" y="1"/>
                  </a:moveTo>
                  <a:cubicBezTo>
                    <a:pt x="4761" y="3925"/>
                    <a:pt x="2849" y="8183"/>
                    <a:pt x="1506" y="12673"/>
                  </a:cubicBezTo>
                  <a:cubicBezTo>
                    <a:pt x="821" y="14918"/>
                    <a:pt x="338" y="17249"/>
                    <a:pt x="142" y="19666"/>
                  </a:cubicBezTo>
                  <a:cubicBezTo>
                    <a:pt x="1" y="22071"/>
                    <a:pt x="72" y="24662"/>
                    <a:pt x="1320" y="27151"/>
                  </a:cubicBezTo>
                  <a:cubicBezTo>
                    <a:pt x="1399" y="27306"/>
                    <a:pt x="1475" y="27459"/>
                    <a:pt x="1559" y="27609"/>
                  </a:cubicBezTo>
                  <a:lnTo>
                    <a:pt x="1855" y="28046"/>
                  </a:lnTo>
                  <a:cubicBezTo>
                    <a:pt x="2049" y="28341"/>
                    <a:pt x="2255" y="28625"/>
                    <a:pt x="2511" y="28880"/>
                  </a:cubicBezTo>
                  <a:cubicBezTo>
                    <a:pt x="2754" y="29143"/>
                    <a:pt x="2989" y="29412"/>
                    <a:pt x="3281" y="29624"/>
                  </a:cubicBezTo>
                  <a:cubicBezTo>
                    <a:pt x="3558" y="29833"/>
                    <a:pt x="3851" y="30105"/>
                    <a:pt x="4118" y="30238"/>
                  </a:cubicBezTo>
                  <a:cubicBezTo>
                    <a:pt x="4671" y="30550"/>
                    <a:pt x="5192" y="30895"/>
                    <a:pt x="5775" y="31170"/>
                  </a:cubicBezTo>
                  <a:lnTo>
                    <a:pt x="6678" y="31549"/>
                  </a:lnTo>
                  <a:lnTo>
                    <a:pt x="7129" y="31735"/>
                  </a:lnTo>
                  <a:cubicBezTo>
                    <a:pt x="7288" y="31782"/>
                    <a:pt x="7453" y="31819"/>
                    <a:pt x="7615" y="31861"/>
                  </a:cubicBezTo>
                  <a:lnTo>
                    <a:pt x="8589" y="32096"/>
                  </a:lnTo>
                  <a:cubicBezTo>
                    <a:pt x="8920" y="32148"/>
                    <a:pt x="9258" y="32166"/>
                    <a:pt x="9590" y="32198"/>
                  </a:cubicBezTo>
                  <a:lnTo>
                    <a:pt x="10091" y="32237"/>
                  </a:lnTo>
                  <a:lnTo>
                    <a:pt x="10584" y="32212"/>
                  </a:lnTo>
                  <a:cubicBezTo>
                    <a:pt x="10909" y="32188"/>
                    <a:pt x="11246" y="32188"/>
                    <a:pt x="11557" y="32138"/>
                  </a:cubicBezTo>
                  <a:cubicBezTo>
                    <a:pt x="12834" y="31972"/>
                    <a:pt x="13956" y="31637"/>
                    <a:pt x="15044" y="31361"/>
                  </a:cubicBezTo>
                  <a:cubicBezTo>
                    <a:pt x="16447" y="31007"/>
                    <a:pt x="17828" y="30782"/>
                    <a:pt x="19228" y="30782"/>
                  </a:cubicBezTo>
                  <a:cubicBezTo>
                    <a:pt x="19958" y="30782"/>
                    <a:pt x="20694" y="30843"/>
                    <a:pt x="21439" y="30979"/>
                  </a:cubicBezTo>
                  <a:cubicBezTo>
                    <a:pt x="23617" y="31324"/>
                    <a:pt x="25732" y="32182"/>
                    <a:pt x="27891" y="33028"/>
                  </a:cubicBezTo>
                  <a:cubicBezTo>
                    <a:pt x="26078" y="31598"/>
                    <a:pt x="24088" y="30329"/>
                    <a:pt x="21811" y="29518"/>
                  </a:cubicBezTo>
                  <a:cubicBezTo>
                    <a:pt x="21232" y="29358"/>
                    <a:pt x="20651" y="29172"/>
                    <a:pt x="20054" y="29047"/>
                  </a:cubicBezTo>
                  <a:cubicBezTo>
                    <a:pt x="19450" y="28970"/>
                    <a:pt x="18842" y="28817"/>
                    <a:pt x="18227" y="28807"/>
                  </a:cubicBezTo>
                  <a:cubicBezTo>
                    <a:pt x="17914" y="28788"/>
                    <a:pt x="17601" y="28776"/>
                    <a:pt x="17289" y="28776"/>
                  </a:cubicBezTo>
                  <a:cubicBezTo>
                    <a:pt x="16984" y="28776"/>
                    <a:pt x="16681" y="28788"/>
                    <a:pt x="16382" y="28817"/>
                  </a:cubicBezTo>
                  <a:cubicBezTo>
                    <a:pt x="15762" y="28843"/>
                    <a:pt x="15178" y="28937"/>
                    <a:pt x="14582" y="29011"/>
                  </a:cubicBezTo>
                  <a:cubicBezTo>
                    <a:pt x="13421" y="29175"/>
                    <a:pt x="12310" y="29381"/>
                    <a:pt x="11303" y="29444"/>
                  </a:cubicBezTo>
                  <a:cubicBezTo>
                    <a:pt x="11226" y="29451"/>
                    <a:pt x="11151" y="29453"/>
                    <a:pt x="11076" y="29453"/>
                  </a:cubicBezTo>
                  <a:cubicBezTo>
                    <a:pt x="10918" y="29453"/>
                    <a:pt x="10764" y="29442"/>
                    <a:pt x="10606" y="29442"/>
                  </a:cubicBezTo>
                  <a:cubicBezTo>
                    <a:pt x="10591" y="29442"/>
                    <a:pt x="10575" y="29442"/>
                    <a:pt x="10560" y="29443"/>
                  </a:cubicBezTo>
                  <a:lnTo>
                    <a:pt x="10193" y="29441"/>
                  </a:lnTo>
                  <a:lnTo>
                    <a:pt x="9839" y="29389"/>
                  </a:lnTo>
                  <a:cubicBezTo>
                    <a:pt x="9604" y="29350"/>
                    <a:pt x="9366" y="29330"/>
                    <a:pt x="9135" y="29282"/>
                  </a:cubicBezTo>
                  <a:lnTo>
                    <a:pt x="8449" y="29072"/>
                  </a:lnTo>
                  <a:lnTo>
                    <a:pt x="8106" y="28968"/>
                  </a:lnTo>
                  <a:lnTo>
                    <a:pt x="7769" y="28810"/>
                  </a:lnTo>
                  <a:lnTo>
                    <a:pt x="7096" y="28503"/>
                  </a:lnTo>
                  <a:cubicBezTo>
                    <a:pt x="6651" y="28277"/>
                    <a:pt x="6223" y="27967"/>
                    <a:pt x="5784" y="27707"/>
                  </a:cubicBezTo>
                  <a:cubicBezTo>
                    <a:pt x="5007" y="27194"/>
                    <a:pt x="4472" y="26571"/>
                    <a:pt x="4047" y="25745"/>
                  </a:cubicBezTo>
                  <a:cubicBezTo>
                    <a:pt x="3189" y="24116"/>
                    <a:pt x="3003" y="21948"/>
                    <a:pt x="3044" y="19813"/>
                  </a:cubicBezTo>
                  <a:cubicBezTo>
                    <a:pt x="3107" y="17651"/>
                    <a:pt x="3419" y="15444"/>
                    <a:pt x="3826" y="13239"/>
                  </a:cubicBezTo>
                  <a:cubicBezTo>
                    <a:pt x="4683" y="8828"/>
                    <a:pt x="5924" y="4433"/>
                    <a:pt x="7223" y="1"/>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9"/>
            <p:cNvSpPr/>
            <p:nvPr/>
          </p:nvSpPr>
          <p:spPr>
            <a:xfrm>
              <a:off x="2491350" y="4125950"/>
              <a:ext cx="709950" cy="528400"/>
            </a:xfrm>
            <a:custGeom>
              <a:rect b="b" l="l" r="r" t="t"/>
              <a:pathLst>
                <a:path extrusionOk="0" h="21136" w="28398">
                  <a:moveTo>
                    <a:pt x="667" y="0"/>
                  </a:moveTo>
                  <a:cubicBezTo>
                    <a:pt x="5" y="1514"/>
                    <a:pt x="0" y="3362"/>
                    <a:pt x="662" y="5040"/>
                  </a:cubicBezTo>
                  <a:cubicBezTo>
                    <a:pt x="1333" y="6725"/>
                    <a:pt x="2700" y="8132"/>
                    <a:pt x="4253" y="9005"/>
                  </a:cubicBezTo>
                  <a:cubicBezTo>
                    <a:pt x="4633" y="9256"/>
                    <a:pt x="5043" y="9405"/>
                    <a:pt x="5440" y="9609"/>
                  </a:cubicBezTo>
                  <a:lnTo>
                    <a:pt x="6046" y="9887"/>
                  </a:lnTo>
                  <a:lnTo>
                    <a:pt x="6666" y="10093"/>
                  </a:lnTo>
                  <a:cubicBezTo>
                    <a:pt x="7081" y="10227"/>
                    <a:pt x="7494" y="10372"/>
                    <a:pt x="7914" y="10492"/>
                  </a:cubicBezTo>
                  <a:lnTo>
                    <a:pt x="9175" y="10754"/>
                  </a:lnTo>
                  <a:cubicBezTo>
                    <a:pt x="10044" y="10945"/>
                    <a:pt x="10803" y="11036"/>
                    <a:pt x="11594" y="11165"/>
                  </a:cubicBezTo>
                  <a:lnTo>
                    <a:pt x="13942" y="11532"/>
                  </a:lnTo>
                  <a:cubicBezTo>
                    <a:pt x="17031" y="12076"/>
                    <a:pt x="20106" y="12590"/>
                    <a:pt x="22539" y="14096"/>
                  </a:cubicBezTo>
                  <a:cubicBezTo>
                    <a:pt x="25023" y="15555"/>
                    <a:pt x="26693" y="18347"/>
                    <a:pt x="28398" y="21135"/>
                  </a:cubicBezTo>
                  <a:cubicBezTo>
                    <a:pt x="28158" y="19509"/>
                    <a:pt x="27725" y="17916"/>
                    <a:pt x="27062" y="16353"/>
                  </a:cubicBezTo>
                  <a:cubicBezTo>
                    <a:pt x="26375" y="14816"/>
                    <a:pt x="25365" y="13301"/>
                    <a:pt x="23968" y="12153"/>
                  </a:cubicBezTo>
                  <a:cubicBezTo>
                    <a:pt x="22587" y="10990"/>
                    <a:pt x="20948" y="10221"/>
                    <a:pt x="19331" y="9666"/>
                  </a:cubicBezTo>
                  <a:cubicBezTo>
                    <a:pt x="17702" y="9125"/>
                    <a:pt x="16067" y="8793"/>
                    <a:pt x="14439" y="8505"/>
                  </a:cubicBezTo>
                  <a:cubicBezTo>
                    <a:pt x="13627" y="8394"/>
                    <a:pt x="12812" y="8258"/>
                    <a:pt x="12003" y="8168"/>
                  </a:cubicBezTo>
                  <a:cubicBezTo>
                    <a:pt x="11199" y="8079"/>
                    <a:pt x="10356" y="7993"/>
                    <a:pt x="9639" y="7887"/>
                  </a:cubicBezTo>
                  <a:lnTo>
                    <a:pt x="8516" y="7744"/>
                  </a:lnTo>
                  <a:lnTo>
                    <a:pt x="7433" y="7507"/>
                  </a:lnTo>
                  <a:lnTo>
                    <a:pt x="6887" y="7390"/>
                  </a:lnTo>
                  <a:lnTo>
                    <a:pt x="6372" y="7219"/>
                  </a:lnTo>
                  <a:cubicBezTo>
                    <a:pt x="6035" y="7097"/>
                    <a:pt x="5661" y="7021"/>
                    <a:pt x="5345" y="6863"/>
                  </a:cubicBezTo>
                  <a:cubicBezTo>
                    <a:pt x="4007" y="6330"/>
                    <a:pt x="2803" y="5530"/>
                    <a:pt x="1985" y="4339"/>
                  </a:cubicBezTo>
                  <a:cubicBezTo>
                    <a:pt x="1127" y="3178"/>
                    <a:pt x="672" y="1637"/>
                    <a:pt x="667" y="0"/>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9"/>
            <p:cNvSpPr/>
            <p:nvPr/>
          </p:nvSpPr>
          <p:spPr>
            <a:xfrm>
              <a:off x="2063850" y="3442925"/>
              <a:ext cx="281050" cy="543750"/>
            </a:xfrm>
            <a:custGeom>
              <a:rect b="b" l="l" r="r" t="t"/>
              <a:pathLst>
                <a:path extrusionOk="0" h="21750" w="11242">
                  <a:moveTo>
                    <a:pt x="10706" y="1"/>
                  </a:moveTo>
                  <a:cubicBezTo>
                    <a:pt x="8285" y="575"/>
                    <a:pt x="5884" y="1562"/>
                    <a:pt x="3926" y="3226"/>
                  </a:cubicBezTo>
                  <a:cubicBezTo>
                    <a:pt x="1975" y="4862"/>
                    <a:pt x="550" y="7236"/>
                    <a:pt x="297" y="9758"/>
                  </a:cubicBezTo>
                  <a:cubicBezTo>
                    <a:pt x="1" y="12274"/>
                    <a:pt x="736" y="14744"/>
                    <a:pt x="1992" y="16755"/>
                  </a:cubicBezTo>
                  <a:cubicBezTo>
                    <a:pt x="3246" y="18789"/>
                    <a:pt x="4988" y="20416"/>
                    <a:pt x="6872" y="21750"/>
                  </a:cubicBezTo>
                  <a:cubicBezTo>
                    <a:pt x="5144" y="20216"/>
                    <a:pt x="3628" y="18429"/>
                    <a:pt x="2665" y="16388"/>
                  </a:cubicBezTo>
                  <a:cubicBezTo>
                    <a:pt x="1691" y="14366"/>
                    <a:pt x="1324" y="12078"/>
                    <a:pt x="1810" y="10014"/>
                  </a:cubicBezTo>
                  <a:cubicBezTo>
                    <a:pt x="2261" y="7935"/>
                    <a:pt x="3612" y="6201"/>
                    <a:pt x="5327" y="5052"/>
                  </a:cubicBezTo>
                  <a:cubicBezTo>
                    <a:pt x="7053" y="3888"/>
                    <a:pt x="9131" y="3282"/>
                    <a:pt x="11241" y="3022"/>
                  </a:cubicBezTo>
                  <a:lnTo>
                    <a:pt x="10706"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9"/>
            <p:cNvSpPr/>
            <p:nvPr/>
          </p:nvSpPr>
          <p:spPr>
            <a:xfrm>
              <a:off x="1827150" y="2311825"/>
              <a:ext cx="444675" cy="300125"/>
            </a:xfrm>
            <a:custGeom>
              <a:rect b="b" l="l" r="r" t="t"/>
              <a:pathLst>
                <a:path extrusionOk="0" h="12005" w="17787">
                  <a:moveTo>
                    <a:pt x="8950" y="1"/>
                  </a:moveTo>
                  <a:cubicBezTo>
                    <a:pt x="7824" y="1"/>
                    <a:pt x="6682" y="158"/>
                    <a:pt x="5557" y="566"/>
                  </a:cubicBezTo>
                  <a:cubicBezTo>
                    <a:pt x="4496" y="956"/>
                    <a:pt x="3488" y="1612"/>
                    <a:pt x="2693" y="2479"/>
                  </a:cubicBezTo>
                  <a:cubicBezTo>
                    <a:pt x="1879" y="3339"/>
                    <a:pt x="1339" y="4396"/>
                    <a:pt x="940" y="5459"/>
                  </a:cubicBezTo>
                  <a:cubicBezTo>
                    <a:pt x="163" y="7613"/>
                    <a:pt x="0" y="9850"/>
                    <a:pt x="50" y="12005"/>
                  </a:cubicBezTo>
                  <a:lnTo>
                    <a:pt x="3109" y="11745"/>
                  </a:lnTo>
                  <a:cubicBezTo>
                    <a:pt x="2819" y="9839"/>
                    <a:pt x="2741" y="7908"/>
                    <a:pt x="3141" y="6134"/>
                  </a:cubicBezTo>
                  <a:cubicBezTo>
                    <a:pt x="3349" y="5257"/>
                    <a:pt x="3655" y="4402"/>
                    <a:pt x="4174" y="3698"/>
                  </a:cubicBezTo>
                  <a:cubicBezTo>
                    <a:pt x="4679" y="2986"/>
                    <a:pt x="5360" y="2396"/>
                    <a:pt x="6173" y="1972"/>
                  </a:cubicBezTo>
                  <a:cubicBezTo>
                    <a:pt x="7488" y="1286"/>
                    <a:pt x="9067" y="1034"/>
                    <a:pt x="10668" y="1034"/>
                  </a:cubicBezTo>
                  <a:cubicBezTo>
                    <a:pt x="11059" y="1034"/>
                    <a:pt x="11452" y="1049"/>
                    <a:pt x="11842" y="1076"/>
                  </a:cubicBezTo>
                  <a:cubicBezTo>
                    <a:pt x="13844" y="1227"/>
                    <a:pt x="15854" y="1664"/>
                    <a:pt x="17786" y="2335"/>
                  </a:cubicBezTo>
                  <a:cubicBezTo>
                    <a:pt x="15948" y="1428"/>
                    <a:pt x="13992" y="731"/>
                    <a:pt x="11945" y="316"/>
                  </a:cubicBezTo>
                  <a:cubicBezTo>
                    <a:pt x="10976" y="130"/>
                    <a:pt x="9970" y="1"/>
                    <a:pt x="8950" y="1"/>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pic>
        <p:nvPicPr>
          <p:cNvPr id="898" name="Google Shape;898;p58"/>
          <p:cNvPicPr preferRelativeResize="0"/>
          <p:nvPr/>
        </p:nvPicPr>
        <p:blipFill>
          <a:blip r:embed="rId3">
            <a:alphaModFix/>
          </a:blip>
          <a:stretch>
            <a:fillRect/>
          </a:stretch>
        </p:blipFill>
        <p:spPr>
          <a:xfrm>
            <a:off x="1227950" y="1262725"/>
            <a:ext cx="6765325" cy="3405800"/>
          </a:xfrm>
          <a:prstGeom prst="rect">
            <a:avLst/>
          </a:prstGeom>
          <a:noFill/>
          <a:ln>
            <a:noFill/>
          </a:ln>
        </p:spPr>
      </p:pic>
      <p:sp>
        <p:nvSpPr>
          <p:cNvPr id="899" name="Google Shape;899;p58"/>
          <p:cNvSpPr/>
          <p:nvPr/>
        </p:nvSpPr>
        <p:spPr>
          <a:xfrm>
            <a:off x="2746125" y="399800"/>
            <a:ext cx="3996972" cy="550098"/>
          </a:xfrm>
          <a:prstGeom prst="flowChartTerminator">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Lobster"/>
                <a:ea typeface="Lobster"/>
                <a:cs typeface="Lobster"/>
                <a:sym typeface="Lobster"/>
              </a:rPr>
              <a:t>Literature Review cont.</a:t>
            </a:r>
            <a:endParaRPr sz="3000">
              <a:latin typeface="Lobster"/>
              <a:ea typeface="Lobster"/>
              <a:cs typeface="Lobster"/>
              <a:sym typeface="Lobst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pic>
        <p:nvPicPr>
          <p:cNvPr id="904" name="Google Shape;904;p59"/>
          <p:cNvPicPr preferRelativeResize="0"/>
          <p:nvPr/>
        </p:nvPicPr>
        <p:blipFill>
          <a:blip r:embed="rId3">
            <a:alphaModFix/>
          </a:blip>
          <a:stretch>
            <a:fillRect/>
          </a:stretch>
        </p:blipFill>
        <p:spPr>
          <a:xfrm>
            <a:off x="1204775" y="1263600"/>
            <a:ext cx="6915925" cy="2616300"/>
          </a:xfrm>
          <a:prstGeom prst="rect">
            <a:avLst/>
          </a:prstGeom>
          <a:noFill/>
          <a:ln>
            <a:noFill/>
          </a:ln>
        </p:spPr>
      </p:pic>
      <p:pic>
        <p:nvPicPr>
          <p:cNvPr id="905" name="Google Shape;905;p59"/>
          <p:cNvPicPr preferRelativeResize="0"/>
          <p:nvPr/>
        </p:nvPicPr>
        <p:blipFill>
          <a:blip r:embed="rId4">
            <a:alphaModFix/>
          </a:blip>
          <a:stretch>
            <a:fillRect/>
          </a:stretch>
        </p:blipFill>
        <p:spPr>
          <a:xfrm>
            <a:off x="1204775" y="3813075"/>
            <a:ext cx="6881175" cy="785950"/>
          </a:xfrm>
          <a:prstGeom prst="rect">
            <a:avLst/>
          </a:prstGeom>
          <a:noFill/>
          <a:ln>
            <a:noFill/>
          </a:ln>
        </p:spPr>
      </p:pic>
      <p:sp>
        <p:nvSpPr>
          <p:cNvPr id="906" name="Google Shape;906;p59"/>
          <p:cNvSpPr/>
          <p:nvPr/>
        </p:nvSpPr>
        <p:spPr>
          <a:xfrm>
            <a:off x="2746125" y="399800"/>
            <a:ext cx="3996972" cy="550098"/>
          </a:xfrm>
          <a:prstGeom prst="flowChartTerminator">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Lobster"/>
                <a:ea typeface="Lobster"/>
                <a:cs typeface="Lobster"/>
                <a:sym typeface="Lobster"/>
              </a:rPr>
              <a:t>Literature Review cont.</a:t>
            </a:r>
            <a:endParaRPr sz="3000">
              <a:latin typeface="Lobster"/>
              <a:ea typeface="Lobster"/>
              <a:cs typeface="Lobster"/>
              <a:sym typeface="Lobst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pic>
        <p:nvPicPr>
          <p:cNvPr id="911" name="Google Shape;911;p60"/>
          <p:cNvPicPr preferRelativeResize="0"/>
          <p:nvPr/>
        </p:nvPicPr>
        <p:blipFill>
          <a:blip r:embed="rId3">
            <a:alphaModFix/>
          </a:blip>
          <a:stretch>
            <a:fillRect/>
          </a:stretch>
        </p:blipFill>
        <p:spPr>
          <a:xfrm>
            <a:off x="1170025" y="1262700"/>
            <a:ext cx="7008601" cy="3521675"/>
          </a:xfrm>
          <a:prstGeom prst="rect">
            <a:avLst/>
          </a:prstGeom>
          <a:noFill/>
          <a:ln>
            <a:noFill/>
          </a:ln>
        </p:spPr>
      </p:pic>
      <p:sp>
        <p:nvSpPr>
          <p:cNvPr id="912" name="Google Shape;912;p60"/>
          <p:cNvSpPr/>
          <p:nvPr/>
        </p:nvSpPr>
        <p:spPr>
          <a:xfrm>
            <a:off x="2746125" y="399800"/>
            <a:ext cx="3996972" cy="550098"/>
          </a:xfrm>
          <a:prstGeom prst="flowChartTerminator">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Lobster"/>
                <a:ea typeface="Lobster"/>
                <a:cs typeface="Lobster"/>
                <a:sym typeface="Lobster"/>
              </a:rPr>
              <a:t>Literature Review cont.</a:t>
            </a:r>
            <a:endParaRPr sz="3000">
              <a:latin typeface="Lobster"/>
              <a:ea typeface="Lobster"/>
              <a:cs typeface="Lobster"/>
              <a:sym typeface="Lobst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pic>
        <p:nvPicPr>
          <p:cNvPr id="917" name="Google Shape;917;p61"/>
          <p:cNvPicPr preferRelativeResize="0"/>
          <p:nvPr/>
        </p:nvPicPr>
        <p:blipFill>
          <a:blip r:embed="rId3">
            <a:alphaModFix/>
          </a:blip>
          <a:stretch>
            <a:fillRect/>
          </a:stretch>
        </p:blipFill>
        <p:spPr>
          <a:xfrm>
            <a:off x="1285875" y="1227950"/>
            <a:ext cx="6672650" cy="3635725"/>
          </a:xfrm>
          <a:prstGeom prst="rect">
            <a:avLst/>
          </a:prstGeom>
          <a:noFill/>
          <a:ln>
            <a:noFill/>
          </a:ln>
        </p:spPr>
      </p:pic>
      <p:sp>
        <p:nvSpPr>
          <p:cNvPr id="918" name="Google Shape;918;p61"/>
          <p:cNvSpPr/>
          <p:nvPr/>
        </p:nvSpPr>
        <p:spPr>
          <a:xfrm>
            <a:off x="2746125" y="399800"/>
            <a:ext cx="3996972" cy="550098"/>
          </a:xfrm>
          <a:prstGeom prst="flowChartTerminator">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Lobster"/>
                <a:ea typeface="Lobster"/>
                <a:cs typeface="Lobster"/>
                <a:sym typeface="Lobster"/>
              </a:rPr>
              <a:t>Literature Review cont.</a:t>
            </a:r>
            <a:endParaRPr sz="3000">
              <a:latin typeface="Lobster"/>
              <a:ea typeface="Lobster"/>
              <a:cs typeface="Lobster"/>
              <a:sym typeface="Lobst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pic>
        <p:nvPicPr>
          <p:cNvPr id="923" name="Google Shape;923;p62"/>
          <p:cNvPicPr preferRelativeResize="0"/>
          <p:nvPr/>
        </p:nvPicPr>
        <p:blipFill>
          <a:blip r:embed="rId3">
            <a:alphaModFix/>
          </a:blip>
          <a:stretch>
            <a:fillRect/>
          </a:stretch>
        </p:blipFill>
        <p:spPr>
          <a:xfrm>
            <a:off x="1227950" y="1297450"/>
            <a:ext cx="6812451" cy="3599950"/>
          </a:xfrm>
          <a:prstGeom prst="rect">
            <a:avLst/>
          </a:prstGeom>
          <a:noFill/>
          <a:ln>
            <a:noFill/>
          </a:ln>
        </p:spPr>
      </p:pic>
      <p:sp>
        <p:nvSpPr>
          <p:cNvPr id="924" name="Google Shape;924;p62"/>
          <p:cNvSpPr/>
          <p:nvPr/>
        </p:nvSpPr>
        <p:spPr>
          <a:xfrm>
            <a:off x="2746125" y="399800"/>
            <a:ext cx="3996972" cy="550098"/>
          </a:xfrm>
          <a:prstGeom prst="flowChartTerminator">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Lobster"/>
                <a:ea typeface="Lobster"/>
                <a:cs typeface="Lobster"/>
                <a:sym typeface="Lobster"/>
              </a:rPr>
              <a:t>Literature Review cont.</a:t>
            </a:r>
            <a:endParaRPr sz="3000">
              <a:latin typeface="Lobster"/>
              <a:ea typeface="Lobster"/>
              <a:cs typeface="Lobster"/>
              <a:sym typeface="Lobst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pic>
        <p:nvPicPr>
          <p:cNvPr id="929" name="Google Shape;929;p63"/>
          <p:cNvPicPr preferRelativeResize="0"/>
          <p:nvPr/>
        </p:nvPicPr>
        <p:blipFill>
          <a:blip r:embed="rId3">
            <a:alphaModFix/>
          </a:blip>
          <a:stretch>
            <a:fillRect/>
          </a:stretch>
        </p:blipFill>
        <p:spPr>
          <a:xfrm>
            <a:off x="1262700" y="1229725"/>
            <a:ext cx="6672651" cy="3531476"/>
          </a:xfrm>
          <a:prstGeom prst="rect">
            <a:avLst/>
          </a:prstGeom>
          <a:noFill/>
          <a:ln>
            <a:noFill/>
          </a:ln>
        </p:spPr>
      </p:pic>
      <p:sp>
        <p:nvSpPr>
          <p:cNvPr id="930" name="Google Shape;930;p63"/>
          <p:cNvSpPr/>
          <p:nvPr/>
        </p:nvSpPr>
        <p:spPr>
          <a:xfrm>
            <a:off x="2746125" y="399800"/>
            <a:ext cx="3996972" cy="550098"/>
          </a:xfrm>
          <a:prstGeom prst="flowChartTerminator">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Lobster"/>
                <a:ea typeface="Lobster"/>
                <a:cs typeface="Lobster"/>
                <a:sym typeface="Lobster"/>
              </a:rPr>
              <a:t>Literature Review cont.</a:t>
            </a:r>
            <a:endParaRPr sz="3000">
              <a:latin typeface="Lobster"/>
              <a:ea typeface="Lobster"/>
              <a:cs typeface="Lobster"/>
              <a:sym typeface="Lobst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pic>
        <p:nvPicPr>
          <p:cNvPr id="935" name="Google Shape;935;p64"/>
          <p:cNvPicPr preferRelativeResize="0"/>
          <p:nvPr/>
        </p:nvPicPr>
        <p:blipFill>
          <a:blip r:embed="rId3">
            <a:alphaModFix/>
          </a:blip>
          <a:stretch>
            <a:fillRect/>
          </a:stretch>
        </p:blipFill>
        <p:spPr>
          <a:xfrm>
            <a:off x="1239525" y="1239525"/>
            <a:ext cx="6719001" cy="3405850"/>
          </a:xfrm>
          <a:prstGeom prst="rect">
            <a:avLst/>
          </a:prstGeom>
          <a:noFill/>
          <a:ln>
            <a:noFill/>
          </a:ln>
        </p:spPr>
      </p:pic>
      <p:sp>
        <p:nvSpPr>
          <p:cNvPr id="936" name="Google Shape;936;p64"/>
          <p:cNvSpPr/>
          <p:nvPr/>
        </p:nvSpPr>
        <p:spPr>
          <a:xfrm>
            <a:off x="2746125" y="399800"/>
            <a:ext cx="3996972" cy="550098"/>
          </a:xfrm>
          <a:prstGeom prst="flowChartTerminator">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Lobster"/>
                <a:ea typeface="Lobster"/>
                <a:cs typeface="Lobster"/>
                <a:sym typeface="Lobster"/>
              </a:rPr>
              <a:t>Literature Review cont.</a:t>
            </a:r>
            <a:endParaRPr sz="3000">
              <a:latin typeface="Lobster"/>
              <a:ea typeface="Lobster"/>
              <a:cs typeface="Lobster"/>
              <a:sym typeface="Lobst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pic>
        <p:nvPicPr>
          <p:cNvPr id="941" name="Google Shape;941;p65"/>
          <p:cNvPicPr preferRelativeResize="0"/>
          <p:nvPr/>
        </p:nvPicPr>
        <p:blipFill>
          <a:blip r:embed="rId3">
            <a:alphaModFix/>
          </a:blip>
          <a:stretch>
            <a:fillRect/>
          </a:stretch>
        </p:blipFill>
        <p:spPr>
          <a:xfrm>
            <a:off x="1146850" y="1357150"/>
            <a:ext cx="6962274" cy="3400425"/>
          </a:xfrm>
          <a:prstGeom prst="rect">
            <a:avLst/>
          </a:prstGeom>
          <a:noFill/>
          <a:ln>
            <a:noFill/>
          </a:ln>
        </p:spPr>
      </p:pic>
      <p:sp>
        <p:nvSpPr>
          <p:cNvPr id="942" name="Google Shape;942;p65"/>
          <p:cNvSpPr/>
          <p:nvPr/>
        </p:nvSpPr>
        <p:spPr>
          <a:xfrm>
            <a:off x="2746125" y="399800"/>
            <a:ext cx="3996972" cy="550098"/>
          </a:xfrm>
          <a:prstGeom prst="flowChartTerminator">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Lobster"/>
                <a:ea typeface="Lobster"/>
                <a:cs typeface="Lobster"/>
                <a:sym typeface="Lobster"/>
              </a:rPr>
              <a:t>Literature Review cont.</a:t>
            </a:r>
            <a:endParaRPr sz="3000">
              <a:latin typeface="Lobster"/>
              <a:ea typeface="Lobster"/>
              <a:cs typeface="Lobster"/>
              <a:sym typeface="Lobst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pic>
        <p:nvPicPr>
          <p:cNvPr id="947" name="Google Shape;947;p66"/>
          <p:cNvPicPr preferRelativeResize="0"/>
          <p:nvPr/>
        </p:nvPicPr>
        <p:blipFill>
          <a:blip r:embed="rId3">
            <a:alphaModFix/>
          </a:blip>
          <a:stretch>
            <a:fillRect/>
          </a:stretch>
        </p:blipFill>
        <p:spPr>
          <a:xfrm>
            <a:off x="1227950" y="1251125"/>
            <a:ext cx="6742151" cy="3519875"/>
          </a:xfrm>
          <a:prstGeom prst="rect">
            <a:avLst/>
          </a:prstGeom>
          <a:noFill/>
          <a:ln>
            <a:noFill/>
          </a:ln>
        </p:spPr>
      </p:pic>
      <p:sp>
        <p:nvSpPr>
          <p:cNvPr id="948" name="Google Shape;948;p66"/>
          <p:cNvSpPr/>
          <p:nvPr/>
        </p:nvSpPr>
        <p:spPr>
          <a:xfrm>
            <a:off x="2746125" y="399800"/>
            <a:ext cx="3996972" cy="550098"/>
          </a:xfrm>
          <a:prstGeom prst="flowChartTerminator">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Lobster"/>
                <a:ea typeface="Lobster"/>
                <a:cs typeface="Lobster"/>
                <a:sym typeface="Lobster"/>
              </a:rPr>
              <a:t>Literature Review cont.</a:t>
            </a:r>
            <a:endParaRPr sz="3000">
              <a:latin typeface="Lobster"/>
              <a:ea typeface="Lobster"/>
              <a:cs typeface="Lobster"/>
              <a:sym typeface="Lobst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pic>
        <p:nvPicPr>
          <p:cNvPr id="953" name="Google Shape;953;p67"/>
          <p:cNvPicPr preferRelativeResize="0"/>
          <p:nvPr/>
        </p:nvPicPr>
        <p:blipFill>
          <a:blip r:embed="rId3">
            <a:alphaModFix/>
          </a:blip>
          <a:stretch>
            <a:fillRect/>
          </a:stretch>
        </p:blipFill>
        <p:spPr>
          <a:xfrm>
            <a:off x="1073100" y="1297450"/>
            <a:ext cx="6997799" cy="3496700"/>
          </a:xfrm>
          <a:prstGeom prst="rect">
            <a:avLst/>
          </a:prstGeom>
          <a:noFill/>
          <a:ln>
            <a:noFill/>
          </a:ln>
        </p:spPr>
      </p:pic>
      <p:sp>
        <p:nvSpPr>
          <p:cNvPr id="954" name="Google Shape;954;p67"/>
          <p:cNvSpPr/>
          <p:nvPr/>
        </p:nvSpPr>
        <p:spPr>
          <a:xfrm>
            <a:off x="2746125" y="399800"/>
            <a:ext cx="3996972" cy="550098"/>
          </a:xfrm>
          <a:prstGeom prst="flowChartTerminator">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Lobster"/>
                <a:ea typeface="Lobster"/>
                <a:cs typeface="Lobster"/>
                <a:sym typeface="Lobster"/>
              </a:rPr>
              <a:t>Literature Review cont.</a:t>
            </a:r>
            <a:endParaRPr sz="3000">
              <a:latin typeface="Lobster"/>
              <a:ea typeface="Lobster"/>
              <a:cs typeface="Lobster"/>
              <a:sym typeface="Lobs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graphicFrame>
        <p:nvGraphicFramePr>
          <p:cNvPr id="740" name="Google Shape;740;p50"/>
          <p:cNvGraphicFramePr/>
          <p:nvPr/>
        </p:nvGraphicFramePr>
        <p:xfrm>
          <a:off x="930800" y="1657275"/>
          <a:ext cx="3000000" cy="3000000"/>
        </p:xfrm>
        <a:graphic>
          <a:graphicData uri="http://schemas.openxmlformats.org/drawingml/2006/table">
            <a:tbl>
              <a:tblPr>
                <a:noFill/>
                <a:tableStyleId>{DE3A805C-FD9B-46E8-AB9B-BE33DCBE05FA}</a:tableStyleId>
              </a:tblPr>
              <a:tblGrid>
                <a:gridCol w="3299375"/>
              </a:tblGrid>
              <a:tr h="396200">
                <a:tc>
                  <a:txBody>
                    <a:bodyPr/>
                    <a:lstStyle/>
                    <a:p>
                      <a:pPr indent="0" lvl="0" marL="0" rtl="0" algn="ctr">
                        <a:lnSpc>
                          <a:spcPct val="115000"/>
                        </a:lnSpc>
                        <a:spcBef>
                          <a:spcPts val="0"/>
                        </a:spcBef>
                        <a:spcAft>
                          <a:spcPts val="0"/>
                        </a:spcAft>
                        <a:buNone/>
                      </a:pPr>
                      <a:r>
                        <a:rPr b="1" lang="en" sz="1800">
                          <a:solidFill>
                            <a:srgbClr val="134F5C"/>
                          </a:solidFill>
                        </a:rPr>
                        <a:t>Supervised by</a:t>
                      </a:r>
                      <a:endParaRPr>
                        <a:solidFill>
                          <a:srgbClr val="000000"/>
                        </a:solidFill>
                      </a:endParaRPr>
                    </a:p>
                  </a:txBody>
                  <a:tcPr marT="91425" marB="91425" marR="91425" marL="91425">
                    <a:lnL cap="flat" cmpd="sng" w="19050">
                      <a:solidFill>
                        <a:srgbClr val="7EDDD9"/>
                      </a:solidFill>
                      <a:prstDash val="solid"/>
                      <a:round/>
                      <a:headEnd len="sm" w="sm" type="none"/>
                      <a:tailEnd len="sm" w="sm" type="none"/>
                    </a:lnL>
                    <a:lnR cap="flat" cmpd="sng" w="19050">
                      <a:solidFill>
                        <a:srgbClr val="7EDDD9"/>
                      </a:solidFill>
                      <a:prstDash val="solid"/>
                      <a:round/>
                      <a:headEnd len="sm" w="sm" type="none"/>
                      <a:tailEnd len="sm" w="sm" type="none"/>
                    </a:lnR>
                    <a:lnT cap="flat" cmpd="sng" w="19050">
                      <a:solidFill>
                        <a:srgbClr val="7EDDD9"/>
                      </a:solidFill>
                      <a:prstDash val="solid"/>
                      <a:round/>
                      <a:headEnd len="sm" w="sm" type="none"/>
                      <a:tailEnd len="sm" w="sm" type="none"/>
                    </a:lnT>
                    <a:lnB cap="flat" cmpd="sng" w="19050">
                      <a:solidFill>
                        <a:srgbClr val="7EDDD9"/>
                      </a:solidFill>
                      <a:prstDash val="solid"/>
                      <a:round/>
                      <a:headEnd len="sm" w="sm" type="none"/>
                      <a:tailEnd len="sm" w="sm" type="none"/>
                    </a:lnB>
                  </a:tcPr>
                </a:tc>
              </a:tr>
              <a:tr h="2385250">
                <a:tc>
                  <a:txBody>
                    <a:bodyPr/>
                    <a:lstStyle/>
                    <a:p>
                      <a:pPr indent="0" lvl="0" marL="0" rtl="0" algn="l">
                        <a:lnSpc>
                          <a:spcPct val="115000"/>
                        </a:lnSpc>
                        <a:spcBef>
                          <a:spcPts val="0"/>
                        </a:spcBef>
                        <a:spcAft>
                          <a:spcPts val="0"/>
                        </a:spcAft>
                        <a:buClr>
                          <a:srgbClr val="000000"/>
                        </a:buClr>
                        <a:buSzPts val="1100"/>
                        <a:buFont typeface="Arial"/>
                        <a:buNone/>
                      </a:pPr>
                      <a:r>
                        <a:rPr b="1" lang="en" sz="1800">
                          <a:solidFill>
                            <a:srgbClr val="134F5C"/>
                          </a:solidFill>
                        </a:rPr>
                        <a:t>Milon Biswas</a:t>
                      </a:r>
                      <a:endParaRPr>
                        <a:solidFill>
                          <a:srgbClr val="000000"/>
                        </a:solidFill>
                      </a:endParaRPr>
                    </a:p>
                    <a:p>
                      <a:pPr indent="0" lvl="0" marL="0" rtl="0" algn="just">
                        <a:lnSpc>
                          <a:spcPct val="115000"/>
                        </a:lnSpc>
                        <a:spcBef>
                          <a:spcPts val="0"/>
                        </a:spcBef>
                        <a:spcAft>
                          <a:spcPts val="0"/>
                        </a:spcAft>
                        <a:buClr>
                          <a:srgbClr val="000000"/>
                        </a:buClr>
                        <a:buSzPts val="1100"/>
                        <a:buFont typeface="Arial"/>
                        <a:buNone/>
                      </a:pPr>
                      <a:r>
                        <a:t/>
                      </a:r>
                      <a:endParaRPr sz="1300">
                        <a:solidFill>
                          <a:srgbClr val="000000"/>
                        </a:solidFill>
                        <a:highlight>
                          <a:srgbClr val="FFFFFF"/>
                        </a:highlight>
                      </a:endParaRPr>
                    </a:p>
                    <a:p>
                      <a:pPr indent="0" lvl="0" marL="0" rtl="0" algn="just">
                        <a:lnSpc>
                          <a:spcPct val="100000"/>
                        </a:lnSpc>
                        <a:spcBef>
                          <a:spcPts val="0"/>
                        </a:spcBef>
                        <a:spcAft>
                          <a:spcPts val="0"/>
                        </a:spcAft>
                        <a:buClr>
                          <a:srgbClr val="000000"/>
                        </a:buClr>
                        <a:buSzPts val="1100"/>
                        <a:buFont typeface="Arial"/>
                        <a:buNone/>
                      </a:pPr>
                      <a:r>
                        <a:rPr lang="en" sz="1300">
                          <a:solidFill>
                            <a:srgbClr val="000000"/>
                          </a:solidFill>
                          <a:highlight>
                            <a:srgbClr val="FFFFFF"/>
                          </a:highlight>
                        </a:rPr>
                        <a:t>Assistant Professor</a:t>
                      </a:r>
                      <a:endParaRPr sz="900">
                        <a:solidFill>
                          <a:srgbClr val="000000"/>
                        </a:solidFill>
                      </a:endParaRPr>
                    </a:p>
                    <a:p>
                      <a:pPr indent="0" lvl="0" marL="0" rtl="0" algn="just">
                        <a:lnSpc>
                          <a:spcPct val="100000"/>
                        </a:lnSpc>
                        <a:spcBef>
                          <a:spcPts val="0"/>
                        </a:spcBef>
                        <a:spcAft>
                          <a:spcPts val="0"/>
                        </a:spcAft>
                        <a:buClr>
                          <a:srgbClr val="000000"/>
                        </a:buClr>
                        <a:buSzPts val="1100"/>
                        <a:buFont typeface="Arial"/>
                        <a:buNone/>
                      </a:pPr>
                      <a:r>
                        <a:t/>
                      </a:r>
                      <a:endParaRPr>
                        <a:solidFill>
                          <a:srgbClr val="000000"/>
                        </a:solidFill>
                        <a:highlight>
                          <a:srgbClr val="FFFFFF"/>
                        </a:highlight>
                      </a:endParaRPr>
                    </a:p>
                    <a:p>
                      <a:pPr indent="0" lvl="0" marL="0" rtl="0" algn="just">
                        <a:lnSpc>
                          <a:spcPct val="100000"/>
                        </a:lnSpc>
                        <a:spcBef>
                          <a:spcPts val="0"/>
                        </a:spcBef>
                        <a:spcAft>
                          <a:spcPts val="0"/>
                        </a:spcAft>
                        <a:buClr>
                          <a:srgbClr val="000000"/>
                        </a:buClr>
                        <a:buSzPts val="1100"/>
                        <a:buFont typeface="Arial"/>
                        <a:buNone/>
                      </a:pPr>
                      <a:r>
                        <a:rPr lang="en">
                          <a:solidFill>
                            <a:srgbClr val="000000"/>
                          </a:solidFill>
                          <a:highlight>
                            <a:srgbClr val="FFFFFF"/>
                          </a:highlight>
                        </a:rPr>
                        <a:t>Department of CSE</a:t>
                      </a:r>
                      <a:endParaRPr>
                        <a:solidFill>
                          <a:srgbClr val="000000"/>
                        </a:solidFill>
                        <a:highlight>
                          <a:srgbClr val="FFFFFF"/>
                        </a:highlight>
                      </a:endParaRPr>
                    </a:p>
                    <a:p>
                      <a:pPr indent="0" lvl="0" marL="0" rtl="0" algn="just">
                        <a:lnSpc>
                          <a:spcPct val="100000"/>
                        </a:lnSpc>
                        <a:spcBef>
                          <a:spcPts val="0"/>
                        </a:spcBef>
                        <a:spcAft>
                          <a:spcPts val="0"/>
                        </a:spcAft>
                        <a:buClr>
                          <a:srgbClr val="000000"/>
                        </a:buClr>
                        <a:buSzPts val="1100"/>
                        <a:buFont typeface="Arial"/>
                        <a:buNone/>
                      </a:pPr>
                      <a:r>
                        <a:t/>
                      </a:r>
                      <a:endParaRPr>
                        <a:solidFill>
                          <a:srgbClr val="000000"/>
                        </a:solidFill>
                        <a:highlight>
                          <a:srgbClr val="FFFFFF"/>
                        </a:highlight>
                      </a:endParaRPr>
                    </a:p>
                    <a:p>
                      <a:pPr indent="0" lvl="0" marL="0" rtl="0" algn="l">
                        <a:lnSpc>
                          <a:spcPct val="100000"/>
                        </a:lnSpc>
                        <a:spcBef>
                          <a:spcPts val="0"/>
                        </a:spcBef>
                        <a:spcAft>
                          <a:spcPts val="0"/>
                        </a:spcAft>
                        <a:buClr>
                          <a:srgbClr val="000000"/>
                        </a:buClr>
                        <a:buSzPts val="1100"/>
                        <a:buFont typeface="Arial"/>
                        <a:buNone/>
                      </a:pPr>
                      <a:r>
                        <a:rPr lang="en">
                          <a:solidFill>
                            <a:srgbClr val="000000"/>
                          </a:solidFill>
                          <a:highlight>
                            <a:srgbClr val="FFFFFF"/>
                          </a:highlight>
                        </a:rPr>
                        <a:t>Bangladesh university of Business and Technology (BUBT)</a:t>
                      </a:r>
                      <a:endParaRPr>
                        <a:solidFill>
                          <a:srgbClr val="000000"/>
                        </a:solidFill>
                        <a:highlight>
                          <a:srgbClr val="FFFFFF"/>
                        </a:highlight>
                      </a:endParaRPr>
                    </a:p>
                  </a:txBody>
                  <a:tcPr marT="91425" marB="91425" marR="91425" marL="91425">
                    <a:lnL cap="flat" cmpd="sng" w="19050">
                      <a:solidFill>
                        <a:srgbClr val="7EDDD9"/>
                      </a:solidFill>
                      <a:prstDash val="solid"/>
                      <a:round/>
                      <a:headEnd len="sm" w="sm" type="none"/>
                      <a:tailEnd len="sm" w="sm" type="none"/>
                    </a:lnL>
                    <a:lnR cap="flat" cmpd="sng" w="19050">
                      <a:solidFill>
                        <a:srgbClr val="7EDDD9"/>
                      </a:solidFill>
                      <a:prstDash val="solid"/>
                      <a:round/>
                      <a:headEnd len="sm" w="sm" type="none"/>
                      <a:tailEnd len="sm" w="sm" type="none"/>
                    </a:lnR>
                    <a:lnT cap="flat" cmpd="sng" w="19050">
                      <a:solidFill>
                        <a:srgbClr val="7EDDD9"/>
                      </a:solidFill>
                      <a:prstDash val="solid"/>
                      <a:round/>
                      <a:headEnd len="sm" w="sm" type="none"/>
                      <a:tailEnd len="sm" w="sm" type="none"/>
                    </a:lnT>
                    <a:lnB cap="flat" cmpd="sng" w="19050">
                      <a:solidFill>
                        <a:srgbClr val="7EDDD9"/>
                      </a:solidFill>
                      <a:prstDash val="solid"/>
                      <a:round/>
                      <a:headEnd len="sm" w="sm" type="none"/>
                      <a:tailEnd len="sm" w="sm" type="none"/>
                    </a:lnB>
                  </a:tcPr>
                </a:tc>
              </a:tr>
            </a:tbl>
          </a:graphicData>
        </a:graphic>
      </p:graphicFrame>
      <p:graphicFrame>
        <p:nvGraphicFramePr>
          <p:cNvPr id="741" name="Google Shape;741;p50"/>
          <p:cNvGraphicFramePr/>
          <p:nvPr/>
        </p:nvGraphicFramePr>
        <p:xfrm>
          <a:off x="4439150" y="1657275"/>
          <a:ext cx="3000000" cy="3000000"/>
        </p:xfrm>
        <a:graphic>
          <a:graphicData uri="http://schemas.openxmlformats.org/drawingml/2006/table">
            <a:tbl>
              <a:tblPr>
                <a:noFill/>
                <a:tableStyleId>{DE3A805C-FD9B-46E8-AB9B-BE33DCBE05FA}</a:tableStyleId>
              </a:tblPr>
              <a:tblGrid>
                <a:gridCol w="2445125"/>
                <a:gridCol w="1274625"/>
              </a:tblGrid>
              <a:tr h="349075">
                <a:tc gridSpan="2">
                  <a:txBody>
                    <a:bodyPr/>
                    <a:lstStyle/>
                    <a:p>
                      <a:pPr indent="0" lvl="0" marL="0" rtl="0" algn="ctr">
                        <a:lnSpc>
                          <a:spcPct val="115000"/>
                        </a:lnSpc>
                        <a:spcBef>
                          <a:spcPts val="0"/>
                        </a:spcBef>
                        <a:spcAft>
                          <a:spcPts val="0"/>
                        </a:spcAft>
                        <a:buClr>
                          <a:srgbClr val="000000"/>
                        </a:buClr>
                        <a:buSzPts val="1100"/>
                        <a:buFont typeface="Arial"/>
                        <a:buNone/>
                      </a:pPr>
                      <a:r>
                        <a:rPr b="1" lang="en" sz="1800">
                          <a:solidFill>
                            <a:srgbClr val="134F5C"/>
                          </a:solidFill>
                        </a:rPr>
                        <a:t>Submitted by</a:t>
                      </a:r>
                      <a:endParaRPr>
                        <a:solidFill>
                          <a:srgbClr val="000000"/>
                        </a:solidFill>
                      </a:endParaRPr>
                    </a:p>
                  </a:txBody>
                  <a:tcPr marT="91425" marB="91425" marR="91425" marL="91425">
                    <a:lnL cap="flat" cmpd="sng" w="19050">
                      <a:solidFill>
                        <a:srgbClr val="7EDDD9"/>
                      </a:solidFill>
                      <a:prstDash val="solid"/>
                      <a:round/>
                      <a:headEnd len="sm" w="sm" type="none"/>
                      <a:tailEnd len="sm" w="sm" type="none"/>
                    </a:lnL>
                    <a:lnR cap="flat" cmpd="sng" w="19050">
                      <a:solidFill>
                        <a:srgbClr val="7EDDD9"/>
                      </a:solidFill>
                      <a:prstDash val="solid"/>
                      <a:round/>
                      <a:headEnd len="sm" w="sm" type="none"/>
                      <a:tailEnd len="sm" w="sm" type="none"/>
                    </a:lnR>
                    <a:lnT cap="flat" cmpd="sng" w="19050">
                      <a:solidFill>
                        <a:srgbClr val="7EDDD9"/>
                      </a:solidFill>
                      <a:prstDash val="solid"/>
                      <a:round/>
                      <a:headEnd len="sm" w="sm" type="none"/>
                      <a:tailEnd len="sm" w="sm" type="none"/>
                    </a:lnT>
                    <a:lnB cap="flat" cmpd="sng" w="19050">
                      <a:solidFill>
                        <a:srgbClr val="7EDDD9"/>
                      </a:solidFill>
                      <a:prstDash val="solid"/>
                      <a:round/>
                      <a:headEnd len="sm" w="sm" type="none"/>
                      <a:tailEnd len="sm" w="sm" type="none"/>
                    </a:lnB>
                    <a:solidFill>
                      <a:srgbClr val="FFFFFF"/>
                    </a:solidFill>
                  </a:tcPr>
                </a:tc>
                <a:tc hMerge="1"/>
              </a:tr>
              <a:tr h="404200">
                <a:tc>
                  <a:txBody>
                    <a:bodyPr/>
                    <a:lstStyle/>
                    <a:p>
                      <a:pPr indent="0" lvl="0" marL="0" rtl="0" algn="l">
                        <a:lnSpc>
                          <a:spcPct val="100000"/>
                        </a:lnSpc>
                        <a:spcBef>
                          <a:spcPts val="0"/>
                        </a:spcBef>
                        <a:spcAft>
                          <a:spcPts val="0"/>
                        </a:spcAft>
                        <a:buClr>
                          <a:srgbClr val="000000"/>
                        </a:buClr>
                        <a:buSzPts val="1100"/>
                        <a:buFont typeface="Arial"/>
                        <a:buNone/>
                      </a:pPr>
                      <a:r>
                        <a:rPr b="1" lang="en">
                          <a:solidFill>
                            <a:srgbClr val="134F5C"/>
                          </a:solidFill>
                        </a:rPr>
                        <a:t>Mohammad Sabbir Ahmed</a:t>
                      </a:r>
                      <a:endParaRPr b="1">
                        <a:solidFill>
                          <a:srgbClr val="134F5C"/>
                        </a:solidFill>
                      </a:endParaRPr>
                    </a:p>
                  </a:txBody>
                  <a:tcPr marT="91425" marB="91425" marR="91425" marL="91425">
                    <a:lnL cap="flat" cmpd="sng" w="19050">
                      <a:solidFill>
                        <a:srgbClr val="7EDDD9"/>
                      </a:solidFill>
                      <a:prstDash val="solid"/>
                      <a:round/>
                      <a:headEnd len="sm" w="sm" type="none"/>
                      <a:tailEnd len="sm" w="sm" type="none"/>
                    </a:lnL>
                    <a:lnR cap="flat" cmpd="sng" w="19050">
                      <a:solidFill>
                        <a:srgbClr val="7EDDD9"/>
                      </a:solidFill>
                      <a:prstDash val="solid"/>
                      <a:round/>
                      <a:headEnd len="sm" w="sm" type="none"/>
                      <a:tailEnd len="sm" w="sm" type="none"/>
                    </a:lnR>
                    <a:lnT cap="flat" cmpd="sng" w="19050">
                      <a:solidFill>
                        <a:srgbClr val="7EDDD9"/>
                      </a:solidFill>
                      <a:prstDash val="solid"/>
                      <a:round/>
                      <a:headEnd len="sm" w="sm" type="none"/>
                      <a:tailEnd len="sm" w="sm" type="none"/>
                    </a:lnT>
                    <a:lnB cap="flat" cmpd="sng" w="19050">
                      <a:solidFill>
                        <a:srgbClr val="7EDDD9"/>
                      </a:solidFill>
                      <a:prstDash val="solid"/>
                      <a:round/>
                      <a:headEnd len="sm" w="sm" type="none"/>
                      <a:tailEnd len="sm" w="sm" type="none"/>
                    </a:lnB>
                    <a:solidFill>
                      <a:srgbClr val="FFFFFF"/>
                    </a:solidFill>
                  </a:tcPr>
                </a:tc>
                <a:tc>
                  <a:txBody>
                    <a:bodyPr/>
                    <a:lstStyle/>
                    <a:p>
                      <a:pPr indent="0" lvl="0" marL="0" rtl="0" algn="l">
                        <a:lnSpc>
                          <a:spcPct val="100000"/>
                        </a:lnSpc>
                        <a:spcBef>
                          <a:spcPts val="0"/>
                        </a:spcBef>
                        <a:spcAft>
                          <a:spcPts val="0"/>
                        </a:spcAft>
                        <a:buClr>
                          <a:srgbClr val="000000"/>
                        </a:buClr>
                        <a:buSzPts val="1100"/>
                        <a:buFont typeface="Arial"/>
                        <a:buNone/>
                      </a:pPr>
                      <a:r>
                        <a:rPr lang="en">
                          <a:solidFill>
                            <a:srgbClr val="000000"/>
                          </a:solidFill>
                        </a:rPr>
                        <a:t>17183103004</a:t>
                      </a:r>
                      <a:endParaRPr>
                        <a:solidFill>
                          <a:srgbClr val="000000"/>
                        </a:solidFill>
                      </a:endParaRPr>
                    </a:p>
                  </a:txBody>
                  <a:tcPr marT="91425" marB="91425" marR="91425" marL="91425">
                    <a:lnL cap="flat" cmpd="sng" w="19050">
                      <a:solidFill>
                        <a:srgbClr val="7EDDD9"/>
                      </a:solidFill>
                      <a:prstDash val="solid"/>
                      <a:round/>
                      <a:headEnd len="sm" w="sm" type="none"/>
                      <a:tailEnd len="sm" w="sm" type="none"/>
                    </a:lnL>
                    <a:lnR cap="flat" cmpd="sng" w="19050">
                      <a:solidFill>
                        <a:srgbClr val="7EDDD9"/>
                      </a:solidFill>
                      <a:prstDash val="solid"/>
                      <a:round/>
                      <a:headEnd len="sm" w="sm" type="none"/>
                      <a:tailEnd len="sm" w="sm" type="none"/>
                    </a:lnR>
                    <a:lnT cap="flat" cmpd="sng" w="19050">
                      <a:solidFill>
                        <a:srgbClr val="7EDDD9"/>
                      </a:solidFill>
                      <a:prstDash val="solid"/>
                      <a:round/>
                      <a:headEnd len="sm" w="sm" type="none"/>
                      <a:tailEnd len="sm" w="sm" type="none"/>
                    </a:lnT>
                    <a:lnB cap="flat" cmpd="sng" w="19050">
                      <a:solidFill>
                        <a:srgbClr val="7EDDD9"/>
                      </a:solidFill>
                      <a:prstDash val="solid"/>
                      <a:round/>
                      <a:headEnd len="sm" w="sm" type="none"/>
                      <a:tailEnd len="sm" w="sm" type="none"/>
                    </a:lnB>
                    <a:solidFill>
                      <a:srgbClr val="FFFFFF"/>
                    </a:solidFill>
                  </a:tcPr>
                </a:tc>
              </a:tr>
              <a:tr h="370325">
                <a:tc>
                  <a:txBody>
                    <a:bodyPr/>
                    <a:lstStyle/>
                    <a:p>
                      <a:pPr indent="0" lvl="0" marL="0" rtl="0" algn="l">
                        <a:lnSpc>
                          <a:spcPct val="115000"/>
                        </a:lnSpc>
                        <a:spcBef>
                          <a:spcPts val="0"/>
                        </a:spcBef>
                        <a:spcAft>
                          <a:spcPts val="0"/>
                        </a:spcAft>
                        <a:buClr>
                          <a:srgbClr val="000000"/>
                        </a:buClr>
                        <a:buSzPts val="1100"/>
                        <a:buFont typeface="Arial"/>
                        <a:buNone/>
                      </a:pPr>
                      <a:r>
                        <a:rPr b="1" lang="en">
                          <a:solidFill>
                            <a:srgbClr val="134F5C"/>
                          </a:solidFill>
                        </a:rPr>
                        <a:t>Syeda Nowshin Ibnat</a:t>
                      </a:r>
                      <a:endParaRPr b="1">
                        <a:solidFill>
                          <a:srgbClr val="134F5C"/>
                        </a:solidFill>
                      </a:endParaRPr>
                    </a:p>
                  </a:txBody>
                  <a:tcPr marT="91425" marB="91425" marR="91425" marL="91425">
                    <a:lnL cap="flat" cmpd="sng" w="19050">
                      <a:solidFill>
                        <a:srgbClr val="7EDDD9"/>
                      </a:solidFill>
                      <a:prstDash val="solid"/>
                      <a:round/>
                      <a:headEnd len="sm" w="sm" type="none"/>
                      <a:tailEnd len="sm" w="sm" type="none"/>
                    </a:lnL>
                    <a:lnR cap="flat" cmpd="sng" w="19050">
                      <a:solidFill>
                        <a:srgbClr val="7EDDD9"/>
                      </a:solidFill>
                      <a:prstDash val="solid"/>
                      <a:round/>
                      <a:headEnd len="sm" w="sm" type="none"/>
                      <a:tailEnd len="sm" w="sm" type="none"/>
                    </a:lnR>
                    <a:lnT cap="flat" cmpd="sng" w="19050">
                      <a:solidFill>
                        <a:srgbClr val="7EDDD9"/>
                      </a:solidFill>
                      <a:prstDash val="solid"/>
                      <a:round/>
                      <a:headEnd len="sm" w="sm" type="none"/>
                      <a:tailEnd len="sm" w="sm" type="none"/>
                    </a:lnT>
                    <a:lnB cap="flat" cmpd="sng" w="19050">
                      <a:solidFill>
                        <a:srgbClr val="7EDD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Clr>
                          <a:srgbClr val="000000"/>
                        </a:buClr>
                        <a:buSzPts val="1100"/>
                        <a:buFont typeface="Arial"/>
                        <a:buNone/>
                      </a:pPr>
                      <a:r>
                        <a:rPr lang="en">
                          <a:solidFill>
                            <a:srgbClr val="000000"/>
                          </a:solidFill>
                        </a:rPr>
                        <a:t>17183103020</a:t>
                      </a:r>
                      <a:endParaRPr>
                        <a:solidFill>
                          <a:srgbClr val="000000"/>
                        </a:solidFill>
                      </a:endParaRPr>
                    </a:p>
                  </a:txBody>
                  <a:tcPr marT="91425" marB="91425" marR="91425" marL="91425">
                    <a:lnL cap="flat" cmpd="sng" w="19050">
                      <a:solidFill>
                        <a:srgbClr val="7EDDD9"/>
                      </a:solidFill>
                      <a:prstDash val="solid"/>
                      <a:round/>
                      <a:headEnd len="sm" w="sm" type="none"/>
                      <a:tailEnd len="sm" w="sm" type="none"/>
                    </a:lnL>
                    <a:lnR cap="flat" cmpd="sng" w="19050">
                      <a:solidFill>
                        <a:srgbClr val="7EDDD9"/>
                      </a:solidFill>
                      <a:prstDash val="solid"/>
                      <a:round/>
                      <a:headEnd len="sm" w="sm" type="none"/>
                      <a:tailEnd len="sm" w="sm" type="none"/>
                    </a:lnR>
                    <a:lnT cap="flat" cmpd="sng" w="19050">
                      <a:solidFill>
                        <a:srgbClr val="7EDDD9"/>
                      </a:solidFill>
                      <a:prstDash val="solid"/>
                      <a:round/>
                      <a:headEnd len="sm" w="sm" type="none"/>
                      <a:tailEnd len="sm" w="sm" type="none"/>
                    </a:lnT>
                    <a:lnB cap="flat" cmpd="sng" w="19050">
                      <a:solidFill>
                        <a:srgbClr val="7EDDD9"/>
                      </a:solidFill>
                      <a:prstDash val="solid"/>
                      <a:round/>
                      <a:headEnd len="sm" w="sm" type="none"/>
                      <a:tailEnd len="sm" w="sm" type="none"/>
                    </a:lnB>
                    <a:solidFill>
                      <a:srgbClr val="FFFFFF"/>
                    </a:solidFill>
                  </a:tcPr>
                </a:tc>
              </a:tr>
              <a:tr h="370325">
                <a:tc>
                  <a:txBody>
                    <a:bodyPr/>
                    <a:lstStyle/>
                    <a:p>
                      <a:pPr indent="0" lvl="0" marL="0" rtl="0" algn="l">
                        <a:lnSpc>
                          <a:spcPct val="115000"/>
                        </a:lnSpc>
                        <a:spcBef>
                          <a:spcPts val="0"/>
                        </a:spcBef>
                        <a:spcAft>
                          <a:spcPts val="0"/>
                        </a:spcAft>
                        <a:buClr>
                          <a:srgbClr val="000000"/>
                        </a:buClr>
                        <a:buSzPts val="1100"/>
                        <a:buFont typeface="Arial"/>
                        <a:buNone/>
                      </a:pPr>
                      <a:r>
                        <a:rPr b="1" lang="en">
                          <a:solidFill>
                            <a:srgbClr val="134F5C"/>
                          </a:solidFill>
                        </a:rPr>
                        <a:t>Rakibul Ahasan </a:t>
                      </a:r>
                      <a:endParaRPr b="1">
                        <a:solidFill>
                          <a:srgbClr val="134F5C"/>
                        </a:solidFill>
                      </a:endParaRPr>
                    </a:p>
                  </a:txBody>
                  <a:tcPr marT="91425" marB="91425" marR="91425" marL="91425">
                    <a:lnL cap="flat" cmpd="sng" w="19050">
                      <a:solidFill>
                        <a:srgbClr val="7EDDD9"/>
                      </a:solidFill>
                      <a:prstDash val="solid"/>
                      <a:round/>
                      <a:headEnd len="sm" w="sm" type="none"/>
                      <a:tailEnd len="sm" w="sm" type="none"/>
                    </a:lnL>
                    <a:lnR cap="flat" cmpd="sng" w="19050">
                      <a:solidFill>
                        <a:srgbClr val="7EDDD9"/>
                      </a:solidFill>
                      <a:prstDash val="solid"/>
                      <a:round/>
                      <a:headEnd len="sm" w="sm" type="none"/>
                      <a:tailEnd len="sm" w="sm" type="none"/>
                    </a:lnR>
                    <a:lnT cap="flat" cmpd="sng" w="19050">
                      <a:solidFill>
                        <a:srgbClr val="7EDDD9"/>
                      </a:solidFill>
                      <a:prstDash val="solid"/>
                      <a:round/>
                      <a:headEnd len="sm" w="sm" type="none"/>
                      <a:tailEnd len="sm" w="sm" type="none"/>
                    </a:lnT>
                    <a:lnB cap="flat" cmpd="sng" w="19050">
                      <a:solidFill>
                        <a:srgbClr val="7EDD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Clr>
                          <a:srgbClr val="000000"/>
                        </a:buClr>
                        <a:buSzPts val="1100"/>
                        <a:buFont typeface="Arial"/>
                        <a:buNone/>
                      </a:pPr>
                      <a:r>
                        <a:rPr lang="en">
                          <a:solidFill>
                            <a:srgbClr val="000000"/>
                          </a:solidFill>
                        </a:rPr>
                        <a:t>17183103022</a:t>
                      </a:r>
                      <a:endParaRPr>
                        <a:solidFill>
                          <a:srgbClr val="000000"/>
                        </a:solidFill>
                      </a:endParaRPr>
                    </a:p>
                  </a:txBody>
                  <a:tcPr marT="91425" marB="91425" marR="91425" marL="91425">
                    <a:lnL cap="flat" cmpd="sng" w="19050">
                      <a:solidFill>
                        <a:srgbClr val="7EDDD9"/>
                      </a:solidFill>
                      <a:prstDash val="solid"/>
                      <a:round/>
                      <a:headEnd len="sm" w="sm" type="none"/>
                      <a:tailEnd len="sm" w="sm" type="none"/>
                    </a:lnL>
                    <a:lnR cap="flat" cmpd="sng" w="19050">
                      <a:solidFill>
                        <a:srgbClr val="7EDDD9"/>
                      </a:solidFill>
                      <a:prstDash val="solid"/>
                      <a:round/>
                      <a:headEnd len="sm" w="sm" type="none"/>
                      <a:tailEnd len="sm" w="sm" type="none"/>
                    </a:lnR>
                    <a:lnT cap="flat" cmpd="sng" w="19050">
                      <a:solidFill>
                        <a:srgbClr val="7EDDD9"/>
                      </a:solidFill>
                      <a:prstDash val="solid"/>
                      <a:round/>
                      <a:headEnd len="sm" w="sm" type="none"/>
                      <a:tailEnd len="sm" w="sm" type="none"/>
                    </a:lnT>
                    <a:lnB cap="flat" cmpd="sng" w="19050">
                      <a:solidFill>
                        <a:srgbClr val="7EDDD9"/>
                      </a:solidFill>
                      <a:prstDash val="solid"/>
                      <a:round/>
                      <a:headEnd len="sm" w="sm" type="none"/>
                      <a:tailEnd len="sm" w="sm" type="none"/>
                    </a:lnB>
                    <a:solidFill>
                      <a:srgbClr val="FFFFFF"/>
                    </a:solidFill>
                  </a:tcPr>
                </a:tc>
              </a:tr>
              <a:tr h="370325">
                <a:tc>
                  <a:txBody>
                    <a:bodyPr/>
                    <a:lstStyle/>
                    <a:p>
                      <a:pPr indent="0" lvl="0" marL="0" rtl="0" algn="l">
                        <a:lnSpc>
                          <a:spcPct val="115000"/>
                        </a:lnSpc>
                        <a:spcBef>
                          <a:spcPts val="0"/>
                        </a:spcBef>
                        <a:spcAft>
                          <a:spcPts val="0"/>
                        </a:spcAft>
                        <a:buClr>
                          <a:srgbClr val="000000"/>
                        </a:buClr>
                        <a:buSzPts val="1100"/>
                        <a:buFont typeface="Arial"/>
                        <a:buNone/>
                      </a:pPr>
                      <a:r>
                        <a:rPr b="1" lang="en">
                          <a:solidFill>
                            <a:srgbClr val="134F5C"/>
                          </a:solidFill>
                        </a:rPr>
                        <a:t>Sheikh Abu Hanif</a:t>
                      </a:r>
                      <a:endParaRPr b="1">
                        <a:solidFill>
                          <a:srgbClr val="134F5C"/>
                        </a:solidFill>
                      </a:endParaRPr>
                    </a:p>
                  </a:txBody>
                  <a:tcPr marT="91425" marB="91425" marR="91425" marL="91425">
                    <a:lnL cap="flat" cmpd="sng" w="19050">
                      <a:solidFill>
                        <a:srgbClr val="7EDDD9"/>
                      </a:solidFill>
                      <a:prstDash val="solid"/>
                      <a:round/>
                      <a:headEnd len="sm" w="sm" type="none"/>
                      <a:tailEnd len="sm" w="sm" type="none"/>
                    </a:lnL>
                    <a:lnR cap="flat" cmpd="sng" w="19050">
                      <a:solidFill>
                        <a:srgbClr val="7EDDD9"/>
                      </a:solidFill>
                      <a:prstDash val="solid"/>
                      <a:round/>
                      <a:headEnd len="sm" w="sm" type="none"/>
                      <a:tailEnd len="sm" w="sm" type="none"/>
                    </a:lnR>
                    <a:lnT cap="flat" cmpd="sng" w="19050">
                      <a:solidFill>
                        <a:srgbClr val="7EDDD9"/>
                      </a:solidFill>
                      <a:prstDash val="solid"/>
                      <a:round/>
                      <a:headEnd len="sm" w="sm" type="none"/>
                      <a:tailEnd len="sm" w="sm" type="none"/>
                    </a:lnT>
                    <a:lnB cap="flat" cmpd="sng" w="19050">
                      <a:solidFill>
                        <a:srgbClr val="7EDD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Clr>
                          <a:srgbClr val="000000"/>
                        </a:buClr>
                        <a:buSzPts val="1100"/>
                        <a:buFont typeface="Arial"/>
                        <a:buNone/>
                      </a:pPr>
                      <a:r>
                        <a:rPr lang="en">
                          <a:solidFill>
                            <a:srgbClr val="000000"/>
                          </a:solidFill>
                        </a:rPr>
                        <a:t>17183103043</a:t>
                      </a:r>
                      <a:endParaRPr>
                        <a:solidFill>
                          <a:srgbClr val="000000"/>
                        </a:solidFill>
                      </a:endParaRPr>
                    </a:p>
                  </a:txBody>
                  <a:tcPr marT="91425" marB="91425" marR="91425" marL="91425">
                    <a:lnL cap="flat" cmpd="sng" w="19050">
                      <a:solidFill>
                        <a:srgbClr val="7EDDD9"/>
                      </a:solidFill>
                      <a:prstDash val="solid"/>
                      <a:round/>
                      <a:headEnd len="sm" w="sm" type="none"/>
                      <a:tailEnd len="sm" w="sm" type="none"/>
                    </a:lnL>
                    <a:lnR cap="flat" cmpd="sng" w="19050">
                      <a:solidFill>
                        <a:srgbClr val="7EDDD9"/>
                      </a:solidFill>
                      <a:prstDash val="solid"/>
                      <a:round/>
                      <a:headEnd len="sm" w="sm" type="none"/>
                      <a:tailEnd len="sm" w="sm" type="none"/>
                    </a:lnR>
                    <a:lnT cap="flat" cmpd="sng" w="19050">
                      <a:solidFill>
                        <a:srgbClr val="7EDDD9"/>
                      </a:solidFill>
                      <a:prstDash val="solid"/>
                      <a:round/>
                      <a:headEnd len="sm" w="sm" type="none"/>
                      <a:tailEnd len="sm" w="sm" type="none"/>
                    </a:lnT>
                    <a:lnB cap="flat" cmpd="sng" w="19050">
                      <a:solidFill>
                        <a:srgbClr val="7EDDD9"/>
                      </a:solidFill>
                      <a:prstDash val="solid"/>
                      <a:round/>
                      <a:headEnd len="sm" w="sm" type="none"/>
                      <a:tailEnd len="sm" w="sm" type="none"/>
                    </a:lnB>
                    <a:solidFill>
                      <a:srgbClr val="FFFFFF"/>
                    </a:solidFill>
                  </a:tcPr>
                </a:tc>
              </a:tr>
              <a:tr h="370325">
                <a:tc>
                  <a:txBody>
                    <a:bodyPr/>
                    <a:lstStyle/>
                    <a:p>
                      <a:pPr indent="0" lvl="0" marL="0" rtl="0" algn="l">
                        <a:lnSpc>
                          <a:spcPct val="115000"/>
                        </a:lnSpc>
                        <a:spcBef>
                          <a:spcPts val="0"/>
                        </a:spcBef>
                        <a:spcAft>
                          <a:spcPts val="0"/>
                        </a:spcAft>
                        <a:buClr>
                          <a:srgbClr val="000000"/>
                        </a:buClr>
                        <a:buSzPts val="1100"/>
                        <a:buFont typeface="Arial"/>
                        <a:buNone/>
                      </a:pPr>
                      <a:r>
                        <a:rPr b="1" lang="en">
                          <a:solidFill>
                            <a:srgbClr val="134F5C"/>
                          </a:solidFill>
                        </a:rPr>
                        <a:t>Nusrat Jahan Anka</a:t>
                      </a:r>
                      <a:endParaRPr b="1">
                        <a:solidFill>
                          <a:srgbClr val="134F5C"/>
                        </a:solidFill>
                      </a:endParaRPr>
                    </a:p>
                  </a:txBody>
                  <a:tcPr marT="91425" marB="91425" marR="91425" marL="91425">
                    <a:lnL cap="flat" cmpd="sng" w="19050">
                      <a:solidFill>
                        <a:srgbClr val="7EDDD9"/>
                      </a:solidFill>
                      <a:prstDash val="solid"/>
                      <a:round/>
                      <a:headEnd len="sm" w="sm" type="none"/>
                      <a:tailEnd len="sm" w="sm" type="none"/>
                    </a:lnL>
                    <a:lnR cap="flat" cmpd="sng" w="19050">
                      <a:solidFill>
                        <a:srgbClr val="7EDDD9"/>
                      </a:solidFill>
                      <a:prstDash val="solid"/>
                      <a:round/>
                      <a:headEnd len="sm" w="sm" type="none"/>
                      <a:tailEnd len="sm" w="sm" type="none"/>
                    </a:lnR>
                    <a:lnT cap="flat" cmpd="sng" w="19050">
                      <a:solidFill>
                        <a:srgbClr val="7EDDD9"/>
                      </a:solidFill>
                      <a:prstDash val="solid"/>
                      <a:round/>
                      <a:headEnd len="sm" w="sm" type="none"/>
                      <a:tailEnd len="sm" w="sm" type="none"/>
                    </a:lnT>
                    <a:lnB cap="flat" cmpd="sng" w="19050">
                      <a:solidFill>
                        <a:srgbClr val="7EDD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Clr>
                          <a:srgbClr val="000000"/>
                        </a:buClr>
                        <a:buSzPts val="1100"/>
                        <a:buFont typeface="Arial"/>
                        <a:buNone/>
                      </a:pPr>
                      <a:r>
                        <a:rPr lang="en">
                          <a:solidFill>
                            <a:srgbClr val="000000"/>
                          </a:solidFill>
                        </a:rPr>
                        <a:t>17183103008</a:t>
                      </a:r>
                      <a:endParaRPr>
                        <a:solidFill>
                          <a:srgbClr val="000000"/>
                        </a:solidFill>
                      </a:endParaRPr>
                    </a:p>
                  </a:txBody>
                  <a:tcPr marT="91425" marB="91425" marR="91425" marL="91425">
                    <a:lnL cap="flat" cmpd="sng" w="19050">
                      <a:solidFill>
                        <a:srgbClr val="7EDDD9"/>
                      </a:solidFill>
                      <a:prstDash val="solid"/>
                      <a:round/>
                      <a:headEnd len="sm" w="sm" type="none"/>
                      <a:tailEnd len="sm" w="sm" type="none"/>
                    </a:lnL>
                    <a:lnR cap="flat" cmpd="sng" w="19050">
                      <a:solidFill>
                        <a:srgbClr val="7EDDD9"/>
                      </a:solidFill>
                      <a:prstDash val="solid"/>
                      <a:round/>
                      <a:headEnd len="sm" w="sm" type="none"/>
                      <a:tailEnd len="sm" w="sm" type="none"/>
                    </a:lnR>
                    <a:lnT cap="flat" cmpd="sng" w="19050">
                      <a:solidFill>
                        <a:srgbClr val="7EDDD9"/>
                      </a:solidFill>
                      <a:prstDash val="solid"/>
                      <a:round/>
                      <a:headEnd len="sm" w="sm" type="none"/>
                      <a:tailEnd len="sm" w="sm" type="none"/>
                    </a:lnT>
                    <a:lnB cap="flat" cmpd="sng" w="19050">
                      <a:solidFill>
                        <a:srgbClr val="7EDDD9"/>
                      </a:solidFill>
                      <a:prstDash val="solid"/>
                      <a:round/>
                      <a:headEnd len="sm" w="sm" type="none"/>
                      <a:tailEnd len="sm" w="sm" type="none"/>
                    </a:lnB>
                    <a:solidFill>
                      <a:srgbClr val="FFFFFF"/>
                    </a:solidFill>
                  </a:tcPr>
                </a:tc>
              </a:tr>
              <a:tr h="293750">
                <a:tc gridSpan="2">
                  <a:txBody>
                    <a:bodyPr/>
                    <a:lstStyle/>
                    <a:p>
                      <a:pPr indent="0" lvl="0" marL="0" rtl="0" algn="ctr">
                        <a:lnSpc>
                          <a:spcPct val="115000"/>
                        </a:lnSpc>
                        <a:spcBef>
                          <a:spcPts val="0"/>
                        </a:spcBef>
                        <a:spcAft>
                          <a:spcPts val="0"/>
                        </a:spcAft>
                        <a:buNone/>
                      </a:pPr>
                      <a:r>
                        <a:rPr lang="en">
                          <a:solidFill>
                            <a:srgbClr val="000000"/>
                          </a:solidFill>
                        </a:rPr>
                        <a:t>Intake: 39(1), Dept. of CSE, BUBT</a:t>
                      </a:r>
                      <a:endParaRPr>
                        <a:solidFill>
                          <a:srgbClr val="000000"/>
                        </a:solidFill>
                      </a:endParaRPr>
                    </a:p>
                  </a:txBody>
                  <a:tcPr marT="91425" marB="91425" marR="91425" marL="91425">
                    <a:lnL cap="flat" cmpd="sng" w="19050">
                      <a:solidFill>
                        <a:srgbClr val="7EDDD9"/>
                      </a:solidFill>
                      <a:prstDash val="solid"/>
                      <a:round/>
                      <a:headEnd len="sm" w="sm" type="none"/>
                      <a:tailEnd len="sm" w="sm" type="none"/>
                    </a:lnL>
                    <a:lnR cap="flat" cmpd="sng" w="19050">
                      <a:solidFill>
                        <a:srgbClr val="7EDDD9"/>
                      </a:solidFill>
                      <a:prstDash val="solid"/>
                      <a:round/>
                      <a:headEnd len="sm" w="sm" type="none"/>
                      <a:tailEnd len="sm" w="sm" type="none"/>
                    </a:lnR>
                    <a:lnT cap="flat" cmpd="sng" w="19050">
                      <a:solidFill>
                        <a:srgbClr val="7EDDD9"/>
                      </a:solidFill>
                      <a:prstDash val="solid"/>
                      <a:round/>
                      <a:headEnd len="sm" w="sm" type="none"/>
                      <a:tailEnd len="sm" w="sm" type="none"/>
                    </a:lnT>
                    <a:lnB cap="flat" cmpd="sng" w="19050">
                      <a:solidFill>
                        <a:srgbClr val="7EDDD9"/>
                      </a:solidFill>
                      <a:prstDash val="solid"/>
                      <a:round/>
                      <a:headEnd len="sm" w="sm" type="none"/>
                      <a:tailEnd len="sm" w="sm" type="none"/>
                    </a:lnB>
                    <a:solidFill>
                      <a:srgbClr val="FFFFFF"/>
                    </a:solidFill>
                  </a:tcPr>
                </a:tc>
                <a:tc hMerge="1"/>
              </a:tr>
            </a:tbl>
          </a:graphicData>
        </a:graphic>
      </p:graphicFrame>
      <p:sp>
        <p:nvSpPr>
          <p:cNvPr id="742" name="Google Shape;742;p50"/>
          <p:cNvSpPr txBox="1"/>
          <p:nvPr/>
        </p:nvSpPr>
        <p:spPr>
          <a:xfrm>
            <a:off x="3273150" y="1231788"/>
            <a:ext cx="259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00"/>
                </a:solidFill>
              </a:rPr>
              <a:t>Capstone Project (CSE 498)</a:t>
            </a:r>
            <a:endParaRPr>
              <a:solidFill>
                <a:srgbClr val="000000"/>
              </a:solidFill>
            </a:endParaRPr>
          </a:p>
        </p:txBody>
      </p:sp>
      <p:sp>
        <p:nvSpPr>
          <p:cNvPr id="743" name="Google Shape;743;p50"/>
          <p:cNvSpPr txBox="1"/>
          <p:nvPr/>
        </p:nvSpPr>
        <p:spPr>
          <a:xfrm>
            <a:off x="3170088" y="4586175"/>
            <a:ext cx="28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00000"/>
                </a:solidFill>
              </a:rPr>
              <a:t>Presented Date: 21-11-2021</a:t>
            </a:r>
            <a:endParaRPr b="1">
              <a:solidFill>
                <a:srgbClr val="000000"/>
              </a:solidFill>
            </a:endParaRPr>
          </a:p>
        </p:txBody>
      </p:sp>
      <p:pic>
        <p:nvPicPr>
          <p:cNvPr id="744" name="Google Shape;744;p50"/>
          <p:cNvPicPr preferRelativeResize="0"/>
          <p:nvPr/>
        </p:nvPicPr>
        <p:blipFill>
          <a:blip r:embed="rId3">
            <a:alphaModFix/>
          </a:blip>
          <a:stretch>
            <a:fillRect/>
          </a:stretch>
        </p:blipFill>
        <p:spPr>
          <a:xfrm>
            <a:off x="2428875" y="180675"/>
            <a:ext cx="4286250" cy="8096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pic>
        <p:nvPicPr>
          <p:cNvPr id="959" name="Google Shape;959;p68"/>
          <p:cNvPicPr preferRelativeResize="0"/>
          <p:nvPr/>
        </p:nvPicPr>
        <p:blipFill rotWithShape="1">
          <a:blip r:embed="rId3">
            <a:alphaModFix amt="94000"/>
          </a:blip>
          <a:srcRect b="0" l="0" r="665" t="12126"/>
          <a:stretch/>
        </p:blipFill>
        <p:spPr>
          <a:xfrm>
            <a:off x="1394812" y="1465899"/>
            <a:ext cx="6354376" cy="2656500"/>
          </a:xfrm>
          <a:prstGeom prst="rect">
            <a:avLst/>
          </a:prstGeom>
          <a:noFill/>
          <a:ln>
            <a:noFill/>
          </a:ln>
        </p:spPr>
      </p:pic>
      <p:sp>
        <p:nvSpPr>
          <p:cNvPr id="960" name="Google Shape;960;p68"/>
          <p:cNvSpPr/>
          <p:nvPr/>
        </p:nvSpPr>
        <p:spPr>
          <a:xfrm>
            <a:off x="2746125" y="399800"/>
            <a:ext cx="3651750" cy="550098"/>
          </a:xfrm>
          <a:prstGeom prst="flowChartTerminator">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Lobster"/>
                <a:ea typeface="Lobster"/>
                <a:cs typeface="Lobster"/>
                <a:sym typeface="Lobster"/>
              </a:rPr>
              <a:t>Gantt Chart</a:t>
            </a:r>
            <a:endParaRPr sz="3000">
              <a:latin typeface="Lobster"/>
              <a:ea typeface="Lobster"/>
              <a:cs typeface="Lobster"/>
              <a:sym typeface="Lobst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pic>
        <p:nvPicPr>
          <p:cNvPr id="965" name="Google Shape;965;p69"/>
          <p:cNvPicPr preferRelativeResize="0"/>
          <p:nvPr/>
        </p:nvPicPr>
        <p:blipFill rotWithShape="1">
          <a:blip r:embed="rId3">
            <a:alphaModFix amt="94000"/>
          </a:blip>
          <a:srcRect b="0" l="0" r="0" t="7749"/>
          <a:stretch/>
        </p:blipFill>
        <p:spPr>
          <a:xfrm>
            <a:off x="1290675" y="1449425"/>
            <a:ext cx="6562650" cy="2626100"/>
          </a:xfrm>
          <a:prstGeom prst="rect">
            <a:avLst/>
          </a:prstGeom>
          <a:noFill/>
          <a:ln>
            <a:noFill/>
          </a:ln>
        </p:spPr>
      </p:pic>
      <p:sp>
        <p:nvSpPr>
          <p:cNvPr id="966" name="Google Shape;966;p69"/>
          <p:cNvSpPr/>
          <p:nvPr/>
        </p:nvSpPr>
        <p:spPr>
          <a:xfrm>
            <a:off x="2746125" y="399800"/>
            <a:ext cx="3651750" cy="550098"/>
          </a:xfrm>
          <a:prstGeom prst="flowChartTerminator">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Lobster"/>
                <a:ea typeface="Lobster"/>
                <a:cs typeface="Lobster"/>
                <a:sym typeface="Lobster"/>
              </a:rPr>
              <a:t>Gantt Chart Cont.</a:t>
            </a:r>
            <a:endParaRPr sz="3000">
              <a:latin typeface="Lobster"/>
              <a:ea typeface="Lobster"/>
              <a:cs typeface="Lobster"/>
              <a:sym typeface="Lobst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70"/>
          <p:cNvSpPr/>
          <p:nvPr/>
        </p:nvSpPr>
        <p:spPr>
          <a:xfrm>
            <a:off x="2828863" y="353550"/>
            <a:ext cx="3651750" cy="550098"/>
          </a:xfrm>
          <a:prstGeom prst="flowChartTerminator">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Lobster"/>
                <a:ea typeface="Lobster"/>
                <a:cs typeface="Lobster"/>
                <a:sym typeface="Lobster"/>
              </a:rPr>
              <a:t>Problem Analysis</a:t>
            </a:r>
            <a:endParaRPr sz="3000">
              <a:latin typeface="Lobster"/>
              <a:ea typeface="Lobster"/>
              <a:cs typeface="Lobster"/>
              <a:sym typeface="Lobster"/>
            </a:endParaRPr>
          </a:p>
        </p:txBody>
      </p:sp>
      <p:pic>
        <p:nvPicPr>
          <p:cNvPr id="972" name="Google Shape;972;p70"/>
          <p:cNvPicPr preferRelativeResize="0"/>
          <p:nvPr/>
        </p:nvPicPr>
        <p:blipFill>
          <a:blip r:embed="rId3">
            <a:alphaModFix/>
          </a:blip>
          <a:stretch>
            <a:fillRect/>
          </a:stretch>
        </p:blipFill>
        <p:spPr>
          <a:xfrm>
            <a:off x="6602325" y="1075601"/>
            <a:ext cx="1769925" cy="1923025"/>
          </a:xfrm>
          <a:prstGeom prst="rect">
            <a:avLst/>
          </a:prstGeom>
          <a:noFill/>
          <a:ln>
            <a:noFill/>
          </a:ln>
        </p:spPr>
      </p:pic>
      <p:pic>
        <p:nvPicPr>
          <p:cNvPr id="973" name="Google Shape;973;p70"/>
          <p:cNvPicPr preferRelativeResize="0"/>
          <p:nvPr/>
        </p:nvPicPr>
        <p:blipFill>
          <a:blip r:embed="rId4">
            <a:alphaModFix/>
          </a:blip>
          <a:stretch>
            <a:fillRect/>
          </a:stretch>
        </p:blipFill>
        <p:spPr>
          <a:xfrm>
            <a:off x="3722675" y="1123700"/>
            <a:ext cx="1769925" cy="1923025"/>
          </a:xfrm>
          <a:prstGeom prst="rect">
            <a:avLst/>
          </a:prstGeom>
          <a:noFill/>
          <a:ln>
            <a:noFill/>
          </a:ln>
        </p:spPr>
      </p:pic>
      <p:pic>
        <p:nvPicPr>
          <p:cNvPr id="974" name="Google Shape;974;p70"/>
          <p:cNvPicPr preferRelativeResize="0"/>
          <p:nvPr/>
        </p:nvPicPr>
        <p:blipFill>
          <a:blip r:embed="rId5">
            <a:alphaModFix/>
          </a:blip>
          <a:stretch>
            <a:fillRect/>
          </a:stretch>
        </p:blipFill>
        <p:spPr>
          <a:xfrm>
            <a:off x="771750" y="1123700"/>
            <a:ext cx="1769925" cy="1826850"/>
          </a:xfrm>
          <a:prstGeom prst="rect">
            <a:avLst/>
          </a:prstGeom>
          <a:noFill/>
          <a:ln>
            <a:noFill/>
          </a:ln>
        </p:spPr>
      </p:pic>
      <p:pic>
        <p:nvPicPr>
          <p:cNvPr id="975" name="Google Shape;975;p70"/>
          <p:cNvPicPr preferRelativeResize="0"/>
          <p:nvPr/>
        </p:nvPicPr>
        <p:blipFill>
          <a:blip r:embed="rId6">
            <a:alphaModFix/>
          </a:blip>
          <a:stretch>
            <a:fillRect/>
          </a:stretch>
        </p:blipFill>
        <p:spPr>
          <a:xfrm>
            <a:off x="429650" y="1772425"/>
            <a:ext cx="2454125" cy="2884524"/>
          </a:xfrm>
          <a:prstGeom prst="rect">
            <a:avLst/>
          </a:prstGeom>
          <a:noFill/>
          <a:ln>
            <a:noFill/>
          </a:ln>
        </p:spPr>
      </p:pic>
      <p:pic>
        <p:nvPicPr>
          <p:cNvPr id="976" name="Google Shape;976;p70"/>
          <p:cNvPicPr preferRelativeResize="0"/>
          <p:nvPr/>
        </p:nvPicPr>
        <p:blipFill>
          <a:blip r:embed="rId6">
            <a:alphaModFix/>
          </a:blip>
          <a:stretch>
            <a:fillRect/>
          </a:stretch>
        </p:blipFill>
        <p:spPr>
          <a:xfrm>
            <a:off x="3391300" y="1714500"/>
            <a:ext cx="2454125" cy="2942450"/>
          </a:xfrm>
          <a:prstGeom prst="rect">
            <a:avLst/>
          </a:prstGeom>
          <a:noFill/>
          <a:ln>
            <a:noFill/>
          </a:ln>
        </p:spPr>
      </p:pic>
      <p:pic>
        <p:nvPicPr>
          <p:cNvPr id="977" name="Google Shape;977;p70"/>
          <p:cNvPicPr preferRelativeResize="0"/>
          <p:nvPr/>
        </p:nvPicPr>
        <p:blipFill>
          <a:blip r:embed="rId6">
            <a:alphaModFix/>
          </a:blip>
          <a:stretch>
            <a:fillRect/>
          </a:stretch>
        </p:blipFill>
        <p:spPr>
          <a:xfrm>
            <a:off x="6260225" y="1714500"/>
            <a:ext cx="2454125" cy="2942450"/>
          </a:xfrm>
          <a:prstGeom prst="rect">
            <a:avLst/>
          </a:prstGeom>
          <a:noFill/>
          <a:ln>
            <a:noFill/>
          </a:ln>
        </p:spPr>
      </p:pic>
      <p:sp>
        <p:nvSpPr>
          <p:cNvPr id="978" name="Google Shape;978;p70"/>
          <p:cNvSpPr txBox="1"/>
          <p:nvPr/>
        </p:nvSpPr>
        <p:spPr>
          <a:xfrm>
            <a:off x="932663" y="2572538"/>
            <a:ext cx="1448100" cy="1736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800">
                <a:solidFill>
                  <a:schemeClr val="dk1"/>
                </a:solidFill>
              </a:rPr>
              <a:t>The existi</a:t>
            </a:r>
            <a:r>
              <a:rPr lang="en" sz="1800">
                <a:solidFill>
                  <a:schemeClr val="dk1"/>
                </a:solidFill>
              </a:rPr>
              <a:t>n</a:t>
            </a:r>
            <a:r>
              <a:rPr lang="en" sz="1800">
                <a:solidFill>
                  <a:schemeClr val="dk1"/>
                </a:solidFill>
              </a:rPr>
              <a:t>g approaches can detect one disease at a time.</a:t>
            </a:r>
            <a:endParaRPr>
              <a:latin typeface="Fira Sans Condensed"/>
              <a:ea typeface="Fira Sans Condensed"/>
              <a:cs typeface="Fira Sans Condensed"/>
              <a:sym typeface="Fira Sans Condensed"/>
            </a:endParaRPr>
          </a:p>
        </p:txBody>
      </p:sp>
      <p:sp>
        <p:nvSpPr>
          <p:cNvPr id="979" name="Google Shape;979;p70"/>
          <p:cNvSpPr txBox="1"/>
          <p:nvPr/>
        </p:nvSpPr>
        <p:spPr>
          <a:xfrm>
            <a:off x="3847950" y="2572563"/>
            <a:ext cx="1448100" cy="109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800">
                <a:solidFill>
                  <a:schemeClr val="dk1"/>
                </a:solidFill>
              </a:rPr>
              <a:t>Costly and time consuming.</a:t>
            </a:r>
            <a:endParaRPr>
              <a:latin typeface="Fira Sans Condensed"/>
              <a:ea typeface="Fira Sans Condensed"/>
              <a:cs typeface="Fira Sans Condensed"/>
              <a:sym typeface="Fira Sans Condensed"/>
            </a:endParaRPr>
          </a:p>
        </p:txBody>
      </p:sp>
      <p:sp>
        <p:nvSpPr>
          <p:cNvPr id="980" name="Google Shape;980;p70"/>
          <p:cNvSpPr txBox="1"/>
          <p:nvPr/>
        </p:nvSpPr>
        <p:spPr>
          <a:xfrm>
            <a:off x="6855938" y="2491450"/>
            <a:ext cx="1448100" cy="109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800">
                <a:solidFill>
                  <a:schemeClr val="dk1"/>
                </a:solidFill>
              </a:rPr>
              <a:t>Accuracy rate wasn’t satisfactory.</a:t>
            </a:r>
            <a:endParaRPr>
              <a:latin typeface="Fira Sans Condensed"/>
              <a:ea typeface="Fira Sans Condensed"/>
              <a:cs typeface="Fira Sans Condensed"/>
              <a:sym typeface="Fira Sans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71"/>
          <p:cNvSpPr/>
          <p:nvPr/>
        </p:nvSpPr>
        <p:spPr>
          <a:xfrm>
            <a:off x="2626112" y="207725"/>
            <a:ext cx="3891780" cy="550098"/>
          </a:xfrm>
          <a:prstGeom prst="flowChartTerminator">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Lobster"/>
                <a:ea typeface="Lobster"/>
                <a:cs typeface="Lobster"/>
                <a:sym typeface="Lobster"/>
              </a:rPr>
              <a:t>Research</a:t>
            </a:r>
            <a:r>
              <a:rPr lang="en" sz="3000">
                <a:latin typeface="Lobster"/>
                <a:ea typeface="Lobster"/>
                <a:cs typeface="Lobster"/>
                <a:sym typeface="Lobster"/>
              </a:rPr>
              <a:t> Methodology </a:t>
            </a:r>
            <a:endParaRPr sz="3000">
              <a:latin typeface="Lobster"/>
              <a:ea typeface="Lobster"/>
              <a:cs typeface="Lobster"/>
              <a:sym typeface="Lobster"/>
            </a:endParaRPr>
          </a:p>
        </p:txBody>
      </p:sp>
      <p:pic>
        <p:nvPicPr>
          <p:cNvPr id="986" name="Google Shape;986;p71"/>
          <p:cNvPicPr preferRelativeResize="0"/>
          <p:nvPr/>
        </p:nvPicPr>
        <p:blipFill>
          <a:blip r:embed="rId3">
            <a:alphaModFix/>
          </a:blip>
          <a:stretch>
            <a:fillRect/>
          </a:stretch>
        </p:blipFill>
        <p:spPr>
          <a:xfrm>
            <a:off x="1323238" y="964898"/>
            <a:ext cx="6497534" cy="400467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72"/>
          <p:cNvSpPr/>
          <p:nvPr/>
        </p:nvSpPr>
        <p:spPr>
          <a:xfrm>
            <a:off x="2746125" y="399800"/>
            <a:ext cx="3651750" cy="550098"/>
          </a:xfrm>
          <a:prstGeom prst="flowChartTerminator">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Lobster"/>
                <a:ea typeface="Lobster"/>
                <a:cs typeface="Lobster"/>
                <a:sym typeface="Lobster"/>
              </a:rPr>
              <a:t>Ethics</a:t>
            </a:r>
            <a:endParaRPr sz="3000">
              <a:latin typeface="Lobster"/>
              <a:ea typeface="Lobster"/>
              <a:cs typeface="Lobster"/>
              <a:sym typeface="Lobster"/>
            </a:endParaRPr>
          </a:p>
        </p:txBody>
      </p:sp>
      <p:sp>
        <p:nvSpPr>
          <p:cNvPr id="992" name="Google Shape;992;p72"/>
          <p:cNvSpPr txBox="1"/>
          <p:nvPr/>
        </p:nvSpPr>
        <p:spPr>
          <a:xfrm>
            <a:off x="1235700" y="1749275"/>
            <a:ext cx="6672600" cy="2124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800">
                <a:solidFill>
                  <a:schemeClr val="dk1"/>
                </a:solidFill>
              </a:rPr>
              <a:t>We are working on detecting neurodegenerative diseases: Alzheimer's, Parkinson's, Dementia,</a:t>
            </a:r>
            <a:r>
              <a:rPr b="1" lang="en" sz="1200">
                <a:solidFill>
                  <a:schemeClr val="dk1"/>
                </a:solidFill>
                <a:latin typeface="Times New Roman"/>
                <a:ea typeface="Times New Roman"/>
                <a:cs typeface="Times New Roman"/>
                <a:sym typeface="Times New Roman"/>
              </a:rPr>
              <a:t> </a:t>
            </a:r>
            <a:r>
              <a:rPr lang="en" sz="1800">
                <a:solidFill>
                  <a:schemeClr val="dk1"/>
                </a:solidFill>
              </a:rPr>
              <a:t>and the context behind the detection. We got our datasets from  Oasis, Kaggle &amp; PPMI. Our collected datasets are open source. From their written description these datasets were approved to show openly.</a:t>
            </a:r>
            <a:endParaRPr>
              <a:latin typeface="Fira Sans Condensed"/>
              <a:ea typeface="Fira Sans Condensed"/>
              <a:cs typeface="Fira Sans Condensed"/>
              <a:sym typeface="Fira Sans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73"/>
          <p:cNvSpPr txBox="1"/>
          <p:nvPr/>
        </p:nvSpPr>
        <p:spPr>
          <a:xfrm>
            <a:off x="1546350" y="2390725"/>
            <a:ext cx="6566100" cy="4617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Clr>
                <a:schemeClr val="dk1"/>
              </a:buClr>
              <a:buSzPts val="1100"/>
              <a:buFont typeface="Arial"/>
              <a:buNone/>
            </a:pPr>
            <a:r>
              <a:rPr lang="en" sz="1800">
                <a:solidFill>
                  <a:schemeClr val="dk1"/>
                </a:solidFill>
              </a:rPr>
              <a:t>It is essential in order to treat patients at an early stage. </a:t>
            </a:r>
            <a:endParaRPr sz="1800"/>
          </a:p>
        </p:txBody>
      </p:sp>
      <p:sp>
        <p:nvSpPr>
          <p:cNvPr id="998" name="Google Shape;998;p73"/>
          <p:cNvSpPr/>
          <p:nvPr/>
        </p:nvSpPr>
        <p:spPr>
          <a:xfrm>
            <a:off x="2746125" y="573700"/>
            <a:ext cx="3651750" cy="550098"/>
          </a:xfrm>
          <a:prstGeom prst="flowChartTerminator">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Lobster"/>
                <a:ea typeface="Lobster"/>
                <a:cs typeface="Lobster"/>
                <a:sym typeface="Lobster"/>
              </a:rPr>
              <a:t>Impact of Society</a:t>
            </a:r>
            <a:endParaRPr sz="3000">
              <a:latin typeface="Lobster"/>
              <a:ea typeface="Lobster"/>
              <a:cs typeface="Lobster"/>
              <a:sym typeface="Lobster"/>
            </a:endParaRPr>
          </a:p>
        </p:txBody>
      </p:sp>
      <p:grpSp>
        <p:nvGrpSpPr>
          <p:cNvPr id="999" name="Google Shape;999;p73"/>
          <p:cNvGrpSpPr/>
          <p:nvPr/>
        </p:nvGrpSpPr>
        <p:grpSpPr>
          <a:xfrm>
            <a:off x="1308603" y="2390839"/>
            <a:ext cx="443706" cy="461472"/>
            <a:chOff x="1066625" y="238125"/>
            <a:chExt cx="5471100" cy="5238050"/>
          </a:xfrm>
        </p:grpSpPr>
        <p:sp>
          <p:nvSpPr>
            <p:cNvPr id="1000" name="Google Shape;1000;p73"/>
            <p:cNvSpPr/>
            <p:nvPr/>
          </p:nvSpPr>
          <p:spPr>
            <a:xfrm>
              <a:off x="3794275" y="3843500"/>
              <a:ext cx="1705125" cy="1632675"/>
            </a:xfrm>
            <a:custGeom>
              <a:rect b="b" l="l" r="r" t="t"/>
              <a:pathLst>
                <a:path extrusionOk="0" h="65307" w="68205">
                  <a:moveTo>
                    <a:pt x="16879" y="1"/>
                  </a:moveTo>
                  <a:cubicBezTo>
                    <a:pt x="16879" y="1"/>
                    <a:pt x="14143" y="3396"/>
                    <a:pt x="8439" y="7731"/>
                  </a:cubicBezTo>
                  <a:cubicBezTo>
                    <a:pt x="3029" y="11840"/>
                    <a:pt x="288" y="11946"/>
                    <a:pt x="22" y="11946"/>
                  </a:cubicBezTo>
                  <a:cubicBezTo>
                    <a:pt x="7" y="11946"/>
                    <a:pt x="0" y="11945"/>
                    <a:pt x="0" y="11945"/>
                  </a:cubicBezTo>
                  <a:lnTo>
                    <a:pt x="0" y="11945"/>
                  </a:lnTo>
                  <a:cubicBezTo>
                    <a:pt x="0" y="11945"/>
                    <a:pt x="1867" y="23277"/>
                    <a:pt x="14143" y="33635"/>
                  </a:cubicBezTo>
                  <a:cubicBezTo>
                    <a:pt x="19979" y="38562"/>
                    <a:pt x="26230" y="39501"/>
                    <a:pt x="30151" y="39501"/>
                  </a:cubicBezTo>
                  <a:cubicBezTo>
                    <a:pt x="32569" y="39501"/>
                    <a:pt x="34101" y="39144"/>
                    <a:pt x="34101" y="39144"/>
                  </a:cubicBezTo>
                  <a:lnTo>
                    <a:pt x="34101" y="39144"/>
                  </a:lnTo>
                  <a:cubicBezTo>
                    <a:pt x="34101" y="39144"/>
                    <a:pt x="31985" y="46872"/>
                    <a:pt x="42163" y="56705"/>
                  </a:cubicBezTo>
                  <a:cubicBezTo>
                    <a:pt x="44911" y="59358"/>
                    <a:pt x="50001" y="59189"/>
                    <a:pt x="52687" y="62053"/>
                  </a:cubicBezTo>
                  <a:cubicBezTo>
                    <a:pt x="54938" y="64454"/>
                    <a:pt x="57189" y="65307"/>
                    <a:pt x="59249" y="65307"/>
                  </a:cubicBezTo>
                  <a:cubicBezTo>
                    <a:pt x="64296" y="65307"/>
                    <a:pt x="68205" y="60195"/>
                    <a:pt x="68205" y="60195"/>
                  </a:cubicBezTo>
                  <a:cubicBezTo>
                    <a:pt x="68205" y="60195"/>
                    <a:pt x="63576" y="55475"/>
                    <a:pt x="60774" y="48886"/>
                  </a:cubicBezTo>
                  <a:cubicBezTo>
                    <a:pt x="57968" y="42295"/>
                    <a:pt x="57618" y="33962"/>
                    <a:pt x="57618" y="33962"/>
                  </a:cubicBezTo>
                  <a:cubicBezTo>
                    <a:pt x="57618" y="33962"/>
                    <a:pt x="56156" y="34248"/>
                    <a:pt x="53829" y="34248"/>
                  </a:cubicBezTo>
                  <a:cubicBezTo>
                    <a:pt x="50079" y="34248"/>
                    <a:pt x="44082" y="33505"/>
                    <a:pt x="38322" y="29624"/>
                  </a:cubicBezTo>
                  <a:cubicBezTo>
                    <a:pt x="31466" y="25007"/>
                    <a:pt x="26916" y="13661"/>
                    <a:pt x="26916" y="13661"/>
                  </a:cubicBezTo>
                  <a:cubicBezTo>
                    <a:pt x="26916" y="13661"/>
                    <a:pt x="26916" y="13661"/>
                    <a:pt x="26916" y="13661"/>
                  </a:cubicBezTo>
                  <a:cubicBezTo>
                    <a:pt x="26912" y="13661"/>
                    <a:pt x="22808" y="13660"/>
                    <a:pt x="20037" y="9329"/>
                  </a:cubicBezTo>
                  <a:cubicBezTo>
                    <a:pt x="17264" y="4994"/>
                    <a:pt x="16879" y="1"/>
                    <a:pt x="16879" y="1"/>
                  </a:cubicBezTo>
                  <a:close/>
                </a:path>
              </a:pathLst>
            </a:custGeom>
            <a:solidFill>
              <a:schemeClr val="accent4"/>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73"/>
            <p:cNvSpPr/>
            <p:nvPr/>
          </p:nvSpPr>
          <p:spPr>
            <a:xfrm>
              <a:off x="1066625" y="238125"/>
              <a:ext cx="2835800" cy="3305975"/>
            </a:xfrm>
            <a:custGeom>
              <a:rect b="b" l="l" r="r" t="t"/>
              <a:pathLst>
                <a:path extrusionOk="0" h="132239" w="113432">
                  <a:moveTo>
                    <a:pt x="96197" y="0"/>
                  </a:moveTo>
                  <a:cubicBezTo>
                    <a:pt x="94653" y="0"/>
                    <a:pt x="93039" y="105"/>
                    <a:pt x="91364" y="345"/>
                  </a:cubicBezTo>
                  <a:cubicBezTo>
                    <a:pt x="81333" y="1776"/>
                    <a:pt x="76339" y="6074"/>
                    <a:pt x="74326" y="8373"/>
                  </a:cubicBezTo>
                  <a:cubicBezTo>
                    <a:pt x="74339" y="11221"/>
                    <a:pt x="74748" y="14457"/>
                    <a:pt x="75948" y="17782"/>
                  </a:cubicBezTo>
                  <a:cubicBezTo>
                    <a:pt x="78377" y="24517"/>
                    <a:pt x="83766" y="25469"/>
                    <a:pt x="86617" y="25469"/>
                  </a:cubicBezTo>
                  <a:cubicBezTo>
                    <a:pt x="87654" y="25469"/>
                    <a:pt x="88355" y="25343"/>
                    <a:pt x="88455" y="25324"/>
                  </a:cubicBezTo>
                  <a:cubicBezTo>
                    <a:pt x="88575" y="25300"/>
                    <a:pt x="88695" y="25289"/>
                    <a:pt x="88813" y="25289"/>
                  </a:cubicBezTo>
                  <a:cubicBezTo>
                    <a:pt x="89689" y="25289"/>
                    <a:pt x="90475" y="25910"/>
                    <a:pt x="90650" y="26801"/>
                  </a:cubicBezTo>
                  <a:cubicBezTo>
                    <a:pt x="90848" y="27813"/>
                    <a:pt x="90195" y="28798"/>
                    <a:pt x="89182" y="28999"/>
                  </a:cubicBezTo>
                  <a:cubicBezTo>
                    <a:pt x="88443" y="29147"/>
                    <a:pt x="87560" y="29240"/>
                    <a:pt x="86588" y="29240"/>
                  </a:cubicBezTo>
                  <a:cubicBezTo>
                    <a:pt x="81975" y="29240"/>
                    <a:pt x="75343" y="27158"/>
                    <a:pt x="72422" y="19054"/>
                  </a:cubicBezTo>
                  <a:cubicBezTo>
                    <a:pt x="71248" y="15798"/>
                    <a:pt x="70733" y="12643"/>
                    <a:pt x="70597" y="9784"/>
                  </a:cubicBezTo>
                  <a:cubicBezTo>
                    <a:pt x="67555" y="9893"/>
                    <a:pt x="62041" y="10649"/>
                    <a:pt x="55055" y="14072"/>
                  </a:cubicBezTo>
                  <a:cubicBezTo>
                    <a:pt x="47409" y="17815"/>
                    <a:pt x="45562" y="22373"/>
                    <a:pt x="44441" y="25489"/>
                  </a:cubicBezTo>
                  <a:lnTo>
                    <a:pt x="44527" y="28192"/>
                  </a:lnTo>
                  <a:lnTo>
                    <a:pt x="44531" y="28898"/>
                  </a:lnTo>
                  <a:cubicBezTo>
                    <a:pt x="44533" y="29343"/>
                    <a:pt x="44704" y="39894"/>
                    <a:pt x="52822" y="40098"/>
                  </a:cubicBezTo>
                  <a:cubicBezTo>
                    <a:pt x="52921" y="40099"/>
                    <a:pt x="53021" y="40100"/>
                    <a:pt x="53118" y="40100"/>
                  </a:cubicBezTo>
                  <a:cubicBezTo>
                    <a:pt x="60029" y="40100"/>
                    <a:pt x="61245" y="33923"/>
                    <a:pt x="61363" y="33208"/>
                  </a:cubicBezTo>
                  <a:cubicBezTo>
                    <a:pt x="61513" y="32288"/>
                    <a:pt x="62313" y="31633"/>
                    <a:pt x="63216" y="31633"/>
                  </a:cubicBezTo>
                  <a:cubicBezTo>
                    <a:pt x="63311" y="31633"/>
                    <a:pt x="63408" y="31640"/>
                    <a:pt x="63506" y="31656"/>
                  </a:cubicBezTo>
                  <a:cubicBezTo>
                    <a:pt x="64524" y="31818"/>
                    <a:pt x="65220" y="32768"/>
                    <a:pt x="65065" y="33785"/>
                  </a:cubicBezTo>
                  <a:cubicBezTo>
                    <a:pt x="64523" y="37301"/>
                    <a:pt x="61330" y="43847"/>
                    <a:pt x="53120" y="43847"/>
                  </a:cubicBezTo>
                  <a:cubicBezTo>
                    <a:pt x="52991" y="43847"/>
                    <a:pt x="52862" y="43844"/>
                    <a:pt x="52729" y="43842"/>
                  </a:cubicBezTo>
                  <a:cubicBezTo>
                    <a:pt x="43753" y="43618"/>
                    <a:pt x="41048" y="34839"/>
                    <a:pt x="40802" y="29637"/>
                  </a:cubicBezTo>
                  <a:lnTo>
                    <a:pt x="40811" y="28840"/>
                  </a:lnTo>
                  <a:lnTo>
                    <a:pt x="40811" y="28840"/>
                  </a:lnTo>
                  <a:cubicBezTo>
                    <a:pt x="37952" y="29253"/>
                    <a:pt x="32388" y="30761"/>
                    <a:pt x="27392" y="34440"/>
                  </a:cubicBezTo>
                  <a:cubicBezTo>
                    <a:pt x="22108" y="38331"/>
                    <a:pt x="20748" y="43424"/>
                    <a:pt x="20405" y="46106"/>
                  </a:cubicBezTo>
                  <a:cubicBezTo>
                    <a:pt x="25616" y="47327"/>
                    <a:pt x="30753" y="50307"/>
                    <a:pt x="35075" y="56912"/>
                  </a:cubicBezTo>
                  <a:cubicBezTo>
                    <a:pt x="38512" y="62166"/>
                    <a:pt x="39663" y="66861"/>
                    <a:pt x="38491" y="70864"/>
                  </a:cubicBezTo>
                  <a:cubicBezTo>
                    <a:pt x="37472" y="74349"/>
                    <a:pt x="34794" y="77087"/>
                    <a:pt x="30529" y="79003"/>
                  </a:cubicBezTo>
                  <a:cubicBezTo>
                    <a:pt x="28963" y="79708"/>
                    <a:pt x="27487" y="80060"/>
                    <a:pt x="26115" y="80060"/>
                  </a:cubicBezTo>
                  <a:cubicBezTo>
                    <a:pt x="24915" y="80060"/>
                    <a:pt x="23794" y="79790"/>
                    <a:pt x="22760" y="79251"/>
                  </a:cubicBezTo>
                  <a:cubicBezTo>
                    <a:pt x="19071" y="77330"/>
                    <a:pt x="18145" y="72669"/>
                    <a:pt x="18108" y="72471"/>
                  </a:cubicBezTo>
                  <a:cubicBezTo>
                    <a:pt x="17915" y="71455"/>
                    <a:pt x="18582" y="70474"/>
                    <a:pt x="19598" y="70281"/>
                  </a:cubicBezTo>
                  <a:cubicBezTo>
                    <a:pt x="19716" y="70259"/>
                    <a:pt x="19834" y="70248"/>
                    <a:pt x="19950" y="70248"/>
                  </a:cubicBezTo>
                  <a:cubicBezTo>
                    <a:pt x="20832" y="70248"/>
                    <a:pt x="21618" y="70873"/>
                    <a:pt x="21788" y="71772"/>
                  </a:cubicBezTo>
                  <a:cubicBezTo>
                    <a:pt x="21958" y="72622"/>
                    <a:pt x="22779" y="75047"/>
                    <a:pt x="24504" y="75936"/>
                  </a:cubicBezTo>
                  <a:cubicBezTo>
                    <a:pt x="24983" y="76182"/>
                    <a:pt x="25524" y="76305"/>
                    <a:pt x="26126" y="76305"/>
                  </a:cubicBezTo>
                  <a:cubicBezTo>
                    <a:pt x="26967" y="76305"/>
                    <a:pt x="27926" y="76065"/>
                    <a:pt x="28992" y="75586"/>
                  </a:cubicBezTo>
                  <a:cubicBezTo>
                    <a:pt x="32213" y="74140"/>
                    <a:pt x="34199" y="72198"/>
                    <a:pt x="34895" y="69814"/>
                  </a:cubicBezTo>
                  <a:cubicBezTo>
                    <a:pt x="35745" y="66911"/>
                    <a:pt x="34750" y="63259"/>
                    <a:pt x="31940" y="58963"/>
                  </a:cubicBezTo>
                  <a:cubicBezTo>
                    <a:pt x="27514" y="52199"/>
                    <a:pt x="22362" y="49763"/>
                    <a:pt x="16258" y="49226"/>
                  </a:cubicBezTo>
                  <a:cubicBezTo>
                    <a:pt x="14432" y="50450"/>
                    <a:pt x="12133" y="52792"/>
                    <a:pt x="9668" y="57244"/>
                  </a:cubicBezTo>
                  <a:cubicBezTo>
                    <a:pt x="3912" y="67648"/>
                    <a:pt x="7899" y="76504"/>
                    <a:pt x="7899" y="76504"/>
                  </a:cubicBezTo>
                  <a:cubicBezTo>
                    <a:pt x="7899" y="76504"/>
                    <a:pt x="1" y="79789"/>
                    <a:pt x="1331" y="90638"/>
                  </a:cubicBezTo>
                  <a:cubicBezTo>
                    <a:pt x="2660" y="101487"/>
                    <a:pt x="10335" y="103516"/>
                    <a:pt x="10335" y="103516"/>
                  </a:cubicBezTo>
                  <a:cubicBezTo>
                    <a:pt x="10335" y="103516"/>
                    <a:pt x="7899" y="111263"/>
                    <a:pt x="11883" y="115913"/>
                  </a:cubicBezTo>
                  <a:cubicBezTo>
                    <a:pt x="14166" y="118578"/>
                    <a:pt x="16736" y="119783"/>
                    <a:pt x="18517" y="120331"/>
                  </a:cubicBezTo>
                  <a:cubicBezTo>
                    <a:pt x="21187" y="116128"/>
                    <a:pt x="28012" y="106463"/>
                    <a:pt x="34700" y="105827"/>
                  </a:cubicBezTo>
                  <a:cubicBezTo>
                    <a:pt x="34925" y="105806"/>
                    <a:pt x="35150" y="105796"/>
                    <a:pt x="35376" y="105796"/>
                  </a:cubicBezTo>
                  <a:cubicBezTo>
                    <a:pt x="35724" y="105796"/>
                    <a:pt x="36072" y="105820"/>
                    <a:pt x="36417" y="105870"/>
                  </a:cubicBezTo>
                  <a:cubicBezTo>
                    <a:pt x="37647" y="104092"/>
                    <a:pt x="41259" y="98008"/>
                    <a:pt x="36340" y="93998"/>
                  </a:cubicBezTo>
                  <a:cubicBezTo>
                    <a:pt x="34312" y="92346"/>
                    <a:pt x="32381" y="91798"/>
                    <a:pt x="30711" y="91798"/>
                  </a:cubicBezTo>
                  <a:cubicBezTo>
                    <a:pt x="27519" y="91798"/>
                    <a:pt x="25280" y="93800"/>
                    <a:pt x="25141" y="93928"/>
                  </a:cubicBezTo>
                  <a:cubicBezTo>
                    <a:pt x="24782" y="94253"/>
                    <a:pt x="24332" y="94413"/>
                    <a:pt x="23883" y="94413"/>
                  </a:cubicBezTo>
                  <a:cubicBezTo>
                    <a:pt x="23376" y="94413"/>
                    <a:pt x="22871" y="94209"/>
                    <a:pt x="22502" y="93806"/>
                  </a:cubicBezTo>
                  <a:cubicBezTo>
                    <a:pt x="21804" y="93047"/>
                    <a:pt x="21852" y="91867"/>
                    <a:pt x="22608" y="91166"/>
                  </a:cubicBezTo>
                  <a:cubicBezTo>
                    <a:pt x="24166" y="89739"/>
                    <a:pt x="27166" y="88063"/>
                    <a:pt x="30745" y="88063"/>
                  </a:cubicBezTo>
                  <a:cubicBezTo>
                    <a:pt x="33217" y="88063"/>
                    <a:pt x="35965" y="88862"/>
                    <a:pt x="38706" y="91095"/>
                  </a:cubicBezTo>
                  <a:cubicBezTo>
                    <a:pt x="44852" y="96104"/>
                    <a:pt x="42528" y="103360"/>
                    <a:pt x="39892" y="107434"/>
                  </a:cubicBezTo>
                  <a:cubicBezTo>
                    <a:pt x="40322" y="107776"/>
                    <a:pt x="40719" y="108158"/>
                    <a:pt x="41078" y="108573"/>
                  </a:cubicBezTo>
                  <a:cubicBezTo>
                    <a:pt x="43209" y="111034"/>
                    <a:pt x="44103" y="113652"/>
                    <a:pt x="43731" y="116355"/>
                  </a:cubicBezTo>
                  <a:cubicBezTo>
                    <a:pt x="43055" y="121284"/>
                    <a:pt x="38296" y="124483"/>
                    <a:pt x="38093" y="124619"/>
                  </a:cubicBezTo>
                  <a:cubicBezTo>
                    <a:pt x="37775" y="124829"/>
                    <a:pt x="37417" y="124929"/>
                    <a:pt x="37063" y="124929"/>
                  </a:cubicBezTo>
                  <a:cubicBezTo>
                    <a:pt x="36455" y="124929"/>
                    <a:pt x="35860" y="124634"/>
                    <a:pt x="35499" y="124091"/>
                  </a:cubicBezTo>
                  <a:cubicBezTo>
                    <a:pt x="34928" y="123228"/>
                    <a:pt x="35163" y="122067"/>
                    <a:pt x="36021" y="121495"/>
                  </a:cubicBezTo>
                  <a:cubicBezTo>
                    <a:pt x="36071" y="121462"/>
                    <a:pt x="39588" y="119063"/>
                    <a:pt x="40023" y="115830"/>
                  </a:cubicBezTo>
                  <a:cubicBezTo>
                    <a:pt x="40237" y="114225"/>
                    <a:pt x="39656" y="112652"/>
                    <a:pt x="38246" y="111023"/>
                  </a:cubicBezTo>
                  <a:cubicBezTo>
                    <a:pt x="37377" y="110019"/>
                    <a:pt x="36466" y="109540"/>
                    <a:pt x="35406" y="109540"/>
                  </a:cubicBezTo>
                  <a:cubicBezTo>
                    <a:pt x="35290" y="109540"/>
                    <a:pt x="35173" y="109546"/>
                    <a:pt x="35053" y="109557"/>
                  </a:cubicBezTo>
                  <a:cubicBezTo>
                    <a:pt x="30148" y="110021"/>
                    <a:pt x="23746" y="118938"/>
                    <a:pt x="21135" y="123216"/>
                  </a:cubicBezTo>
                  <a:cubicBezTo>
                    <a:pt x="21992" y="126300"/>
                    <a:pt x="24714" y="131317"/>
                    <a:pt x="33358" y="132075"/>
                  </a:cubicBezTo>
                  <a:cubicBezTo>
                    <a:pt x="34646" y="132188"/>
                    <a:pt x="35860" y="132239"/>
                    <a:pt x="37003" y="132239"/>
                  </a:cubicBezTo>
                  <a:cubicBezTo>
                    <a:pt x="42507" y="132239"/>
                    <a:pt x="46335" y="131060"/>
                    <a:pt x="48671" y="129994"/>
                  </a:cubicBezTo>
                  <a:lnTo>
                    <a:pt x="49748" y="128070"/>
                  </a:lnTo>
                  <a:cubicBezTo>
                    <a:pt x="49318" y="125987"/>
                    <a:pt x="48619" y="119823"/>
                    <a:pt x="53380" y="113276"/>
                  </a:cubicBezTo>
                  <a:cubicBezTo>
                    <a:pt x="57950" y="106995"/>
                    <a:pt x="65654" y="106050"/>
                    <a:pt x="68919" y="105945"/>
                  </a:cubicBezTo>
                  <a:cubicBezTo>
                    <a:pt x="69400" y="103748"/>
                    <a:pt x="70808" y="99637"/>
                    <a:pt x="74885" y="96067"/>
                  </a:cubicBezTo>
                  <a:cubicBezTo>
                    <a:pt x="75210" y="95784"/>
                    <a:pt x="75549" y="95520"/>
                    <a:pt x="75901" y="95275"/>
                  </a:cubicBezTo>
                  <a:cubicBezTo>
                    <a:pt x="74690" y="92561"/>
                    <a:pt x="73210" y="89069"/>
                    <a:pt x="71634" y="84950"/>
                  </a:cubicBezTo>
                  <a:cubicBezTo>
                    <a:pt x="69102" y="78342"/>
                    <a:pt x="65257" y="73751"/>
                    <a:pt x="61341" y="72671"/>
                  </a:cubicBezTo>
                  <a:cubicBezTo>
                    <a:pt x="60730" y="72502"/>
                    <a:pt x="60113" y="72418"/>
                    <a:pt x="59489" y="72418"/>
                  </a:cubicBezTo>
                  <a:cubicBezTo>
                    <a:pt x="57592" y="72418"/>
                    <a:pt x="55641" y="73199"/>
                    <a:pt x="53668" y="74752"/>
                  </a:cubicBezTo>
                  <a:cubicBezTo>
                    <a:pt x="50789" y="77016"/>
                    <a:pt x="49275" y="79393"/>
                    <a:pt x="49168" y="81815"/>
                  </a:cubicBezTo>
                  <a:cubicBezTo>
                    <a:pt x="49021" y="85150"/>
                    <a:pt x="51603" y="87680"/>
                    <a:pt x="51630" y="87707"/>
                  </a:cubicBezTo>
                  <a:cubicBezTo>
                    <a:pt x="52384" y="88416"/>
                    <a:pt x="52418" y="89600"/>
                    <a:pt x="51710" y="90353"/>
                  </a:cubicBezTo>
                  <a:cubicBezTo>
                    <a:pt x="51342" y="90745"/>
                    <a:pt x="50845" y="90942"/>
                    <a:pt x="50347" y="90942"/>
                  </a:cubicBezTo>
                  <a:cubicBezTo>
                    <a:pt x="49886" y="90942"/>
                    <a:pt x="49424" y="90773"/>
                    <a:pt x="49061" y="90432"/>
                  </a:cubicBezTo>
                  <a:cubicBezTo>
                    <a:pt x="48904" y="90286"/>
                    <a:pt x="45200" y="86736"/>
                    <a:pt x="45425" y="81649"/>
                  </a:cubicBezTo>
                  <a:cubicBezTo>
                    <a:pt x="45583" y="78089"/>
                    <a:pt x="47576" y="74777"/>
                    <a:pt x="51351" y="71808"/>
                  </a:cubicBezTo>
                  <a:cubicBezTo>
                    <a:pt x="54408" y="69403"/>
                    <a:pt x="57217" y="68674"/>
                    <a:pt x="59497" y="68674"/>
                  </a:cubicBezTo>
                  <a:cubicBezTo>
                    <a:pt x="60571" y="68674"/>
                    <a:pt x="61527" y="68836"/>
                    <a:pt x="62337" y="69060"/>
                  </a:cubicBezTo>
                  <a:cubicBezTo>
                    <a:pt x="67470" y="70476"/>
                    <a:pt x="72135" y="75781"/>
                    <a:pt x="75131" y="83612"/>
                  </a:cubicBezTo>
                  <a:cubicBezTo>
                    <a:pt x="76644" y="87561"/>
                    <a:pt x="78078" y="90948"/>
                    <a:pt x="79258" y="93597"/>
                  </a:cubicBezTo>
                  <a:cubicBezTo>
                    <a:pt x="81170" y="92956"/>
                    <a:pt x="83109" y="92751"/>
                    <a:pt x="84806" y="92751"/>
                  </a:cubicBezTo>
                  <a:cubicBezTo>
                    <a:pt x="86565" y="92751"/>
                    <a:pt x="88065" y="92971"/>
                    <a:pt x="89005" y="93155"/>
                  </a:cubicBezTo>
                  <a:lnTo>
                    <a:pt x="91463" y="90393"/>
                  </a:lnTo>
                  <a:cubicBezTo>
                    <a:pt x="90536" y="88865"/>
                    <a:pt x="89360" y="86060"/>
                    <a:pt x="90401" y="82660"/>
                  </a:cubicBezTo>
                  <a:cubicBezTo>
                    <a:pt x="91130" y="80275"/>
                    <a:pt x="92312" y="78766"/>
                    <a:pt x="93362" y="77837"/>
                  </a:cubicBezTo>
                  <a:cubicBezTo>
                    <a:pt x="91787" y="76125"/>
                    <a:pt x="89824" y="73091"/>
                    <a:pt x="90442" y="69003"/>
                  </a:cubicBezTo>
                  <a:cubicBezTo>
                    <a:pt x="90960" y="65592"/>
                    <a:pt x="92837" y="63245"/>
                    <a:pt x="94484" y="61797"/>
                  </a:cubicBezTo>
                  <a:cubicBezTo>
                    <a:pt x="94367" y="61646"/>
                    <a:pt x="94274" y="61477"/>
                    <a:pt x="94210" y="61298"/>
                  </a:cubicBezTo>
                  <a:cubicBezTo>
                    <a:pt x="94174" y="61200"/>
                    <a:pt x="90533" y="52540"/>
                    <a:pt x="83869" y="51431"/>
                  </a:cubicBezTo>
                  <a:cubicBezTo>
                    <a:pt x="83286" y="51334"/>
                    <a:pt x="82719" y="51290"/>
                    <a:pt x="82170" y="51290"/>
                  </a:cubicBezTo>
                  <a:cubicBezTo>
                    <a:pt x="76519" y="51290"/>
                    <a:pt x="72754" y="55968"/>
                    <a:pt x="72712" y="56029"/>
                  </a:cubicBezTo>
                  <a:cubicBezTo>
                    <a:pt x="72351" y="56572"/>
                    <a:pt x="71755" y="56867"/>
                    <a:pt x="71148" y="56867"/>
                  </a:cubicBezTo>
                  <a:cubicBezTo>
                    <a:pt x="70793" y="56867"/>
                    <a:pt x="70433" y="56766"/>
                    <a:pt x="70115" y="56554"/>
                  </a:cubicBezTo>
                  <a:cubicBezTo>
                    <a:pt x="69253" y="55981"/>
                    <a:pt x="69018" y="54819"/>
                    <a:pt x="69591" y="53958"/>
                  </a:cubicBezTo>
                  <a:cubicBezTo>
                    <a:pt x="69809" y="53627"/>
                    <a:pt x="74149" y="47014"/>
                    <a:pt x="81721" y="47014"/>
                  </a:cubicBezTo>
                  <a:cubicBezTo>
                    <a:pt x="82434" y="47014"/>
                    <a:pt x="83177" y="47073"/>
                    <a:pt x="83947" y="47201"/>
                  </a:cubicBezTo>
                  <a:cubicBezTo>
                    <a:pt x="88932" y="48030"/>
                    <a:pt x="92989" y="51490"/>
                    <a:pt x="95143" y="54898"/>
                  </a:cubicBezTo>
                  <a:cubicBezTo>
                    <a:pt x="94912" y="51450"/>
                    <a:pt x="95049" y="46972"/>
                    <a:pt x="96283" y="41959"/>
                  </a:cubicBezTo>
                  <a:cubicBezTo>
                    <a:pt x="98501" y="32948"/>
                    <a:pt x="104473" y="27073"/>
                    <a:pt x="106954" y="24952"/>
                  </a:cubicBezTo>
                  <a:cubicBezTo>
                    <a:pt x="105715" y="22172"/>
                    <a:pt x="103703" y="15705"/>
                    <a:pt x="106512" y="10994"/>
                  </a:cubicBezTo>
                  <a:cubicBezTo>
                    <a:pt x="109108" y="6644"/>
                    <a:pt x="111978" y="5428"/>
                    <a:pt x="113432" y="4617"/>
                  </a:cubicBezTo>
                  <a:cubicBezTo>
                    <a:pt x="110638" y="2983"/>
                    <a:pt x="104414" y="0"/>
                    <a:pt x="96197" y="0"/>
                  </a:cubicBezTo>
                  <a:close/>
                </a:path>
              </a:pathLst>
            </a:custGeom>
            <a:solidFill>
              <a:schemeClr val="accent2"/>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73"/>
            <p:cNvSpPr/>
            <p:nvPr/>
          </p:nvSpPr>
          <p:spPr>
            <a:xfrm>
              <a:off x="3392525" y="297375"/>
              <a:ext cx="2619125" cy="2139825"/>
            </a:xfrm>
            <a:custGeom>
              <a:rect b="b" l="l" r="r" t="t"/>
              <a:pathLst>
                <a:path extrusionOk="0" h="85593" w="104765">
                  <a:moveTo>
                    <a:pt x="33885" y="1"/>
                  </a:moveTo>
                  <a:cubicBezTo>
                    <a:pt x="30022" y="1"/>
                    <a:pt x="26881" y="1045"/>
                    <a:pt x="24788" y="1956"/>
                  </a:cubicBezTo>
                  <a:cubicBezTo>
                    <a:pt x="24788" y="1956"/>
                    <a:pt x="20396" y="3871"/>
                    <a:pt x="16704" y="9500"/>
                  </a:cubicBezTo>
                  <a:cubicBezTo>
                    <a:pt x="14496" y="12863"/>
                    <a:pt x="16290" y="20114"/>
                    <a:pt x="17448" y="22260"/>
                  </a:cubicBezTo>
                  <a:cubicBezTo>
                    <a:pt x="17843" y="22991"/>
                    <a:pt x="17634" y="23902"/>
                    <a:pt x="16962" y="24391"/>
                  </a:cubicBezTo>
                  <a:cubicBezTo>
                    <a:pt x="16883" y="24449"/>
                    <a:pt x="8944" y="30340"/>
                    <a:pt x="6473" y="40382"/>
                  </a:cubicBezTo>
                  <a:cubicBezTo>
                    <a:pt x="4878" y="46863"/>
                    <a:pt x="5284" y="52407"/>
                    <a:pt x="5800" y="55616"/>
                  </a:cubicBezTo>
                  <a:cubicBezTo>
                    <a:pt x="7417" y="56026"/>
                    <a:pt x="10200" y="56537"/>
                    <a:pt x="12960" y="56537"/>
                  </a:cubicBezTo>
                  <a:cubicBezTo>
                    <a:pt x="15063" y="56537"/>
                    <a:pt x="17152" y="56240"/>
                    <a:pt x="18701" y="55376"/>
                  </a:cubicBezTo>
                  <a:cubicBezTo>
                    <a:pt x="19934" y="54688"/>
                    <a:pt x="20717" y="53700"/>
                    <a:pt x="21093" y="52354"/>
                  </a:cubicBezTo>
                  <a:cubicBezTo>
                    <a:pt x="22919" y="45816"/>
                    <a:pt x="17214" y="41404"/>
                    <a:pt x="17157" y="41359"/>
                  </a:cubicBezTo>
                  <a:cubicBezTo>
                    <a:pt x="16331" y="40734"/>
                    <a:pt x="16169" y="39560"/>
                    <a:pt x="16794" y="38734"/>
                  </a:cubicBezTo>
                  <a:cubicBezTo>
                    <a:pt x="17162" y="38248"/>
                    <a:pt x="17722" y="37992"/>
                    <a:pt x="18289" y="37992"/>
                  </a:cubicBezTo>
                  <a:cubicBezTo>
                    <a:pt x="18683" y="37992"/>
                    <a:pt x="19081" y="38116"/>
                    <a:pt x="19419" y="38372"/>
                  </a:cubicBezTo>
                  <a:cubicBezTo>
                    <a:pt x="19737" y="38614"/>
                    <a:pt x="27206" y="44395"/>
                    <a:pt x="24702" y="53361"/>
                  </a:cubicBezTo>
                  <a:cubicBezTo>
                    <a:pt x="24052" y="55688"/>
                    <a:pt x="22645" y="57467"/>
                    <a:pt x="20520" y="58650"/>
                  </a:cubicBezTo>
                  <a:cubicBezTo>
                    <a:pt x="18298" y="59889"/>
                    <a:pt x="15543" y="60282"/>
                    <a:pt x="12930" y="60282"/>
                  </a:cubicBezTo>
                  <a:cubicBezTo>
                    <a:pt x="10437" y="60282"/>
                    <a:pt x="8075" y="59924"/>
                    <a:pt x="6432" y="59595"/>
                  </a:cubicBezTo>
                  <a:cubicBezTo>
                    <a:pt x="6294" y="60018"/>
                    <a:pt x="5992" y="60385"/>
                    <a:pt x="5563" y="60585"/>
                  </a:cubicBezTo>
                  <a:cubicBezTo>
                    <a:pt x="5399" y="60663"/>
                    <a:pt x="1371" y="62637"/>
                    <a:pt x="692" y="67132"/>
                  </a:cubicBezTo>
                  <a:cubicBezTo>
                    <a:pt x="31" y="71487"/>
                    <a:pt x="3821" y="74209"/>
                    <a:pt x="3983" y="74323"/>
                  </a:cubicBezTo>
                  <a:cubicBezTo>
                    <a:pt x="4500" y="74684"/>
                    <a:pt x="4768" y="75309"/>
                    <a:pt x="4672" y="75933"/>
                  </a:cubicBezTo>
                  <a:cubicBezTo>
                    <a:pt x="4577" y="76558"/>
                    <a:pt x="4137" y="77074"/>
                    <a:pt x="3536" y="77267"/>
                  </a:cubicBezTo>
                  <a:cubicBezTo>
                    <a:pt x="3484" y="77286"/>
                    <a:pt x="1530" y="78031"/>
                    <a:pt x="540" y="81262"/>
                  </a:cubicBezTo>
                  <a:cubicBezTo>
                    <a:pt x="1" y="83023"/>
                    <a:pt x="398" y="84551"/>
                    <a:pt x="882" y="85592"/>
                  </a:cubicBezTo>
                  <a:cubicBezTo>
                    <a:pt x="4578" y="82414"/>
                    <a:pt x="14657" y="74792"/>
                    <a:pt x="26864" y="74193"/>
                  </a:cubicBezTo>
                  <a:cubicBezTo>
                    <a:pt x="27385" y="74168"/>
                    <a:pt x="27911" y="74155"/>
                    <a:pt x="28439" y="74155"/>
                  </a:cubicBezTo>
                  <a:cubicBezTo>
                    <a:pt x="36928" y="74155"/>
                    <a:pt x="46013" y="77325"/>
                    <a:pt x="49726" y="78775"/>
                  </a:cubicBezTo>
                  <a:cubicBezTo>
                    <a:pt x="52083" y="73073"/>
                    <a:pt x="55146" y="63336"/>
                    <a:pt x="52750" y="58282"/>
                  </a:cubicBezTo>
                  <a:cubicBezTo>
                    <a:pt x="51969" y="56637"/>
                    <a:pt x="50644" y="55615"/>
                    <a:pt x="48698" y="55159"/>
                  </a:cubicBezTo>
                  <a:cubicBezTo>
                    <a:pt x="47466" y="54871"/>
                    <a:pt x="46299" y="54728"/>
                    <a:pt x="45198" y="54728"/>
                  </a:cubicBezTo>
                  <a:cubicBezTo>
                    <a:pt x="42726" y="54728"/>
                    <a:pt x="40591" y="55453"/>
                    <a:pt x="38823" y="56897"/>
                  </a:cubicBezTo>
                  <a:cubicBezTo>
                    <a:pt x="36866" y="58495"/>
                    <a:pt x="36063" y="60434"/>
                    <a:pt x="36056" y="60453"/>
                  </a:cubicBezTo>
                  <a:cubicBezTo>
                    <a:pt x="35760" y="61182"/>
                    <a:pt x="35056" y="61627"/>
                    <a:pt x="34314" y="61627"/>
                  </a:cubicBezTo>
                  <a:cubicBezTo>
                    <a:pt x="34084" y="61627"/>
                    <a:pt x="33850" y="61584"/>
                    <a:pt x="33623" y="61493"/>
                  </a:cubicBezTo>
                  <a:cubicBezTo>
                    <a:pt x="32666" y="61111"/>
                    <a:pt x="32196" y="60033"/>
                    <a:pt x="32572" y="59073"/>
                  </a:cubicBezTo>
                  <a:cubicBezTo>
                    <a:pt x="33789" y="55977"/>
                    <a:pt x="37848" y="50991"/>
                    <a:pt x="45242" y="50991"/>
                  </a:cubicBezTo>
                  <a:cubicBezTo>
                    <a:pt x="46570" y="50991"/>
                    <a:pt x="48005" y="51152"/>
                    <a:pt x="49550" y="51513"/>
                  </a:cubicBezTo>
                  <a:cubicBezTo>
                    <a:pt x="52637" y="52233"/>
                    <a:pt x="54856" y="53972"/>
                    <a:pt x="56135" y="56680"/>
                  </a:cubicBezTo>
                  <a:cubicBezTo>
                    <a:pt x="58750" y="62200"/>
                    <a:pt x="56630" y="70757"/>
                    <a:pt x="54530" y="76687"/>
                  </a:cubicBezTo>
                  <a:cubicBezTo>
                    <a:pt x="55567" y="76248"/>
                    <a:pt x="56738" y="75863"/>
                    <a:pt x="58030" y="75629"/>
                  </a:cubicBezTo>
                  <a:cubicBezTo>
                    <a:pt x="58846" y="75481"/>
                    <a:pt x="59666" y="75419"/>
                    <a:pt x="60469" y="75419"/>
                  </a:cubicBezTo>
                  <a:cubicBezTo>
                    <a:pt x="62713" y="75419"/>
                    <a:pt x="64822" y="75905"/>
                    <a:pt x="66314" y="76364"/>
                  </a:cubicBezTo>
                  <a:cubicBezTo>
                    <a:pt x="66605" y="74980"/>
                    <a:pt x="67298" y="73247"/>
                    <a:pt x="68897" y="71763"/>
                  </a:cubicBezTo>
                  <a:cubicBezTo>
                    <a:pt x="70545" y="70237"/>
                    <a:pt x="72020" y="69552"/>
                    <a:pt x="73109" y="69256"/>
                  </a:cubicBezTo>
                  <a:cubicBezTo>
                    <a:pt x="73231" y="66762"/>
                    <a:pt x="73995" y="61967"/>
                    <a:pt x="77920" y="59699"/>
                  </a:cubicBezTo>
                  <a:cubicBezTo>
                    <a:pt x="80722" y="58078"/>
                    <a:pt x="83521" y="57714"/>
                    <a:pt x="85468" y="57714"/>
                  </a:cubicBezTo>
                  <a:cubicBezTo>
                    <a:pt x="85687" y="57714"/>
                    <a:pt x="85895" y="57719"/>
                    <a:pt x="86091" y="57727"/>
                  </a:cubicBezTo>
                  <a:cubicBezTo>
                    <a:pt x="86290" y="54764"/>
                    <a:pt x="87292" y="49111"/>
                    <a:pt x="91843" y="45548"/>
                  </a:cubicBezTo>
                  <a:cubicBezTo>
                    <a:pt x="94532" y="43443"/>
                    <a:pt x="97372" y="42825"/>
                    <a:pt x="99780" y="42825"/>
                  </a:cubicBezTo>
                  <a:cubicBezTo>
                    <a:pt x="101915" y="42825"/>
                    <a:pt x="103712" y="43311"/>
                    <a:pt x="104765" y="43679"/>
                  </a:cubicBezTo>
                  <a:cubicBezTo>
                    <a:pt x="104365" y="41774"/>
                    <a:pt x="103395" y="38719"/>
                    <a:pt x="101057" y="35834"/>
                  </a:cubicBezTo>
                  <a:cubicBezTo>
                    <a:pt x="97293" y="31183"/>
                    <a:pt x="88882" y="30962"/>
                    <a:pt x="88882" y="30962"/>
                  </a:cubicBezTo>
                  <a:cubicBezTo>
                    <a:pt x="88882" y="30962"/>
                    <a:pt x="88877" y="30913"/>
                    <a:pt x="88870" y="30829"/>
                  </a:cubicBezTo>
                  <a:cubicBezTo>
                    <a:pt x="88720" y="30826"/>
                    <a:pt x="88571" y="30824"/>
                    <a:pt x="88423" y="30824"/>
                  </a:cubicBezTo>
                  <a:cubicBezTo>
                    <a:pt x="84811" y="30824"/>
                    <a:pt x="81618" y="31748"/>
                    <a:pt x="79902" y="33402"/>
                  </a:cubicBezTo>
                  <a:cubicBezTo>
                    <a:pt x="78873" y="34397"/>
                    <a:pt x="78466" y="35578"/>
                    <a:pt x="78661" y="37012"/>
                  </a:cubicBezTo>
                  <a:cubicBezTo>
                    <a:pt x="79210" y="41063"/>
                    <a:pt x="80432" y="41821"/>
                    <a:pt x="80610" y="41912"/>
                  </a:cubicBezTo>
                  <a:cubicBezTo>
                    <a:pt x="81597" y="42023"/>
                    <a:pt x="82325" y="42884"/>
                    <a:pt x="82272" y="43875"/>
                  </a:cubicBezTo>
                  <a:cubicBezTo>
                    <a:pt x="82218" y="44865"/>
                    <a:pt x="81401" y="45642"/>
                    <a:pt x="80409" y="45646"/>
                  </a:cubicBezTo>
                  <a:lnTo>
                    <a:pt x="80405" y="45646"/>
                  </a:lnTo>
                  <a:cubicBezTo>
                    <a:pt x="80380" y="45646"/>
                    <a:pt x="80350" y="45646"/>
                    <a:pt x="80317" y="45646"/>
                  </a:cubicBezTo>
                  <a:cubicBezTo>
                    <a:pt x="79381" y="45646"/>
                    <a:pt x="75422" y="45518"/>
                    <a:pt x="74413" y="38051"/>
                  </a:cubicBezTo>
                  <a:cubicBezTo>
                    <a:pt x="74058" y="35426"/>
                    <a:pt x="75405" y="32537"/>
                    <a:pt x="77299" y="30708"/>
                  </a:cubicBezTo>
                  <a:cubicBezTo>
                    <a:pt x="79619" y="28468"/>
                    <a:pt x="83521" y="27189"/>
                    <a:pt x="87911" y="27085"/>
                  </a:cubicBezTo>
                  <a:cubicBezTo>
                    <a:pt x="86570" y="23580"/>
                    <a:pt x="83382" y="18247"/>
                    <a:pt x="75818" y="13471"/>
                  </a:cubicBezTo>
                  <a:cubicBezTo>
                    <a:pt x="70140" y="9885"/>
                    <a:pt x="64821" y="8899"/>
                    <a:pt x="60688" y="8899"/>
                  </a:cubicBezTo>
                  <a:cubicBezTo>
                    <a:pt x="58274" y="8899"/>
                    <a:pt x="56264" y="9236"/>
                    <a:pt x="54823" y="9587"/>
                  </a:cubicBezTo>
                  <a:cubicBezTo>
                    <a:pt x="54907" y="11535"/>
                    <a:pt x="54799" y="13621"/>
                    <a:pt x="54356" y="15720"/>
                  </a:cubicBezTo>
                  <a:cubicBezTo>
                    <a:pt x="52796" y="23120"/>
                    <a:pt x="46875" y="27668"/>
                    <a:pt x="41072" y="28957"/>
                  </a:cubicBezTo>
                  <a:cubicBezTo>
                    <a:pt x="40696" y="31049"/>
                    <a:pt x="40187" y="35593"/>
                    <a:pt x="42072" y="38616"/>
                  </a:cubicBezTo>
                  <a:cubicBezTo>
                    <a:pt x="42999" y="40100"/>
                    <a:pt x="44396" y="41012"/>
                    <a:pt x="46342" y="41401"/>
                  </a:cubicBezTo>
                  <a:cubicBezTo>
                    <a:pt x="47326" y="41598"/>
                    <a:pt x="48269" y="41696"/>
                    <a:pt x="49170" y="41696"/>
                  </a:cubicBezTo>
                  <a:cubicBezTo>
                    <a:pt x="51614" y="41696"/>
                    <a:pt x="53750" y="40975"/>
                    <a:pt x="55544" y="39540"/>
                  </a:cubicBezTo>
                  <a:cubicBezTo>
                    <a:pt x="57340" y="38104"/>
                    <a:pt x="58116" y="36477"/>
                    <a:pt x="58123" y="36459"/>
                  </a:cubicBezTo>
                  <a:cubicBezTo>
                    <a:pt x="58440" y="35773"/>
                    <a:pt x="59118" y="35368"/>
                    <a:pt x="59827" y="35368"/>
                  </a:cubicBezTo>
                  <a:cubicBezTo>
                    <a:pt x="60088" y="35368"/>
                    <a:pt x="60354" y="35423"/>
                    <a:pt x="60607" y="35539"/>
                  </a:cubicBezTo>
                  <a:cubicBezTo>
                    <a:pt x="61548" y="35970"/>
                    <a:pt x="61961" y="37081"/>
                    <a:pt x="61530" y="38022"/>
                  </a:cubicBezTo>
                  <a:cubicBezTo>
                    <a:pt x="60243" y="40829"/>
                    <a:pt x="56144" y="45435"/>
                    <a:pt x="49109" y="45435"/>
                  </a:cubicBezTo>
                  <a:cubicBezTo>
                    <a:pt x="48013" y="45435"/>
                    <a:pt x="46846" y="45322"/>
                    <a:pt x="45607" y="45075"/>
                  </a:cubicBezTo>
                  <a:cubicBezTo>
                    <a:pt x="42629" y="44479"/>
                    <a:pt x="40369" y="42969"/>
                    <a:pt x="38886" y="40588"/>
                  </a:cubicBezTo>
                  <a:cubicBezTo>
                    <a:pt x="36631" y="36964"/>
                    <a:pt x="36822" y="32181"/>
                    <a:pt x="37220" y="29322"/>
                  </a:cubicBezTo>
                  <a:cubicBezTo>
                    <a:pt x="31491" y="29127"/>
                    <a:pt x="28966" y="25667"/>
                    <a:pt x="28858" y="25515"/>
                  </a:cubicBezTo>
                  <a:cubicBezTo>
                    <a:pt x="28262" y="24670"/>
                    <a:pt x="28464" y="23500"/>
                    <a:pt x="29310" y="22903"/>
                  </a:cubicBezTo>
                  <a:cubicBezTo>
                    <a:pt x="29638" y="22671"/>
                    <a:pt x="30015" y="22560"/>
                    <a:pt x="30388" y="22560"/>
                  </a:cubicBezTo>
                  <a:cubicBezTo>
                    <a:pt x="30976" y="22560"/>
                    <a:pt x="31556" y="22836"/>
                    <a:pt x="31921" y="23353"/>
                  </a:cubicBezTo>
                  <a:cubicBezTo>
                    <a:pt x="31974" y="23422"/>
                    <a:pt x="33653" y="25591"/>
                    <a:pt x="37707" y="25593"/>
                  </a:cubicBezTo>
                  <a:lnTo>
                    <a:pt x="37714" y="25593"/>
                  </a:lnTo>
                  <a:cubicBezTo>
                    <a:pt x="42919" y="25593"/>
                    <a:pt x="49234" y="21865"/>
                    <a:pt x="50690" y="14948"/>
                  </a:cubicBezTo>
                  <a:cubicBezTo>
                    <a:pt x="51163" y="12707"/>
                    <a:pt x="51181" y="10451"/>
                    <a:pt x="50986" y="8422"/>
                  </a:cubicBezTo>
                  <a:cubicBezTo>
                    <a:pt x="49093" y="6033"/>
                    <a:pt x="45189" y="2122"/>
                    <a:pt x="39067" y="630"/>
                  </a:cubicBezTo>
                  <a:cubicBezTo>
                    <a:pt x="37230" y="182"/>
                    <a:pt x="35495" y="1"/>
                    <a:pt x="33885" y="1"/>
                  </a:cubicBezTo>
                  <a:close/>
                </a:path>
              </a:pathLst>
            </a:custGeom>
            <a:solidFill>
              <a:schemeClr val="lt2"/>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73"/>
            <p:cNvSpPr/>
            <p:nvPr/>
          </p:nvSpPr>
          <p:spPr>
            <a:xfrm>
              <a:off x="2325250" y="2234250"/>
              <a:ext cx="3099600" cy="1942700"/>
            </a:xfrm>
            <a:custGeom>
              <a:rect b="b" l="l" r="r" t="t"/>
              <a:pathLst>
                <a:path extrusionOk="0" h="77708" w="123984">
                  <a:moveTo>
                    <a:pt x="71120" y="1"/>
                  </a:moveTo>
                  <a:cubicBezTo>
                    <a:pt x="70649" y="1"/>
                    <a:pt x="70181" y="12"/>
                    <a:pt x="69717" y="34"/>
                  </a:cubicBezTo>
                  <a:cubicBezTo>
                    <a:pt x="56258" y="693"/>
                    <a:pt x="45139" y="11136"/>
                    <a:pt x="44434" y="11812"/>
                  </a:cubicBezTo>
                  <a:lnTo>
                    <a:pt x="41822" y="14750"/>
                  </a:lnTo>
                  <a:cubicBezTo>
                    <a:pt x="41845" y="14869"/>
                    <a:pt x="41856" y="14989"/>
                    <a:pt x="41858" y="15110"/>
                  </a:cubicBezTo>
                  <a:cubicBezTo>
                    <a:pt x="41862" y="15634"/>
                    <a:pt x="42017" y="28010"/>
                    <a:pt x="51506" y="28858"/>
                  </a:cubicBezTo>
                  <a:cubicBezTo>
                    <a:pt x="51770" y="28882"/>
                    <a:pt x="52025" y="28893"/>
                    <a:pt x="52272" y="28893"/>
                  </a:cubicBezTo>
                  <a:cubicBezTo>
                    <a:pt x="57181" y="28893"/>
                    <a:pt x="58765" y="24451"/>
                    <a:pt x="58937" y="23921"/>
                  </a:cubicBezTo>
                  <a:cubicBezTo>
                    <a:pt x="59231" y="23014"/>
                    <a:pt x="60075" y="22433"/>
                    <a:pt x="60981" y="22433"/>
                  </a:cubicBezTo>
                  <a:cubicBezTo>
                    <a:pt x="61193" y="22433"/>
                    <a:pt x="61409" y="22465"/>
                    <a:pt x="61623" y="22532"/>
                  </a:cubicBezTo>
                  <a:cubicBezTo>
                    <a:pt x="62746" y="22889"/>
                    <a:pt x="63372" y="24077"/>
                    <a:pt x="63022" y="25199"/>
                  </a:cubicBezTo>
                  <a:cubicBezTo>
                    <a:pt x="62137" y="28058"/>
                    <a:pt x="58788" y="33176"/>
                    <a:pt x="52282" y="33176"/>
                  </a:cubicBezTo>
                  <a:cubicBezTo>
                    <a:pt x="51908" y="33176"/>
                    <a:pt x="51522" y="33157"/>
                    <a:pt x="51125" y="33121"/>
                  </a:cubicBezTo>
                  <a:cubicBezTo>
                    <a:pt x="41210" y="32235"/>
                    <a:pt x="38048" y="22548"/>
                    <a:pt x="37630" y="16502"/>
                  </a:cubicBezTo>
                  <a:cubicBezTo>
                    <a:pt x="36842" y="16369"/>
                    <a:pt x="35713" y="16230"/>
                    <a:pt x="34431" y="16230"/>
                  </a:cubicBezTo>
                  <a:cubicBezTo>
                    <a:pt x="31994" y="16230"/>
                    <a:pt x="29001" y="16730"/>
                    <a:pt x="26726" y="18719"/>
                  </a:cubicBezTo>
                  <a:cubicBezTo>
                    <a:pt x="22044" y="22818"/>
                    <a:pt x="21658" y="27667"/>
                    <a:pt x="21644" y="27871"/>
                  </a:cubicBezTo>
                  <a:cubicBezTo>
                    <a:pt x="21584" y="28745"/>
                    <a:pt x="20861" y="29427"/>
                    <a:pt x="19997" y="29427"/>
                  </a:cubicBezTo>
                  <a:cubicBezTo>
                    <a:pt x="19958" y="29427"/>
                    <a:pt x="19919" y="29426"/>
                    <a:pt x="19880" y="29423"/>
                  </a:cubicBezTo>
                  <a:cubicBezTo>
                    <a:pt x="19868" y="29422"/>
                    <a:pt x="19684" y="29412"/>
                    <a:pt x="19362" y="29412"/>
                  </a:cubicBezTo>
                  <a:cubicBezTo>
                    <a:pt x="17325" y="29412"/>
                    <a:pt x="9780" y="29806"/>
                    <a:pt x="5722" y="35384"/>
                  </a:cubicBezTo>
                  <a:cubicBezTo>
                    <a:pt x="954" y="41941"/>
                    <a:pt x="2735" y="47912"/>
                    <a:pt x="2753" y="47975"/>
                  </a:cubicBezTo>
                  <a:cubicBezTo>
                    <a:pt x="2890" y="48409"/>
                    <a:pt x="2840" y="48880"/>
                    <a:pt x="2618" y="49276"/>
                  </a:cubicBezTo>
                  <a:lnTo>
                    <a:pt x="0" y="53966"/>
                  </a:lnTo>
                  <a:cubicBezTo>
                    <a:pt x="115" y="56355"/>
                    <a:pt x="990" y="59344"/>
                    <a:pt x="3670" y="62577"/>
                  </a:cubicBezTo>
                  <a:cubicBezTo>
                    <a:pt x="7661" y="67394"/>
                    <a:pt x="12569" y="68725"/>
                    <a:pt x="15710" y="69044"/>
                  </a:cubicBezTo>
                  <a:cubicBezTo>
                    <a:pt x="15820" y="66709"/>
                    <a:pt x="16091" y="63052"/>
                    <a:pt x="16757" y="59015"/>
                  </a:cubicBezTo>
                  <a:cubicBezTo>
                    <a:pt x="18292" y="49714"/>
                    <a:pt x="21106" y="43207"/>
                    <a:pt x="25119" y="39678"/>
                  </a:cubicBezTo>
                  <a:cubicBezTo>
                    <a:pt x="27432" y="37642"/>
                    <a:pt x="30098" y="36616"/>
                    <a:pt x="33065" y="36616"/>
                  </a:cubicBezTo>
                  <a:cubicBezTo>
                    <a:pt x="33638" y="36616"/>
                    <a:pt x="34223" y="36654"/>
                    <a:pt x="34819" y="36731"/>
                  </a:cubicBezTo>
                  <a:cubicBezTo>
                    <a:pt x="38805" y="37243"/>
                    <a:pt x="41899" y="38991"/>
                    <a:pt x="44012" y="41929"/>
                  </a:cubicBezTo>
                  <a:cubicBezTo>
                    <a:pt x="48516" y="48190"/>
                    <a:pt x="46715" y="57593"/>
                    <a:pt x="46636" y="57989"/>
                  </a:cubicBezTo>
                  <a:cubicBezTo>
                    <a:pt x="46434" y="59010"/>
                    <a:pt x="45539" y="59714"/>
                    <a:pt x="44536" y="59714"/>
                  </a:cubicBezTo>
                  <a:cubicBezTo>
                    <a:pt x="44398" y="59714"/>
                    <a:pt x="44259" y="59701"/>
                    <a:pt x="44119" y="59673"/>
                  </a:cubicBezTo>
                  <a:cubicBezTo>
                    <a:pt x="42959" y="59443"/>
                    <a:pt x="42208" y="58317"/>
                    <a:pt x="42434" y="57159"/>
                  </a:cubicBezTo>
                  <a:cubicBezTo>
                    <a:pt x="42463" y="57022"/>
                    <a:pt x="43935" y="49137"/>
                    <a:pt x="40528" y="44419"/>
                  </a:cubicBezTo>
                  <a:cubicBezTo>
                    <a:pt x="39115" y="42463"/>
                    <a:pt x="37070" y="41337"/>
                    <a:pt x="34273" y="40977"/>
                  </a:cubicBezTo>
                  <a:cubicBezTo>
                    <a:pt x="33867" y="40924"/>
                    <a:pt x="33470" y="40898"/>
                    <a:pt x="33084" y="40898"/>
                  </a:cubicBezTo>
                  <a:cubicBezTo>
                    <a:pt x="31154" y="40898"/>
                    <a:pt x="29466" y="41557"/>
                    <a:pt x="27951" y="42888"/>
                  </a:cubicBezTo>
                  <a:cubicBezTo>
                    <a:pt x="24751" y="45702"/>
                    <a:pt x="22345" y="51501"/>
                    <a:pt x="20990" y="59654"/>
                  </a:cubicBezTo>
                  <a:cubicBezTo>
                    <a:pt x="19931" y="66045"/>
                    <a:pt x="19914" y="71612"/>
                    <a:pt x="19914" y="71669"/>
                  </a:cubicBezTo>
                  <a:cubicBezTo>
                    <a:pt x="19914" y="71682"/>
                    <a:pt x="19911" y="71698"/>
                    <a:pt x="19911" y="71714"/>
                  </a:cubicBezTo>
                  <a:cubicBezTo>
                    <a:pt x="21573" y="74255"/>
                    <a:pt x="25910" y="77708"/>
                    <a:pt x="37245" y="77708"/>
                  </a:cubicBezTo>
                  <a:cubicBezTo>
                    <a:pt x="37681" y="77708"/>
                    <a:pt x="38127" y="77703"/>
                    <a:pt x="38584" y="77692"/>
                  </a:cubicBezTo>
                  <a:cubicBezTo>
                    <a:pt x="53431" y="77351"/>
                    <a:pt x="68797" y="65834"/>
                    <a:pt x="75063" y="60570"/>
                  </a:cubicBezTo>
                  <a:lnTo>
                    <a:pt x="75120" y="60438"/>
                  </a:lnTo>
                  <a:cubicBezTo>
                    <a:pt x="72692" y="54310"/>
                    <a:pt x="65701" y="34377"/>
                    <a:pt x="75606" y="30002"/>
                  </a:cubicBezTo>
                  <a:cubicBezTo>
                    <a:pt x="77642" y="29102"/>
                    <a:pt x="79512" y="28652"/>
                    <a:pt x="81204" y="28652"/>
                  </a:cubicBezTo>
                  <a:cubicBezTo>
                    <a:pt x="82831" y="28652"/>
                    <a:pt x="84294" y="29069"/>
                    <a:pt x="85580" y="29903"/>
                  </a:cubicBezTo>
                  <a:cubicBezTo>
                    <a:pt x="90049" y="32802"/>
                    <a:pt x="90206" y="39444"/>
                    <a:pt x="90208" y="40194"/>
                  </a:cubicBezTo>
                  <a:cubicBezTo>
                    <a:pt x="90212" y="41375"/>
                    <a:pt x="89258" y="42337"/>
                    <a:pt x="88077" y="42343"/>
                  </a:cubicBezTo>
                  <a:lnTo>
                    <a:pt x="88067" y="42343"/>
                  </a:lnTo>
                  <a:cubicBezTo>
                    <a:pt x="86891" y="42342"/>
                    <a:pt x="85935" y="41392"/>
                    <a:pt x="85927" y="40216"/>
                  </a:cubicBezTo>
                  <a:cubicBezTo>
                    <a:pt x="85913" y="38819"/>
                    <a:pt x="85405" y="34887"/>
                    <a:pt x="83242" y="33492"/>
                  </a:cubicBezTo>
                  <a:cubicBezTo>
                    <a:pt x="82671" y="33124"/>
                    <a:pt x="81980" y="32940"/>
                    <a:pt x="81172" y="32940"/>
                  </a:cubicBezTo>
                  <a:cubicBezTo>
                    <a:pt x="80096" y="32940"/>
                    <a:pt x="78813" y="33267"/>
                    <a:pt x="77337" y="33920"/>
                  </a:cubicBezTo>
                  <a:cubicBezTo>
                    <a:pt x="72535" y="36040"/>
                    <a:pt x="75240" y="48072"/>
                    <a:pt x="78136" y="56281"/>
                  </a:cubicBezTo>
                  <a:cubicBezTo>
                    <a:pt x="79889" y="55984"/>
                    <a:pt x="87375" y="54533"/>
                    <a:pt x="92281" y="50898"/>
                  </a:cubicBezTo>
                  <a:cubicBezTo>
                    <a:pt x="97208" y="47247"/>
                    <a:pt x="96943" y="44306"/>
                    <a:pt x="96939" y="44278"/>
                  </a:cubicBezTo>
                  <a:cubicBezTo>
                    <a:pt x="96805" y="43512"/>
                    <a:pt x="97224" y="42778"/>
                    <a:pt x="97944" y="42482"/>
                  </a:cubicBezTo>
                  <a:cubicBezTo>
                    <a:pt x="98142" y="42399"/>
                    <a:pt x="98350" y="42360"/>
                    <a:pt x="98557" y="42360"/>
                  </a:cubicBezTo>
                  <a:cubicBezTo>
                    <a:pt x="99093" y="42360"/>
                    <a:pt x="99619" y="42626"/>
                    <a:pt x="99942" y="43083"/>
                  </a:cubicBezTo>
                  <a:cubicBezTo>
                    <a:pt x="99953" y="43091"/>
                    <a:pt x="101419" y="44725"/>
                    <a:pt x="106243" y="44904"/>
                  </a:cubicBezTo>
                  <a:cubicBezTo>
                    <a:pt x="106321" y="44907"/>
                    <a:pt x="106398" y="44908"/>
                    <a:pt x="106475" y="44908"/>
                  </a:cubicBezTo>
                  <a:cubicBezTo>
                    <a:pt x="111046" y="44908"/>
                    <a:pt x="113421" y="39668"/>
                    <a:pt x="113445" y="39613"/>
                  </a:cubicBezTo>
                  <a:cubicBezTo>
                    <a:pt x="113454" y="39597"/>
                    <a:pt x="113463" y="39583"/>
                    <a:pt x="113471" y="39569"/>
                  </a:cubicBezTo>
                  <a:cubicBezTo>
                    <a:pt x="113504" y="39495"/>
                    <a:pt x="113544" y="39425"/>
                    <a:pt x="113589" y="39358"/>
                  </a:cubicBezTo>
                  <a:cubicBezTo>
                    <a:pt x="113603" y="39336"/>
                    <a:pt x="113617" y="39316"/>
                    <a:pt x="113633" y="39295"/>
                  </a:cubicBezTo>
                  <a:cubicBezTo>
                    <a:pt x="113688" y="39218"/>
                    <a:pt x="113749" y="39147"/>
                    <a:pt x="113818" y="39081"/>
                  </a:cubicBezTo>
                  <a:cubicBezTo>
                    <a:pt x="113821" y="39080"/>
                    <a:pt x="113824" y="39075"/>
                    <a:pt x="113826" y="39072"/>
                  </a:cubicBezTo>
                  <a:cubicBezTo>
                    <a:pt x="113902" y="39002"/>
                    <a:pt x="113984" y="38938"/>
                    <a:pt x="114072" y="38883"/>
                  </a:cubicBezTo>
                  <a:cubicBezTo>
                    <a:pt x="114075" y="38876"/>
                    <a:pt x="114085" y="38872"/>
                    <a:pt x="114092" y="38869"/>
                  </a:cubicBezTo>
                  <a:cubicBezTo>
                    <a:pt x="114172" y="38820"/>
                    <a:pt x="114255" y="38778"/>
                    <a:pt x="114341" y="38742"/>
                  </a:cubicBezTo>
                  <a:cubicBezTo>
                    <a:pt x="114354" y="38736"/>
                    <a:pt x="114367" y="38732"/>
                    <a:pt x="114379" y="38726"/>
                  </a:cubicBezTo>
                  <a:cubicBezTo>
                    <a:pt x="114469" y="38693"/>
                    <a:pt x="114562" y="38666"/>
                    <a:pt x="114656" y="38648"/>
                  </a:cubicBezTo>
                  <a:cubicBezTo>
                    <a:pt x="114661" y="38647"/>
                    <a:pt x="114665" y="38647"/>
                    <a:pt x="114670" y="38645"/>
                  </a:cubicBezTo>
                  <a:cubicBezTo>
                    <a:pt x="114768" y="38626"/>
                    <a:pt x="114868" y="38616"/>
                    <a:pt x="114969" y="38616"/>
                  </a:cubicBezTo>
                  <a:cubicBezTo>
                    <a:pt x="114941" y="38616"/>
                    <a:pt x="118037" y="38319"/>
                    <a:pt x="120992" y="32041"/>
                  </a:cubicBezTo>
                  <a:cubicBezTo>
                    <a:pt x="123983" y="25684"/>
                    <a:pt x="119083" y="20521"/>
                    <a:pt x="118872" y="20305"/>
                  </a:cubicBezTo>
                  <a:cubicBezTo>
                    <a:pt x="118198" y="19612"/>
                    <a:pt x="118255" y="18493"/>
                    <a:pt x="118994" y="17871"/>
                  </a:cubicBezTo>
                  <a:cubicBezTo>
                    <a:pt x="119110" y="17772"/>
                    <a:pt x="122026" y="15196"/>
                    <a:pt x="120505" y="11261"/>
                  </a:cubicBezTo>
                  <a:cubicBezTo>
                    <a:pt x="119780" y="9394"/>
                    <a:pt x="117796" y="8935"/>
                    <a:pt x="116019" y="8935"/>
                  </a:cubicBezTo>
                  <a:cubicBezTo>
                    <a:pt x="115301" y="8935"/>
                    <a:pt x="114618" y="9010"/>
                    <a:pt x="114064" y="9097"/>
                  </a:cubicBezTo>
                  <a:cubicBezTo>
                    <a:pt x="113409" y="11226"/>
                    <a:pt x="110485" y="19709"/>
                    <a:pt x="104919" y="22213"/>
                  </a:cubicBezTo>
                  <a:cubicBezTo>
                    <a:pt x="103880" y="22682"/>
                    <a:pt x="102798" y="22913"/>
                    <a:pt x="101707" y="22913"/>
                  </a:cubicBezTo>
                  <a:cubicBezTo>
                    <a:pt x="101638" y="22913"/>
                    <a:pt x="101568" y="22902"/>
                    <a:pt x="101500" y="22900"/>
                  </a:cubicBezTo>
                  <a:cubicBezTo>
                    <a:pt x="100660" y="24652"/>
                    <a:pt x="99533" y="27654"/>
                    <a:pt x="100069" y="29603"/>
                  </a:cubicBezTo>
                  <a:cubicBezTo>
                    <a:pt x="100253" y="30279"/>
                    <a:pt x="100613" y="30735"/>
                    <a:pt x="101237" y="31079"/>
                  </a:cubicBezTo>
                  <a:cubicBezTo>
                    <a:pt x="102196" y="31610"/>
                    <a:pt x="103104" y="31876"/>
                    <a:pt x="103976" y="31876"/>
                  </a:cubicBezTo>
                  <a:cubicBezTo>
                    <a:pt x="104705" y="31876"/>
                    <a:pt x="105409" y="31690"/>
                    <a:pt x="106096" y="31319"/>
                  </a:cubicBezTo>
                  <a:cubicBezTo>
                    <a:pt x="107219" y="30712"/>
                    <a:pt x="107900" y="29808"/>
                    <a:pt x="107905" y="29799"/>
                  </a:cubicBezTo>
                  <a:cubicBezTo>
                    <a:pt x="108321" y="29208"/>
                    <a:pt x="108983" y="28892"/>
                    <a:pt x="109656" y="28892"/>
                  </a:cubicBezTo>
                  <a:cubicBezTo>
                    <a:pt x="110082" y="28892"/>
                    <a:pt x="110513" y="29019"/>
                    <a:pt x="110889" y="29284"/>
                  </a:cubicBezTo>
                  <a:cubicBezTo>
                    <a:pt x="111855" y="29967"/>
                    <a:pt x="112085" y="31301"/>
                    <a:pt x="111403" y="32266"/>
                  </a:cubicBezTo>
                  <a:cubicBezTo>
                    <a:pt x="110243" y="33914"/>
                    <a:pt x="107562" y="36164"/>
                    <a:pt x="103984" y="36164"/>
                  </a:cubicBezTo>
                  <a:cubicBezTo>
                    <a:pt x="102514" y="36164"/>
                    <a:pt x="100891" y="35783"/>
                    <a:pt x="99162" y="34826"/>
                  </a:cubicBezTo>
                  <a:cubicBezTo>
                    <a:pt x="97538" y="33926"/>
                    <a:pt x="96421" y="32508"/>
                    <a:pt x="95936" y="30725"/>
                  </a:cubicBezTo>
                  <a:cubicBezTo>
                    <a:pt x="95079" y="27584"/>
                    <a:pt x="96332" y="23912"/>
                    <a:pt x="97339" y="21678"/>
                  </a:cubicBezTo>
                  <a:cubicBezTo>
                    <a:pt x="95131" y="20470"/>
                    <a:pt x="93672" y="18889"/>
                    <a:pt x="93015" y="16962"/>
                  </a:cubicBezTo>
                  <a:cubicBezTo>
                    <a:pt x="92077" y="14218"/>
                    <a:pt x="93171" y="11907"/>
                    <a:pt x="93301" y="11651"/>
                  </a:cubicBezTo>
                  <a:cubicBezTo>
                    <a:pt x="93674" y="10896"/>
                    <a:pt x="94433" y="10458"/>
                    <a:pt x="95222" y="10458"/>
                  </a:cubicBezTo>
                  <a:cubicBezTo>
                    <a:pt x="95541" y="10458"/>
                    <a:pt x="95864" y="10530"/>
                    <a:pt x="96169" y="10680"/>
                  </a:cubicBezTo>
                  <a:cubicBezTo>
                    <a:pt x="97228" y="11203"/>
                    <a:pt x="97664" y="12487"/>
                    <a:pt x="97140" y="13547"/>
                  </a:cubicBezTo>
                  <a:cubicBezTo>
                    <a:pt x="96846" y="14193"/>
                    <a:pt x="96192" y="16411"/>
                    <a:pt x="99874" y="18176"/>
                  </a:cubicBezTo>
                  <a:cubicBezTo>
                    <a:pt x="100514" y="18483"/>
                    <a:pt x="101114" y="18636"/>
                    <a:pt x="101698" y="18636"/>
                  </a:cubicBezTo>
                  <a:cubicBezTo>
                    <a:pt x="102193" y="18636"/>
                    <a:pt x="102676" y="18526"/>
                    <a:pt x="103163" y="18306"/>
                  </a:cubicBezTo>
                  <a:cubicBezTo>
                    <a:pt x="106737" y="16701"/>
                    <a:pt x="109409" y="9812"/>
                    <a:pt x="110064" y="7529"/>
                  </a:cubicBezTo>
                  <a:cubicBezTo>
                    <a:pt x="110128" y="7307"/>
                    <a:pt x="110231" y="7112"/>
                    <a:pt x="110352" y="6931"/>
                  </a:cubicBezTo>
                  <a:lnTo>
                    <a:pt x="109102" y="2432"/>
                  </a:lnTo>
                  <a:cubicBezTo>
                    <a:pt x="107980" y="2013"/>
                    <a:pt x="105629" y="1261"/>
                    <a:pt x="103169" y="1261"/>
                  </a:cubicBezTo>
                  <a:cubicBezTo>
                    <a:pt x="102553" y="1261"/>
                    <a:pt x="101929" y="1309"/>
                    <a:pt x="101317" y="1420"/>
                  </a:cubicBezTo>
                  <a:cubicBezTo>
                    <a:pt x="97336" y="2143"/>
                    <a:pt x="94643" y="4692"/>
                    <a:pt x="94616" y="4718"/>
                  </a:cubicBezTo>
                  <a:cubicBezTo>
                    <a:pt x="94300" y="5020"/>
                    <a:pt x="93883" y="5182"/>
                    <a:pt x="93461" y="5182"/>
                  </a:cubicBezTo>
                  <a:cubicBezTo>
                    <a:pt x="93236" y="5182"/>
                    <a:pt x="93009" y="5136"/>
                    <a:pt x="92796" y="5042"/>
                  </a:cubicBezTo>
                  <a:cubicBezTo>
                    <a:pt x="92674" y="4990"/>
                    <a:pt x="81193" y="1"/>
                    <a:pt x="71120" y="1"/>
                  </a:cubicBezTo>
                  <a:close/>
                </a:path>
              </a:pathLst>
            </a:custGeom>
            <a:solidFill>
              <a:schemeClr val="accent1"/>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73"/>
            <p:cNvSpPr/>
            <p:nvPr/>
          </p:nvSpPr>
          <p:spPr>
            <a:xfrm>
              <a:off x="5127850" y="1450925"/>
              <a:ext cx="1409875" cy="1788350"/>
            </a:xfrm>
            <a:custGeom>
              <a:rect b="b" l="l" r="r" t="t"/>
              <a:pathLst>
                <a:path extrusionOk="0" h="71534" w="56395">
                  <a:moveTo>
                    <a:pt x="30407" y="1"/>
                  </a:moveTo>
                  <a:cubicBezTo>
                    <a:pt x="28597" y="1"/>
                    <a:pt x="26472" y="459"/>
                    <a:pt x="24477" y="2021"/>
                  </a:cubicBezTo>
                  <a:cubicBezTo>
                    <a:pt x="19573" y="5859"/>
                    <a:pt x="19960" y="13262"/>
                    <a:pt x="19964" y="13335"/>
                  </a:cubicBezTo>
                  <a:cubicBezTo>
                    <a:pt x="20022" y="14312"/>
                    <a:pt x="19237" y="15097"/>
                    <a:pt x="18310" y="15097"/>
                  </a:cubicBezTo>
                  <a:cubicBezTo>
                    <a:pt x="18186" y="15097"/>
                    <a:pt x="18059" y="15083"/>
                    <a:pt x="17932" y="15053"/>
                  </a:cubicBezTo>
                  <a:cubicBezTo>
                    <a:pt x="17919" y="15051"/>
                    <a:pt x="17191" y="14897"/>
                    <a:pt x="16062" y="14897"/>
                  </a:cubicBezTo>
                  <a:cubicBezTo>
                    <a:pt x="14562" y="14897"/>
                    <a:pt x="12353" y="15169"/>
                    <a:pt x="10170" y="16430"/>
                  </a:cubicBezTo>
                  <a:cubicBezTo>
                    <a:pt x="6684" y="18449"/>
                    <a:pt x="7007" y="24382"/>
                    <a:pt x="7009" y="24442"/>
                  </a:cubicBezTo>
                  <a:cubicBezTo>
                    <a:pt x="7048" y="24966"/>
                    <a:pt x="6904" y="25489"/>
                    <a:pt x="6505" y="25833"/>
                  </a:cubicBezTo>
                  <a:cubicBezTo>
                    <a:pt x="6197" y="26098"/>
                    <a:pt x="5847" y="26245"/>
                    <a:pt x="5469" y="26245"/>
                  </a:cubicBezTo>
                  <a:cubicBezTo>
                    <a:pt x="5368" y="26245"/>
                    <a:pt x="5265" y="26234"/>
                    <a:pt x="5161" y="26213"/>
                  </a:cubicBezTo>
                  <a:cubicBezTo>
                    <a:pt x="4939" y="26217"/>
                    <a:pt x="3613" y="26324"/>
                    <a:pt x="1741" y="28056"/>
                  </a:cubicBezTo>
                  <a:cubicBezTo>
                    <a:pt x="12" y="29663"/>
                    <a:pt x="0" y="31751"/>
                    <a:pt x="24" y="32243"/>
                  </a:cubicBezTo>
                  <a:lnTo>
                    <a:pt x="1383" y="37137"/>
                  </a:lnTo>
                  <a:cubicBezTo>
                    <a:pt x="2161" y="37004"/>
                    <a:pt x="3006" y="36922"/>
                    <a:pt x="3869" y="36922"/>
                  </a:cubicBezTo>
                  <a:cubicBezTo>
                    <a:pt x="6905" y="36922"/>
                    <a:pt x="10160" y="37942"/>
                    <a:pt x="11497" y="41396"/>
                  </a:cubicBezTo>
                  <a:cubicBezTo>
                    <a:pt x="13012" y="45313"/>
                    <a:pt x="11641" y="48626"/>
                    <a:pt x="10162" y="50542"/>
                  </a:cubicBezTo>
                  <a:cubicBezTo>
                    <a:pt x="11898" y="52886"/>
                    <a:pt x="14934" y="58327"/>
                    <a:pt x="11894" y="64785"/>
                  </a:cubicBezTo>
                  <a:cubicBezTo>
                    <a:pt x="10331" y="68106"/>
                    <a:pt x="8646" y="70129"/>
                    <a:pt x="7158" y="71359"/>
                  </a:cubicBezTo>
                  <a:cubicBezTo>
                    <a:pt x="7914" y="71464"/>
                    <a:pt x="8825" y="71534"/>
                    <a:pt x="9912" y="71534"/>
                  </a:cubicBezTo>
                  <a:cubicBezTo>
                    <a:pt x="11640" y="71534"/>
                    <a:pt x="13812" y="71357"/>
                    <a:pt x="16512" y="70861"/>
                  </a:cubicBezTo>
                  <a:cubicBezTo>
                    <a:pt x="26041" y="69111"/>
                    <a:pt x="26889" y="62629"/>
                    <a:pt x="26896" y="62564"/>
                  </a:cubicBezTo>
                  <a:cubicBezTo>
                    <a:pt x="26925" y="62314"/>
                    <a:pt x="27013" y="62075"/>
                    <a:pt x="27150" y="61865"/>
                  </a:cubicBezTo>
                  <a:cubicBezTo>
                    <a:pt x="27215" y="59701"/>
                    <a:pt x="27683" y="55759"/>
                    <a:pt x="30076" y="53182"/>
                  </a:cubicBezTo>
                  <a:cubicBezTo>
                    <a:pt x="31598" y="51547"/>
                    <a:pt x="33609" y="50714"/>
                    <a:pt x="36055" y="50714"/>
                  </a:cubicBezTo>
                  <a:lnTo>
                    <a:pt x="36094" y="50714"/>
                  </a:lnTo>
                  <a:cubicBezTo>
                    <a:pt x="38385" y="50722"/>
                    <a:pt x="40209" y="51462"/>
                    <a:pt x="41514" y="52908"/>
                  </a:cubicBezTo>
                  <a:cubicBezTo>
                    <a:pt x="43820" y="55466"/>
                    <a:pt x="43470" y="59289"/>
                    <a:pt x="43453" y="59447"/>
                  </a:cubicBezTo>
                  <a:cubicBezTo>
                    <a:pt x="43370" y="60280"/>
                    <a:pt x="42661" y="60893"/>
                    <a:pt x="41847" y="60893"/>
                  </a:cubicBezTo>
                  <a:cubicBezTo>
                    <a:pt x="41796" y="60893"/>
                    <a:pt x="41746" y="60891"/>
                    <a:pt x="41695" y="60886"/>
                  </a:cubicBezTo>
                  <a:cubicBezTo>
                    <a:pt x="40816" y="60801"/>
                    <a:pt x="40173" y="60015"/>
                    <a:pt x="40258" y="59137"/>
                  </a:cubicBezTo>
                  <a:cubicBezTo>
                    <a:pt x="40263" y="59090"/>
                    <a:pt x="40470" y="56532"/>
                    <a:pt x="39121" y="55049"/>
                  </a:cubicBezTo>
                  <a:cubicBezTo>
                    <a:pt x="38437" y="54298"/>
                    <a:pt x="37444" y="53932"/>
                    <a:pt x="36082" y="53927"/>
                  </a:cubicBezTo>
                  <a:lnTo>
                    <a:pt x="36055" y="53927"/>
                  </a:lnTo>
                  <a:cubicBezTo>
                    <a:pt x="34519" y="53927"/>
                    <a:pt x="33334" y="54397"/>
                    <a:pt x="32435" y="55363"/>
                  </a:cubicBezTo>
                  <a:cubicBezTo>
                    <a:pt x="30020" y="57953"/>
                    <a:pt x="30370" y="63120"/>
                    <a:pt x="30375" y="63174"/>
                  </a:cubicBezTo>
                  <a:cubicBezTo>
                    <a:pt x="30383" y="63313"/>
                    <a:pt x="30372" y="63453"/>
                    <a:pt x="30343" y="63590"/>
                  </a:cubicBezTo>
                  <a:cubicBezTo>
                    <a:pt x="30581" y="64566"/>
                    <a:pt x="31214" y="66177"/>
                    <a:pt x="32902" y="67283"/>
                  </a:cubicBezTo>
                  <a:cubicBezTo>
                    <a:pt x="34360" y="68237"/>
                    <a:pt x="36142" y="68558"/>
                    <a:pt x="37878" y="68558"/>
                  </a:cubicBezTo>
                  <a:cubicBezTo>
                    <a:pt x="41422" y="68558"/>
                    <a:pt x="44772" y="67223"/>
                    <a:pt x="44772" y="67223"/>
                  </a:cubicBezTo>
                  <a:cubicBezTo>
                    <a:pt x="49033" y="65001"/>
                    <a:pt x="55202" y="59692"/>
                    <a:pt x="55777" y="47474"/>
                  </a:cubicBezTo>
                  <a:cubicBezTo>
                    <a:pt x="56394" y="34364"/>
                    <a:pt x="51318" y="26955"/>
                    <a:pt x="48180" y="23662"/>
                  </a:cubicBezTo>
                  <a:cubicBezTo>
                    <a:pt x="45737" y="25207"/>
                    <a:pt x="42438" y="26660"/>
                    <a:pt x="38678" y="26660"/>
                  </a:cubicBezTo>
                  <a:cubicBezTo>
                    <a:pt x="36580" y="26660"/>
                    <a:pt x="34340" y="26207"/>
                    <a:pt x="32020" y="25068"/>
                  </a:cubicBezTo>
                  <a:cubicBezTo>
                    <a:pt x="31714" y="24918"/>
                    <a:pt x="31423" y="24759"/>
                    <a:pt x="31139" y="24601"/>
                  </a:cubicBezTo>
                  <a:cubicBezTo>
                    <a:pt x="28878" y="26984"/>
                    <a:pt x="23089" y="34014"/>
                    <a:pt x="27499" y="39557"/>
                  </a:cubicBezTo>
                  <a:cubicBezTo>
                    <a:pt x="29593" y="42188"/>
                    <a:pt x="32039" y="43004"/>
                    <a:pt x="34266" y="43004"/>
                  </a:cubicBezTo>
                  <a:cubicBezTo>
                    <a:pt x="37772" y="43004"/>
                    <a:pt x="40737" y="40983"/>
                    <a:pt x="40936" y="40844"/>
                  </a:cubicBezTo>
                  <a:cubicBezTo>
                    <a:pt x="41216" y="40650"/>
                    <a:pt x="41536" y="40556"/>
                    <a:pt x="41853" y="40556"/>
                  </a:cubicBezTo>
                  <a:cubicBezTo>
                    <a:pt x="42361" y="40556"/>
                    <a:pt x="42860" y="40796"/>
                    <a:pt x="43172" y="41244"/>
                  </a:cubicBezTo>
                  <a:cubicBezTo>
                    <a:pt x="43679" y="41973"/>
                    <a:pt x="43499" y="42974"/>
                    <a:pt x="42771" y="43481"/>
                  </a:cubicBezTo>
                  <a:cubicBezTo>
                    <a:pt x="40882" y="44798"/>
                    <a:pt x="37690" y="46201"/>
                    <a:pt x="34248" y="46201"/>
                  </a:cubicBezTo>
                  <a:cubicBezTo>
                    <a:pt x="31105" y="46201"/>
                    <a:pt x="27753" y="45031"/>
                    <a:pt x="24986" y="41556"/>
                  </a:cubicBezTo>
                  <a:cubicBezTo>
                    <a:pt x="19786" y="35024"/>
                    <a:pt x="24418" y="27036"/>
                    <a:pt x="28467" y="22720"/>
                  </a:cubicBezTo>
                  <a:cubicBezTo>
                    <a:pt x="21804" y="16763"/>
                    <a:pt x="25893" y="8024"/>
                    <a:pt x="25943" y="7924"/>
                  </a:cubicBezTo>
                  <a:cubicBezTo>
                    <a:pt x="26215" y="7337"/>
                    <a:pt x="26795" y="6992"/>
                    <a:pt x="27401" y="6992"/>
                  </a:cubicBezTo>
                  <a:cubicBezTo>
                    <a:pt x="27635" y="6992"/>
                    <a:pt x="27873" y="7043"/>
                    <a:pt x="28098" y="7152"/>
                  </a:cubicBezTo>
                  <a:cubicBezTo>
                    <a:pt x="28906" y="7542"/>
                    <a:pt x="29238" y="8518"/>
                    <a:pt x="28835" y="9319"/>
                  </a:cubicBezTo>
                  <a:cubicBezTo>
                    <a:pt x="28419" y="10197"/>
                    <a:pt x="25000" y="18041"/>
                    <a:pt x="33438" y="22186"/>
                  </a:cubicBezTo>
                  <a:cubicBezTo>
                    <a:pt x="35165" y="23035"/>
                    <a:pt x="36937" y="23459"/>
                    <a:pt x="38744" y="23459"/>
                  </a:cubicBezTo>
                  <a:cubicBezTo>
                    <a:pt x="40811" y="23459"/>
                    <a:pt x="42923" y="22904"/>
                    <a:pt x="45062" y="21794"/>
                  </a:cubicBezTo>
                  <a:cubicBezTo>
                    <a:pt x="45337" y="21653"/>
                    <a:pt x="45601" y="21504"/>
                    <a:pt x="45858" y="21352"/>
                  </a:cubicBezTo>
                  <a:cubicBezTo>
                    <a:pt x="46026" y="20397"/>
                    <a:pt x="46486" y="16267"/>
                    <a:pt x="43599" y="8953"/>
                  </a:cubicBezTo>
                  <a:cubicBezTo>
                    <a:pt x="41908" y="4668"/>
                    <a:pt x="39874" y="2281"/>
                    <a:pt x="38284" y="968"/>
                  </a:cubicBezTo>
                  <a:lnTo>
                    <a:pt x="35709" y="1091"/>
                  </a:lnTo>
                  <a:cubicBezTo>
                    <a:pt x="35686" y="1092"/>
                    <a:pt x="35662" y="1092"/>
                    <a:pt x="35639" y="1092"/>
                  </a:cubicBezTo>
                  <a:cubicBezTo>
                    <a:pt x="35387" y="1092"/>
                    <a:pt x="35139" y="1037"/>
                    <a:pt x="34912" y="929"/>
                  </a:cubicBezTo>
                  <a:cubicBezTo>
                    <a:pt x="34782" y="867"/>
                    <a:pt x="32893" y="1"/>
                    <a:pt x="30407" y="1"/>
                  </a:cubicBezTo>
                  <a:close/>
                </a:path>
              </a:pathLst>
            </a:custGeom>
            <a:solidFill>
              <a:schemeClr val="accent5"/>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73"/>
            <p:cNvSpPr/>
            <p:nvPr/>
          </p:nvSpPr>
          <p:spPr>
            <a:xfrm>
              <a:off x="4262625" y="3137600"/>
              <a:ext cx="1953725" cy="1481325"/>
            </a:xfrm>
            <a:custGeom>
              <a:rect b="b" l="l" r="r" t="t"/>
              <a:pathLst>
                <a:path extrusionOk="0" h="59253" w="78149">
                  <a:moveTo>
                    <a:pt x="62977" y="1"/>
                  </a:moveTo>
                  <a:cubicBezTo>
                    <a:pt x="61268" y="2577"/>
                    <a:pt x="57985" y="5504"/>
                    <a:pt x="51718" y="6660"/>
                  </a:cubicBezTo>
                  <a:cubicBezTo>
                    <a:pt x="48858" y="7184"/>
                    <a:pt x="46491" y="7383"/>
                    <a:pt x="44540" y="7383"/>
                  </a:cubicBezTo>
                  <a:cubicBezTo>
                    <a:pt x="41454" y="7383"/>
                    <a:pt x="39420" y="6882"/>
                    <a:pt x="38140" y="6378"/>
                  </a:cubicBezTo>
                  <a:cubicBezTo>
                    <a:pt x="36798" y="8526"/>
                    <a:pt x="33839" y="12094"/>
                    <a:pt x="29002" y="12094"/>
                  </a:cubicBezTo>
                  <a:cubicBezTo>
                    <a:pt x="28876" y="12094"/>
                    <a:pt x="28750" y="12092"/>
                    <a:pt x="28622" y="12087"/>
                  </a:cubicBezTo>
                  <a:cubicBezTo>
                    <a:pt x="25708" y="11978"/>
                    <a:pt x="23674" y="11396"/>
                    <a:pt x="22296" y="10754"/>
                  </a:cubicBezTo>
                  <a:cubicBezTo>
                    <a:pt x="21643" y="12548"/>
                    <a:pt x="20138" y="14927"/>
                    <a:pt x="16762" y="17429"/>
                  </a:cubicBezTo>
                  <a:cubicBezTo>
                    <a:pt x="11582" y="21265"/>
                    <a:pt x="4242" y="22872"/>
                    <a:pt x="1661" y="23341"/>
                  </a:cubicBezTo>
                  <a:cubicBezTo>
                    <a:pt x="1661" y="23341"/>
                    <a:pt x="1" y="29019"/>
                    <a:pt x="3817" y="33364"/>
                  </a:cubicBezTo>
                  <a:cubicBezTo>
                    <a:pt x="5323" y="35074"/>
                    <a:pt x="7216" y="35514"/>
                    <a:pt x="8569" y="35872"/>
                  </a:cubicBezTo>
                  <a:cubicBezTo>
                    <a:pt x="9584" y="35865"/>
                    <a:pt x="11112" y="35784"/>
                    <a:pt x="12688" y="35460"/>
                  </a:cubicBezTo>
                  <a:cubicBezTo>
                    <a:pt x="15971" y="34786"/>
                    <a:pt x="17937" y="33413"/>
                    <a:pt x="18529" y="31379"/>
                  </a:cubicBezTo>
                  <a:cubicBezTo>
                    <a:pt x="20050" y="26169"/>
                    <a:pt x="16583" y="23461"/>
                    <a:pt x="16434" y="23348"/>
                  </a:cubicBezTo>
                  <a:cubicBezTo>
                    <a:pt x="15732" y="22813"/>
                    <a:pt x="15587" y="21811"/>
                    <a:pt x="16114" y="21104"/>
                  </a:cubicBezTo>
                  <a:cubicBezTo>
                    <a:pt x="16428" y="20682"/>
                    <a:pt x="16911" y="20458"/>
                    <a:pt x="17401" y="20458"/>
                  </a:cubicBezTo>
                  <a:cubicBezTo>
                    <a:pt x="17730" y="20458"/>
                    <a:pt x="18062" y="20559"/>
                    <a:pt x="18347" y="20769"/>
                  </a:cubicBezTo>
                  <a:cubicBezTo>
                    <a:pt x="18570" y="20932"/>
                    <a:pt x="23775" y="24864"/>
                    <a:pt x="21612" y="32279"/>
                  </a:cubicBezTo>
                  <a:cubicBezTo>
                    <a:pt x="20405" y="36422"/>
                    <a:pt x="16339" y="38067"/>
                    <a:pt x="12814" y="38706"/>
                  </a:cubicBezTo>
                  <a:cubicBezTo>
                    <a:pt x="13043" y="41662"/>
                    <a:pt x="14256" y="46431"/>
                    <a:pt x="19095" y="50854"/>
                  </a:cubicBezTo>
                  <a:cubicBezTo>
                    <a:pt x="24216" y="55537"/>
                    <a:pt x="32239" y="59253"/>
                    <a:pt x="40734" y="59253"/>
                  </a:cubicBezTo>
                  <a:cubicBezTo>
                    <a:pt x="45092" y="59253"/>
                    <a:pt x="49575" y="58275"/>
                    <a:pt x="53853" y="55948"/>
                  </a:cubicBezTo>
                  <a:cubicBezTo>
                    <a:pt x="63087" y="50927"/>
                    <a:pt x="63786" y="44249"/>
                    <a:pt x="63496" y="41025"/>
                  </a:cubicBezTo>
                  <a:lnTo>
                    <a:pt x="63496" y="41025"/>
                  </a:lnTo>
                  <a:cubicBezTo>
                    <a:pt x="63489" y="41027"/>
                    <a:pt x="63477" y="41028"/>
                    <a:pt x="63466" y="41028"/>
                  </a:cubicBezTo>
                  <a:cubicBezTo>
                    <a:pt x="58073" y="41028"/>
                    <a:pt x="52840" y="38368"/>
                    <a:pt x="49757" y="33938"/>
                  </a:cubicBezTo>
                  <a:cubicBezTo>
                    <a:pt x="48929" y="32749"/>
                    <a:pt x="48320" y="31518"/>
                    <a:pt x="47927" y="30274"/>
                  </a:cubicBezTo>
                  <a:cubicBezTo>
                    <a:pt x="47206" y="29952"/>
                    <a:pt x="45447" y="29276"/>
                    <a:pt x="43378" y="29276"/>
                  </a:cubicBezTo>
                  <a:cubicBezTo>
                    <a:pt x="41348" y="29276"/>
                    <a:pt x="39021" y="29927"/>
                    <a:pt x="37084" y="32202"/>
                  </a:cubicBezTo>
                  <a:cubicBezTo>
                    <a:pt x="32825" y="37210"/>
                    <a:pt x="36599" y="41628"/>
                    <a:pt x="37041" y="42116"/>
                  </a:cubicBezTo>
                  <a:cubicBezTo>
                    <a:pt x="37636" y="42768"/>
                    <a:pt x="37595" y="43784"/>
                    <a:pt x="36947" y="44382"/>
                  </a:cubicBezTo>
                  <a:cubicBezTo>
                    <a:pt x="36639" y="44668"/>
                    <a:pt x="36249" y="44809"/>
                    <a:pt x="35859" y="44809"/>
                  </a:cubicBezTo>
                  <a:cubicBezTo>
                    <a:pt x="35430" y="44809"/>
                    <a:pt x="35001" y="44637"/>
                    <a:pt x="34685" y="44297"/>
                  </a:cubicBezTo>
                  <a:cubicBezTo>
                    <a:pt x="32499" y="41947"/>
                    <a:pt x="29674" y="35958"/>
                    <a:pt x="34638" y="30120"/>
                  </a:cubicBezTo>
                  <a:cubicBezTo>
                    <a:pt x="37245" y="27059"/>
                    <a:pt x="40489" y="26077"/>
                    <a:pt x="43421" y="26077"/>
                  </a:cubicBezTo>
                  <a:cubicBezTo>
                    <a:pt x="44866" y="26077"/>
                    <a:pt x="46236" y="26316"/>
                    <a:pt x="47416" y="26661"/>
                  </a:cubicBezTo>
                  <a:cubicBezTo>
                    <a:pt x="47463" y="25226"/>
                    <a:pt x="47826" y="23818"/>
                    <a:pt x="48478" y="22538"/>
                  </a:cubicBezTo>
                  <a:cubicBezTo>
                    <a:pt x="51130" y="17330"/>
                    <a:pt x="55290" y="15919"/>
                    <a:pt x="58457" y="15919"/>
                  </a:cubicBezTo>
                  <a:cubicBezTo>
                    <a:pt x="59606" y="15919"/>
                    <a:pt x="60625" y="16105"/>
                    <a:pt x="61394" y="16362"/>
                  </a:cubicBezTo>
                  <a:cubicBezTo>
                    <a:pt x="62235" y="16641"/>
                    <a:pt x="62690" y="17551"/>
                    <a:pt x="62411" y="18391"/>
                  </a:cubicBezTo>
                  <a:cubicBezTo>
                    <a:pt x="62187" y="19065"/>
                    <a:pt x="61560" y="19492"/>
                    <a:pt x="60887" y="19492"/>
                  </a:cubicBezTo>
                  <a:cubicBezTo>
                    <a:pt x="60719" y="19492"/>
                    <a:pt x="60549" y="19465"/>
                    <a:pt x="60381" y="19410"/>
                  </a:cubicBezTo>
                  <a:cubicBezTo>
                    <a:pt x="60175" y="19344"/>
                    <a:pt x="59410" y="19125"/>
                    <a:pt x="58366" y="19125"/>
                  </a:cubicBezTo>
                  <a:cubicBezTo>
                    <a:pt x="56393" y="19125"/>
                    <a:pt x="53423" y="19908"/>
                    <a:pt x="51343" y="23995"/>
                  </a:cubicBezTo>
                  <a:cubicBezTo>
                    <a:pt x="50109" y="26419"/>
                    <a:pt x="50490" y="29374"/>
                    <a:pt x="52390" y="32101"/>
                  </a:cubicBezTo>
                  <a:cubicBezTo>
                    <a:pt x="54878" y="35672"/>
                    <a:pt x="59102" y="37817"/>
                    <a:pt x="63451" y="37817"/>
                  </a:cubicBezTo>
                  <a:cubicBezTo>
                    <a:pt x="63959" y="37817"/>
                    <a:pt x="64469" y="37788"/>
                    <a:pt x="64978" y="37728"/>
                  </a:cubicBezTo>
                  <a:cubicBezTo>
                    <a:pt x="65282" y="37692"/>
                    <a:pt x="65575" y="37654"/>
                    <a:pt x="65864" y="37610"/>
                  </a:cubicBezTo>
                  <a:cubicBezTo>
                    <a:pt x="67929" y="35898"/>
                    <a:pt x="70932" y="32250"/>
                    <a:pt x="74002" y="24508"/>
                  </a:cubicBezTo>
                  <a:cubicBezTo>
                    <a:pt x="78148" y="14060"/>
                    <a:pt x="75802" y="4066"/>
                    <a:pt x="75802" y="4065"/>
                  </a:cubicBezTo>
                  <a:lnTo>
                    <a:pt x="75802" y="4065"/>
                  </a:lnTo>
                  <a:cubicBezTo>
                    <a:pt x="75305" y="4234"/>
                    <a:pt x="74296" y="4374"/>
                    <a:pt x="73035" y="4374"/>
                  </a:cubicBezTo>
                  <a:cubicBezTo>
                    <a:pt x="70940" y="4374"/>
                    <a:pt x="68153" y="3988"/>
                    <a:pt x="65880" y="2708"/>
                  </a:cubicBezTo>
                  <a:cubicBezTo>
                    <a:pt x="64551" y="1958"/>
                    <a:pt x="63622" y="991"/>
                    <a:pt x="62977" y="1"/>
                  </a:cubicBezTo>
                  <a:close/>
                </a:path>
              </a:pathLst>
            </a:custGeom>
            <a:solidFill>
              <a:schemeClr val="accent3"/>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74"/>
          <p:cNvSpPr/>
          <p:nvPr/>
        </p:nvSpPr>
        <p:spPr>
          <a:xfrm>
            <a:off x="2873550" y="365050"/>
            <a:ext cx="3651750" cy="550098"/>
          </a:xfrm>
          <a:prstGeom prst="flowChartTerminator">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Lobster"/>
                <a:ea typeface="Lobster"/>
                <a:cs typeface="Lobster"/>
                <a:sym typeface="Lobster"/>
              </a:rPr>
              <a:t>Sustainability</a:t>
            </a:r>
            <a:endParaRPr sz="3000">
              <a:latin typeface="Lobster"/>
              <a:ea typeface="Lobster"/>
              <a:cs typeface="Lobster"/>
              <a:sym typeface="Lobster"/>
            </a:endParaRPr>
          </a:p>
        </p:txBody>
      </p:sp>
      <p:sp>
        <p:nvSpPr>
          <p:cNvPr id="1011" name="Google Shape;1011;p74"/>
          <p:cNvSpPr/>
          <p:nvPr/>
        </p:nvSpPr>
        <p:spPr>
          <a:xfrm>
            <a:off x="853375" y="1482800"/>
            <a:ext cx="6649500" cy="1293000"/>
          </a:xfrm>
          <a:prstGeom prst="flowChartAlternateProcess">
            <a:avLst/>
          </a:pr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12" name="Google Shape;1012;p74"/>
          <p:cNvSpPr/>
          <p:nvPr/>
        </p:nvSpPr>
        <p:spPr>
          <a:xfrm>
            <a:off x="1073350" y="1572600"/>
            <a:ext cx="278100" cy="280800"/>
          </a:xfrm>
          <a:prstGeom prst="flowChartConnector">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74"/>
          <p:cNvSpPr txBox="1"/>
          <p:nvPr/>
        </p:nvSpPr>
        <p:spPr>
          <a:xfrm>
            <a:off x="1351450" y="1482800"/>
            <a:ext cx="5908200" cy="1293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lang="en" sz="1800">
                <a:solidFill>
                  <a:schemeClr val="dk1"/>
                </a:solidFill>
              </a:rPr>
              <a:t>From previous works obtaining highest result we took inspiration and made a </a:t>
            </a:r>
            <a:r>
              <a:rPr lang="en" sz="1800">
                <a:solidFill>
                  <a:schemeClr val="dk1"/>
                </a:solidFill>
              </a:rPr>
              <a:t>decision</a:t>
            </a:r>
            <a:r>
              <a:rPr lang="en" sz="1800">
                <a:solidFill>
                  <a:schemeClr val="dk1"/>
                </a:solidFill>
              </a:rPr>
              <a:t> of using Deep Learning to get better result.</a:t>
            </a:r>
            <a:endParaRPr sz="1800"/>
          </a:p>
        </p:txBody>
      </p:sp>
      <p:sp>
        <p:nvSpPr>
          <p:cNvPr id="1014" name="Google Shape;1014;p74"/>
          <p:cNvSpPr/>
          <p:nvPr/>
        </p:nvSpPr>
        <p:spPr>
          <a:xfrm>
            <a:off x="1664275" y="3094825"/>
            <a:ext cx="6649500" cy="1293000"/>
          </a:xfrm>
          <a:prstGeom prst="flowChartAlternateProcess">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sp>
        <p:nvSpPr>
          <p:cNvPr id="1015" name="Google Shape;1015;p74"/>
          <p:cNvSpPr/>
          <p:nvPr/>
        </p:nvSpPr>
        <p:spPr>
          <a:xfrm>
            <a:off x="1839725" y="3207800"/>
            <a:ext cx="278100" cy="280800"/>
          </a:xfrm>
          <a:prstGeom prst="flowChartConnector">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74"/>
          <p:cNvSpPr txBox="1"/>
          <p:nvPr/>
        </p:nvSpPr>
        <p:spPr>
          <a:xfrm flipH="1" rot="349">
            <a:off x="2117828" y="3094152"/>
            <a:ext cx="5908500" cy="1293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lang="en" sz="1800">
                <a:solidFill>
                  <a:schemeClr val="dk1"/>
                </a:solidFill>
              </a:rPr>
              <a:t>Through our proposed approach we are willing to detect three diseases which wasn’t been done yet so with huge hope, we think our work will fulfill the sustainability.</a:t>
            </a:r>
            <a:endParaRPr sz="18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pic>
        <p:nvPicPr>
          <p:cNvPr id="1021" name="Google Shape;1021;p75"/>
          <p:cNvPicPr preferRelativeResize="0"/>
          <p:nvPr/>
        </p:nvPicPr>
        <p:blipFill>
          <a:blip r:embed="rId3">
            <a:alphaModFix/>
          </a:blip>
          <a:stretch>
            <a:fillRect/>
          </a:stretch>
        </p:blipFill>
        <p:spPr>
          <a:xfrm>
            <a:off x="5641625" y="76450"/>
            <a:ext cx="2386424" cy="4990602"/>
          </a:xfrm>
          <a:prstGeom prst="rect">
            <a:avLst/>
          </a:prstGeom>
          <a:noFill/>
          <a:ln>
            <a:noFill/>
          </a:ln>
        </p:spPr>
      </p:pic>
      <p:sp>
        <p:nvSpPr>
          <p:cNvPr id="1022" name="Google Shape;1022;p75"/>
          <p:cNvSpPr/>
          <p:nvPr/>
        </p:nvSpPr>
        <p:spPr>
          <a:xfrm>
            <a:off x="1043225" y="411400"/>
            <a:ext cx="3651750" cy="550098"/>
          </a:xfrm>
          <a:prstGeom prst="flowChartTerminator">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Lobster"/>
                <a:ea typeface="Lobster"/>
                <a:cs typeface="Lobster"/>
                <a:sym typeface="Lobster"/>
              </a:rPr>
              <a:t>Research Flow</a:t>
            </a:r>
            <a:endParaRPr sz="3000">
              <a:latin typeface="Lobster"/>
              <a:ea typeface="Lobster"/>
              <a:cs typeface="Lobster"/>
              <a:sym typeface="Lobste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76"/>
          <p:cNvSpPr txBox="1"/>
          <p:nvPr/>
        </p:nvSpPr>
        <p:spPr>
          <a:xfrm>
            <a:off x="1185400" y="1848325"/>
            <a:ext cx="6768000" cy="17085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800"/>
              <a:t>In our society, there are a significant number of senior persons who suffer from neurodegenerative diseases. By this work, we will be able to detect three diseases at a time which will be beneficial for medical professionals.</a:t>
            </a:r>
            <a:endParaRPr sz="1800"/>
          </a:p>
        </p:txBody>
      </p:sp>
      <p:sp>
        <p:nvSpPr>
          <p:cNvPr id="1028" name="Google Shape;1028;p76"/>
          <p:cNvSpPr/>
          <p:nvPr/>
        </p:nvSpPr>
        <p:spPr>
          <a:xfrm>
            <a:off x="2746125" y="399800"/>
            <a:ext cx="3651750" cy="550098"/>
          </a:xfrm>
          <a:prstGeom prst="flowChartTerminator">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Lobster"/>
                <a:ea typeface="Lobster"/>
                <a:cs typeface="Lobster"/>
                <a:sym typeface="Lobster"/>
              </a:rPr>
              <a:t>Conclusion</a:t>
            </a:r>
            <a:endParaRPr sz="3000">
              <a:latin typeface="Lobster"/>
              <a:ea typeface="Lobster"/>
              <a:cs typeface="Lobster"/>
              <a:sym typeface="Lobste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77"/>
          <p:cNvSpPr/>
          <p:nvPr/>
        </p:nvSpPr>
        <p:spPr>
          <a:xfrm>
            <a:off x="2746125" y="440500"/>
            <a:ext cx="3651750" cy="550098"/>
          </a:xfrm>
          <a:prstGeom prst="flowChartTerminator">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Lobster"/>
                <a:ea typeface="Lobster"/>
                <a:cs typeface="Lobster"/>
                <a:sym typeface="Lobster"/>
              </a:rPr>
              <a:t>Reference </a:t>
            </a:r>
            <a:endParaRPr sz="3000">
              <a:latin typeface="Lobster"/>
              <a:ea typeface="Lobster"/>
              <a:cs typeface="Lobster"/>
              <a:sym typeface="Lobster"/>
            </a:endParaRPr>
          </a:p>
        </p:txBody>
      </p:sp>
      <p:sp>
        <p:nvSpPr>
          <p:cNvPr id="1034" name="Google Shape;1034;p77"/>
          <p:cNvSpPr/>
          <p:nvPr/>
        </p:nvSpPr>
        <p:spPr>
          <a:xfrm>
            <a:off x="1341775" y="1390125"/>
            <a:ext cx="6661200" cy="15408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77"/>
          <p:cNvSpPr txBox="1"/>
          <p:nvPr/>
        </p:nvSpPr>
        <p:spPr>
          <a:xfrm>
            <a:off x="1129450" y="1451775"/>
            <a:ext cx="6672600" cy="1417500"/>
          </a:xfrm>
          <a:prstGeom prst="rect">
            <a:avLst/>
          </a:prstGeom>
          <a:noFill/>
          <a:ln>
            <a:noFill/>
          </a:ln>
        </p:spPr>
        <p:txBody>
          <a:bodyPr anchorCtr="0" anchor="t" bIns="91425" lIns="91425" spcFirstLastPara="1" rIns="91425" wrap="square" tIns="91425">
            <a:spAutoFit/>
          </a:bodyPr>
          <a:lstStyle/>
          <a:p>
            <a:pPr indent="-406400" lvl="0" marL="812800" rtl="0" algn="just">
              <a:lnSpc>
                <a:spcPct val="115000"/>
              </a:lnSpc>
              <a:spcBef>
                <a:spcPts val="1200"/>
              </a:spcBef>
              <a:spcAft>
                <a:spcPts val="1200"/>
              </a:spcAft>
              <a:buNone/>
            </a:pPr>
            <a:r>
              <a:rPr lang="en" sz="1800">
                <a:solidFill>
                  <a:schemeClr val="dk1"/>
                </a:solidFill>
              </a:rPr>
              <a:t>[1]  	J. Wen </a:t>
            </a:r>
            <a:r>
              <a:rPr i="1" lang="en" sz="1800">
                <a:solidFill>
                  <a:schemeClr val="dk1"/>
                </a:solidFill>
              </a:rPr>
              <a:t>et al.</a:t>
            </a:r>
            <a:r>
              <a:rPr lang="en" sz="1800">
                <a:solidFill>
                  <a:schemeClr val="dk1"/>
                </a:solidFill>
              </a:rPr>
              <a:t>, “Convolutional neural networks for classification of Alzheimer’s disease: Overview and reproducible evaluation,” </a:t>
            </a:r>
            <a:r>
              <a:rPr i="1" lang="en" sz="1800">
                <a:solidFill>
                  <a:schemeClr val="dk1"/>
                </a:solidFill>
              </a:rPr>
              <a:t>Med. Image Anal.</a:t>
            </a:r>
            <a:r>
              <a:rPr lang="en" sz="1800">
                <a:solidFill>
                  <a:schemeClr val="dk1"/>
                </a:solidFill>
              </a:rPr>
              <a:t>, vol. 63, p. 101694, 2020, doi: 10.1016/j.media.2020.101694.</a:t>
            </a:r>
            <a:endParaRPr>
              <a:latin typeface="Fira Sans Condensed"/>
              <a:ea typeface="Fira Sans Condensed"/>
              <a:cs typeface="Fira Sans Condensed"/>
              <a:sym typeface="Fira Sans Condensed"/>
            </a:endParaRPr>
          </a:p>
        </p:txBody>
      </p:sp>
      <p:sp>
        <p:nvSpPr>
          <p:cNvPr id="1036" name="Google Shape;1036;p77"/>
          <p:cNvSpPr/>
          <p:nvPr/>
        </p:nvSpPr>
        <p:spPr>
          <a:xfrm>
            <a:off x="1341775" y="3175925"/>
            <a:ext cx="6661200" cy="15408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06400" lvl="0" marL="812800" rtl="0" algn="just">
              <a:lnSpc>
                <a:spcPct val="115000"/>
              </a:lnSpc>
              <a:spcBef>
                <a:spcPts val="1200"/>
              </a:spcBef>
              <a:spcAft>
                <a:spcPts val="1200"/>
              </a:spcAft>
              <a:buClr>
                <a:schemeClr val="dk1"/>
              </a:buClr>
              <a:buSzPts val="1100"/>
              <a:buFont typeface="Arial"/>
              <a:buNone/>
            </a:pPr>
            <a:r>
              <a:t/>
            </a:r>
            <a:endParaRPr sz="1800"/>
          </a:p>
        </p:txBody>
      </p:sp>
      <p:sp>
        <p:nvSpPr>
          <p:cNvPr id="1037" name="Google Shape;1037;p77"/>
          <p:cNvSpPr txBox="1"/>
          <p:nvPr/>
        </p:nvSpPr>
        <p:spPr>
          <a:xfrm>
            <a:off x="1129450" y="3396875"/>
            <a:ext cx="6672600" cy="1098900"/>
          </a:xfrm>
          <a:prstGeom prst="rect">
            <a:avLst/>
          </a:prstGeom>
          <a:noFill/>
          <a:ln>
            <a:noFill/>
          </a:ln>
        </p:spPr>
        <p:txBody>
          <a:bodyPr anchorCtr="0" anchor="t" bIns="91425" lIns="91425" spcFirstLastPara="1" rIns="91425" wrap="square" tIns="91425">
            <a:spAutoFit/>
          </a:bodyPr>
          <a:lstStyle/>
          <a:p>
            <a:pPr indent="-406400" lvl="0" marL="812800" rtl="0" algn="just">
              <a:lnSpc>
                <a:spcPct val="115000"/>
              </a:lnSpc>
              <a:spcBef>
                <a:spcPts val="1200"/>
              </a:spcBef>
              <a:spcAft>
                <a:spcPts val="1200"/>
              </a:spcAft>
              <a:buClr>
                <a:schemeClr val="dk1"/>
              </a:buClr>
              <a:buSzPts val="1100"/>
              <a:buFont typeface="Arial"/>
              <a:buNone/>
            </a:pPr>
            <a:r>
              <a:rPr lang="en" sz="1800">
                <a:solidFill>
                  <a:schemeClr val="dk1"/>
                </a:solidFill>
              </a:rPr>
              <a:t>[2]  	S. S. Kundaram and K. C. Pathak, </a:t>
            </a:r>
            <a:r>
              <a:rPr i="1" lang="en" sz="1800">
                <a:solidFill>
                  <a:schemeClr val="dk1"/>
                </a:solidFill>
              </a:rPr>
              <a:t>Deep Learning-Based Alzheimer Disease Detection</a:t>
            </a:r>
            <a:r>
              <a:rPr lang="en" sz="1800">
                <a:solidFill>
                  <a:schemeClr val="dk1"/>
                </a:solidFill>
              </a:rPr>
              <a:t>, vol. 673. Springer Singapore, 2021.</a:t>
            </a:r>
            <a:endParaRPr>
              <a:latin typeface="Fira Sans Condensed"/>
              <a:ea typeface="Fira Sans Condensed"/>
              <a:cs typeface="Fira Sans Condensed"/>
              <a:sym typeface="Fira Sans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51"/>
          <p:cNvSpPr txBox="1"/>
          <p:nvPr>
            <p:ph idx="14" type="title"/>
          </p:nvPr>
        </p:nvSpPr>
        <p:spPr>
          <a:xfrm>
            <a:off x="591850" y="1164225"/>
            <a:ext cx="1162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Arial"/>
                <a:ea typeface="Arial"/>
                <a:cs typeface="Arial"/>
                <a:sym typeface="Arial"/>
              </a:rPr>
              <a:t>01</a:t>
            </a:r>
            <a:r>
              <a:rPr b="1" lang="en" sz="2000">
                <a:solidFill>
                  <a:schemeClr val="accent2"/>
                </a:solidFill>
                <a:latin typeface="Arial"/>
                <a:ea typeface="Arial"/>
                <a:cs typeface="Arial"/>
                <a:sym typeface="Arial"/>
              </a:rPr>
              <a:t>.</a:t>
            </a:r>
            <a:endParaRPr b="1" sz="2000">
              <a:solidFill>
                <a:schemeClr val="accent2"/>
              </a:solidFill>
              <a:latin typeface="Arial"/>
              <a:ea typeface="Arial"/>
              <a:cs typeface="Arial"/>
              <a:sym typeface="Arial"/>
            </a:endParaRPr>
          </a:p>
        </p:txBody>
      </p:sp>
      <p:sp>
        <p:nvSpPr>
          <p:cNvPr id="750" name="Google Shape;750;p51"/>
          <p:cNvSpPr txBox="1"/>
          <p:nvPr>
            <p:ph idx="15" type="title"/>
          </p:nvPr>
        </p:nvSpPr>
        <p:spPr>
          <a:xfrm>
            <a:off x="591850" y="1796775"/>
            <a:ext cx="1162200" cy="6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Arial"/>
                <a:ea typeface="Arial"/>
                <a:cs typeface="Arial"/>
                <a:sym typeface="Arial"/>
              </a:rPr>
              <a:t>02</a:t>
            </a:r>
            <a:r>
              <a:rPr b="1" lang="en" sz="2000">
                <a:solidFill>
                  <a:schemeClr val="accent2"/>
                </a:solidFill>
                <a:latin typeface="Arial"/>
                <a:ea typeface="Arial"/>
                <a:cs typeface="Arial"/>
                <a:sym typeface="Arial"/>
              </a:rPr>
              <a:t>.</a:t>
            </a:r>
            <a:endParaRPr b="1" sz="2000">
              <a:solidFill>
                <a:schemeClr val="accent2"/>
              </a:solidFill>
              <a:latin typeface="Arial"/>
              <a:ea typeface="Arial"/>
              <a:cs typeface="Arial"/>
              <a:sym typeface="Arial"/>
            </a:endParaRPr>
          </a:p>
        </p:txBody>
      </p:sp>
      <p:sp>
        <p:nvSpPr>
          <p:cNvPr id="751" name="Google Shape;751;p51"/>
          <p:cNvSpPr txBox="1"/>
          <p:nvPr>
            <p:ph idx="16" type="title"/>
          </p:nvPr>
        </p:nvSpPr>
        <p:spPr>
          <a:xfrm>
            <a:off x="792100" y="2508825"/>
            <a:ext cx="761700" cy="6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Arial"/>
                <a:ea typeface="Arial"/>
                <a:cs typeface="Arial"/>
                <a:sym typeface="Arial"/>
              </a:rPr>
              <a:t>03</a:t>
            </a:r>
            <a:r>
              <a:rPr b="1" lang="en" sz="2000">
                <a:solidFill>
                  <a:schemeClr val="accent2"/>
                </a:solidFill>
                <a:latin typeface="Arial"/>
                <a:ea typeface="Arial"/>
                <a:cs typeface="Arial"/>
                <a:sym typeface="Arial"/>
              </a:rPr>
              <a:t>.</a:t>
            </a:r>
            <a:endParaRPr b="1" sz="2000">
              <a:solidFill>
                <a:schemeClr val="accent2"/>
              </a:solidFill>
              <a:latin typeface="Arial"/>
              <a:ea typeface="Arial"/>
              <a:cs typeface="Arial"/>
              <a:sym typeface="Arial"/>
            </a:endParaRPr>
          </a:p>
        </p:txBody>
      </p:sp>
      <p:sp>
        <p:nvSpPr>
          <p:cNvPr id="752" name="Google Shape;752;p51"/>
          <p:cNvSpPr txBox="1"/>
          <p:nvPr>
            <p:ph idx="17" type="title"/>
          </p:nvPr>
        </p:nvSpPr>
        <p:spPr>
          <a:xfrm>
            <a:off x="702700" y="3220875"/>
            <a:ext cx="940500" cy="6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Arial"/>
                <a:ea typeface="Arial"/>
                <a:cs typeface="Arial"/>
                <a:sym typeface="Arial"/>
              </a:rPr>
              <a:t>04</a:t>
            </a:r>
            <a:r>
              <a:rPr b="1" lang="en" sz="2000">
                <a:solidFill>
                  <a:schemeClr val="accent2"/>
                </a:solidFill>
                <a:latin typeface="Arial"/>
                <a:ea typeface="Arial"/>
                <a:cs typeface="Arial"/>
                <a:sym typeface="Arial"/>
              </a:rPr>
              <a:t>.</a:t>
            </a:r>
            <a:endParaRPr b="1" sz="2000">
              <a:solidFill>
                <a:schemeClr val="accent2"/>
              </a:solidFill>
              <a:latin typeface="Arial"/>
              <a:ea typeface="Arial"/>
              <a:cs typeface="Arial"/>
              <a:sym typeface="Arial"/>
            </a:endParaRPr>
          </a:p>
        </p:txBody>
      </p:sp>
      <p:sp>
        <p:nvSpPr>
          <p:cNvPr id="753" name="Google Shape;753;p51"/>
          <p:cNvSpPr txBox="1"/>
          <p:nvPr>
            <p:ph idx="18" type="title"/>
          </p:nvPr>
        </p:nvSpPr>
        <p:spPr>
          <a:xfrm>
            <a:off x="702700" y="3873075"/>
            <a:ext cx="940500" cy="6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Arial"/>
                <a:ea typeface="Arial"/>
                <a:cs typeface="Arial"/>
                <a:sym typeface="Arial"/>
              </a:rPr>
              <a:t>05</a:t>
            </a:r>
            <a:r>
              <a:rPr b="1" lang="en" sz="2000">
                <a:solidFill>
                  <a:schemeClr val="accent2"/>
                </a:solidFill>
                <a:latin typeface="Arial"/>
                <a:ea typeface="Arial"/>
                <a:cs typeface="Arial"/>
                <a:sym typeface="Arial"/>
              </a:rPr>
              <a:t>.</a:t>
            </a:r>
            <a:endParaRPr b="1" sz="2000">
              <a:solidFill>
                <a:schemeClr val="accent2"/>
              </a:solidFill>
              <a:latin typeface="Arial"/>
              <a:ea typeface="Arial"/>
              <a:cs typeface="Arial"/>
              <a:sym typeface="Arial"/>
            </a:endParaRPr>
          </a:p>
        </p:txBody>
      </p:sp>
      <p:sp>
        <p:nvSpPr>
          <p:cNvPr id="754" name="Google Shape;754;p51"/>
          <p:cNvSpPr txBox="1"/>
          <p:nvPr>
            <p:ph idx="14" type="title"/>
          </p:nvPr>
        </p:nvSpPr>
        <p:spPr>
          <a:xfrm>
            <a:off x="3352100" y="1173700"/>
            <a:ext cx="1162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Arial"/>
                <a:ea typeface="Arial"/>
                <a:cs typeface="Arial"/>
                <a:sym typeface="Arial"/>
              </a:rPr>
              <a:t>06</a:t>
            </a:r>
            <a:r>
              <a:rPr b="1" lang="en" sz="2000">
                <a:solidFill>
                  <a:schemeClr val="accent2"/>
                </a:solidFill>
                <a:latin typeface="Arial"/>
                <a:ea typeface="Arial"/>
                <a:cs typeface="Arial"/>
                <a:sym typeface="Arial"/>
              </a:rPr>
              <a:t>.</a:t>
            </a:r>
            <a:endParaRPr b="1" sz="2000">
              <a:solidFill>
                <a:schemeClr val="accent2"/>
              </a:solidFill>
              <a:latin typeface="Arial"/>
              <a:ea typeface="Arial"/>
              <a:cs typeface="Arial"/>
              <a:sym typeface="Arial"/>
            </a:endParaRPr>
          </a:p>
        </p:txBody>
      </p:sp>
      <p:sp>
        <p:nvSpPr>
          <p:cNvPr id="755" name="Google Shape;755;p51"/>
          <p:cNvSpPr txBox="1"/>
          <p:nvPr>
            <p:ph idx="15" type="title"/>
          </p:nvPr>
        </p:nvSpPr>
        <p:spPr>
          <a:xfrm>
            <a:off x="3352100" y="1806250"/>
            <a:ext cx="1162200" cy="6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Arial"/>
                <a:ea typeface="Arial"/>
                <a:cs typeface="Arial"/>
                <a:sym typeface="Arial"/>
              </a:rPr>
              <a:t>07</a:t>
            </a:r>
            <a:r>
              <a:rPr b="1" lang="en" sz="2000">
                <a:solidFill>
                  <a:schemeClr val="accent2"/>
                </a:solidFill>
                <a:latin typeface="Arial"/>
                <a:ea typeface="Arial"/>
                <a:cs typeface="Arial"/>
                <a:sym typeface="Arial"/>
              </a:rPr>
              <a:t>.</a:t>
            </a:r>
            <a:endParaRPr b="1" sz="2000">
              <a:solidFill>
                <a:schemeClr val="accent2"/>
              </a:solidFill>
              <a:latin typeface="Arial"/>
              <a:ea typeface="Arial"/>
              <a:cs typeface="Arial"/>
              <a:sym typeface="Arial"/>
            </a:endParaRPr>
          </a:p>
        </p:txBody>
      </p:sp>
      <p:sp>
        <p:nvSpPr>
          <p:cNvPr id="756" name="Google Shape;756;p51"/>
          <p:cNvSpPr txBox="1"/>
          <p:nvPr>
            <p:ph idx="16" type="title"/>
          </p:nvPr>
        </p:nvSpPr>
        <p:spPr>
          <a:xfrm>
            <a:off x="3552350" y="2518300"/>
            <a:ext cx="761700" cy="6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Arial"/>
                <a:ea typeface="Arial"/>
                <a:cs typeface="Arial"/>
                <a:sym typeface="Arial"/>
              </a:rPr>
              <a:t>08</a:t>
            </a:r>
            <a:r>
              <a:rPr b="1" lang="en" sz="2000">
                <a:solidFill>
                  <a:schemeClr val="accent2"/>
                </a:solidFill>
                <a:latin typeface="Arial"/>
                <a:ea typeface="Arial"/>
                <a:cs typeface="Arial"/>
                <a:sym typeface="Arial"/>
              </a:rPr>
              <a:t>.</a:t>
            </a:r>
            <a:endParaRPr b="1" sz="2000">
              <a:solidFill>
                <a:schemeClr val="accent2"/>
              </a:solidFill>
              <a:latin typeface="Arial"/>
              <a:ea typeface="Arial"/>
              <a:cs typeface="Arial"/>
              <a:sym typeface="Arial"/>
            </a:endParaRPr>
          </a:p>
        </p:txBody>
      </p:sp>
      <p:sp>
        <p:nvSpPr>
          <p:cNvPr id="757" name="Google Shape;757;p51"/>
          <p:cNvSpPr txBox="1"/>
          <p:nvPr>
            <p:ph idx="17" type="title"/>
          </p:nvPr>
        </p:nvSpPr>
        <p:spPr>
          <a:xfrm>
            <a:off x="3462950" y="3230350"/>
            <a:ext cx="940500" cy="6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Arial"/>
                <a:ea typeface="Arial"/>
                <a:cs typeface="Arial"/>
                <a:sym typeface="Arial"/>
              </a:rPr>
              <a:t>09</a:t>
            </a:r>
            <a:r>
              <a:rPr b="1" lang="en" sz="2000">
                <a:solidFill>
                  <a:schemeClr val="accent2"/>
                </a:solidFill>
                <a:latin typeface="Arial"/>
                <a:ea typeface="Arial"/>
                <a:cs typeface="Arial"/>
                <a:sym typeface="Arial"/>
              </a:rPr>
              <a:t>.</a:t>
            </a:r>
            <a:endParaRPr b="1" sz="2000">
              <a:solidFill>
                <a:schemeClr val="accent2"/>
              </a:solidFill>
              <a:latin typeface="Arial"/>
              <a:ea typeface="Arial"/>
              <a:cs typeface="Arial"/>
              <a:sym typeface="Arial"/>
            </a:endParaRPr>
          </a:p>
        </p:txBody>
      </p:sp>
      <p:sp>
        <p:nvSpPr>
          <p:cNvPr id="758" name="Google Shape;758;p51"/>
          <p:cNvSpPr txBox="1"/>
          <p:nvPr>
            <p:ph idx="18" type="title"/>
          </p:nvPr>
        </p:nvSpPr>
        <p:spPr>
          <a:xfrm>
            <a:off x="3462950" y="3882550"/>
            <a:ext cx="940500" cy="6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Arial"/>
                <a:ea typeface="Arial"/>
                <a:cs typeface="Arial"/>
                <a:sym typeface="Arial"/>
              </a:rPr>
              <a:t>10</a:t>
            </a:r>
            <a:r>
              <a:rPr b="1" lang="en" sz="2000">
                <a:solidFill>
                  <a:schemeClr val="accent2"/>
                </a:solidFill>
                <a:latin typeface="Arial"/>
                <a:ea typeface="Arial"/>
                <a:cs typeface="Arial"/>
                <a:sym typeface="Arial"/>
              </a:rPr>
              <a:t>.</a:t>
            </a:r>
            <a:endParaRPr b="1" sz="2000">
              <a:solidFill>
                <a:schemeClr val="accent2"/>
              </a:solidFill>
              <a:latin typeface="Arial"/>
              <a:ea typeface="Arial"/>
              <a:cs typeface="Arial"/>
              <a:sym typeface="Arial"/>
            </a:endParaRPr>
          </a:p>
        </p:txBody>
      </p:sp>
      <p:sp>
        <p:nvSpPr>
          <p:cNvPr id="759" name="Google Shape;759;p51"/>
          <p:cNvSpPr txBox="1"/>
          <p:nvPr>
            <p:ph idx="14" type="title"/>
          </p:nvPr>
        </p:nvSpPr>
        <p:spPr>
          <a:xfrm>
            <a:off x="6161325" y="1192225"/>
            <a:ext cx="1162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Arial"/>
                <a:ea typeface="Arial"/>
                <a:cs typeface="Arial"/>
                <a:sym typeface="Arial"/>
              </a:rPr>
              <a:t>11</a:t>
            </a:r>
            <a:r>
              <a:rPr b="1" lang="en" sz="2000">
                <a:solidFill>
                  <a:schemeClr val="accent2"/>
                </a:solidFill>
                <a:latin typeface="Arial"/>
                <a:ea typeface="Arial"/>
                <a:cs typeface="Arial"/>
                <a:sym typeface="Arial"/>
              </a:rPr>
              <a:t>.</a:t>
            </a:r>
            <a:endParaRPr b="1" sz="2000">
              <a:solidFill>
                <a:schemeClr val="accent2"/>
              </a:solidFill>
              <a:latin typeface="Arial"/>
              <a:ea typeface="Arial"/>
              <a:cs typeface="Arial"/>
              <a:sym typeface="Arial"/>
            </a:endParaRPr>
          </a:p>
        </p:txBody>
      </p:sp>
      <p:sp>
        <p:nvSpPr>
          <p:cNvPr id="760" name="Google Shape;760;p51"/>
          <p:cNvSpPr txBox="1"/>
          <p:nvPr>
            <p:ph idx="15" type="title"/>
          </p:nvPr>
        </p:nvSpPr>
        <p:spPr>
          <a:xfrm>
            <a:off x="6161325" y="1824775"/>
            <a:ext cx="1162200" cy="6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Arial"/>
                <a:ea typeface="Arial"/>
                <a:cs typeface="Arial"/>
                <a:sym typeface="Arial"/>
              </a:rPr>
              <a:t>1</a:t>
            </a:r>
            <a:r>
              <a:rPr b="1" lang="en" sz="2000">
                <a:latin typeface="Arial"/>
                <a:ea typeface="Arial"/>
                <a:cs typeface="Arial"/>
                <a:sym typeface="Arial"/>
              </a:rPr>
              <a:t>2</a:t>
            </a:r>
            <a:r>
              <a:rPr b="1" lang="en" sz="2000">
                <a:solidFill>
                  <a:schemeClr val="accent2"/>
                </a:solidFill>
                <a:latin typeface="Arial"/>
                <a:ea typeface="Arial"/>
                <a:cs typeface="Arial"/>
                <a:sym typeface="Arial"/>
              </a:rPr>
              <a:t>.</a:t>
            </a:r>
            <a:endParaRPr b="1" sz="2000">
              <a:solidFill>
                <a:schemeClr val="accent2"/>
              </a:solidFill>
              <a:latin typeface="Arial"/>
              <a:ea typeface="Arial"/>
              <a:cs typeface="Arial"/>
              <a:sym typeface="Arial"/>
            </a:endParaRPr>
          </a:p>
        </p:txBody>
      </p:sp>
      <p:sp>
        <p:nvSpPr>
          <p:cNvPr id="761" name="Google Shape;761;p51"/>
          <p:cNvSpPr txBox="1"/>
          <p:nvPr>
            <p:ph idx="16" type="title"/>
          </p:nvPr>
        </p:nvSpPr>
        <p:spPr>
          <a:xfrm>
            <a:off x="6361575" y="2536825"/>
            <a:ext cx="761700" cy="6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Arial"/>
                <a:ea typeface="Arial"/>
                <a:cs typeface="Arial"/>
                <a:sym typeface="Arial"/>
              </a:rPr>
              <a:t>1</a:t>
            </a:r>
            <a:r>
              <a:rPr b="1" lang="en" sz="2000">
                <a:latin typeface="Arial"/>
                <a:ea typeface="Arial"/>
                <a:cs typeface="Arial"/>
                <a:sym typeface="Arial"/>
              </a:rPr>
              <a:t>3</a:t>
            </a:r>
            <a:r>
              <a:rPr b="1" lang="en" sz="2000">
                <a:solidFill>
                  <a:schemeClr val="accent2"/>
                </a:solidFill>
                <a:latin typeface="Arial"/>
                <a:ea typeface="Arial"/>
                <a:cs typeface="Arial"/>
                <a:sym typeface="Arial"/>
              </a:rPr>
              <a:t>.</a:t>
            </a:r>
            <a:endParaRPr b="1" sz="2000">
              <a:solidFill>
                <a:schemeClr val="accent2"/>
              </a:solidFill>
              <a:latin typeface="Arial"/>
              <a:ea typeface="Arial"/>
              <a:cs typeface="Arial"/>
              <a:sym typeface="Arial"/>
            </a:endParaRPr>
          </a:p>
        </p:txBody>
      </p:sp>
      <p:sp>
        <p:nvSpPr>
          <p:cNvPr id="762" name="Google Shape;762;p51"/>
          <p:cNvSpPr txBox="1"/>
          <p:nvPr>
            <p:ph idx="17" type="title"/>
          </p:nvPr>
        </p:nvSpPr>
        <p:spPr>
          <a:xfrm>
            <a:off x="6272175" y="3248875"/>
            <a:ext cx="940500" cy="6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Arial"/>
                <a:ea typeface="Arial"/>
                <a:cs typeface="Arial"/>
                <a:sym typeface="Arial"/>
              </a:rPr>
              <a:t>1</a:t>
            </a:r>
            <a:r>
              <a:rPr b="1" lang="en" sz="2000">
                <a:latin typeface="Arial"/>
                <a:ea typeface="Arial"/>
                <a:cs typeface="Arial"/>
                <a:sym typeface="Arial"/>
              </a:rPr>
              <a:t>4</a:t>
            </a:r>
            <a:r>
              <a:rPr b="1" lang="en" sz="2000">
                <a:solidFill>
                  <a:schemeClr val="accent2"/>
                </a:solidFill>
                <a:latin typeface="Arial"/>
                <a:ea typeface="Arial"/>
                <a:cs typeface="Arial"/>
                <a:sym typeface="Arial"/>
              </a:rPr>
              <a:t>.</a:t>
            </a:r>
            <a:endParaRPr b="1" sz="2000">
              <a:solidFill>
                <a:schemeClr val="accent2"/>
              </a:solidFill>
              <a:latin typeface="Arial"/>
              <a:ea typeface="Arial"/>
              <a:cs typeface="Arial"/>
              <a:sym typeface="Arial"/>
            </a:endParaRPr>
          </a:p>
        </p:txBody>
      </p:sp>
      <p:sp>
        <p:nvSpPr>
          <p:cNvPr id="763" name="Google Shape;763;p51"/>
          <p:cNvSpPr txBox="1"/>
          <p:nvPr>
            <p:ph idx="18" type="title"/>
          </p:nvPr>
        </p:nvSpPr>
        <p:spPr>
          <a:xfrm>
            <a:off x="6272175" y="3901075"/>
            <a:ext cx="940500" cy="6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Arial"/>
                <a:ea typeface="Arial"/>
                <a:cs typeface="Arial"/>
                <a:sym typeface="Arial"/>
              </a:rPr>
              <a:t>1</a:t>
            </a:r>
            <a:r>
              <a:rPr b="1" lang="en" sz="2000">
                <a:latin typeface="Arial"/>
                <a:ea typeface="Arial"/>
                <a:cs typeface="Arial"/>
                <a:sym typeface="Arial"/>
              </a:rPr>
              <a:t>5</a:t>
            </a:r>
            <a:r>
              <a:rPr b="1" lang="en" sz="2000">
                <a:solidFill>
                  <a:schemeClr val="accent2"/>
                </a:solidFill>
                <a:latin typeface="Arial"/>
                <a:ea typeface="Arial"/>
                <a:cs typeface="Arial"/>
                <a:sym typeface="Arial"/>
              </a:rPr>
              <a:t>.</a:t>
            </a:r>
            <a:endParaRPr b="1" sz="2000">
              <a:solidFill>
                <a:schemeClr val="accent2"/>
              </a:solidFill>
              <a:latin typeface="Arial"/>
              <a:ea typeface="Arial"/>
              <a:cs typeface="Arial"/>
              <a:sym typeface="Arial"/>
            </a:endParaRPr>
          </a:p>
        </p:txBody>
      </p:sp>
      <p:sp>
        <p:nvSpPr>
          <p:cNvPr id="764" name="Google Shape;764;p51"/>
          <p:cNvSpPr txBox="1"/>
          <p:nvPr/>
        </p:nvSpPr>
        <p:spPr>
          <a:xfrm>
            <a:off x="1490800" y="1269775"/>
            <a:ext cx="1162200" cy="400200"/>
          </a:xfrm>
          <a:prstGeom prst="rect">
            <a:avLst/>
          </a:prstGeom>
          <a:noFill/>
          <a:ln>
            <a:noFill/>
          </a:ln>
          <a:effectLst>
            <a:outerShdw blurRad="57150" rotWithShape="0" algn="bl" dir="5400000" dist="19050">
              <a:schemeClr val="accent3">
                <a:alpha val="50000"/>
              </a:scheme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t>Introduction</a:t>
            </a:r>
            <a:endParaRPr/>
          </a:p>
        </p:txBody>
      </p:sp>
      <p:sp>
        <p:nvSpPr>
          <p:cNvPr id="765" name="Google Shape;765;p51"/>
          <p:cNvSpPr txBox="1"/>
          <p:nvPr/>
        </p:nvSpPr>
        <p:spPr>
          <a:xfrm>
            <a:off x="4244625" y="1288288"/>
            <a:ext cx="1598400" cy="400200"/>
          </a:xfrm>
          <a:prstGeom prst="rect">
            <a:avLst/>
          </a:prstGeom>
          <a:noFill/>
          <a:ln>
            <a:noFill/>
          </a:ln>
          <a:effectLst>
            <a:outerShdw blurRad="57150" rotWithShape="0" algn="bl" dir="5400000" dist="19050">
              <a:schemeClr val="accent3">
                <a:alpha val="50000"/>
              </a:scheme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t>Literature Review</a:t>
            </a:r>
            <a:endParaRPr/>
          </a:p>
        </p:txBody>
      </p:sp>
      <p:sp>
        <p:nvSpPr>
          <p:cNvPr id="766" name="Google Shape;766;p51"/>
          <p:cNvSpPr txBox="1"/>
          <p:nvPr/>
        </p:nvSpPr>
        <p:spPr>
          <a:xfrm>
            <a:off x="1490800" y="1952100"/>
            <a:ext cx="2166000" cy="400200"/>
          </a:xfrm>
          <a:prstGeom prst="rect">
            <a:avLst/>
          </a:prstGeom>
          <a:noFill/>
          <a:ln>
            <a:noFill/>
          </a:ln>
          <a:effectLst>
            <a:outerShdw blurRad="57150" rotWithShape="0" algn="bl" dir="5400000" dist="19050">
              <a:schemeClr val="accent3">
                <a:alpha val="50000"/>
              </a:scheme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t>Problem Statement</a:t>
            </a:r>
            <a:endParaRPr/>
          </a:p>
        </p:txBody>
      </p:sp>
      <p:sp>
        <p:nvSpPr>
          <p:cNvPr id="767" name="Google Shape;767;p51"/>
          <p:cNvSpPr txBox="1"/>
          <p:nvPr/>
        </p:nvSpPr>
        <p:spPr>
          <a:xfrm>
            <a:off x="1445200" y="2634425"/>
            <a:ext cx="2257200" cy="400200"/>
          </a:xfrm>
          <a:prstGeom prst="rect">
            <a:avLst/>
          </a:prstGeom>
          <a:noFill/>
          <a:ln>
            <a:noFill/>
          </a:ln>
          <a:effectLst>
            <a:outerShdw blurRad="57150" rotWithShape="0" algn="bl" dir="5400000" dist="19050">
              <a:schemeClr val="accent3">
                <a:alpha val="50000"/>
              </a:scheme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t>Problem Background</a:t>
            </a:r>
            <a:endParaRPr/>
          </a:p>
        </p:txBody>
      </p:sp>
      <p:sp>
        <p:nvSpPr>
          <p:cNvPr id="768" name="Google Shape;768;p51"/>
          <p:cNvSpPr txBox="1"/>
          <p:nvPr/>
        </p:nvSpPr>
        <p:spPr>
          <a:xfrm>
            <a:off x="1445200" y="3376000"/>
            <a:ext cx="1162200" cy="400200"/>
          </a:xfrm>
          <a:prstGeom prst="rect">
            <a:avLst/>
          </a:prstGeom>
          <a:noFill/>
          <a:ln>
            <a:noFill/>
          </a:ln>
          <a:effectLst>
            <a:outerShdw blurRad="57150" rotWithShape="0" algn="bl" dir="5400000" dist="19050">
              <a:schemeClr val="accent3">
                <a:alpha val="50000"/>
              </a:scheme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t>Motivation</a:t>
            </a:r>
            <a:endParaRPr/>
          </a:p>
        </p:txBody>
      </p:sp>
      <p:sp>
        <p:nvSpPr>
          <p:cNvPr id="769" name="Google Shape;769;p51"/>
          <p:cNvSpPr txBox="1"/>
          <p:nvPr/>
        </p:nvSpPr>
        <p:spPr>
          <a:xfrm>
            <a:off x="1445200" y="3999075"/>
            <a:ext cx="1162200" cy="400200"/>
          </a:xfrm>
          <a:prstGeom prst="rect">
            <a:avLst/>
          </a:prstGeom>
          <a:noFill/>
          <a:ln>
            <a:noFill/>
          </a:ln>
          <a:effectLst>
            <a:outerShdw blurRad="57150" rotWithShape="0" algn="bl" dir="5400000" dist="19050">
              <a:schemeClr val="accent3">
                <a:alpha val="50000"/>
              </a:scheme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t>Objectives</a:t>
            </a:r>
            <a:endParaRPr/>
          </a:p>
        </p:txBody>
      </p:sp>
      <p:sp>
        <p:nvSpPr>
          <p:cNvPr id="770" name="Google Shape;770;p51"/>
          <p:cNvSpPr txBox="1"/>
          <p:nvPr/>
        </p:nvSpPr>
        <p:spPr>
          <a:xfrm>
            <a:off x="4244625" y="2003713"/>
            <a:ext cx="1437300" cy="400200"/>
          </a:xfrm>
          <a:prstGeom prst="rect">
            <a:avLst/>
          </a:prstGeom>
          <a:noFill/>
          <a:ln>
            <a:noFill/>
          </a:ln>
          <a:effectLst>
            <a:outerShdw blurRad="57150" rotWithShape="0" algn="bl" dir="5400000" dist="19050">
              <a:schemeClr val="accent3">
                <a:alpha val="50000"/>
              </a:scheme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t>Gantt Chart</a:t>
            </a:r>
            <a:endParaRPr/>
          </a:p>
        </p:txBody>
      </p:sp>
      <p:sp>
        <p:nvSpPr>
          <p:cNvPr id="771" name="Google Shape;771;p51"/>
          <p:cNvSpPr txBox="1"/>
          <p:nvPr/>
        </p:nvSpPr>
        <p:spPr>
          <a:xfrm>
            <a:off x="4244625" y="2672638"/>
            <a:ext cx="1598400" cy="400200"/>
          </a:xfrm>
          <a:prstGeom prst="rect">
            <a:avLst/>
          </a:prstGeom>
          <a:noFill/>
          <a:ln>
            <a:noFill/>
          </a:ln>
          <a:effectLst>
            <a:outerShdw blurRad="57150" rotWithShape="0" algn="bl" dir="5400000" dist="19050">
              <a:schemeClr val="accent3">
                <a:alpha val="50000"/>
              </a:scheme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t>Problem Analysis</a:t>
            </a:r>
            <a:endParaRPr/>
          </a:p>
        </p:txBody>
      </p:sp>
      <p:sp>
        <p:nvSpPr>
          <p:cNvPr id="772" name="Google Shape;772;p51"/>
          <p:cNvSpPr txBox="1"/>
          <p:nvPr/>
        </p:nvSpPr>
        <p:spPr>
          <a:xfrm>
            <a:off x="4244625" y="3344938"/>
            <a:ext cx="2257200" cy="400200"/>
          </a:xfrm>
          <a:prstGeom prst="rect">
            <a:avLst/>
          </a:prstGeom>
          <a:noFill/>
          <a:ln>
            <a:noFill/>
          </a:ln>
          <a:effectLst>
            <a:outerShdw blurRad="57150" rotWithShape="0" algn="bl" dir="5400000" dist="19050">
              <a:schemeClr val="accent3">
                <a:alpha val="50000"/>
              </a:scheme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t>Research Methodology</a:t>
            </a:r>
            <a:endParaRPr/>
          </a:p>
        </p:txBody>
      </p:sp>
      <p:sp>
        <p:nvSpPr>
          <p:cNvPr id="773" name="Google Shape;773;p51"/>
          <p:cNvSpPr txBox="1"/>
          <p:nvPr/>
        </p:nvSpPr>
        <p:spPr>
          <a:xfrm>
            <a:off x="4244625" y="3980563"/>
            <a:ext cx="672300" cy="400200"/>
          </a:xfrm>
          <a:prstGeom prst="rect">
            <a:avLst/>
          </a:prstGeom>
          <a:noFill/>
          <a:ln>
            <a:noFill/>
          </a:ln>
          <a:effectLst>
            <a:outerShdw blurRad="57150" rotWithShape="0" algn="bl" dir="5400000" dist="19050">
              <a:schemeClr val="accent3">
                <a:alpha val="50000"/>
              </a:scheme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t>Ethics</a:t>
            </a:r>
            <a:endParaRPr/>
          </a:p>
        </p:txBody>
      </p:sp>
      <p:sp>
        <p:nvSpPr>
          <p:cNvPr id="774" name="Google Shape;774;p51"/>
          <p:cNvSpPr txBox="1"/>
          <p:nvPr/>
        </p:nvSpPr>
        <p:spPr>
          <a:xfrm>
            <a:off x="6991825" y="1288300"/>
            <a:ext cx="1560300" cy="400200"/>
          </a:xfrm>
          <a:prstGeom prst="rect">
            <a:avLst/>
          </a:prstGeom>
          <a:noFill/>
          <a:ln>
            <a:noFill/>
          </a:ln>
          <a:effectLst>
            <a:outerShdw blurRad="57150" rotWithShape="0" algn="bl" dir="5400000" dist="19050">
              <a:schemeClr val="accent3">
                <a:alpha val="50000"/>
              </a:scheme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t>Impact of Society</a:t>
            </a:r>
            <a:endParaRPr/>
          </a:p>
        </p:txBody>
      </p:sp>
      <p:sp>
        <p:nvSpPr>
          <p:cNvPr id="775" name="Google Shape;775;p51"/>
          <p:cNvSpPr txBox="1"/>
          <p:nvPr/>
        </p:nvSpPr>
        <p:spPr>
          <a:xfrm>
            <a:off x="6991825" y="1716700"/>
            <a:ext cx="1333500" cy="831300"/>
          </a:xfrm>
          <a:prstGeom prst="rect">
            <a:avLst/>
          </a:prstGeom>
          <a:noFill/>
          <a:ln>
            <a:noFill/>
          </a:ln>
          <a:effectLst>
            <a:outerShdw blurRad="57150" rotWithShape="0" algn="bl" dir="5400000" dist="19050">
              <a:schemeClr val="accent3">
                <a:alpha val="50000"/>
              </a:schemeClr>
            </a:outerShdw>
          </a:effectLst>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Sustainability</a:t>
            </a:r>
            <a:endParaRPr/>
          </a:p>
          <a:p>
            <a:pPr indent="0" lvl="0" marL="0" rtl="0" algn="l">
              <a:spcBef>
                <a:spcPts val="0"/>
              </a:spcBef>
              <a:spcAft>
                <a:spcPts val="0"/>
              </a:spcAft>
              <a:buNone/>
            </a:pPr>
            <a:r>
              <a:t/>
            </a:r>
            <a:endParaRPr/>
          </a:p>
        </p:txBody>
      </p:sp>
      <p:sp>
        <p:nvSpPr>
          <p:cNvPr id="776" name="Google Shape;776;p51"/>
          <p:cNvSpPr txBox="1"/>
          <p:nvPr/>
        </p:nvSpPr>
        <p:spPr>
          <a:xfrm>
            <a:off x="6991825" y="2662813"/>
            <a:ext cx="1390200" cy="400200"/>
          </a:xfrm>
          <a:prstGeom prst="rect">
            <a:avLst/>
          </a:prstGeom>
          <a:noFill/>
          <a:ln>
            <a:noFill/>
          </a:ln>
          <a:effectLst>
            <a:outerShdw blurRad="57150" rotWithShape="0" algn="bl" dir="5400000" dist="19050">
              <a:schemeClr val="accent3">
                <a:alpha val="50000"/>
              </a:scheme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t>Research Flow</a:t>
            </a:r>
            <a:endParaRPr/>
          </a:p>
        </p:txBody>
      </p:sp>
      <p:sp>
        <p:nvSpPr>
          <p:cNvPr id="777" name="Google Shape;777;p51"/>
          <p:cNvSpPr txBox="1"/>
          <p:nvPr/>
        </p:nvSpPr>
        <p:spPr>
          <a:xfrm>
            <a:off x="6991825" y="3376000"/>
            <a:ext cx="1106400" cy="400200"/>
          </a:xfrm>
          <a:prstGeom prst="rect">
            <a:avLst/>
          </a:prstGeom>
          <a:noFill/>
          <a:ln>
            <a:noFill/>
          </a:ln>
          <a:effectLst>
            <a:outerShdw blurRad="57150" rotWithShape="0" algn="bl" dir="5400000" dist="19050">
              <a:schemeClr val="accent3">
                <a:alpha val="50000"/>
              </a:scheme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t>Conclusion</a:t>
            </a:r>
            <a:endParaRPr/>
          </a:p>
        </p:txBody>
      </p:sp>
      <p:sp>
        <p:nvSpPr>
          <p:cNvPr id="778" name="Google Shape;778;p51"/>
          <p:cNvSpPr txBox="1"/>
          <p:nvPr/>
        </p:nvSpPr>
        <p:spPr>
          <a:xfrm>
            <a:off x="6991825" y="4037350"/>
            <a:ext cx="1049700" cy="400200"/>
          </a:xfrm>
          <a:prstGeom prst="rect">
            <a:avLst/>
          </a:prstGeom>
          <a:noFill/>
          <a:ln>
            <a:noFill/>
          </a:ln>
          <a:effectLst>
            <a:outerShdw blurRad="57150" rotWithShape="0" algn="bl" dir="5400000" dist="19050">
              <a:schemeClr val="accent3">
                <a:alpha val="50000"/>
              </a:scheme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t>Reference</a:t>
            </a:r>
            <a:endParaRPr/>
          </a:p>
        </p:txBody>
      </p:sp>
      <p:sp>
        <p:nvSpPr>
          <p:cNvPr id="779" name="Google Shape;779;p51"/>
          <p:cNvSpPr/>
          <p:nvPr/>
        </p:nvSpPr>
        <p:spPr>
          <a:xfrm>
            <a:off x="2746125" y="399800"/>
            <a:ext cx="3651750" cy="550098"/>
          </a:xfrm>
          <a:prstGeom prst="flowChartTerminator">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Lobster"/>
                <a:ea typeface="Lobster"/>
                <a:cs typeface="Lobster"/>
                <a:sym typeface="Lobster"/>
              </a:rPr>
              <a:t>Contents</a:t>
            </a:r>
            <a:endParaRPr sz="3000">
              <a:latin typeface="Lobster"/>
              <a:ea typeface="Lobster"/>
              <a:cs typeface="Lobster"/>
              <a:sym typeface="Lobste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78"/>
          <p:cNvSpPr/>
          <p:nvPr/>
        </p:nvSpPr>
        <p:spPr>
          <a:xfrm>
            <a:off x="2746125" y="440500"/>
            <a:ext cx="3651750" cy="550098"/>
          </a:xfrm>
          <a:prstGeom prst="flowChartTerminator">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Lobster"/>
                <a:ea typeface="Lobster"/>
                <a:cs typeface="Lobster"/>
                <a:sym typeface="Lobster"/>
              </a:rPr>
              <a:t>Reference cont.</a:t>
            </a:r>
            <a:endParaRPr sz="3000">
              <a:latin typeface="Lobster"/>
              <a:ea typeface="Lobster"/>
              <a:cs typeface="Lobster"/>
              <a:sym typeface="Lobster"/>
            </a:endParaRPr>
          </a:p>
        </p:txBody>
      </p:sp>
      <p:sp>
        <p:nvSpPr>
          <p:cNvPr id="1043" name="Google Shape;1043;p78"/>
          <p:cNvSpPr/>
          <p:nvPr/>
        </p:nvSpPr>
        <p:spPr>
          <a:xfrm>
            <a:off x="1341775" y="1378550"/>
            <a:ext cx="6661200" cy="15408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78"/>
          <p:cNvSpPr/>
          <p:nvPr/>
        </p:nvSpPr>
        <p:spPr>
          <a:xfrm>
            <a:off x="1341775" y="3164350"/>
            <a:ext cx="6661200" cy="15408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78"/>
          <p:cNvSpPr txBox="1"/>
          <p:nvPr/>
        </p:nvSpPr>
        <p:spPr>
          <a:xfrm>
            <a:off x="990450" y="1368725"/>
            <a:ext cx="6896700" cy="1417500"/>
          </a:xfrm>
          <a:prstGeom prst="rect">
            <a:avLst/>
          </a:prstGeom>
          <a:noFill/>
          <a:ln>
            <a:noFill/>
          </a:ln>
        </p:spPr>
        <p:txBody>
          <a:bodyPr anchorCtr="0" anchor="t" bIns="91425" lIns="91425" spcFirstLastPara="1" rIns="91425" wrap="square" tIns="91425">
            <a:spAutoFit/>
          </a:bodyPr>
          <a:lstStyle/>
          <a:p>
            <a:pPr indent="-406400" lvl="0" marL="812800" rtl="0" algn="just">
              <a:lnSpc>
                <a:spcPct val="115000"/>
              </a:lnSpc>
              <a:spcBef>
                <a:spcPts val="1200"/>
              </a:spcBef>
              <a:spcAft>
                <a:spcPts val="1200"/>
              </a:spcAft>
              <a:buNone/>
            </a:pPr>
            <a:r>
              <a:rPr lang="en" sz="1800">
                <a:solidFill>
                  <a:schemeClr val="dk1"/>
                </a:solidFill>
              </a:rPr>
              <a:t>[3]	L. Yue </a:t>
            </a:r>
            <a:r>
              <a:rPr i="1" lang="en" sz="1800">
                <a:solidFill>
                  <a:schemeClr val="dk1"/>
                </a:solidFill>
              </a:rPr>
              <a:t>et al.</a:t>
            </a:r>
            <a:r>
              <a:rPr lang="en" sz="1800">
                <a:solidFill>
                  <a:schemeClr val="dk1"/>
                </a:solidFill>
              </a:rPr>
              <a:t>, “Auto-detection of alzheimer’s disease using deep convolutional neural networks,” </a:t>
            </a:r>
            <a:r>
              <a:rPr i="1" lang="en" sz="1800">
                <a:solidFill>
                  <a:schemeClr val="dk1"/>
                </a:solidFill>
              </a:rPr>
              <a:t>ICNC-FSKD 2018 - 14th Int. Conf. Nat. Comput. Fuzzy Syst. Knowl. Discov.</a:t>
            </a:r>
            <a:r>
              <a:rPr lang="en" sz="1800">
                <a:solidFill>
                  <a:schemeClr val="dk1"/>
                </a:solidFill>
              </a:rPr>
              <a:t>, pp. 228–234, 2018, doi: 10.1109/FSKD.2018.8687207.</a:t>
            </a:r>
            <a:endParaRPr sz="1800"/>
          </a:p>
        </p:txBody>
      </p:sp>
      <p:sp>
        <p:nvSpPr>
          <p:cNvPr id="1046" name="Google Shape;1046;p78"/>
          <p:cNvSpPr txBox="1"/>
          <p:nvPr/>
        </p:nvSpPr>
        <p:spPr>
          <a:xfrm>
            <a:off x="990450" y="3164350"/>
            <a:ext cx="6954600" cy="1417500"/>
          </a:xfrm>
          <a:prstGeom prst="rect">
            <a:avLst/>
          </a:prstGeom>
          <a:noFill/>
          <a:ln>
            <a:noFill/>
          </a:ln>
        </p:spPr>
        <p:txBody>
          <a:bodyPr anchorCtr="0" anchor="t" bIns="91425" lIns="91425" spcFirstLastPara="1" rIns="91425" wrap="square" tIns="91425">
            <a:spAutoFit/>
          </a:bodyPr>
          <a:lstStyle/>
          <a:p>
            <a:pPr indent="-406400" lvl="0" marL="812800" rtl="0" algn="just">
              <a:lnSpc>
                <a:spcPct val="115000"/>
              </a:lnSpc>
              <a:spcBef>
                <a:spcPts val="1200"/>
              </a:spcBef>
              <a:spcAft>
                <a:spcPts val="1200"/>
              </a:spcAft>
              <a:buNone/>
            </a:pPr>
            <a:r>
              <a:rPr lang="en" sz="1800">
                <a:solidFill>
                  <a:schemeClr val="dk1"/>
                </a:solidFill>
              </a:rPr>
              <a:t>[4]	</a:t>
            </a:r>
            <a:r>
              <a:rPr lang="en" sz="1800">
                <a:solidFill>
                  <a:schemeClr val="dk1"/>
                </a:solidFill>
              </a:rPr>
              <a:t>Suhuai Luo, Xuechen Li, Jiaming Li, “Automatic Alzheimer’s Disease Recognition from MRI Data Using Deep Learning Method”, Journal of Applied Mathematics and Physics, 2017, 5, 1892-1898</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79"/>
          <p:cNvSpPr/>
          <p:nvPr/>
        </p:nvSpPr>
        <p:spPr>
          <a:xfrm>
            <a:off x="1353375" y="1992525"/>
            <a:ext cx="6661200" cy="15408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79"/>
          <p:cNvSpPr/>
          <p:nvPr/>
        </p:nvSpPr>
        <p:spPr>
          <a:xfrm>
            <a:off x="2746125" y="440500"/>
            <a:ext cx="3651750" cy="550098"/>
          </a:xfrm>
          <a:prstGeom prst="flowChartTerminator">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Lobster"/>
                <a:ea typeface="Lobster"/>
                <a:cs typeface="Lobster"/>
                <a:sym typeface="Lobster"/>
              </a:rPr>
              <a:t>Reference cont.</a:t>
            </a:r>
            <a:endParaRPr sz="3000">
              <a:latin typeface="Lobster"/>
              <a:ea typeface="Lobster"/>
              <a:cs typeface="Lobster"/>
              <a:sym typeface="Lobster"/>
            </a:endParaRPr>
          </a:p>
        </p:txBody>
      </p:sp>
      <p:sp>
        <p:nvSpPr>
          <p:cNvPr id="1053" name="Google Shape;1053;p79"/>
          <p:cNvSpPr txBox="1"/>
          <p:nvPr/>
        </p:nvSpPr>
        <p:spPr>
          <a:xfrm>
            <a:off x="1270600" y="2054175"/>
            <a:ext cx="6426300" cy="1417500"/>
          </a:xfrm>
          <a:prstGeom prst="rect">
            <a:avLst/>
          </a:prstGeom>
          <a:noFill/>
          <a:ln>
            <a:noFill/>
          </a:ln>
        </p:spPr>
        <p:txBody>
          <a:bodyPr anchorCtr="0" anchor="t" bIns="91425" lIns="91425" spcFirstLastPara="1" rIns="91425" wrap="square" tIns="91425">
            <a:spAutoFit/>
          </a:bodyPr>
          <a:lstStyle/>
          <a:p>
            <a:pPr indent="-406400" lvl="0" marL="812800" rtl="0" algn="just">
              <a:lnSpc>
                <a:spcPct val="115000"/>
              </a:lnSpc>
              <a:spcBef>
                <a:spcPts val="1200"/>
              </a:spcBef>
              <a:spcAft>
                <a:spcPts val="1200"/>
              </a:spcAft>
              <a:buNone/>
            </a:pPr>
            <a:r>
              <a:rPr lang="en" sz="1800">
                <a:solidFill>
                  <a:schemeClr val="dk1"/>
                </a:solidFill>
              </a:rPr>
              <a:t>[5]  	S. </a:t>
            </a:r>
            <a:r>
              <a:rPr lang="en" sz="1800">
                <a:solidFill>
                  <a:schemeClr val="dk1"/>
                </a:solidFill>
              </a:rPr>
              <a:t>Sivaranjani</a:t>
            </a:r>
            <a:r>
              <a:rPr lang="en" sz="1800">
                <a:solidFill>
                  <a:schemeClr val="dk1"/>
                </a:solidFill>
              </a:rPr>
              <a:t> and C. M. Sujatha, “Deep learning based diagnosis of Parkinson’s disease using convolutional neural network,” 2019, [Online]. Available: https://doi.org/10.1007/s11042-019-7469-8.</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057" name="Shape 1057"/>
        <p:cNvGrpSpPr/>
        <p:nvPr/>
      </p:nvGrpSpPr>
      <p:grpSpPr>
        <a:xfrm>
          <a:off x="0" y="0"/>
          <a:ext cx="0" cy="0"/>
          <a:chOff x="0" y="0"/>
          <a:chExt cx="0" cy="0"/>
        </a:xfrm>
      </p:grpSpPr>
      <p:sp>
        <p:nvSpPr>
          <p:cNvPr id="1058" name="Google Shape;1058;p80"/>
          <p:cNvSpPr/>
          <p:nvPr/>
        </p:nvSpPr>
        <p:spPr>
          <a:xfrm>
            <a:off x="2343264" y="818150"/>
            <a:ext cx="4457473" cy="3664192"/>
          </a:xfrm>
          <a:custGeom>
            <a:rect b="b" l="l" r="r" t="t"/>
            <a:pathLst>
              <a:path extrusionOk="0" h="77796" w="78037">
                <a:moveTo>
                  <a:pt x="38785" y="1"/>
                </a:moveTo>
                <a:cubicBezTo>
                  <a:pt x="21373" y="1"/>
                  <a:pt x="1" y="7544"/>
                  <a:pt x="137" y="25776"/>
                </a:cubicBezTo>
                <a:cubicBezTo>
                  <a:pt x="242" y="39913"/>
                  <a:pt x="10968" y="41626"/>
                  <a:pt x="16160" y="41626"/>
                </a:cubicBezTo>
                <a:cubicBezTo>
                  <a:pt x="17821" y="41626"/>
                  <a:pt x="18915" y="41451"/>
                  <a:pt x="18915" y="41451"/>
                </a:cubicBezTo>
                <a:cubicBezTo>
                  <a:pt x="19094" y="45489"/>
                  <a:pt x="23570" y="49866"/>
                  <a:pt x="26156" y="50860"/>
                </a:cubicBezTo>
                <a:cubicBezTo>
                  <a:pt x="27967" y="51547"/>
                  <a:pt x="30146" y="52461"/>
                  <a:pt x="33441" y="52461"/>
                </a:cubicBezTo>
                <a:cubicBezTo>
                  <a:pt x="35395" y="52461"/>
                  <a:pt x="37742" y="52140"/>
                  <a:pt x="40638" y="51258"/>
                </a:cubicBezTo>
                <a:cubicBezTo>
                  <a:pt x="41334" y="51139"/>
                  <a:pt x="42051" y="50980"/>
                  <a:pt x="42767" y="50781"/>
                </a:cubicBezTo>
                <a:cubicBezTo>
                  <a:pt x="43284" y="52412"/>
                  <a:pt x="44537" y="54023"/>
                  <a:pt x="47064" y="55018"/>
                </a:cubicBezTo>
                <a:cubicBezTo>
                  <a:pt x="56950" y="58897"/>
                  <a:pt x="54941" y="70097"/>
                  <a:pt x="53588" y="77795"/>
                </a:cubicBezTo>
                <a:cubicBezTo>
                  <a:pt x="55180" y="77258"/>
                  <a:pt x="56731" y="76641"/>
                  <a:pt x="58243" y="75965"/>
                </a:cubicBezTo>
                <a:cubicBezTo>
                  <a:pt x="59258" y="69559"/>
                  <a:pt x="60849" y="60707"/>
                  <a:pt x="62262" y="58996"/>
                </a:cubicBezTo>
                <a:cubicBezTo>
                  <a:pt x="64211" y="56589"/>
                  <a:pt x="66340" y="52432"/>
                  <a:pt x="67513" y="47081"/>
                </a:cubicBezTo>
                <a:cubicBezTo>
                  <a:pt x="67772" y="46961"/>
                  <a:pt x="68050" y="46822"/>
                  <a:pt x="68329" y="46683"/>
                </a:cubicBezTo>
                <a:cubicBezTo>
                  <a:pt x="72069" y="46305"/>
                  <a:pt x="78036" y="42008"/>
                  <a:pt x="75232" y="28759"/>
                </a:cubicBezTo>
                <a:cubicBezTo>
                  <a:pt x="70756" y="10657"/>
                  <a:pt x="57686" y="373"/>
                  <a:pt x="40061" y="14"/>
                </a:cubicBezTo>
                <a:cubicBezTo>
                  <a:pt x="39639" y="5"/>
                  <a:pt x="39213" y="1"/>
                  <a:pt x="387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80"/>
          <p:cNvSpPr txBox="1"/>
          <p:nvPr/>
        </p:nvSpPr>
        <p:spPr>
          <a:xfrm>
            <a:off x="3032250" y="1654675"/>
            <a:ext cx="3079500" cy="80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4000">
                <a:solidFill>
                  <a:srgbClr val="134F5C"/>
                </a:solidFill>
              </a:rPr>
              <a:t>Thank You</a:t>
            </a:r>
            <a:endParaRPr sz="4000"/>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52"/>
          <p:cNvSpPr/>
          <p:nvPr/>
        </p:nvSpPr>
        <p:spPr>
          <a:xfrm>
            <a:off x="2746125" y="436400"/>
            <a:ext cx="3651750" cy="550098"/>
          </a:xfrm>
          <a:prstGeom prst="flowChartTerminator">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Lobster"/>
                <a:ea typeface="Lobster"/>
                <a:cs typeface="Lobster"/>
                <a:sym typeface="Lobster"/>
              </a:rPr>
              <a:t>Introduction</a:t>
            </a:r>
            <a:endParaRPr sz="3000">
              <a:latin typeface="Lobster"/>
              <a:ea typeface="Lobster"/>
              <a:cs typeface="Lobster"/>
              <a:sym typeface="Lobster"/>
            </a:endParaRPr>
          </a:p>
        </p:txBody>
      </p:sp>
      <p:sp>
        <p:nvSpPr>
          <p:cNvPr id="785" name="Google Shape;785;p52"/>
          <p:cNvSpPr txBox="1"/>
          <p:nvPr/>
        </p:nvSpPr>
        <p:spPr>
          <a:xfrm>
            <a:off x="1320650" y="1552325"/>
            <a:ext cx="6672600" cy="2539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lang="en" sz="1800">
                <a:solidFill>
                  <a:schemeClr val="dk1"/>
                </a:solidFill>
                <a:highlight>
                  <a:srgbClr val="FFFFFF"/>
                </a:highlight>
              </a:rPr>
              <a:t>Neurodegenerative diseases occur when nerve cells in the brain or peripheral nervous system lose function over time and ultimately die. Alzheimer's disease, Parkinson's disease, and dementia are most common examples of degenerative neurodegenerative disease. Through our work we are willing to detect these three diseases at a time by a DL model. </a:t>
            </a:r>
            <a:endParaRPr sz="18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53"/>
          <p:cNvSpPr txBox="1"/>
          <p:nvPr/>
        </p:nvSpPr>
        <p:spPr>
          <a:xfrm>
            <a:off x="1533075" y="2287850"/>
            <a:ext cx="6308700" cy="877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Clr>
                <a:schemeClr val="dk1"/>
              </a:buClr>
              <a:buSzPts val="1100"/>
              <a:buFont typeface="Arial"/>
              <a:buNone/>
            </a:pPr>
            <a:r>
              <a:rPr lang="en" sz="1800">
                <a:solidFill>
                  <a:schemeClr val="dk1"/>
                </a:solidFill>
              </a:rPr>
              <a:t> </a:t>
            </a:r>
            <a:r>
              <a:rPr lang="en" sz="1800">
                <a:solidFill>
                  <a:schemeClr val="dk1"/>
                </a:solidFill>
              </a:rPr>
              <a:t>Identifying neurodegenerative diseases with proper explanation using one model is quite challenging. </a:t>
            </a:r>
            <a:endParaRPr sz="1800">
              <a:solidFill>
                <a:schemeClr val="dk1"/>
              </a:solidFill>
            </a:endParaRPr>
          </a:p>
        </p:txBody>
      </p:sp>
      <p:sp>
        <p:nvSpPr>
          <p:cNvPr id="791" name="Google Shape;791;p53"/>
          <p:cNvSpPr/>
          <p:nvPr/>
        </p:nvSpPr>
        <p:spPr>
          <a:xfrm>
            <a:off x="2746125" y="665050"/>
            <a:ext cx="3651750" cy="550098"/>
          </a:xfrm>
          <a:prstGeom prst="flowChartTerminator">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Lobster"/>
                <a:ea typeface="Lobster"/>
                <a:cs typeface="Lobster"/>
                <a:sym typeface="Lobster"/>
              </a:rPr>
              <a:t>Problem Statement</a:t>
            </a:r>
            <a:endParaRPr sz="3000">
              <a:latin typeface="Lobster"/>
              <a:ea typeface="Lobster"/>
              <a:cs typeface="Lobster"/>
              <a:sym typeface="Lobster"/>
            </a:endParaRPr>
          </a:p>
        </p:txBody>
      </p:sp>
      <p:grpSp>
        <p:nvGrpSpPr>
          <p:cNvPr id="792" name="Google Shape;792;p53"/>
          <p:cNvGrpSpPr/>
          <p:nvPr/>
        </p:nvGrpSpPr>
        <p:grpSpPr>
          <a:xfrm>
            <a:off x="1533077" y="2424686"/>
            <a:ext cx="340302" cy="347283"/>
            <a:chOff x="1066625" y="238125"/>
            <a:chExt cx="5471100" cy="5238050"/>
          </a:xfrm>
        </p:grpSpPr>
        <p:sp>
          <p:nvSpPr>
            <p:cNvPr id="793" name="Google Shape;793;p53"/>
            <p:cNvSpPr/>
            <p:nvPr/>
          </p:nvSpPr>
          <p:spPr>
            <a:xfrm>
              <a:off x="3794275" y="3843500"/>
              <a:ext cx="1705125" cy="1632675"/>
            </a:xfrm>
            <a:custGeom>
              <a:rect b="b" l="l" r="r" t="t"/>
              <a:pathLst>
                <a:path extrusionOk="0" h="65307" w="68205">
                  <a:moveTo>
                    <a:pt x="16879" y="1"/>
                  </a:moveTo>
                  <a:cubicBezTo>
                    <a:pt x="16879" y="1"/>
                    <a:pt x="14143" y="3396"/>
                    <a:pt x="8439" y="7731"/>
                  </a:cubicBezTo>
                  <a:cubicBezTo>
                    <a:pt x="3029" y="11840"/>
                    <a:pt x="288" y="11946"/>
                    <a:pt x="22" y="11946"/>
                  </a:cubicBezTo>
                  <a:cubicBezTo>
                    <a:pt x="7" y="11946"/>
                    <a:pt x="0" y="11945"/>
                    <a:pt x="0" y="11945"/>
                  </a:cubicBezTo>
                  <a:lnTo>
                    <a:pt x="0" y="11945"/>
                  </a:lnTo>
                  <a:cubicBezTo>
                    <a:pt x="0" y="11945"/>
                    <a:pt x="1867" y="23277"/>
                    <a:pt x="14143" y="33635"/>
                  </a:cubicBezTo>
                  <a:cubicBezTo>
                    <a:pt x="19979" y="38562"/>
                    <a:pt x="26230" y="39501"/>
                    <a:pt x="30151" y="39501"/>
                  </a:cubicBezTo>
                  <a:cubicBezTo>
                    <a:pt x="32569" y="39501"/>
                    <a:pt x="34101" y="39144"/>
                    <a:pt x="34101" y="39144"/>
                  </a:cubicBezTo>
                  <a:lnTo>
                    <a:pt x="34101" y="39144"/>
                  </a:lnTo>
                  <a:cubicBezTo>
                    <a:pt x="34101" y="39144"/>
                    <a:pt x="31985" y="46872"/>
                    <a:pt x="42163" y="56705"/>
                  </a:cubicBezTo>
                  <a:cubicBezTo>
                    <a:pt x="44911" y="59358"/>
                    <a:pt x="50001" y="59189"/>
                    <a:pt x="52687" y="62053"/>
                  </a:cubicBezTo>
                  <a:cubicBezTo>
                    <a:pt x="54938" y="64454"/>
                    <a:pt x="57189" y="65307"/>
                    <a:pt x="59249" y="65307"/>
                  </a:cubicBezTo>
                  <a:cubicBezTo>
                    <a:pt x="64296" y="65307"/>
                    <a:pt x="68205" y="60195"/>
                    <a:pt x="68205" y="60195"/>
                  </a:cubicBezTo>
                  <a:cubicBezTo>
                    <a:pt x="68205" y="60195"/>
                    <a:pt x="63576" y="55475"/>
                    <a:pt x="60774" y="48886"/>
                  </a:cubicBezTo>
                  <a:cubicBezTo>
                    <a:pt x="57968" y="42295"/>
                    <a:pt x="57618" y="33962"/>
                    <a:pt x="57618" y="33962"/>
                  </a:cubicBezTo>
                  <a:cubicBezTo>
                    <a:pt x="57618" y="33962"/>
                    <a:pt x="56156" y="34248"/>
                    <a:pt x="53829" y="34248"/>
                  </a:cubicBezTo>
                  <a:cubicBezTo>
                    <a:pt x="50079" y="34248"/>
                    <a:pt x="44082" y="33505"/>
                    <a:pt x="38322" y="29624"/>
                  </a:cubicBezTo>
                  <a:cubicBezTo>
                    <a:pt x="31466" y="25007"/>
                    <a:pt x="26916" y="13661"/>
                    <a:pt x="26916" y="13661"/>
                  </a:cubicBezTo>
                  <a:cubicBezTo>
                    <a:pt x="26916" y="13661"/>
                    <a:pt x="26916" y="13661"/>
                    <a:pt x="26916" y="13661"/>
                  </a:cubicBezTo>
                  <a:cubicBezTo>
                    <a:pt x="26912" y="13661"/>
                    <a:pt x="22808" y="13660"/>
                    <a:pt x="20037" y="9329"/>
                  </a:cubicBezTo>
                  <a:cubicBezTo>
                    <a:pt x="17264" y="4994"/>
                    <a:pt x="16879" y="1"/>
                    <a:pt x="16879" y="1"/>
                  </a:cubicBezTo>
                  <a:close/>
                </a:path>
              </a:pathLst>
            </a:custGeom>
            <a:solidFill>
              <a:schemeClr val="accent4"/>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3"/>
            <p:cNvSpPr/>
            <p:nvPr/>
          </p:nvSpPr>
          <p:spPr>
            <a:xfrm>
              <a:off x="1066625" y="238125"/>
              <a:ext cx="2835800" cy="3305975"/>
            </a:xfrm>
            <a:custGeom>
              <a:rect b="b" l="l" r="r" t="t"/>
              <a:pathLst>
                <a:path extrusionOk="0" h="132239" w="113432">
                  <a:moveTo>
                    <a:pt x="96197" y="0"/>
                  </a:moveTo>
                  <a:cubicBezTo>
                    <a:pt x="94653" y="0"/>
                    <a:pt x="93039" y="105"/>
                    <a:pt x="91364" y="345"/>
                  </a:cubicBezTo>
                  <a:cubicBezTo>
                    <a:pt x="81333" y="1776"/>
                    <a:pt x="76339" y="6074"/>
                    <a:pt x="74326" y="8373"/>
                  </a:cubicBezTo>
                  <a:cubicBezTo>
                    <a:pt x="74339" y="11221"/>
                    <a:pt x="74748" y="14457"/>
                    <a:pt x="75948" y="17782"/>
                  </a:cubicBezTo>
                  <a:cubicBezTo>
                    <a:pt x="78377" y="24517"/>
                    <a:pt x="83766" y="25469"/>
                    <a:pt x="86617" y="25469"/>
                  </a:cubicBezTo>
                  <a:cubicBezTo>
                    <a:pt x="87654" y="25469"/>
                    <a:pt x="88355" y="25343"/>
                    <a:pt x="88455" y="25324"/>
                  </a:cubicBezTo>
                  <a:cubicBezTo>
                    <a:pt x="88575" y="25300"/>
                    <a:pt x="88695" y="25289"/>
                    <a:pt x="88813" y="25289"/>
                  </a:cubicBezTo>
                  <a:cubicBezTo>
                    <a:pt x="89689" y="25289"/>
                    <a:pt x="90475" y="25910"/>
                    <a:pt x="90650" y="26801"/>
                  </a:cubicBezTo>
                  <a:cubicBezTo>
                    <a:pt x="90848" y="27813"/>
                    <a:pt x="90195" y="28798"/>
                    <a:pt x="89182" y="28999"/>
                  </a:cubicBezTo>
                  <a:cubicBezTo>
                    <a:pt x="88443" y="29147"/>
                    <a:pt x="87560" y="29240"/>
                    <a:pt x="86588" y="29240"/>
                  </a:cubicBezTo>
                  <a:cubicBezTo>
                    <a:pt x="81975" y="29240"/>
                    <a:pt x="75343" y="27158"/>
                    <a:pt x="72422" y="19054"/>
                  </a:cubicBezTo>
                  <a:cubicBezTo>
                    <a:pt x="71248" y="15798"/>
                    <a:pt x="70733" y="12643"/>
                    <a:pt x="70597" y="9784"/>
                  </a:cubicBezTo>
                  <a:cubicBezTo>
                    <a:pt x="67555" y="9893"/>
                    <a:pt x="62041" y="10649"/>
                    <a:pt x="55055" y="14072"/>
                  </a:cubicBezTo>
                  <a:cubicBezTo>
                    <a:pt x="47409" y="17815"/>
                    <a:pt x="45562" y="22373"/>
                    <a:pt x="44441" y="25489"/>
                  </a:cubicBezTo>
                  <a:lnTo>
                    <a:pt x="44527" y="28192"/>
                  </a:lnTo>
                  <a:lnTo>
                    <a:pt x="44531" y="28898"/>
                  </a:lnTo>
                  <a:cubicBezTo>
                    <a:pt x="44533" y="29343"/>
                    <a:pt x="44704" y="39894"/>
                    <a:pt x="52822" y="40098"/>
                  </a:cubicBezTo>
                  <a:cubicBezTo>
                    <a:pt x="52921" y="40099"/>
                    <a:pt x="53021" y="40100"/>
                    <a:pt x="53118" y="40100"/>
                  </a:cubicBezTo>
                  <a:cubicBezTo>
                    <a:pt x="60029" y="40100"/>
                    <a:pt x="61245" y="33923"/>
                    <a:pt x="61363" y="33208"/>
                  </a:cubicBezTo>
                  <a:cubicBezTo>
                    <a:pt x="61513" y="32288"/>
                    <a:pt x="62313" y="31633"/>
                    <a:pt x="63216" y="31633"/>
                  </a:cubicBezTo>
                  <a:cubicBezTo>
                    <a:pt x="63311" y="31633"/>
                    <a:pt x="63408" y="31640"/>
                    <a:pt x="63506" y="31656"/>
                  </a:cubicBezTo>
                  <a:cubicBezTo>
                    <a:pt x="64524" y="31818"/>
                    <a:pt x="65220" y="32768"/>
                    <a:pt x="65065" y="33785"/>
                  </a:cubicBezTo>
                  <a:cubicBezTo>
                    <a:pt x="64523" y="37301"/>
                    <a:pt x="61330" y="43847"/>
                    <a:pt x="53120" y="43847"/>
                  </a:cubicBezTo>
                  <a:cubicBezTo>
                    <a:pt x="52991" y="43847"/>
                    <a:pt x="52862" y="43844"/>
                    <a:pt x="52729" y="43842"/>
                  </a:cubicBezTo>
                  <a:cubicBezTo>
                    <a:pt x="43753" y="43618"/>
                    <a:pt x="41048" y="34839"/>
                    <a:pt x="40802" y="29637"/>
                  </a:cubicBezTo>
                  <a:lnTo>
                    <a:pt x="40811" y="28840"/>
                  </a:lnTo>
                  <a:lnTo>
                    <a:pt x="40811" y="28840"/>
                  </a:lnTo>
                  <a:cubicBezTo>
                    <a:pt x="37952" y="29253"/>
                    <a:pt x="32388" y="30761"/>
                    <a:pt x="27392" y="34440"/>
                  </a:cubicBezTo>
                  <a:cubicBezTo>
                    <a:pt x="22108" y="38331"/>
                    <a:pt x="20748" y="43424"/>
                    <a:pt x="20405" y="46106"/>
                  </a:cubicBezTo>
                  <a:cubicBezTo>
                    <a:pt x="25616" y="47327"/>
                    <a:pt x="30753" y="50307"/>
                    <a:pt x="35075" y="56912"/>
                  </a:cubicBezTo>
                  <a:cubicBezTo>
                    <a:pt x="38512" y="62166"/>
                    <a:pt x="39663" y="66861"/>
                    <a:pt x="38491" y="70864"/>
                  </a:cubicBezTo>
                  <a:cubicBezTo>
                    <a:pt x="37472" y="74349"/>
                    <a:pt x="34794" y="77087"/>
                    <a:pt x="30529" y="79003"/>
                  </a:cubicBezTo>
                  <a:cubicBezTo>
                    <a:pt x="28963" y="79708"/>
                    <a:pt x="27487" y="80060"/>
                    <a:pt x="26115" y="80060"/>
                  </a:cubicBezTo>
                  <a:cubicBezTo>
                    <a:pt x="24915" y="80060"/>
                    <a:pt x="23794" y="79790"/>
                    <a:pt x="22760" y="79251"/>
                  </a:cubicBezTo>
                  <a:cubicBezTo>
                    <a:pt x="19071" y="77330"/>
                    <a:pt x="18145" y="72669"/>
                    <a:pt x="18108" y="72471"/>
                  </a:cubicBezTo>
                  <a:cubicBezTo>
                    <a:pt x="17915" y="71455"/>
                    <a:pt x="18582" y="70474"/>
                    <a:pt x="19598" y="70281"/>
                  </a:cubicBezTo>
                  <a:cubicBezTo>
                    <a:pt x="19716" y="70259"/>
                    <a:pt x="19834" y="70248"/>
                    <a:pt x="19950" y="70248"/>
                  </a:cubicBezTo>
                  <a:cubicBezTo>
                    <a:pt x="20832" y="70248"/>
                    <a:pt x="21618" y="70873"/>
                    <a:pt x="21788" y="71772"/>
                  </a:cubicBezTo>
                  <a:cubicBezTo>
                    <a:pt x="21958" y="72622"/>
                    <a:pt x="22779" y="75047"/>
                    <a:pt x="24504" y="75936"/>
                  </a:cubicBezTo>
                  <a:cubicBezTo>
                    <a:pt x="24983" y="76182"/>
                    <a:pt x="25524" y="76305"/>
                    <a:pt x="26126" y="76305"/>
                  </a:cubicBezTo>
                  <a:cubicBezTo>
                    <a:pt x="26967" y="76305"/>
                    <a:pt x="27926" y="76065"/>
                    <a:pt x="28992" y="75586"/>
                  </a:cubicBezTo>
                  <a:cubicBezTo>
                    <a:pt x="32213" y="74140"/>
                    <a:pt x="34199" y="72198"/>
                    <a:pt x="34895" y="69814"/>
                  </a:cubicBezTo>
                  <a:cubicBezTo>
                    <a:pt x="35745" y="66911"/>
                    <a:pt x="34750" y="63259"/>
                    <a:pt x="31940" y="58963"/>
                  </a:cubicBezTo>
                  <a:cubicBezTo>
                    <a:pt x="27514" y="52199"/>
                    <a:pt x="22362" y="49763"/>
                    <a:pt x="16258" y="49226"/>
                  </a:cubicBezTo>
                  <a:cubicBezTo>
                    <a:pt x="14432" y="50450"/>
                    <a:pt x="12133" y="52792"/>
                    <a:pt x="9668" y="57244"/>
                  </a:cubicBezTo>
                  <a:cubicBezTo>
                    <a:pt x="3912" y="67648"/>
                    <a:pt x="7899" y="76504"/>
                    <a:pt x="7899" y="76504"/>
                  </a:cubicBezTo>
                  <a:cubicBezTo>
                    <a:pt x="7899" y="76504"/>
                    <a:pt x="1" y="79789"/>
                    <a:pt x="1331" y="90638"/>
                  </a:cubicBezTo>
                  <a:cubicBezTo>
                    <a:pt x="2660" y="101487"/>
                    <a:pt x="10335" y="103516"/>
                    <a:pt x="10335" y="103516"/>
                  </a:cubicBezTo>
                  <a:cubicBezTo>
                    <a:pt x="10335" y="103516"/>
                    <a:pt x="7899" y="111263"/>
                    <a:pt x="11883" y="115913"/>
                  </a:cubicBezTo>
                  <a:cubicBezTo>
                    <a:pt x="14166" y="118578"/>
                    <a:pt x="16736" y="119783"/>
                    <a:pt x="18517" y="120331"/>
                  </a:cubicBezTo>
                  <a:cubicBezTo>
                    <a:pt x="21187" y="116128"/>
                    <a:pt x="28012" y="106463"/>
                    <a:pt x="34700" y="105827"/>
                  </a:cubicBezTo>
                  <a:cubicBezTo>
                    <a:pt x="34925" y="105806"/>
                    <a:pt x="35150" y="105796"/>
                    <a:pt x="35376" y="105796"/>
                  </a:cubicBezTo>
                  <a:cubicBezTo>
                    <a:pt x="35724" y="105796"/>
                    <a:pt x="36072" y="105820"/>
                    <a:pt x="36417" y="105870"/>
                  </a:cubicBezTo>
                  <a:cubicBezTo>
                    <a:pt x="37647" y="104092"/>
                    <a:pt x="41259" y="98008"/>
                    <a:pt x="36340" y="93998"/>
                  </a:cubicBezTo>
                  <a:cubicBezTo>
                    <a:pt x="34312" y="92346"/>
                    <a:pt x="32381" y="91798"/>
                    <a:pt x="30711" y="91798"/>
                  </a:cubicBezTo>
                  <a:cubicBezTo>
                    <a:pt x="27519" y="91798"/>
                    <a:pt x="25280" y="93800"/>
                    <a:pt x="25141" y="93928"/>
                  </a:cubicBezTo>
                  <a:cubicBezTo>
                    <a:pt x="24782" y="94253"/>
                    <a:pt x="24332" y="94413"/>
                    <a:pt x="23883" y="94413"/>
                  </a:cubicBezTo>
                  <a:cubicBezTo>
                    <a:pt x="23376" y="94413"/>
                    <a:pt x="22871" y="94209"/>
                    <a:pt x="22502" y="93806"/>
                  </a:cubicBezTo>
                  <a:cubicBezTo>
                    <a:pt x="21804" y="93047"/>
                    <a:pt x="21852" y="91867"/>
                    <a:pt x="22608" y="91166"/>
                  </a:cubicBezTo>
                  <a:cubicBezTo>
                    <a:pt x="24166" y="89739"/>
                    <a:pt x="27166" y="88063"/>
                    <a:pt x="30745" y="88063"/>
                  </a:cubicBezTo>
                  <a:cubicBezTo>
                    <a:pt x="33217" y="88063"/>
                    <a:pt x="35965" y="88862"/>
                    <a:pt x="38706" y="91095"/>
                  </a:cubicBezTo>
                  <a:cubicBezTo>
                    <a:pt x="44852" y="96104"/>
                    <a:pt x="42528" y="103360"/>
                    <a:pt x="39892" y="107434"/>
                  </a:cubicBezTo>
                  <a:cubicBezTo>
                    <a:pt x="40322" y="107776"/>
                    <a:pt x="40719" y="108158"/>
                    <a:pt x="41078" y="108573"/>
                  </a:cubicBezTo>
                  <a:cubicBezTo>
                    <a:pt x="43209" y="111034"/>
                    <a:pt x="44103" y="113652"/>
                    <a:pt x="43731" y="116355"/>
                  </a:cubicBezTo>
                  <a:cubicBezTo>
                    <a:pt x="43055" y="121284"/>
                    <a:pt x="38296" y="124483"/>
                    <a:pt x="38093" y="124619"/>
                  </a:cubicBezTo>
                  <a:cubicBezTo>
                    <a:pt x="37775" y="124829"/>
                    <a:pt x="37417" y="124929"/>
                    <a:pt x="37063" y="124929"/>
                  </a:cubicBezTo>
                  <a:cubicBezTo>
                    <a:pt x="36455" y="124929"/>
                    <a:pt x="35860" y="124634"/>
                    <a:pt x="35499" y="124091"/>
                  </a:cubicBezTo>
                  <a:cubicBezTo>
                    <a:pt x="34928" y="123228"/>
                    <a:pt x="35163" y="122067"/>
                    <a:pt x="36021" y="121495"/>
                  </a:cubicBezTo>
                  <a:cubicBezTo>
                    <a:pt x="36071" y="121462"/>
                    <a:pt x="39588" y="119063"/>
                    <a:pt x="40023" y="115830"/>
                  </a:cubicBezTo>
                  <a:cubicBezTo>
                    <a:pt x="40237" y="114225"/>
                    <a:pt x="39656" y="112652"/>
                    <a:pt x="38246" y="111023"/>
                  </a:cubicBezTo>
                  <a:cubicBezTo>
                    <a:pt x="37377" y="110019"/>
                    <a:pt x="36466" y="109540"/>
                    <a:pt x="35406" y="109540"/>
                  </a:cubicBezTo>
                  <a:cubicBezTo>
                    <a:pt x="35290" y="109540"/>
                    <a:pt x="35173" y="109546"/>
                    <a:pt x="35053" y="109557"/>
                  </a:cubicBezTo>
                  <a:cubicBezTo>
                    <a:pt x="30148" y="110021"/>
                    <a:pt x="23746" y="118938"/>
                    <a:pt x="21135" y="123216"/>
                  </a:cubicBezTo>
                  <a:cubicBezTo>
                    <a:pt x="21992" y="126300"/>
                    <a:pt x="24714" y="131317"/>
                    <a:pt x="33358" y="132075"/>
                  </a:cubicBezTo>
                  <a:cubicBezTo>
                    <a:pt x="34646" y="132188"/>
                    <a:pt x="35860" y="132239"/>
                    <a:pt x="37003" y="132239"/>
                  </a:cubicBezTo>
                  <a:cubicBezTo>
                    <a:pt x="42507" y="132239"/>
                    <a:pt x="46335" y="131060"/>
                    <a:pt x="48671" y="129994"/>
                  </a:cubicBezTo>
                  <a:lnTo>
                    <a:pt x="49748" y="128070"/>
                  </a:lnTo>
                  <a:cubicBezTo>
                    <a:pt x="49318" y="125987"/>
                    <a:pt x="48619" y="119823"/>
                    <a:pt x="53380" y="113276"/>
                  </a:cubicBezTo>
                  <a:cubicBezTo>
                    <a:pt x="57950" y="106995"/>
                    <a:pt x="65654" y="106050"/>
                    <a:pt x="68919" y="105945"/>
                  </a:cubicBezTo>
                  <a:cubicBezTo>
                    <a:pt x="69400" y="103748"/>
                    <a:pt x="70808" y="99637"/>
                    <a:pt x="74885" y="96067"/>
                  </a:cubicBezTo>
                  <a:cubicBezTo>
                    <a:pt x="75210" y="95784"/>
                    <a:pt x="75549" y="95520"/>
                    <a:pt x="75901" y="95275"/>
                  </a:cubicBezTo>
                  <a:cubicBezTo>
                    <a:pt x="74690" y="92561"/>
                    <a:pt x="73210" y="89069"/>
                    <a:pt x="71634" y="84950"/>
                  </a:cubicBezTo>
                  <a:cubicBezTo>
                    <a:pt x="69102" y="78342"/>
                    <a:pt x="65257" y="73751"/>
                    <a:pt x="61341" y="72671"/>
                  </a:cubicBezTo>
                  <a:cubicBezTo>
                    <a:pt x="60730" y="72502"/>
                    <a:pt x="60113" y="72418"/>
                    <a:pt x="59489" y="72418"/>
                  </a:cubicBezTo>
                  <a:cubicBezTo>
                    <a:pt x="57592" y="72418"/>
                    <a:pt x="55641" y="73199"/>
                    <a:pt x="53668" y="74752"/>
                  </a:cubicBezTo>
                  <a:cubicBezTo>
                    <a:pt x="50789" y="77016"/>
                    <a:pt x="49275" y="79393"/>
                    <a:pt x="49168" y="81815"/>
                  </a:cubicBezTo>
                  <a:cubicBezTo>
                    <a:pt x="49021" y="85150"/>
                    <a:pt x="51603" y="87680"/>
                    <a:pt x="51630" y="87707"/>
                  </a:cubicBezTo>
                  <a:cubicBezTo>
                    <a:pt x="52384" y="88416"/>
                    <a:pt x="52418" y="89600"/>
                    <a:pt x="51710" y="90353"/>
                  </a:cubicBezTo>
                  <a:cubicBezTo>
                    <a:pt x="51342" y="90745"/>
                    <a:pt x="50845" y="90942"/>
                    <a:pt x="50347" y="90942"/>
                  </a:cubicBezTo>
                  <a:cubicBezTo>
                    <a:pt x="49886" y="90942"/>
                    <a:pt x="49424" y="90773"/>
                    <a:pt x="49061" y="90432"/>
                  </a:cubicBezTo>
                  <a:cubicBezTo>
                    <a:pt x="48904" y="90286"/>
                    <a:pt x="45200" y="86736"/>
                    <a:pt x="45425" y="81649"/>
                  </a:cubicBezTo>
                  <a:cubicBezTo>
                    <a:pt x="45583" y="78089"/>
                    <a:pt x="47576" y="74777"/>
                    <a:pt x="51351" y="71808"/>
                  </a:cubicBezTo>
                  <a:cubicBezTo>
                    <a:pt x="54408" y="69403"/>
                    <a:pt x="57217" y="68674"/>
                    <a:pt x="59497" y="68674"/>
                  </a:cubicBezTo>
                  <a:cubicBezTo>
                    <a:pt x="60571" y="68674"/>
                    <a:pt x="61527" y="68836"/>
                    <a:pt x="62337" y="69060"/>
                  </a:cubicBezTo>
                  <a:cubicBezTo>
                    <a:pt x="67470" y="70476"/>
                    <a:pt x="72135" y="75781"/>
                    <a:pt x="75131" y="83612"/>
                  </a:cubicBezTo>
                  <a:cubicBezTo>
                    <a:pt x="76644" y="87561"/>
                    <a:pt x="78078" y="90948"/>
                    <a:pt x="79258" y="93597"/>
                  </a:cubicBezTo>
                  <a:cubicBezTo>
                    <a:pt x="81170" y="92956"/>
                    <a:pt x="83109" y="92751"/>
                    <a:pt x="84806" y="92751"/>
                  </a:cubicBezTo>
                  <a:cubicBezTo>
                    <a:pt x="86565" y="92751"/>
                    <a:pt x="88065" y="92971"/>
                    <a:pt x="89005" y="93155"/>
                  </a:cubicBezTo>
                  <a:lnTo>
                    <a:pt x="91463" y="90393"/>
                  </a:lnTo>
                  <a:cubicBezTo>
                    <a:pt x="90536" y="88865"/>
                    <a:pt x="89360" y="86060"/>
                    <a:pt x="90401" y="82660"/>
                  </a:cubicBezTo>
                  <a:cubicBezTo>
                    <a:pt x="91130" y="80275"/>
                    <a:pt x="92312" y="78766"/>
                    <a:pt x="93362" y="77837"/>
                  </a:cubicBezTo>
                  <a:cubicBezTo>
                    <a:pt x="91787" y="76125"/>
                    <a:pt x="89824" y="73091"/>
                    <a:pt x="90442" y="69003"/>
                  </a:cubicBezTo>
                  <a:cubicBezTo>
                    <a:pt x="90960" y="65592"/>
                    <a:pt x="92837" y="63245"/>
                    <a:pt x="94484" y="61797"/>
                  </a:cubicBezTo>
                  <a:cubicBezTo>
                    <a:pt x="94367" y="61646"/>
                    <a:pt x="94274" y="61477"/>
                    <a:pt x="94210" y="61298"/>
                  </a:cubicBezTo>
                  <a:cubicBezTo>
                    <a:pt x="94174" y="61200"/>
                    <a:pt x="90533" y="52540"/>
                    <a:pt x="83869" y="51431"/>
                  </a:cubicBezTo>
                  <a:cubicBezTo>
                    <a:pt x="83286" y="51334"/>
                    <a:pt x="82719" y="51290"/>
                    <a:pt x="82170" y="51290"/>
                  </a:cubicBezTo>
                  <a:cubicBezTo>
                    <a:pt x="76519" y="51290"/>
                    <a:pt x="72754" y="55968"/>
                    <a:pt x="72712" y="56029"/>
                  </a:cubicBezTo>
                  <a:cubicBezTo>
                    <a:pt x="72351" y="56572"/>
                    <a:pt x="71755" y="56867"/>
                    <a:pt x="71148" y="56867"/>
                  </a:cubicBezTo>
                  <a:cubicBezTo>
                    <a:pt x="70793" y="56867"/>
                    <a:pt x="70433" y="56766"/>
                    <a:pt x="70115" y="56554"/>
                  </a:cubicBezTo>
                  <a:cubicBezTo>
                    <a:pt x="69253" y="55981"/>
                    <a:pt x="69018" y="54819"/>
                    <a:pt x="69591" y="53958"/>
                  </a:cubicBezTo>
                  <a:cubicBezTo>
                    <a:pt x="69809" y="53627"/>
                    <a:pt x="74149" y="47014"/>
                    <a:pt x="81721" y="47014"/>
                  </a:cubicBezTo>
                  <a:cubicBezTo>
                    <a:pt x="82434" y="47014"/>
                    <a:pt x="83177" y="47073"/>
                    <a:pt x="83947" y="47201"/>
                  </a:cubicBezTo>
                  <a:cubicBezTo>
                    <a:pt x="88932" y="48030"/>
                    <a:pt x="92989" y="51490"/>
                    <a:pt x="95143" y="54898"/>
                  </a:cubicBezTo>
                  <a:cubicBezTo>
                    <a:pt x="94912" y="51450"/>
                    <a:pt x="95049" y="46972"/>
                    <a:pt x="96283" y="41959"/>
                  </a:cubicBezTo>
                  <a:cubicBezTo>
                    <a:pt x="98501" y="32948"/>
                    <a:pt x="104473" y="27073"/>
                    <a:pt x="106954" y="24952"/>
                  </a:cubicBezTo>
                  <a:cubicBezTo>
                    <a:pt x="105715" y="22172"/>
                    <a:pt x="103703" y="15705"/>
                    <a:pt x="106512" y="10994"/>
                  </a:cubicBezTo>
                  <a:cubicBezTo>
                    <a:pt x="109108" y="6644"/>
                    <a:pt x="111978" y="5428"/>
                    <a:pt x="113432" y="4617"/>
                  </a:cubicBezTo>
                  <a:cubicBezTo>
                    <a:pt x="110638" y="2983"/>
                    <a:pt x="104414" y="0"/>
                    <a:pt x="96197" y="0"/>
                  </a:cubicBezTo>
                  <a:close/>
                </a:path>
              </a:pathLst>
            </a:custGeom>
            <a:solidFill>
              <a:schemeClr val="accent2"/>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3"/>
            <p:cNvSpPr/>
            <p:nvPr/>
          </p:nvSpPr>
          <p:spPr>
            <a:xfrm>
              <a:off x="3392525" y="297375"/>
              <a:ext cx="2619125" cy="2139825"/>
            </a:xfrm>
            <a:custGeom>
              <a:rect b="b" l="l" r="r" t="t"/>
              <a:pathLst>
                <a:path extrusionOk="0" h="85593" w="104765">
                  <a:moveTo>
                    <a:pt x="33885" y="1"/>
                  </a:moveTo>
                  <a:cubicBezTo>
                    <a:pt x="30022" y="1"/>
                    <a:pt x="26881" y="1045"/>
                    <a:pt x="24788" y="1956"/>
                  </a:cubicBezTo>
                  <a:cubicBezTo>
                    <a:pt x="24788" y="1956"/>
                    <a:pt x="20396" y="3871"/>
                    <a:pt x="16704" y="9500"/>
                  </a:cubicBezTo>
                  <a:cubicBezTo>
                    <a:pt x="14496" y="12863"/>
                    <a:pt x="16290" y="20114"/>
                    <a:pt x="17448" y="22260"/>
                  </a:cubicBezTo>
                  <a:cubicBezTo>
                    <a:pt x="17843" y="22991"/>
                    <a:pt x="17634" y="23902"/>
                    <a:pt x="16962" y="24391"/>
                  </a:cubicBezTo>
                  <a:cubicBezTo>
                    <a:pt x="16883" y="24449"/>
                    <a:pt x="8944" y="30340"/>
                    <a:pt x="6473" y="40382"/>
                  </a:cubicBezTo>
                  <a:cubicBezTo>
                    <a:pt x="4878" y="46863"/>
                    <a:pt x="5284" y="52407"/>
                    <a:pt x="5800" y="55616"/>
                  </a:cubicBezTo>
                  <a:cubicBezTo>
                    <a:pt x="7417" y="56026"/>
                    <a:pt x="10200" y="56537"/>
                    <a:pt x="12960" y="56537"/>
                  </a:cubicBezTo>
                  <a:cubicBezTo>
                    <a:pt x="15063" y="56537"/>
                    <a:pt x="17152" y="56240"/>
                    <a:pt x="18701" y="55376"/>
                  </a:cubicBezTo>
                  <a:cubicBezTo>
                    <a:pt x="19934" y="54688"/>
                    <a:pt x="20717" y="53700"/>
                    <a:pt x="21093" y="52354"/>
                  </a:cubicBezTo>
                  <a:cubicBezTo>
                    <a:pt x="22919" y="45816"/>
                    <a:pt x="17214" y="41404"/>
                    <a:pt x="17157" y="41359"/>
                  </a:cubicBezTo>
                  <a:cubicBezTo>
                    <a:pt x="16331" y="40734"/>
                    <a:pt x="16169" y="39560"/>
                    <a:pt x="16794" y="38734"/>
                  </a:cubicBezTo>
                  <a:cubicBezTo>
                    <a:pt x="17162" y="38248"/>
                    <a:pt x="17722" y="37992"/>
                    <a:pt x="18289" y="37992"/>
                  </a:cubicBezTo>
                  <a:cubicBezTo>
                    <a:pt x="18683" y="37992"/>
                    <a:pt x="19081" y="38116"/>
                    <a:pt x="19419" y="38372"/>
                  </a:cubicBezTo>
                  <a:cubicBezTo>
                    <a:pt x="19737" y="38614"/>
                    <a:pt x="27206" y="44395"/>
                    <a:pt x="24702" y="53361"/>
                  </a:cubicBezTo>
                  <a:cubicBezTo>
                    <a:pt x="24052" y="55688"/>
                    <a:pt x="22645" y="57467"/>
                    <a:pt x="20520" y="58650"/>
                  </a:cubicBezTo>
                  <a:cubicBezTo>
                    <a:pt x="18298" y="59889"/>
                    <a:pt x="15543" y="60282"/>
                    <a:pt x="12930" y="60282"/>
                  </a:cubicBezTo>
                  <a:cubicBezTo>
                    <a:pt x="10437" y="60282"/>
                    <a:pt x="8075" y="59924"/>
                    <a:pt x="6432" y="59595"/>
                  </a:cubicBezTo>
                  <a:cubicBezTo>
                    <a:pt x="6294" y="60018"/>
                    <a:pt x="5992" y="60385"/>
                    <a:pt x="5563" y="60585"/>
                  </a:cubicBezTo>
                  <a:cubicBezTo>
                    <a:pt x="5399" y="60663"/>
                    <a:pt x="1371" y="62637"/>
                    <a:pt x="692" y="67132"/>
                  </a:cubicBezTo>
                  <a:cubicBezTo>
                    <a:pt x="31" y="71487"/>
                    <a:pt x="3821" y="74209"/>
                    <a:pt x="3983" y="74323"/>
                  </a:cubicBezTo>
                  <a:cubicBezTo>
                    <a:pt x="4500" y="74684"/>
                    <a:pt x="4768" y="75309"/>
                    <a:pt x="4672" y="75933"/>
                  </a:cubicBezTo>
                  <a:cubicBezTo>
                    <a:pt x="4577" y="76558"/>
                    <a:pt x="4137" y="77074"/>
                    <a:pt x="3536" y="77267"/>
                  </a:cubicBezTo>
                  <a:cubicBezTo>
                    <a:pt x="3484" y="77286"/>
                    <a:pt x="1530" y="78031"/>
                    <a:pt x="540" y="81262"/>
                  </a:cubicBezTo>
                  <a:cubicBezTo>
                    <a:pt x="1" y="83023"/>
                    <a:pt x="398" y="84551"/>
                    <a:pt x="882" y="85592"/>
                  </a:cubicBezTo>
                  <a:cubicBezTo>
                    <a:pt x="4578" y="82414"/>
                    <a:pt x="14657" y="74792"/>
                    <a:pt x="26864" y="74193"/>
                  </a:cubicBezTo>
                  <a:cubicBezTo>
                    <a:pt x="27385" y="74168"/>
                    <a:pt x="27911" y="74155"/>
                    <a:pt x="28439" y="74155"/>
                  </a:cubicBezTo>
                  <a:cubicBezTo>
                    <a:pt x="36928" y="74155"/>
                    <a:pt x="46013" y="77325"/>
                    <a:pt x="49726" y="78775"/>
                  </a:cubicBezTo>
                  <a:cubicBezTo>
                    <a:pt x="52083" y="73073"/>
                    <a:pt x="55146" y="63336"/>
                    <a:pt x="52750" y="58282"/>
                  </a:cubicBezTo>
                  <a:cubicBezTo>
                    <a:pt x="51969" y="56637"/>
                    <a:pt x="50644" y="55615"/>
                    <a:pt x="48698" y="55159"/>
                  </a:cubicBezTo>
                  <a:cubicBezTo>
                    <a:pt x="47466" y="54871"/>
                    <a:pt x="46299" y="54728"/>
                    <a:pt x="45198" y="54728"/>
                  </a:cubicBezTo>
                  <a:cubicBezTo>
                    <a:pt x="42726" y="54728"/>
                    <a:pt x="40591" y="55453"/>
                    <a:pt x="38823" y="56897"/>
                  </a:cubicBezTo>
                  <a:cubicBezTo>
                    <a:pt x="36866" y="58495"/>
                    <a:pt x="36063" y="60434"/>
                    <a:pt x="36056" y="60453"/>
                  </a:cubicBezTo>
                  <a:cubicBezTo>
                    <a:pt x="35760" y="61182"/>
                    <a:pt x="35056" y="61627"/>
                    <a:pt x="34314" y="61627"/>
                  </a:cubicBezTo>
                  <a:cubicBezTo>
                    <a:pt x="34084" y="61627"/>
                    <a:pt x="33850" y="61584"/>
                    <a:pt x="33623" y="61493"/>
                  </a:cubicBezTo>
                  <a:cubicBezTo>
                    <a:pt x="32666" y="61111"/>
                    <a:pt x="32196" y="60033"/>
                    <a:pt x="32572" y="59073"/>
                  </a:cubicBezTo>
                  <a:cubicBezTo>
                    <a:pt x="33789" y="55977"/>
                    <a:pt x="37848" y="50991"/>
                    <a:pt x="45242" y="50991"/>
                  </a:cubicBezTo>
                  <a:cubicBezTo>
                    <a:pt x="46570" y="50991"/>
                    <a:pt x="48005" y="51152"/>
                    <a:pt x="49550" y="51513"/>
                  </a:cubicBezTo>
                  <a:cubicBezTo>
                    <a:pt x="52637" y="52233"/>
                    <a:pt x="54856" y="53972"/>
                    <a:pt x="56135" y="56680"/>
                  </a:cubicBezTo>
                  <a:cubicBezTo>
                    <a:pt x="58750" y="62200"/>
                    <a:pt x="56630" y="70757"/>
                    <a:pt x="54530" y="76687"/>
                  </a:cubicBezTo>
                  <a:cubicBezTo>
                    <a:pt x="55567" y="76248"/>
                    <a:pt x="56738" y="75863"/>
                    <a:pt x="58030" y="75629"/>
                  </a:cubicBezTo>
                  <a:cubicBezTo>
                    <a:pt x="58846" y="75481"/>
                    <a:pt x="59666" y="75419"/>
                    <a:pt x="60469" y="75419"/>
                  </a:cubicBezTo>
                  <a:cubicBezTo>
                    <a:pt x="62713" y="75419"/>
                    <a:pt x="64822" y="75905"/>
                    <a:pt x="66314" y="76364"/>
                  </a:cubicBezTo>
                  <a:cubicBezTo>
                    <a:pt x="66605" y="74980"/>
                    <a:pt x="67298" y="73247"/>
                    <a:pt x="68897" y="71763"/>
                  </a:cubicBezTo>
                  <a:cubicBezTo>
                    <a:pt x="70545" y="70237"/>
                    <a:pt x="72020" y="69552"/>
                    <a:pt x="73109" y="69256"/>
                  </a:cubicBezTo>
                  <a:cubicBezTo>
                    <a:pt x="73231" y="66762"/>
                    <a:pt x="73995" y="61967"/>
                    <a:pt x="77920" y="59699"/>
                  </a:cubicBezTo>
                  <a:cubicBezTo>
                    <a:pt x="80722" y="58078"/>
                    <a:pt x="83521" y="57714"/>
                    <a:pt x="85468" y="57714"/>
                  </a:cubicBezTo>
                  <a:cubicBezTo>
                    <a:pt x="85687" y="57714"/>
                    <a:pt x="85895" y="57719"/>
                    <a:pt x="86091" y="57727"/>
                  </a:cubicBezTo>
                  <a:cubicBezTo>
                    <a:pt x="86290" y="54764"/>
                    <a:pt x="87292" y="49111"/>
                    <a:pt x="91843" y="45548"/>
                  </a:cubicBezTo>
                  <a:cubicBezTo>
                    <a:pt x="94532" y="43443"/>
                    <a:pt x="97372" y="42825"/>
                    <a:pt x="99780" y="42825"/>
                  </a:cubicBezTo>
                  <a:cubicBezTo>
                    <a:pt x="101915" y="42825"/>
                    <a:pt x="103712" y="43311"/>
                    <a:pt x="104765" y="43679"/>
                  </a:cubicBezTo>
                  <a:cubicBezTo>
                    <a:pt x="104365" y="41774"/>
                    <a:pt x="103395" y="38719"/>
                    <a:pt x="101057" y="35834"/>
                  </a:cubicBezTo>
                  <a:cubicBezTo>
                    <a:pt x="97293" y="31183"/>
                    <a:pt x="88882" y="30962"/>
                    <a:pt x="88882" y="30962"/>
                  </a:cubicBezTo>
                  <a:cubicBezTo>
                    <a:pt x="88882" y="30962"/>
                    <a:pt x="88877" y="30913"/>
                    <a:pt x="88870" y="30829"/>
                  </a:cubicBezTo>
                  <a:cubicBezTo>
                    <a:pt x="88720" y="30826"/>
                    <a:pt x="88571" y="30824"/>
                    <a:pt x="88423" y="30824"/>
                  </a:cubicBezTo>
                  <a:cubicBezTo>
                    <a:pt x="84811" y="30824"/>
                    <a:pt x="81618" y="31748"/>
                    <a:pt x="79902" y="33402"/>
                  </a:cubicBezTo>
                  <a:cubicBezTo>
                    <a:pt x="78873" y="34397"/>
                    <a:pt x="78466" y="35578"/>
                    <a:pt x="78661" y="37012"/>
                  </a:cubicBezTo>
                  <a:cubicBezTo>
                    <a:pt x="79210" y="41063"/>
                    <a:pt x="80432" y="41821"/>
                    <a:pt x="80610" y="41912"/>
                  </a:cubicBezTo>
                  <a:cubicBezTo>
                    <a:pt x="81597" y="42023"/>
                    <a:pt x="82325" y="42884"/>
                    <a:pt x="82272" y="43875"/>
                  </a:cubicBezTo>
                  <a:cubicBezTo>
                    <a:pt x="82218" y="44865"/>
                    <a:pt x="81401" y="45642"/>
                    <a:pt x="80409" y="45646"/>
                  </a:cubicBezTo>
                  <a:lnTo>
                    <a:pt x="80405" y="45646"/>
                  </a:lnTo>
                  <a:cubicBezTo>
                    <a:pt x="80380" y="45646"/>
                    <a:pt x="80350" y="45646"/>
                    <a:pt x="80317" y="45646"/>
                  </a:cubicBezTo>
                  <a:cubicBezTo>
                    <a:pt x="79381" y="45646"/>
                    <a:pt x="75422" y="45518"/>
                    <a:pt x="74413" y="38051"/>
                  </a:cubicBezTo>
                  <a:cubicBezTo>
                    <a:pt x="74058" y="35426"/>
                    <a:pt x="75405" y="32537"/>
                    <a:pt x="77299" y="30708"/>
                  </a:cubicBezTo>
                  <a:cubicBezTo>
                    <a:pt x="79619" y="28468"/>
                    <a:pt x="83521" y="27189"/>
                    <a:pt x="87911" y="27085"/>
                  </a:cubicBezTo>
                  <a:cubicBezTo>
                    <a:pt x="86570" y="23580"/>
                    <a:pt x="83382" y="18247"/>
                    <a:pt x="75818" y="13471"/>
                  </a:cubicBezTo>
                  <a:cubicBezTo>
                    <a:pt x="70140" y="9885"/>
                    <a:pt x="64821" y="8899"/>
                    <a:pt x="60688" y="8899"/>
                  </a:cubicBezTo>
                  <a:cubicBezTo>
                    <a:pt x="58274" y="8899"/>
                    <a:pt x="56264" y="9236"/>
                    <a:pt x="54823" y="9587"/>
                  </a:cubicBezTo>
                  <a:cubicBezTo>
                    <a:pt x="54907" y="11535"/>
                    <a:pt x="54799" y="13621"/>
                    <a:pt x="54356" y="15720"/>
                  </a:cubicBezTo>
                  <a:cubicBezTo>
                    <a:pt x="52796" y="23120"/>
                    <a:pt x="46875" y="27668"/>
                    <a:pt x="41072" y="28957"/>
                  </a:cubicBezTo>
                  <a:cubicBezTo>
                    <a:pt x="40696" y="31049"/>
                    <a:pt x="40187" y="35593"/>
                    <a:pt x="42072" y="38616"/>
                  </a:cubicBezTo>
                  <a:cubicBezTo>
                    <a:pt x="42999" y="40100"/>
                    <a:pt x="44396" y="41012"/>
                    <a:pt x="46342" y="41401"/>
                  </a:cubicBezTo>
                  <a:cubicBezTo>
                    <a:pt x="47326" y="41598"/>
                    <a:pt x="48269" y="41696"/>
                    <a:pt x="49170" y="41696"/>
                  </a:cubicBezTo>
                  <a:cubicBezTo>
                    <a:pt x="51614" y="41696"/>
                    <a:pt x="53750" y="40975"/>
                    <a:pt x="55544" y="39540"/>
                  </a:cubicBezTo>
                  <a:cubicBezTo>
                    <a:pt x="57340" y="38104"/>
                    <a:pt x="58116" y="36477"/>
                    <a:pt x="58123" y="36459"/>
                  </a:cubicBezTo>
                  <a:cubicBezTo>
                    <a:pt x="58440" y="35773"/>
                    <a:pt x="59118" y="35368"/>
                    <a:pt x="59827" y="35368"/>
                  </a:cubicBezTo>
                  <a:cubicBezTo>
                    <a:pt x="60088" y="35368"/>
                    <a:pt x="60354" y="35423"/>
                    <a:pt x="60607" y="35539"/>
                  </a:cubicBezTo>
                  <a:cubicBezTo>
                    <a:pt x="61548" y="35970"/>
                    <a:pt x="61961" y="37081"/>
                    <a:pt x="61530" y="38022"/>
                  </a:cubicBezTo>
                  <a:cubicBezTo>
                    <a:pt x="60243" y="40829"/>
                    <a:pt x="56144" y="45435"/>
                    <a:pt x="49109" y="45435"/>
                  </a:cubicBezTo>
                  <a:cubicBezTo>
                    <a:pt x="48013" y="45435"/>
                    <a:pt x="46846" y="45322"/>
                    <a:pt x="45607" y="45075"/>
                  </a:cubicBezTo>
                  <a:cubicBezTo>
                    <a:pt x="42629" y="44479"/>
                    <a:pt x="40369" y="42969"/>
                    <a:pt x="38886" y="40588"/>
                  </a:cubicBezTo>
                  <a:cubicBezTo>
                    <a:pt x="36631" y="36964"/>
                    <a:pt x="36822" y="32181"/>
                    <a:pt x="37220" y="29322"/>
                  </a:cubicBezTo>
                  <a:cubicBezTo>
                    <a:pt x="31491" y="29127"/>
                    <a:pt x="28966" y="25667"/>
                    <a:pt x="28858" y="25515"/>
                  </a:cubicBezTo>
                  <a:cubicBezTo>
                    <a:pt x="28262" y="24670"/>
                    <a:pt x="28464" y="23500"/>
                    <a:pt x="29310" y="22903"/>
                  </a:cubicBezTo>
                  <a:cubicBezTo>
                    <a:pt x="29638" y="22671"/>
                    <a:pt x="30015" y="22560"/>
                    <a:pt x="30388" y="22560"/>
                  </a:cubicBezTo>
                  <a:cubicBezTo>
                    <a:pt x="30976" y="22560"/>
                    <a:pt x="31556" y="22836"/>
                    <a:pt x="31921" y="23353"/>
                  </a:cubicBezTo>
                  <a:cubicBezTo>
                    <a:pt x="31974" y="23422"/>
                    <a:pt x="33653" y="25591"/>
                    <a:pt x="37707" y="25593"/>
                  </a:cubicBezTo>
                  <a:lnTo>
                    <a:pt x="37714" y="25593"/>
                  </a:lnTo>
                  <a:cubicBezTo>
                    <a:pt x="42919" y="25593"/>
                    <a:pt x="49234" y="21865"/>
                    <a:pt x="50690" y="14948"/>
                  </a:cubicBezTo>
                  <a:cubicBezTo>
                    <a:pt x="51163" y="12707"/>
                    <a:pt x="51181" y="10451"/>
                    <a:pt x="50986" y="8422"/>
                  </a:cubicBezTo>
                  <a:cubicBezTo>
                    <a:pt x="49093" y="6033"/>
                    <a:pt x="45189" y="2122"/>
                    <a:pt x="39067" y="630"/>
                  </a:cubicBezTo>
                  <a:cubicBezTo>
                    <a:pt x="37230" y="182"/>
                    <a:pt x="35495" y="1"/>
                    <a:pt x="33885" y="1"/>
                  </a:cubicBezTo>
                  <a:close/>
                </a:path>
              </a:pathLst>
            </a:custGeom>
            <a:solidFill>
              <a:schemeClr val="lt2"/>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3"/>
            <p:cNvSpPr/>
            <p:nvPr/>
          </p:nvSpPr>
          <p:spPr>
            <a:xfrm>
              <a:off x="2325250" y="2234250"/>
              <a:ext cx="3099600" cy="1942700"/>
            </a:xfrm>
            <a:custGeom>
              <a:rect b="b" l="l" r="r" t="t"/>
              <a:pathLst>
                <a:path extrusionOk="0" h="77708" w="123984">
                  <a:moveTo>
                    <a:pt x="71120" y="1"/>
                  </a:moveTo>
                  <a:cubicBezTo>
                    <a:pt x="70649" y="1"/>
                    <a:pt x="70181" y="12"/>
                    <a:pt x="69717" y="34"/>
                  </a:cubicBezTo>
                  <a:cubicBezTo>
                    <a:pt x="56258" y="693"/>
                    <a:pt x="45139" y="11136"/>
                    <a:pt x="44434" y="11812"/>
                  </a:cubicBezTo>
                  <a:lnTo>
                    <a:pt x="41822" y="14750"/>
                  </a:lnTo>
                  <a:cubicBezTo>
                    <a:pt x="41845" y="14869"/>
                    <a:pt x="41856" y="14989"/>
                    <a:pt x="41858" y="15110"/>
                  </a:cubicBezTo>
                  <a:cubicBezTo>
                    <a:pt x="41862" y="15634"/>
                    <a:pt x="42017" y="28010"/>
                    <a:pt x="51506" y="28858"/>
                  </a:cubicBezTo>
                  <a:cubicBezTo>
                    <a:pt x="51770" y="28882"/>
                    <a:pt x="52025" y="28893"/>
                    <a:pt x="52272" y="28893"/>
                  </a:cubicBezTo>
                  <a:cubicBezTo>
                    <a:pt x="57181" y="28893"/>
                    <a:pt x="58765" y="24451"/>
                    <a:pt x="58937" y="23921"/>
                  </a:cubicBezTo>
                  <a:cubicBezTo>
                    <a:pt x="59231" y="23014"/>
                    <a:pt x="60075" y="22433"/>
                    <a:pt x="60981" y="22433"/>
                  </a:cubicBezTo>
                  <a:cubicBezTo>
                    <a:pt x="61193" y="22433"/>
                    <a:pt x="61409" y="22465"/>
                    <a:pt x="61623" y="22532"/>
                  </a:cubicBezTo>
                  <a:cubicBezTo>
                    <a:pt x="62746" y="22889"/>
                    <a:pt x="63372" y="24077"/>
                    <a:pt x="63022" y="25199"/>
                  </a:cubicBezTo>
                  <a:cubicBezTo>
                    <a:pt x="62137" y="28058"/>
                    <a:pt x="58788" y="33176"/>
                    <a:pt x="52282" y="33176"/>
                  </a:cubicBezTo>
                  <a:cubicBezTo>
                    <a:pt x="51908" y="33176"/>
                    <a:pt x="51522" y="33157"/>
                    <a:pt x="51125" y="33121"/>
                  </a:cubicBezTo>
                  <a:cubicBezTo>
                    <a:pt x="41210" y="32235"/>
                    <a:pt x="38048" y="22548"/>
                    <a:pt x="37630" y="16502"/>
                  </a:cubicBezTo>
                  <a:cubicBezTo>
                    <a:pt x="36842" y="16369"/>
                    <a:pt x="35713" y="16230"/>
                    <a:pt x="34431" y="16230"/>
                  </a:cubicBezTo>
                  <a:cubicBezTo>
                    <a:pt x="31994" y="16230"/>
                    <a:pt x="29001" y="16730"/>
                    <a:pt x="26726" y="18719"/>
                  </a:cubicBezTo>
                  <a:cubicBezTo>
                    <a:pt x="22044" y="22818"/>
                    <a:pt x="21658" y="27667"/>
                    <a:pt x="21644" y="27871"/>
                  </a:cubicBezTo>
                  <a:cubicBezTo>
                    <a:pt x="21584" y="28745"/>
                    <a:pt x="20861" y="29427"/>
                    <a:pt x="19997" y="29427"/>
                  </a:cubicBezTo>
                  <a:cubicBezTo>
                    <a:pt x="19958" y="29427"/>
                    <a:pt x="19919" y="29426"/>
                    <a:pt x="19880" y="29423"/>
                  </a:cubicBezTo>
                  <a:cubicBezTo>
                    <a:pt x="19868" y="29422"/>
                    <a:pt x="19684" y="29412"/>
                    <a:pt x="19362" y="29412"/>
                  </a:cubicBezTo>
                  <a:cubicBezTo>
                    <a:pt x="17325" y="29412"/>
                    <a:pt x="9780" y="29806"/>
                    <a:pt x="5722" y="35384"/>
                  </a:cubicBezTo>
                  <a:cubicBezTo>
                    <a:pt x="954" y="41941"/>
                    <a:pt x="2735" y="47912"/>
                    <a:pt x="2753" y="47975"/>
                  </a:cubicBezTo>
                  <a:cubicBezTo>
                    <a:pt x="2890" y="48409"/>
                    <a:pt x="2840" y="48880"/>
                    <a:pt x="2618" y="49276"/>
                  </a:cubicBezTo>
                  <a:lnTo>
                    <a:pt x="0" y="53966"/>
                  </a:lnTo>
                  <a:cubicBezTo>
                    <a:pt x="115" y="56355"/>
                    <a:pt x="990" y="59344"/>
                    <a:pt x="3670" y="62577"/>
                  </a:cubicBezTo>
                  <a:cubicBezTo>
                    <a:pt x="7661" y="67394"/>
                    <a:pt x="12569" y="68725"/>
                    <a:pt x="15710" y="69044"/>
                  </a:cubicBezTo>
                  <a:cubicBezTo>
                    <a:pt x="15820" y="66709"/>
                    <a:pt x="16091" y="63052"/>
                    <a:pt x="16757" y="59015"/>
                  </a:cubicBezTo>
                  <a:cubicBezTo>
                    <a:pt x="18292" y="49714"/>
                    <a:pt x="21106" y="43207"/>
                    <a:pt x="25119" y="39678"/>
                  </a:cubicBezTo>
                  <a:cubicBezTo>
                    <a:pt x="27432" y="37642"/>
                    <a:pt x="30098" y="36616"/>
                    <a:pt x="33065" y="36616"/>
                  </a:cubicBezTo>
                  <a:cubicBezTo>
                    <a:pt x="33638" y="36616"/>
                    <a:pt x="34223" y="36654"/>
                    <a:pt x="34819" y="36731"/>
                  </a:cubicBezTo>
                  <a:cubicBezTo>
                    <a:pt x="38805" y="37243"/>
                    <a:pt x="41899" y="38991"/>
                    <a:pt x="44012" y="41929"/>
                  </a:cubicBezTo>
                  <a:cubicBezTo>
                    <a:pt x="48516" y="48190"/>
                    <a:pt x="46715" y="57593"/>
                    <a:pt x="46636" y="57989"/>
                  </a:cubicBezTo>
                  <a:cubicBezTo>
                    <a:pt x="46434" y="59010"/>
                    <a:pt x="45539" y="59714"/>
                    <a:pt x="44536" y="59714"/>
                  </a:cubicBezTo>
                  <a:cubicBezTo>
                    <a:pt x="44398" y="59714"/>
                    <a:pt x="44259" y="59701"/>
                    <a:pt x="44119" y="59673"/>
                  </a:cubicBezTo>
                  <a:cubicBezTo>
                    <a:pt x="42959" y="59443"/>
                    <a:pt x="42208" y="58317"/>
                    <a:pt x="42434" y="57159"/>
                  </a:cubicBezTo>
                  <a:cubicBezTo>
                    <a:pt x="42463" y="57022"/>
                    <a:pt x="43935" y="49137"/>
                    <a:pt x="40528" y="44419"/>
                  </a:cubicBezTo>
                  <a:cubicBezTo>
                    <a:pt x="39115" y="42463"/>
                    <a:pt x="37070" y="41337"/>
                    <a:pt x="34273" y="40977"/>
                  </a:cubicBezTo>
                  <a:cubicBezTo>
                    <a:pt x="33867" y="40924"/>
                    <a:pt x="33470" y="40898"/>
                    <a:pt x="33084" y="40898"/>
                  </a:cubicBezTo>
                  <a:cubicBezTo>
                    <a:pt x="31154" y="40898"/>
                    <a:pt x="29466" y="41557"/>
                    <a:pt x="27951" y="42888"/>
                  </a:cubicBezTo>
                  <a:cubicBezTo>
                    <a:pt x="24751" y="45702"/>
                    <a:pt x="22345" y="51501"/>
                    <a:pt x="20990" y="59654"/>
                  </a:cubicBezTo>
                  <a:cubicBezTo>
                    <a:pt x="19931" y="66045"/>
                    <a:pt x="19914" y="71612"/>
                    <a:pt x="19914" y="71669"/>
                  </a:cubicBezTo>
                  <a:cubicBezTo>
                    <a:pt x="19914" y="71682"/>
                    <a:pt x="19911" y="71698"/>
                    <a:pt x="19911" y="71714"/>
                  </a:cubicBezTo>
                  <a:cubicBezTo>
                    <a:pt x="21573" y="74255"/>
                    <a:pt x="25910" y="77708"/>
                    <a:pt x="37245" y="77708"/>
                  </a:cubicBezTo>
                  <a:cubicBezTo>
                    <a:pt x="37681" y="77708"/>
                    <a:pt x="38127" y="77703"/>
                    <a:pt x="38584" y="77692"/>
                  </a:cubicBezTo>
                  <a:cubicBezTo>
                    <a:pt x="53431" y="77351"/>
                    <a:pt x="68797" y="65834"/>
                    <a:pt x="75063" y="60570"/>
                  </a:cubicBezTo>
                  <a:lnTo>
                    <a:pt x="75120" y="60438"/>
                  </a:lnTo>
                  <a:cubicBezTo>
                    <a:pt x="72692" y="54310"/>
                    <a:pt x="65701" y="34377"/>
                    <a:pt x="75606" y="30002"/>
                  </a:cubicBezTo>
                  <a:cubicBezTo>
                    <a:pt x="77642" y="29102"/>
                    <a:pt x="79512" y="28652"/>
                    <a:pt x="81204" y="28652"/>
                  </a:cubicBezTo>
                  <a:cubicBezTo>
                    <a:pt x="82831" y="28652"/>
                    <a:pt x="84294" y="29069"/>
                    <a:pt x="85580" y="29903"/>
                  </a:cubicBezTo>
                  <a:cubicBezTo>
                    <a:pt x="90049" y="32802"/>
                    <a:pt x="90206" y="39444"/>
                    <a:pt x="90208" y="40194"/>
                  </a:cubicBezTo>
                  <a:cubicBezTo>
                    <a:pt x="90212" y="41375"/>
                    <a:pt x="89258" y="42337"/>
                    <a:pt x="88077" y="42343"/>
                  </a:cubicBezTo>
                  <a:lnTo>
                    <a:pt x="88067" y="42343"/>
                  </a:lnTo>
                  <a:cubicBezTo>
                    <a:pt x="86891" y="42342"/>
                    <a:pt x="85935" y="41392"/>
                    <a:pt x="85927" y="40216"/>
                  </a:cubicBezTo>
                  <a:cubicBezTo>
                    <a:pt x="85913" y="38819"/>
                    <a:pt x="85405" y="34887"/>
                    <a:pt x="83242" y="33492"/>
                  </a:cubicBezTo>
                  <a:cubicBezTo>
                    <a:pt x="82671" y="33124"/>
                    <a:pt x="81980" y="32940"/>
                    <a:pt x="81172" y="32940"/>
                  </a:cubicBezTo>
                  <a:cubicBezTo>
                    <a:pt x="80096" y="32940"/>
                    <a:pt x="78813" y="33267"/>
                    <a:pt x="77337" y="33920"/>
                  </a:cubicBezTo>
                  <a:cubicBezTo>
                    <a:pt x="72535" y="36040"/>
                    <a:pt x="75240" y="48072"/>
                    <a:pt x="78136" y="56281"/>
                  </a:cubicBezTo>
                  <a:cubicBezTo>
                    <a:pt x="79889" y="55984"/>
                    <a:pt x="87375" y="54533"/>
                    <a:pt x="92281" y="50898"/>
                  </a:cubicBezTo>
                  <a:cubicBezTo>
                    <a:pt x="97208" y="47247"/>
                    <a:pt x="96943" y="44306"/>
                    <a:pt x="96939" y="44278"/>
                  </a:cubicBezTo>
                  <a:cubicBezTo>
                    <a:pt x="96805" y="43512"/>
                    <a:pt x="97224" y="42778"/>
                    <a:pt x="97944" y="42482"/>
                  </a:cubicBezTo>
                  <a:cubicBezTo>
                    <a:pt x="98142" y="42399"/>
                    <a:pt x="98350" y="42360"/>
                    <a:pt x="98557" y="42360"/>
                  </a:cubicBezTo>
                  <a:cubicBezTo>
                    <a:pt x="99093" y="42360"/>
                    <a:pt x="99619" y="42626"/>
                    <a:pt x="99942" y="43083"/>
                  </a:cubicBezTo>
                  <a:cubicBezTo>
                    <a:pt x="99953" y="43091"/>
                    <a:pt x="101419" y="44725"/>
                    <a:pt x="106243" y="44904"/>
                  </a:cubicBezTo>
                  <a:cubicBezTo>
                    <a:pt x="106321" y="44907"/>
                    <a:pt x="106398" y="44908"/>
                    <a:pt x="106475" y="44908"/>
                  </a:cubicBezTo>
                  <a:cubicBezTo>
                    <a:pt x="111046" y="44908"/>
                    <a:pt x="113421" y="39668"/>
                    <a:pt x="113445" y="39613"/>
                  </a:cubicBezTo>
                  <a:cubicBezTo>
                    <a:pt x="113454" y="39597"/>
                    <a:pt x="113463" y="39583"/>
                    <a:pt x="113471" y="39569"/>
                  </a:cubicBezTo>
                  <a:cubicBezTo>
                    <a:pt x="113504" y="39495"/>
                    <a:pt x="113544" y="39425"/>
                    <a:pt x="113589" y="39358"/>
                  </a:cubicBezTo>
                  <a:cubicBezTo>
                    <a:pt x="113603" y="39336"/>
                    <a:pt x="113617" y="39316"/>
                    <a:pt x="113633" y="39295"/>
                  </a:cubicBezTo>
                  <a:cubicBezTo>
                    <a:pt x="113688" y="39218"/>
                    <a:pt x="113749" y="39147"/>
                    <a:pt x="113818" y="39081"/>
                  </a:cubicBezTo>
                  <a:cubicBezTo>
                    <a:pt x="113821" y="39080"/>
                    <a:pt x="113824" y="39075"/>
                    <a:pt x="113826" y="39072"/>
                  </a:cubicBezTo>
                  <a:cubicBezTo>
                    <a:pt x="113902" y="39002"/>
                    <a:pt x="113984" y="38938"/>
                    <a:pt x="114072" y="38883"/>
                  </a:cubicBezTo>
                  <a:cubicBezTo>
                    <a:pt x="114075" y="38876"/>
                    <a:pt x="114085" y="38872"/>
                    <a:pt x="114092" y="38869"/>
                  </a:cubicBezTo>
                  <a:cubicBezTo>
                    <a:pt x="114172" y="38820"/>
                    <a:pt x="114255" y="38778"/>
                    <a:pt x="114341" y="38742"/>
                  </a:cubicBezTo>
                  <a:cubicBezTo>
                    <a:pt x="114354" y="38736"/>
                    <a:pt x="114367" y="38732"/>
                    <a:pt x="114379" y="38726"/>
                  </a:cubicBezTo>
                  <a:cubicBezTo>
                    <a:pt x="114469" y="38693"/>
                    <a:pt x="114562" y="38666"/>
                    <a:pt x="114656" y="38648"/>
                  </a:cubicBezTo>
                  <a:cubicBezTo>
                    <a:pt x="114661" y="38647"/>
                    <a:pt x="114665" y="38647"/>
                    <a:pt x="114670" y="38645"/>
                  </a:cubicBezTo>
                  <a:cubicBezTo>
                    <a:pt x="114768" y="38626"/>
                    <a:pt x="114868" y="38616"/>
                    <a:pt x="114969" y="38616"/>
                  </a:cubicBezTo>
                  <a:cubicBezTo>
                    <a:pt x="114941" y="38616"/>
                    <a:pt x="118037" y="38319"/>
                    <a:pt x="120992" y="32041"/>
                  </a:cubicBezTo>
                  <a:cubicBezTo>
                    <a:pt x="123983" y="25684"/>
                    <a:pt x="119083" y="20521"/>
                    <a:pt x="118872" y="20305"/>
                  </a:cubicBezTo>
                  <a:cubicBezTo>
                    <a:pt x="118198" y="19612"/>
                    <a:pt x="118255" y="18493"/>
                    <a:pt x="118994" y="17871"/>
                  </a:cubicBezTo>
                  <a:cubicBezTo>
                    <a:pt x="119110" y="17772"/>
                    <a:pt x="122026" y="15196"/>
                    <a:pt x="120505" y="11261"/>
                  </a:cubicBezTo>
                  <a:cubicBezTo>
                    <a:pt x="119780" y="9394"/>
                    <a:pt x="117796" y="8935"/>
                    <a:pt x="116019" y="8935"/>
                  </a:cubicBezTo>
                  <a:cubicBezTo>
                    <a:pt x="115301" y="8935"/>
                    <a:pt x="114618" y="9010"/>
                    <a:pt x="114064" y="9097"/>
                  </a:cubicBezTo>
                  <a:cubicBezTo>
                    <a:pt x="113409" y="11226"/>
                    <a:pt x="110485" y="19709"/>
                    <a:pt x="104919" y="22213"/>
                  </a:cubicBezTo>
                  <a:cubicBezTo>
                    <a:pt x="103880" y="22682"/>
                    <a:pt x="102798" y="22913"/>
                    <a:pt x="101707" y="22913"/>
                  </a:cubicBezTo>
                  <a:cubicBezTo>
                    <a:pt x="101638" y="22913"/>
                    <a:pt x="101568" y="22902"/>
                    <a:pt x="101500" y="22900"/>
                  </a:cubicBezTo>
                  <a:cubicBezTo>
                    <a:pt x="100660" y="24652"/>
                    <a:pt x="99533" y="27654"/>
                    <a:pt x="100069" y="29603"/>
                  </a:cubicBezTo>
                  <a:cubicBezTo>
                    <a:pt x="100253" y="30279"/>
                    <a:pt x="100613" y="30735"/>
                    <a:pt x="101237" y="31079"/>
                  </a:cubicBezTo>
                  <a:cubicBezTo>
                    <a:pt x="102196" y="31610"/>
                    <a:pt x="103104" y="31876"/>
                    <a:pt x="103976" y="31876"/>
                  </a:cubicBezTo>
                  <a:cubicBezTo>
                    <a:pt x="104705" y="31876"/>
                    <a:pt x="105409" y="31690"/>
                    <a:pt x="106096" y="31319"/>
                  </a:cubicBezTo>
                  <a:cubicBezTo>
                    <a:pt x="107219" y="30712"/>
                    <a:pt x="107900" y="29808"/>
                    <a:pt x="107905" y="29799"/>
                  </a:cubicBezTo>
                  <a:cubicBezTo>
                    <a:pt x="108321" y="29208"/>
                    <a:pt x="108983" y="28892"/>
                    <a:pt x="109656" y="28892"/>
                  </a:cubicBezTo>
                  <a:cubicBezTo>
                    <a:pt x="110082" y="28892"/>
                    <a:pt x="110513" y="29019"/>
                    <a:pt x="110889" y="29284"/>
                  </a:cubicBezTo>
                  <a:cubicBezTo>
                    <a:pt x="111855" y="29967"/>
                    <a:pt x="112085" y="31301"/>
                    <a:pt x="111403" y="32266"/>
                  </a:cubicBezTo>
                  <a:cubicBezTo>
                    <a:pt x="110243" y="33914"/>
                    <a:pt x="107562" y="36164"/>
                    <a:pt x="103984" y="36164"/>
                  </a:cubicBezTo>
                  <a:cubicBezTo>
                    <a:pt x="102514" y="36164"/>
                    <a:pt x="100891" y="35783"/>
                    <a:pt x="99162" y="34826"/>
                  </a:cubicBezTo>
                  <a:cubicBezTo>
                    <a:pt x="97538" y="33926"/>
                    <a:pt x="96421" y="32508"/>
                    <a:pt x="95936" y="30725"/>
                  </a:cubicBezTo>
                  <a:cubicBezTo>
                    <a:pt x="95079" y="27584"/>
                    <a:pt x="96332" y="23912"/>
                    <a:pt x="97339" y="21678"/>
                  </a:cubicBezTo>
                  <a:cubicBezTo>
                    <a:pt x="95131" y="20470"/>
                    <a:pt x="93672" y="18889"/>
                    <a:pt x="93015" y="16962"/>
                  </a:cubicBezTo>
                  <a:cubicBezTo>
                    <a:pt x="92077" y="14218"/>
                    <a:pt x="93171" y="11907"/>
                    <a:pt x="93301" y="11651"/>
                  </a:cubicBezTo>
                  <a:cubicBezTo>
                    <a:pt x="93674" y="10896"/>
                    <a:pt x="94433" y="10458"/>
                    <a:pt x="95222" y="10458"/>
                  </a:cubicBezTo>
                  <a:cubicBezTo>
                    <a:pt x="95541" y="10458"/>
                    <a:pt x="95864" y="10530"/>
                    <a:pt x="96169" y="10680"/>
                  </a:cubicBezTo>
                  <a:cubicBezTo>
                    <a:pt x="97228" y="11203"/>
                    <a:pt x="97664" y="12487"/>
                    <a:pt x="97140" y="13547"/>
                  </a:cubicBezTo>
                  <a:cubicBezTo>
                    <a:pt x="96846" y="14193"/>
                    <a:pt x="96192" y="16411"/>
                    <a:pt x="99874" y="18176"/>
                  </a:cubicBezTo>
                  <a:cubicBezTo>
                    <a:pt x="100514" y="18483"/>
                    <a:pt x="101114" y="18636"/>
                    <a:pt x="101698" y="18636"/>
                  </a:cubicBezTo>
                  <a:cubicBezTo>
                    <a:pt x="102193" y="18636"/>
                    <a:pt x="102676" y="18526"/>
                    <a:pt x="103163" y="18306"/>
                  </a:cubicBezTo>
                  <a:cubicBezTo>
                    <a:pt x="106737" y="16701"/>
                    <a:pt x="109409" y="9812"/>
                    <a:pt x="110064" y="7529"/>
                  </a:cubicBezTo>
                  <a:cubicBezTo>
                    <a:pt x="110128" y="7307"/>
                    <a:pt x="110231" y="7112"/>
                    <a:pt x="110352" y="6931"/>
                  </a:cubicBezTo>
                  <a:lnTo>
                    <a:pt x="109102" y="2432"/>
                  </a:lnTo>
                  <a:cubicBezTo>
                    <a:pt x="107980" y="2013"/>
                    <a:pt x="105629" y="1261"/>
                    <a:pt x="103169" y="1261"/>
                  </a:cubicBezTo>
                  <a:cubicBezTo>
                    <a:pt x="102553" y="1261"/>
                    <a:pt x="101929" y="1309"/>
                    <a:pt x="101317" y="1420"/>
                  </a:cubicBezTo>
                  <a:cubicBezTo>
                    <a:pt x="97336" y="2143"/>
                    <a:pt x="94643" y="4692"/>
                    <a:pt x="94616" y="4718"/>
                  </a:cubicBezTo>
                  <a:cubicBezTo>
                    <a:pt x="94300" y="5020"/>
                    <a:pt x="93883" y="5182"/>
                    <a:pt x="93461" y="5182"/>
                  </a:cubicBezTo>
                  <a:cubicBezTo>
                    <a:pt x="93236" y="5182"/>
                    <a:pt x="93009" y="5136"/>
                    <a:pt x="92796" y="5042"/>
                  </a:cubicBezTo>
                  <a:cubicBezTo>
                    <a:pt x="92674" y="4990"/>
                    <a:pt x="81193" y="1"/>
                    <a:pt x="71120" y="1"/>
                  </a:cubicBezTo>
                  <a:close/>
                </a:path>
              </a:pathLst>
            </a:custGeom>
            <a:solidFill>
              <a:schemeClr val="accent1"/>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3"/>
            <p:cNvSpPr/>
            <p:nvPr/>
          </p:nvSpPr>
          <p:spPr>
            <a:xfrm>
              <a:off x="5127850" y="1450925"/>
              <a:ext cx="1409875" cy="1788350"/>
            </a:xfrm>
            <a:custGeom>
              <a:rect b="b" l="l" r="r" t="t"/>
              <a:pathLst>
                <a:path extrusionOk="0" h="71534" w="56395">
                  <a:moveTo>
                    <a:pt x="30407" y="1"/>
                  </a:moveTo>
                  <a:cubicBezTo>
                    <a:pt x="28597" y="1"/>
                    <a:pt x="26472" y="459"/>
                    <a:pt x="24477" y="2021"/>
                  </a:cubicBezTo>
                  <a:cubicBezTo>
                    <a:pt x="19573" y="5859"/>
                    <a:pt x="19960" y="13262"/>
                    <a:pt x="19964" y="13335"/>
                  </a:cubicBezTo>
                  <a:cubicBezTo>
                    <a:pt x="20022" y="14312"/>
                    <a:pt x="19237" y="15097"/>
                    <a:pt x="18310" y="15097"/>
                  </a:cubicBezTo>
                  <a:cubicBezTo>
                    <a:pt x="18186" y="15097"/>
                    <a:pt x="18059" y="15083"/>
                    <a:pt x="17932" y="15053"/>
                  </a:cubicBezTo>
                  <a:cubicBezTo>
                    <a:pt x="17919" y="15051"/>
                    <a:pt x="17191" y="14897"/>
                    <a:pt x="16062" y="14897"/>
                  </a:cubicBezTo>
                  <a:cubicBezTo>
                    <a:pt x="14562" y="14897"/>
                    <a:pt x="12353" y="15169"/>
                    <a:pt x="10170" y="16430"/>
                  </a:cubicBezTo>
                  <a:cubicBezTo>
                    <a:pt x="6684" y="18449"/>
                    <a:pt x="7007" y="24382"/>
                    <a:pt x="7009" y="24442"/>
                  </a:cubicBezTo>
                  <a:cubicBezTo>
                    <a:pt x="7048" y="24966"/>
                    <a:pt x="6904" y="25489"/>
                    <a:pt x="6505" y="25833"/>
                  </a:cubicBezTo>
                  <a:cubicBezTo>
                    <a:pt x="6197" y="26098"/>
                    <a:pt x="5847" y="26245"/>
                    <a:pt x="5469" y="26245"/>
                  </a:cubicBezTo>
                  <a:cubicBezTo>
                    <a:pt x="5368" y="26245"/>
                    <a:pt x="5265" y="26234"/>
                    <a:pt x="5161" y="26213"/>
                  </a:cubicBezTo>
                  <a:cubicBezTo>
                    <a:pt x="4939" y="26217"/>
                    <a:pt x="3613" y="26324"/>
                    <a:pt x="1741" y="28056"/>
                  </a:cubicBezTo>
                  <a:cubicBezTo>
                    <a:pt x="12" y="29663"/>
                    <a:pt x="0" y="31751"/>
                    <a:pt x="24" y="32243"/>
                  </a:cubicBezTo>
                  <a:lnTo>
                    <a:pt x="1383" y="37137"/>
                  </a:lnTo>
                  <a:cubicBezTo>
                    <a:pt x="2161" y="37004"/>
                    <a:pt x="3006" y="36922"/>
                    <a:pt x="3869" y="36922"/>
                  </a:cubicBezTo>
                  <a:cubicBezTo>
                    <a:pt x="6905" y="36922"/>
                    <a:pt x="10160" y="37942"/>
                    <a:pt x="11497" y="41396"/>
                  </a:cubicBezTo>
                  <a:cubicBezTo>
                    <a:pt x="13012" y="45313"/>
                    <a:pt x="11641" y="48626"/>
                    <a:pt x="10162" y="50542"/>
                  </a:cubicBezTo>
                  <a:cubicBezTo>
                    <a:pt x="11898" y="52886"/>
                    <a:pt x="14934" y="58327"/>
                    <a:pt x="11894" y="64785"/>
                  </a:cubicBezTo>
                  <a:cubicBezTo>
                    <a:pt x="10331" y="68106"/>
                    <a:pt x="8646" y="70129"/>
                    <a:pt x="7158" y="71359"/>
                  </a:cubicBezTo>
                  <a:cubicBezTo>
                    <a:pt x="7914" y="71464"/>
                    <a:pt x="8825" y="71534"/>
                    <a:pt x="9912" y="71534"/>
                  </a:cubicBezTo>
                  <a:cubicBezTo>
                    <a:pt x="11640" y="71534"/>
                    <a:pt x="13812" y="71357"/>
                    <a:pt x="16512" y="70861"/>
                  </a:cubicBezTo>
                  <a:cubicBezTo>
                    <a:pt x="26041" y="69111"/>
                    <a:pt x="26889" y="62629"/>
                    <a:pt x="26896" y="62564"/>
                  </a:cubicBezTo>
                  <a:cubicBezTo>
                    <a:pt x="26925" y="62314"/>
                    <a:pt x="27013" y="62075"/>
                    <a:pt x="27150" y="61865"/>
                  </a:cubicBezTo>
                  <a:cubicBezTo>
                    <a:pt x="27215" y="59701"/>
                    <a:pt x="27683" y="55759"/>
                    <a:pt x="30076" y="53182"/>
                  </a:cubicBezTo>
                  <a:cubicBezTo>
                    <a:pt x="31598" y="51547"/>
                    <a:pt x="33609" y="50714"/>
                    <a:pt x="36055" y="50714"/>
                  </a:cubicBezTo>
                  <a:lnTo>
                    <a:pt x="36094" y="50714"/>
                  </a:lnTo>
                  <a:cubicBezTo>
                    <a:pt x="38385" y="50722"/>
                    <a:pt x="40209" y="51462"/>
                    <a:pt x="41514" y="52908"/>
                  </a:cubicBezTo>
                  <a:cubicBezTo>
                    <a:pt x="43820" y="55466"/>
                    <a:pt x="43470" y="59289"/>
                    <a:pt x="43453" y="59447"/>
                  </a:cubicBezTo>
                  <a:cubicBezTo>
                    <a:pt x="43370" y="60280"/>
                    <a:pt x="42661" y="60893"/>
                    <a:pt x="41847" y="60893"/>
                  </a:cubicBezTo>
                  <a:cubicBezTo>
                    <a:pt x="41796" y="60893"/>
                    <a:pt x="41746" y="60891"/>
                    <a:pt x="41695" y="60886"/>
                  </a:cubicBezTo>
                  <a:cubicBezTo>
                    <a:pt x="40816" y="60801"/>
                    <a:pt x="40173" y="60015"/>
                    <a:pt x="40258" y="59137"/>
                  </a:cubicBezTo>
                  <a:cubicBezTo>
                    <a:pt x="40263" y="59090"/>
                    <a:pt x="40470" y="56532"/>
                    <a:pt x="39121" y="55049"/>
                  </a:cubicBezTo>
                  <a:cubicBezTo>
                    <a:pt x="38437" y="54298"/>
                    <a:pt x="37444" y="53932"/>
                    <a:pt x="36082" y="53927"/>
                  </a:cubicBezTo>
                  <a:lnTo>
                    <a:pt x="36055" y="53927"/>
                  </a:lnTo>
                  <a:cubicBezTo>
                    <a:pt x="34519" y="53927"/>
                    <a:pt x="33334" y="54397"/>
                    <a:pt x="32435" y="55363"/>
                  </a:cubicBezTo>
                  <a:cubicBezTo>
                    <a:pt x="30020" y="57953"/>
                    <a:pt x="30370" y="63120"/>
                    <a:pt x="30375" y="63174"/>
                  </a:cubicBezTo>
                  <a:cubicBezTo>
                    <a:pt x="30383" y="63313"/>
                    <a:pt x="30372" y="63453"/>
                    <a:pt x="30343" y="63590"/>
                  </a:cubicBezTo>
                  <a:cubicBezTo>
                    <a:pt x="30581" y="64566"/>
                    <a:pt x="31214" y="66177"/>
                    <a:pt x="32902" y="67283"/>
                  </a:cubicBezTo>
                  <a:cubicBezTo>
                    <a:pt x="34360" y="68237"/>
                    <a:pt x="36142" y="68558"/>
                    <a:pt x="37878" y="68558"/>
                  </a:cubicBezTo>
                  <a:cubicBezTo>
                    <a:pt x="41422" y="68558"/>
                    <a:pt x="44772" y="67223"/>
                    <a:pt x="44772" y="67223"/>
                  </a:cubicBezTo>
                  <a:cubicBezTo>
                    <a:pt x="49033" y="65001"/>
                    <a:pt x="55202" y="59692"/>
                    <a:pt x="55777" y="47474"/>
                  </a:cubicBezTo>
                  <a:cubicBezTo>
                    <a:pt x="56394" y="34364"/>
                    <a:pt x="51318" y="26955"/>
                    <a:pt x="48180" y="23662"/>
                  </a:cubicBezTo>
                  <a:cubicBezTo>
                    <a:pt x="45737" y="25207"/>
                    <a:pt x="42438" y="26660"/>
                    <a:pt x="38678" y="26660"/>
                  </a:cubicBezTo>
                  <a:cubicBezTo>
                    <a:pt x="36580" y="26660"/>
                    <a:pt x="34340" y="26207"/>
                    <a:pt x="32020" y="25068"/>
                  </a:cubicBezTo>
                  <a:cubicBezTo>
                    <a:pt x="31714" y="24918"/>
                    <a:pt x="31423" y="24759"/>
                    <a:pt x="31139" y="24601"/>
                  </a:cubicBezTo>
                  <a:cubicBezTo>
                    <a:pt x="28878" y="26984"/>
                    <a:pt x="23089" y="34014"/>
                    <a:pt x="27499" y="39557"/>
                  </a:cubicBezTo>
                  <a:cubicBezTo>
                    <a:pt x="29593" y="42188"/>
                    <a:pt x="32039" y="43004"/>
                    <a:pt x="34266" y="43004"/>
                  </a:cubicBezTo>
                  <a:cubicBezTo>
                    <a:pt x="37772" y="43004"/>
                    <a:pt x="40737" y="40983"/>
                    <a:pt x="40936" y="40844"/>
                  </a:cubicBezTo>
                  <a:cubicBezTo>
                    <a:pt x="41216" y="40650"/>
                    <a:pt x="41536" y="40556"/>
                    <a:pt x="41853" y="40556"/>
                  </a:cubicBezTo>
                  <a:cubicBezTo>
                    <a:pt x="42361" y="40556"/>
                    <a:pt x="42860" y="40796"/>
                    <a:pt x="43172" y="41244"/>
                  </a:cubicBezTo>
                  <a:cubicBezTo>
                    <a:pt x="43679" y="41973"/>
                    <a:pt x="43499" y="42974"/>
                    <a:pt x="42771" y="43481"/>
                  </a:cubicBezTo>
                  <a:cubicBezTo>
                    <a:pt x="40882" y="44798"/>
                    <a:pt x="37690" y="46201"/>
                    <a:pt x="34248" y="46201"/>
                  </a:cubicBezTo>
                  <a:cubicBezTo>
                    <a:pt x="31105" y="46201"/>
                    <a:pt x="27753" y="45031"/>
                    <a:pt x="24986" y="41556"/>
                  </a:cubicBezTo>
                  <a:cubicBezTo>
                    <a:pt x="19786" y="35024"/>
                    <a:pt x="24418" y="27036"/>
                    <a:pt x="28467" y="22720"/>
                  </a:cubicBezTo>
                  <a:cubicBezTo>
                    <a:pt x="21804" y="16763"/>
                    <a:pt x="25893" y="8024"/>
                    <a:pt x="25943" y="7924"/>
                  </a:cubicBezTo>
                  <a:cubicBezTo>
                    <a:pt x="26215" y="7337"/>
                    <a:pt x="26795" y="6992"/>
                    <a:pt x="27401" y="6992"/>
                  </a:cubicBezTo>
                  <a:cubicBezTo>
                    <a:pt x="27635" y="6992"/>
                    <a:pt x="27873" y="7043"/>
                    <a:pt x="28098" y="7152"/>
                  </a:cubicBezTo>
                  <a:cubicBezTo>
                    <a:pt x="28906" y="7542"/>
                    <a:pt x="29238" y="8518"/>
                    <a:pt x="28835" y="9319"/>
                  </a:cubicBezTo>
                  <a:cubicBezTo>
                    <a:pt x="28419" y="10197"/>
                    <a:pt x="25000" y="18041"/>
                    <a:pt x="33438" y="22186"/>
                  </a:cubicBezTo>
                  <a:cubicBezTo>
                    <a:pt x="35165" y="23035"/>
                    <a:pt x="36937" y="23459"/>
                    <a:pt x="38744" y="23459"/>
                  </a:cubicBezTo>
                  <a:cubicBezTo>
                    <a:pt x="40811" y="23459"/>
                    <a:pt x="42923" y="22904"/>
                    <a:pt x="45062" y="21794"/>
                  </a:cubicBezTo>
                  <a:cubicBezTo>
                    <a:pt x="45337" y="21653"/>
                    <a:pt x="45601" y="21504"/>
                    <a:pt x="45858" y="21352"/>
                  </a:cubicBezTo>
                  <a:cubicBezTo>
                    <a:pt x="46026" y="20397"/>
                    <a:pt x="46486" y="16267"/>
                    <a:pt x="43599" y="8953"/>
                  </a:cubicBezTo>
                  <a:cubicBezTo>
                    <a:pt x="41908" y="4668"/>
                    <a:pt x="39874" y="2281"/>
                    <a:pt x="38284" y="968"/>
                  </a:cubicBezTo>
                  <a:lnTo>
                    <a:pt x="35709" y="1091"/>
                  </a:lnTo>
                  <a:cubicBezTo>
                    <a:pt x="35686" y="1092"/>
                    <a:pt x="35662" y="1092"/>
                    <a:pt x="35639" y="1092"/>
                  </a:cubicBezTo>
                  <a:cubicBezTo>
                    <a:pt x="35387" y="1092"/>
                    <a:pt x="35139" y="1037"/>
                    <a:pt x="34912" y="929"/>
                  </a:cubicBezTo>
                  <a:cubicBezTo>
                    <a:pt x="34782" y="867"/>
                    <a:pt x="32893" y="1"/>
                    <a:pt x="30407" y="1"/>
                  </a:cubicBezTo>
                  <a:close/>
                </a:path>
              </a:pathLst>
            </a:custGeom>
            <a:solidFill>
              <a:schemeClr val="accent5"/>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3"/>
            <p:cNvSpPr/>
            <p:nvPr/>
          </p:nvSpPr>
          <p:spPr>
            <a:xfrm>
              <a:off x="4262625" y="3137600"/>
              <a:ext cx="1953725" cy="1481325"/>
            </a:xfrm>
            <a:custGeom>
              <a:rect b="b" l="l" r="r" t="t"/>
              <a:pathLst>
                <a:path extrusionOk="0" h="59253" w="78149">
                  <a:moveTo>
                    <a:pt x="62977" y="1"/>
                  </a:moveTo>
                  <a:cubicBezTo>
                    <a:pt x="61268" y="2577"/>
                    <a:pt x="57985" y="5504"/>
                    <a:pt x="51718" y="6660"/>
                  </a:cubicBezTo>
                  <a:cubicBezTo>
                    <a:pt x="48858" y="7184"/>
                    <a:pt x="46491" y="7383"/>
                    <a:pt x="44540" y="7383"/>
                  </a:cubicBezTo>
                  <a:cubicBezTo>
                    <a:pt x="41454" y="7383"/>
                    <a:pt x="39420" y="6882"/>
                    <a:pt x="38140" y="6378"/>
                  </a:cubicBezTo>
                  <a:cubicBezTo>
                    <a:pt x="36798" y="8526"/>
                    <a:pt x="33839" y="12094"/>
                    <a:pt x="29002" y="12094"/>
                  </a:cubicBezTo>
                  <a:cubicBezTo>
                    <a:pt x="28876" y="12094"/>
                    <a:pt x="28750" y="12092"/>
                    <a:pt x="28622" y="12087"/>
                  </a:cubicBezTo>
                  <a:cubicBezTo>
                    <a:pt x="25708" y="11978"/>
                    <a:pt x="23674" y="11396"/>
                    <a:pt x="22296" y="10754"/>
                  </a:cubicBezTo>
                  <a:cubicBezTo>
                    <a:pt x="21643" y="12548"/>
                    <a:pt x="20138" y="14927"/>
                    <a:pt x="16762" y="17429"/>
                  </a:cubicBezTo>
                  <a:cubicBezTo>
                    <a:pt x="11582" y="21265"/>
                    <a:pt x="4242" y="22872"/>
                    <a:pt x="1661" y="23341"/>
                  </a:cubicBezTo>
                  <a:cubicBezTo>
                    <a:pt x="1661" y="23341"/>
                    <a:pt x="1" y="29019"/>
                    <a:pt x="3817" y="33364"/>
                  </a:cubicBezTo>
                  <a:cubicBezTo>
                    <a:pt x="5323" y="35074"/>
                    <a:pt x="7216" y="35514"/>
                    <a:pt x="8569" y="35872"/>
                  </a:cubicBezTo>
                  <a:cubicBezTo>
                    <a:pt x="9584" y="35865"/>
                    <a:pt x="11112" y="35784"/>
                    <a:pt x="12688" y="35460"/>
                  </a:cubicBezTo>
                  <a:cubicBezTo>
                    <a:pt x="15971" y="34786"/>
                    <a:pt x="17937" y="33413"/>
                    <a:pt x="18529" y="31379"/>
                  </a:cubicBezTo>
                  <a:cubicBezTo>
                    <a:pt x="20050" y="26169"/>
                    <a:pt x="16583" y="23461"/>
                    <a:pt x="16434" y="23348"/>
                  </a:cubicBezTo>
                  <a:cubicBezTo>
                    <a:pt x="15732" y="22813"/>
                    <a:pt x="15587" y="21811"/>
                    <a:pt x="16114" y="21104"/>
                  </a:cubicBezTo>
                  <a:cubicBezTo>
                    <a:pt x="16428" y="20682"/>
                    <a:pt x="16911" y="20458"/>
                    <a:pt x="17401" y="20458"/>
                  </a:cubicBezTo>
                  <a:cubicBezTo>
                    <a:pt x="17730" y="20458"/>
                    <a:pt x="18062" y="20559"/>
                    <a:pt x="18347" y="20769"/>
                  </a:cubicBezTo>
                  <a:cubicBezTo>
                    <a:pt x="18570" y="20932"/>
                    <a:pt x="23775" y="24864"/>
                    <a:pt x="21612" y="32279"/>
                  </a:cubicBezTo>
                  <a:cubicBezTo>
                    <a:pt x="20405" y="36422"/>
                    <a:pt x="16339" y="38067"/>
                    <a:pt x="12814" y="38706"/>
                  </a:cubicBezTo>
                  <a:cubicBezTo>
                    <a:pt x="13043" y="41662"/>
                    <a:pt x="14256" y="46431"/>
                    <a:pt x="19095" y="50854"/>
                  </a:cubicBezTo>
                  <a:cubicBezTo>
                    <a:pt x="24216" y="55537"/>
                    <a:pt x="32239" y="59253"/>
                    <a:pt x="40734" y="59253"/>
                  </a:cubicBezTo>
                  <a:cubicBezTo>
                    <a:pt x="45092" y="59253"/>
                    <a:pt x="49575" y="58275"/>
                    <a:pt x="53853" y="55948"/>
                  </a:cubicBezTo>
                  <a:cubicBezTo>
                    <a:pt x="63087" y="50927"/>
                    <a:pt x="63786" y="44249"/>
                    <a:pt x="63496" y="41025"/>
                  </a:cubicBezTo>
                  <a:lnTo>
                    <a:pt x="63496" y="41025"/>
                  </a:lnTo>
                  <a:cubicBezTo>
                    <a:pt x="63489" y="41027"/>
                    <a:pt x="63477" y="41028"/>
                    <a:pt x="63466" y="41028"/>
                  </a:cubicBezTo>
                  <a:cubicBezTo>
                    <a:pt x="58073" y="41028"/>
                    <a:pt x="52840" y="38368"/>
                    <a:pt x="49757" y="33938"/>
                  </a:cubicBezTo>
                  <a:cubicBezTo>
                    <a:pt x="48929" y="32749"/>
                    <a:pt x="48320" y="31518"/>
                    <a:pt x="47927" y="30274"/>
                  </a:cubicBezTo>
                  <a:cubicBezTo>
                    <a:pt x="47206" y="29952"/>
                    <a:pt x="45447" y="29276"/>
                    <a:pt x="43378" y="29276"/>
                  </a:cubicBezTo>
                  <a:cubicBezTo>
                    <a:pt x="41348" y="29276"/>
                    <a:pt x="39021" y="29927"/>
                    <a:pt x="37084" y="32202"/>
                  </a:cubicBezTo>
                  <a:cubicBezTo>
                    <a:pt x="32825" y="37210"/>
                    <a:pt x="36599" y="41628"/>
                    <a:pt x="37041" y="42116"/>
                  </a:cubicBezTo>
                  <a:cubicBezTo>
                    <a:pt x="37636" y="42768"/>
                    <a:pt x="37595" y="43784"/>
                    <a:pt x="36947" y="44382"/>
                  </a:cubicBezTo>
                  <a:cubicBezTo>
                    <a:pt x="36639" y="44668"/>
                    <a:pt x="36249" y="44809"/>
                    <a:pt x="35859" y="44809"/>
                  </a:cubicBezTo>
                  <a:cubicBezTo>
                    <a:pt x="35430" y="44809"/>
                    <a:pt x="35001" y="44637"/>
                    <a:pt x="34685" y="44297"/>
                  </a:cubicBezTo>
                  <a:cubicBezTo>
                    <a:pt x="32499" y="41947"/>
                    <a:pt x="29674" y="35958"/>
                    <a:pt x="34638" y="30120"/>
                  </a:cubicBezTo>
                  <a:cubicBezTo>
                    <a:pt x="37245" y="27059"/>
                    <a:pt x="40489" y="26077"/>
                    <a:pt x="43421" y="26077"/>
                  </a:cubicBezTo>
                  <a:cubicBezTo>
                    <a:pt x="44866" y="26077"/>
                    <a:pt x="46236" y="26316"/>
                    <a:pt x="47416" y="26661"/>
                  </a:cubicBezTo>
                  <a:cubicBezTo>
                    <a:pt x="47463" y="25226"/>
                    <a:pt x="47826" y="23818"/>
                    <a:pt x="48478" y="22538"/>
                  </a:cubicBezTo>
                  <a:cubicBezTo>
                    <a:pt x="51130" y="17330"/>
                    <a:pt x="55290" y="15919"/>
                    <a:pt x="58457" y="15919"/>
                  </a:cubicBezTo>
                  <a:cubicBezTo>
                    <a:pt x="59606" y="15919"/>
                    <a:pt x="60625" y="16105"/>
                    <a:pt x="61394" y="16362"/>
                  </a:cubicBezTo>
                  <a:cubicBezTo>
                    <a:pt x="62235" y="16641"/>
                    <a:pt x="62690" y="17551"/>
                    <a:pt x="62411" y="18391"/>
                  </a:cubicBezTo>
                  <a:cubicBezTo>
                    <a:pt x="62187" y="19065"/>
                    <a:pt x="61560" y="19492"/>
                    <a:pt x="60887" y="19492"/>
                  </a:cubicBezTo>
                  <a:cubicBezTo>
                    <a:pt x="60719" y="19492"/>
                    <a:pt x="60549" y="19465"/>
                    <a:pt x="60381" y="19410"/>
                  </a:cubicBezTo>
                  <a:cubicBezTo>
                    <a:pt x="60175" y="19344"/>
                    <a:pt x="59410" y="19125"/>
                    <a:pt x="58366" y="19125"/>
                  </a:cubicBezTo>
                  <a:cubicBezTo>
                    <a:pt x="56393" y="19125"/>
                    <a:pt x="53423" y="19908"/>
                    <a:pt x="51343" y="23995"/>
                  </a:cubicBezTo>
                  <a:cubicBezTo>
                    <a:pt x="50109" y="26419"/>
                    <a:pt x="50490" y="29374"/>
                    <a:pt x="52390" y="32101"/>
                  </a:cubicBezTo>
                  <a:cubicBezTo>
                    <a:pt x="54878" y="35672"/>
                    <a:pt x="59102" y="37817"/>
                    <a:pt x="63451" y="37817"/>
                  </a:cubicBezTo>
                  <a:cubicBezTo>
                    <a:pt x="63959" y="37817"/>
                    <a:pt x="64469" y="37788"/>
                    <a:pt x="64978" y="37728"/>
                  </a:cubicBezTo>
                  <a:cubicBezTo>
                    <a:pt x="65282" y="37692"/>
                    <a:pt x="65575" y="37654"/>
                    <a:pt x="65864" y="37610"/>
                  </a:cubicBezTo>
                  <a:cubicBezTo>
                    <a:pt x="67929" y="35898"/>
                    <a:pt x="70932" y="32250"/>
                    <a:pt x="74002" y="24508"/>
                  </a:cubicBezTo>
                  <a:cubicBezTo>
                    <a:pt x="78148" y="14060"/>
                    <a:pt x="75802" y="4066"/>
                    <a:pt x="75802" y="4065"/>
                  </a:cubicBezTo>
                  <a:lnTo>
                    <a:pt x="75802" y="4065"/>
                  </a:lnTo>
                  <a:cubicBezTo>
                    <a:pt x="75305" y="4234"/>
                    <a:pt x="74296" y="4374"/>
                    <a:pt x="73035" y="4374"/>
                  </a:cubicBezTo>
                  <a:cubicBezTo>
                    <a:pt x="70940" y="4374"/>
                    <a:pt x="68153" y="3988"/>
                    <a:pt x="65880" y="2708"/>
                  </a:cubicBezTo>
                  <a:cubicBezTo>
                    <a:pt x="64551" y="1958"/>
                    <a:pt x="63622" y="991"/>
                    <a:pt x="62977" y="1"/>
                  </a:cubicBezTo>
                  <a:close/>
                </a:path>
              </a:pathLst>
            </a:custGeom>
            <a:solidFill>
              <a:schemeClr val="accent3"/>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54"/>
          <p:cNvSpPr txBox="1"/>
          <p:nvPr/>
        </p:nvSpPr>
        <p:spPr>
          <a:xfrm>
            <a:off x="837450" y="1556650"/>
            <a:ext cx="7469100" cy="2955300"/>
          </a:xfrm>
          <a:prstGeom prst="rect">
            <a:avLst/>
          </a:prstGeom>
          <a:noFill/>
          <a:ln>
            <a:noFill/>
          </a:ln>
        </p:spPr>
        <p:txBody>
          <a:bodyPr anchorCtr="0" anchor="t" bIns="91425" lIns="91425" spcFirstLastPara="1" rIns="91425" wrap="square" tIns="91425">
            <a:spAutoFit/>
          </a:bodyPr>
          <a:lstStyle/>
          <a:p>
            <a:pPr indent="-342900" lvl="0" marL="457200" rtl="0" algn="just">
              <a:lnSpc>
                <a:spcPct val="150000"/>
              </a:lnSpc>
              <a:spcBef>
                <a:spcPts val="0"/>
              </a:spcBef>
              <a:spcAft>
                <a:spcPts val="0"/>
              </a:spcAft>
              <a:buClr>
                <a:schemeClr val="dk1"/>
              </a:buClr>
              <a:buSzPts val="1800"/>
              <a:buChar char="●"/>
            </a:pPr>
            <a:r>
              <a:rPr lang="en" sz="1800">
                <a:solidFill>
                  <a:schemeClr val="dk1"/>
                </a:solidFill>
              </a:rPr>
              <a:t>The present neurodegenerative diseases detection system only detects one disease.</a:t>
            </a:r>
            <a:endParaRPr sz="1800">
              <a:solidFill>
                <a:schemeClr val="dk1"/>
              </a:solidFill>
            </a:endParaRPr>
          </a:p>
          <a:p>
            <a:pPr indent="-342900" lvl="0" marL="457200" rtl="0" algn="just">
              <a:lnSpc>
                <a:spcPct val="150000"/>
              </a:lnSpc>
              <a:spcBef>
                <a:spcPts val="0"/>
              </a:spcBef>
              <a:spcAft>
                <a:spcPts val="0"/>
              </a:spcAft>
              <a:buClr>
                <a:schemeClr val="dk1"/>
              </a:buClr>
              <a:buSzPts val="1800"/>
              <a:buChar char="●"/>
            </a:pPr>
            <a:r>
              <a:rPr lang="en" sz="1800">
                <a:solidFill>
                  <a:schemeClr val="dk1"/>
                </a:solidFill>
              </a:rPr>
              <a:t>Identifying neurodegenerative diseases and behind the reason of appearing is a deadly problem that needs to be solved.</a:t>
            </a:r>
            <a:endParaRPr sz="1800">
              <a:solidFill>
                <a:schemeClr val="dk1"/>
              </a:solidFill>
            </a:endParaRPr>
          </a:p>
          <a:p>
            <a:pPr indent="-342900" lvl="0" marL="457200" rtl="0" algn="just">
              <a:lnSpc>
                <a:spcPct val="150000"/>
              </a:lnSpc>
              <a:spcBef>
                <a:spcPts val="0"/>
              </a:spcBef>
              <a:spcAft>
                <a:spcPts val="0"/>
              </a:spcAft>
              <a:buClr>
                <a:schemeClr val="dk1"/>
              </a:buClr>
              <a:buSzPts val="1800"/>
              <a:buChar char="●"/>
            </a:pPr>
            <a:r>
              <a:rPr lang="en" sz="1800">
                <a:solidFill>
                  <a:schemeClr val="dk1"/>
                </a:solidFill>
              </a:rPr>
              <a:t>Due to the similarities in disease phenotypes, accurate detection of </a:t>
            </a:r>
            <a:r>
              <a:rPr lang="en" sz="1800">
                <a:solidFill>
                  <a:schemeClr val="dk1"/>
                </a:solidFill>
              </a:rPr>
              <a:t>neurodegenerative</a:t>
            </a:r>
            <a:r>
              <a:rPr lang="en" sz="1800">
                <a:solidFill>
                  <a:schemeClr val="dk1"/>
                </a:solidFill>
              </a:rPr>
              <a:t> diseases, including the context behind the detection is problematic.</a:t>
            </a:r>
            <a:endParaRPr sz="1800">
              <a:solidFill>
                <a:schemeClr val="dk1"/>
              </a:solidFill>
            </a:endParaRPr>
          </a:p>
        </p:txBody>
      </p:sp>
      <p:sp>
        <p:nvSpPr>
          <p:cNvPr id="804" name="Google Shape;804;p54"/>
          <p:cNvSpPr/>
          <p:nvPr/>
        </p:nvSpPr>
        <p:spPr>
          <a:xfrm>
            <a:off x="2688200" y="399800"/>
            <a:ext cx="3984444" cy="550098"/>
          </a:xfrm>
          <a:prstGeom prst="flowChartTerminator">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Lobster"/>
                <a:ea typeface="Lobster"/>
                <a:cs typeface="Lobster"/>
                <a:sym typeface="Lobster"/>
              </a:rPr>
              <a:t>Problem Background</a:t>
            </a:r>
            <a:endParaRPr sz="3000">
              <a:latin typeface="Lobster"/>
              <a:ea typeface="Lobster"/>
              <a:cs typeface="Lobster"/>
              <a:sym typeface="Lobster"/>
            </a:endParaRPr>
          </a:p>
        </p:txBody>
      </p:sp>
      <p:grpSp>
        <p:nvGrpSpPr>
          <p:cNvPr id="805" name="Google Shape;805;p54"/>
          <p:cNvGrpSpPr/>
          <p:nvPr/>
        </p:nvGrpSpPr>
        <p:grpSpPr>
          <a:xfrm>
            <a:off x="945177" y="1665398"/>
            <a:ext cx="340302" cy="347283"/>
            <a:chOff x="1066625" y="238125"/>
            <a:chExt cx="5471100" cy="5238050"/>
          </a:xfrm>
        </p:grpSpPr>
        <p:sp>
          <p:nvSpPr>
            <p:cNvPr id="806" name="Google Shape;806;p54"/>
            <p:cNvSpPr/>
            <p:nvPr/>
          </p:nvSpPr>
          <p:spPr>
            <a:xfrm>
              <a:off x="3794275" y="3843500"/>
              <a:ext cx="1705125" cy="1632675"/>
            </a:xfrm>
            <a:custGeom>
              <a:rect b="b" l="l" r="r" t="t"/>
              <a:pathLst>
                <a:path extrusionOk="0" h="65307" w="68205">
                  <a:moveTo>
                    <a:pt x="16879" y="1"/>
                  </a:moveTo>
                  <a:cubicBezTo>
                    <a:pt x="16879" y="1"/>
                    <a:pt x="14143" y="3396"/>
                    <a:pt x="8439" y="7731"/>
                  </a:cubicBezTo>
                  <a:cubicBezTo>
                    <a:pt x="3029" y="11840"/>
                    <a:pt x="288" y="11946"/>
                    <a:pt x="22" y="11946"/>
                  </a:cubicBezTo>
                  <a:cubicBezTo>
                    <a:pt x="7" y="11946"/>
                    <a:pt x="0" y="11945"/>
                    <a:pt x="0" y="11945"/>
                  </a:cubicBezTo>
                  <a:lnTo>
                    <a:pt x="0" y="11945"/>
                  </a:lnTo>
                  <a:cubicBezTo>
                    <a:pt x="0" y="11945"/>
                    <a:pt x="1867" y="23277"/>
                    <a:pt x="14143" y="33635"/>
                  </a:cubicBezTo>
                  <a:cubicBezTo>
                    <a:pt x="19979" y="38562"/>
                    <a:pt x="26230" y="39501"/>
                    <a:pt x="30151" y="39501"/>
                  </a:cubicBezTo>
                  <a:cubicBezTo>
                    <a:pt x="32569" y="39501"/>
                    <a:pt x="34101" y="39144"/>
                    <a:pt x="34101" y="39144"/>
                  </a:cubicBezTo>
                  <a:lnTo>
                    <a:pt x="34101" y="39144"/>
                  </a:lnTo>
                  <a:cubicBezTo>
                    <a:pt x="34101" y="39144"/>
                    <a:pt x="31985" y="46872"/>
                    <a:pt x="42163" y="56705"/>
                  </a:cubicBezTo>
                  <a:cubicBezTo>
                    <a:pt x="44911" y="59358"/>
                    <a:pt x="50001" y="59189"/>
                    <a:pt x="52687" y="62053"/>
                  </a:cubicBezTo>
                  <a:cubicBezTo>
                    <a:pt x="54938" y="64454"/>
                    <a:pt x="57189" y="65307"/>
                    <a:pt x="59249" y="65307"/>
                  </a:cubicBezTo>
                  <a:cubicBezTo>
                    <a:pt x="64296" y="65307"/>
                    <a:pt x="68205" y="60195"/>
                    <a:pt x="68205" y="60195"/>
                  </a:cubicBezTo>
                  <a:cubicBezTo>
                    <a:pt x="68205" y="60195"/>
                    <a:pt x="63576" y="55475"/>
                    <a:pt x="60774" y="48886"/>
                  </a:cubicBezTo>
                  <a:cubicBezTo>
                    <a:pt x="57968" y="42295"/>
                    <a:pt x="57618" y="33962"/>
                    <a:pt x="57618" y="33962"/>
                  </a:cubicBezTo>
                  <a:cubicBezTo>
                    <a:pt x="57618" y="33962"/>
                    <a:pt x="56156" y="34248"/>
                    <a:pt x="53829" y="34248"/>
                  </a:cubicBezTo>
                  <a:cubicBezTo>
                    <a:pt x="50079" y="34248"/>
                    <a:pt x="44082" y="33505"/>
                    <a:pt x="38322" y="29624"/>
                  </a:cubicBezTo>
                  <a:cubicBezTo>
                    <a:pt x="31466" y="25007"/>
                    <a:pt x="26916" y="13661"/>
                    <a:pt x="26916" y="13661"/>
                  </a:cubicBezTo>
                  <a:cubicBezTo>
                    <a:pt x="26916" y="13661"/>
                    <a:pt x="26916" y="13661"/>
                    <a:pt x="26916" y="13661"/>
                  </a:cubicBezTo>
                  <a:cubicBezTo>
                    <a:pt x="26912" y="13661"/>
                    <a:pt x="22808" y="13660"/>
                    <a:pt x="20037" y="9329"/>
                  </a:cubicBezTo>
                  <a:cubicBezTo>
                    <a:pt x="17264" y="4994"/>
                    <a:pt x="16879" y="1"/>
                    <a:pt x="16879" y="1"/>
                  </a:cubicBezTo>
                  <a:close/>
                </a:path>
              </a:pathLst>
            </a:custGeom>
            <a:solidFill>
              <a:schemeClr val="accent4"/>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4"/>
            <p:cNvSpPr/>
            <p:nvPr/>
          </p:nvSpPr>
          <p:spPr>
            <a:xfrm>
              <a:off x="1066625" y="238125"/>
              <a:ext cx="2835800" cy="3305975"/>
            </a:xfrm>
            <a:custGeom>
              <a:rect b="b" l="l" r="r" t="t"/>
              <a:pathLst>
                <a:path extrusionOk="0" h="132239" w="113432">
                  <a:moveTo>
                    <a:pt x="96197" y="0"/>
                  </a:moveTo>
                  <a:cubicBezTo>
                    <a:pt x="94653" y="0"/>
                    <a:pt x="93039" y="105"/>
                    <a:pt x="91364" y="345"/>
                  </a:cubicBezTo>
                  <a:cubicBezTo>
                    <a:pt x="81333" y="1776"/>
                    <a:pt x="76339" y="6074"/>
                    <a:pt x="74326" y="8373"/>
                  </a:cubicBezTo>
                  <a:cubicBezTo>
                    <a:pt x="74339" y="11221"/>
                    <a:pt x="74748" y="14457"/>
                    <a:pt x="75948" y="17782"/>
                  </a:cubicBezTo>
                  <a:cubicBezTo>
                    <a:pt x="78377" y="24517"/>
                    <a:pt x="83766" y="25469"/>
                    <a:pt x="86617" y="25469"/>
                  </a:cubicBezTo>
                  <a:cubicBezTo>
                    <a:pt x="87654" y="25469"/>
                    <a:pt x="88355" y="25343"/>
                    <a:pt x="88455" y="25324"/>
                  </a:cubicBezTo>
                  <a:cubicBezTo>
                    <a:pt x="88575" y="25300"/>
                    <a:pt x="88695" y="25289"/>
                    <a:pt x="88813" y="25289"/>
                  </a:cubicBezTo>
                  <a:cubicBezTo>
                    <a:pt x="89689" y="25289"/>
                    <a:pt x="90475" y="25910"/>
                    <a:pt x="90650" y="26801"/>
                  </a:cubicBezTo>
                  <a:cubicBezTo>
                    <a:pt x="90848" y="27813"/>
                    <a:pt x="90195" y="28798"/>
                    <a:pt x="89182" y="28999"/>
                  </a:cubicBezTo>
                  <a:cubicBezTo>
                    <a:pt x="88443" y="29147"/>
                    <a:pt x="87560" y="29240"/>
                    <a:pt x="86588" y="29240"/>
                  </a:cubicBezTo>
                  <a:cubicBezTo>
                    <a:pt x="81975" y="29240"/>
                    <a:pt x="75343" y="27158"/>
                    <a:pt x="72422" y="19054"/>
                  </a:cubicBezTo>
                  <a:cubicBezTo>
                    <a:pt x="71248" y="15798"/>
                    <a:pt x="70733" y="12643"/>
                    <a:pt x="70597" y="9784"/>
                  </a:cubicBezTo>
                  <a:cubicBezTo>
                    <a:pt x="67555" y="9893"/>
                    <a:pt x="62041" y="10649"/>
                    <a:pt x="55055" y="14072"/>
                  </a:cubicBezTo>
                  <a:cubicBezTo>
                    <a:pt x="47409" y="17815"/>
                    <a:pt x="45562" y="22373"/>
                    <a:pt x="44441" y="25489"/>
                  </a:cubicBezTo>
                  <a:lnTo>
                    <a:pt x="44527" y="28192"/>
                  </a:lnTo>
                  <a:lnTo>
                    <a:pt x="44531" y="28898"/>
                  </a:lnTo>
                  <a:cubicBezTo>
                    <a:pt x="44533" y="29343"/>
                    <a:pt x="44704" y="39894"/>
                    <a:pt x="52822" y="40098"/>
                  </a:cubicBezTo>
                  <a:cubicBezTo>
                    <a:pt x="52921" y="40099"/>
                    <a:pt x="53021" y="40100"/>
                    <a:pt x="53118" y="40100"/>
                  </a:cubicBezTo>
                  <a:cubicBezTo>
                    <a:pt x="60029" y="40100"/>
                    <a:pt x="61245" y="33923"/>
                    <a:pt x="61363" y="33208"/>
                  </a:cubicBezTo>
                  <a:cubicBezTo>
                    <a:pt x="61513" y="32288"/>
                    <a:pt x="62313" y="31633"/>
                    <a:pt x="63216" y="31633"/>
                  </a:cubicBezTo>
                  <a:cubicBezTo>
                    <a:pt x="63311" y="31633"/>
                    <a:pt x="63408" y="31640"/>
                    <a:pt x="63506" y="31656"/>
                  </a:cubicBezTo>
                  <a:cubicBezTo>
                    <a:pt x="64524" y="31818"/>
                    <a:pt x="65220" y="32768"/>
                    <a:pt x="65065" y="33785"/>
                  </a:cubicBezTo>
                  <a:cubicBezTo>
                    <a:pt x="64523" y="37301"/>
                    <a:pt x="61330" y="43847"/>
                    <a:pt x="53120" y="43847"/>
                  </a:cubicBezTo>
                  <a:cubicBezTo>
                    <a:pt x="52991" y="43847"/>
                    <a:pt x="52862" y="43844"/>
                    <a:pt x="52729" y="43842"/>
                  </a:cubicBezTo>
                  <a:cubicBezTo>
                    <a:pt x="43753" y="43618"/>
                    <a:pt x="41048" y="34839"/>
                    <a:pt x="40802" y="29637"/>
                  </a:cubicBezTo>
                  <a:lnTo>
                    <a:pt x="40811" y="28840"/>
                  </a:lnTo>
                  <a:lnTo>
                    <a:pt x="40811" y="28840"/>
                  </a:lnTo>
                  <a:cubicBezTo>
                    <a:pt x="37952" y="29253"/>
                    <a:pt x="32388" y="30761"/>
                    <a:pt x="27392" y="34440"/>
                  </a:cubicBezTo>
                  <a:cubicBezTo>
                    <a:pt x="22108" y="38331"/>
                    <a:pt x="20748" y="43424"/>
                    <a:pt x="20405" y="46106"/>
                  </a:cubicBezTo>
                  <a:cubicBezTo>
                    <a:pt x="25616" y="47327"/>
                    <a:pt x="30753" y="50307"/>
                    <a:pt x="35075" y="56912"/>
                  </a:cubicBezTo>
                  <a:cubicBezTo>
                    <a:pt x="38512" y="62166"/>
                    <a:pt x="39663" y="66861"/>
                    <a:pt x="38491" y="70864"/>
                  </a:cubicBezTo>
                  <a:cubicBezTo>
                    <a:pt x="37472" y="74349"/>
                    <a:pt x="34794" y="77087"/>
                    <a:pt x="30529" y="79003"/>
                  </a:cubicBezTo>
                  <a:cubicBezTo>
                    <a:pt x="28963" y="79708"/>
                    <a:pt x="27487" y="80060"/>
                    <a:pt x="26115" y="80060"/>
                  </a:cubicBezTo>
                  <a:cubicBezTo>
                    <a:pt x="24915" y="80060"/>
                    <a:pt x="23794" y="79790"/>
                    <a:pt x="22760" y="79251"/>
                  </a:cubicBezTo>
                  <a:cubicBezTo>
                    <a:pt x="19071" y="77330"/>
                    <a:pt x="18145" y="72669"/>
                    <a:pt x="18108" y="72471"/>
                  </a:cubicBezTo>
                  <a:cubicBezTo>
                    <a:pt x="17915" y="71455"/>
                    <a:pt x="18582" y="70474"/>
                    <a:pt x="19598" y="70281"/>
                  </a:cubicBezTo>
                  <a:cubicBezTo>
                    <a:pt x="19716" y="70259"/>
                    <a:pt x="19834" y="70248"/>
                    <a:pt x="19950" y="70248"/>
                  </a:cubicBezTo>
                  <a:cubicBezTo>
                    <a:pt x="20832" y="70248"/>
                    <a:pt x="21618" y="70873"/>
                    <a:pt x="21788" y="71772"/>
                  </a:cubicBezTo>
                  <a:cubicBezTo>
                    <a:pt x="21958" y="72622"/>
                    <a:pt x="22779" y="75047"/>
                    <a:pt x="24504" y="75936"/>
                  </a:cubicBezTo>
                  <a:cubicBezTo>
                    <a:pt x="24983" y="76182"/>
                    <a:pt x="25524" y="76305"/>
                    <a:pt x="26126" y="76305"/>
                  </a:cubicBezTo>
                  <a:cubicBezTo>
                    <a:pt x="26967" y="76305"/>
                    <a:pt x="27926" y="76065"/>
                    <a:pt x="28992" y="75586"/>
                  </a:cubicBezTo>
                  <a:cubicBezTo>
                    <a:pt x="32213" y="74140"/>
                    <a:pt x="34199" y="72198"/>
                    <a:pt x="34895" y="69814"/>
                  </a:cubicBezTo>
                  <a:cubicBezTo>
                    <a:pt x="35745" y="66911"/>
                    <a:pt x="34750" y="63259"/>
                    <a:pt x="31940" y="58963"/>
                  </a:cubicBezTo>
                  <a:cubicBezTo>
                    <a:pt x="27514" y="52199"/>
                    <a:pt x="22362" y="49763"/>
                    <a:pt x="16258" y="49226"/>
                  </a:cubicBezTo>
                  <a:cubicBezTo>
                    <a:pt x="14432" y="50450"/>
                    <a:pt x="12133" y="52792"/>
                    <a:pt x="9668" y="57244"/>
                  </a:cubicBezTo>
                  <a:cubicBezTo>
                    <a:pt x="3912" y="67648"/>
                    <a:pt x="7899" y="76504"/>
                    <a:pt x="7899" y="76504"/>
                  </a:cubicBezTo>
                  <a:cubicBezTo>
                    <a:pt x="7899" y="76504"/>
                    <a:pt x="1" y="79789"/>
                    <a:pt x="1331" y="90638"/>
                  </a:cubicBezTo>
                  <a:cubicBezTo>
                    <a:pt x="2660" y="101487"/>
                    <a:pt x="10335" y="103516"/>
                    <a:pt x="10335" y="103516"/>
                  </a:cubicBezTo>
                  <a:cubicBezTo>
                    <a:pt x="10335" y="103516"/>
                    <a:pt x="7899" y="111263"/>
                    <a:pt x="11883" y="115913"/>
                  </a:cubicBezTo>
                  <a:cubicBezTo>
                    <a:pt x="14166" y="118578"/>
                    <a:pt x="16736" y="119783"/>
                    <a:pt x="18517" y="120331"/>
                  </a:cubicBezTo>
                  <a:cubicBezTo>
                    <a:pt x="21187" y="116128"/>
                    <a:pt x="28012" y="106463"/>
                    <a:pt x="34700" y="105827"/>
                  </a:cubicBezTo>
                  <a:cubicBezTo>
                    <a:pt x="34925" y="105806"/>
                    <a:pt x="35150" y="105796"/>
                    <a:pt x="35376" y="105796"/>
                  </a:cubicBezTo>
                  <a:cubicBezTo>
                    <a:pt x="35724" y="105796"/>
                    <a:pt x="36072" y="105820"/>
                    <a:pt x="36417" y="105870"/>
                  </a:cubicBezTo>
                  <a:cubicBezTo>
                    <a:pt x="37647" y="104092"/>
                    <a:pt x="41259" y="98008"/>
                    <a:pt x="36340" y="93998"/>
                  </a:cubicBezTo>
                  <a:cubicBezTo>
                    <a:pt x="34312" y="92346"/>
                    <a:pt x="32381" y="91798"/>
                    <a:pt x="30711" y="91798"/>
                  </a:cubicBezTo>
                  <a:cubicBezTo>
                    <a:pt x="27519" y="91798"/>
                    <a:pt x="25280" y="93800"/>
                    <a:pt x="25141" y="93928"/>
                  </a:cubicBezTo>
                  <a:cubicBezTo>
                    <a:pt x="24782" y="94253"/>
                    <a:pt x="24332" y="94413"/>
                    <a:pt x="23883" y="94413"/>
                  </a:cubicBezTo>
                  <a:cubicBezTo>
                    <a:pt x="23376" y="94413"/>
                    <a:pt x="22871" y="94209"/>
                    <a:pt x="22502" y="93806"/>
                  </a:cubicBezTo>
                  <a:cubicBezTo>
                    <a:pt x="21804" y="93047"/>
                    <a:pt x="21852" y="91867"/>
                    <a:pt x="22608" y="91166"/>
                  </a:cubicBezTo>
                  <a:cubicBezTo>
                    <a:pt x="24166" y="89739"/>
                    <a:pt x="27166" y="88063"/>
                    <a:pt x="30745" y="88063"/>
                  </a:cubicBezTo>
                  <a:cubicBezTo>
                    <a:pt x="33217" y="88063"/>
                    <a:pt x="35965" y="88862"/>
                    <a:pt x="38706" y="91095"/>
                  </a:cubicBezTo>
                  <a:cubicBezTo>
                    <a:pt x="44852" y="96104"/>
                    <a:pt x="42528" y="103360"/>
                    <a:pt x="39892" y="107434"/>
                  </a:cubicBezTo>
                  <a:cubicBezTo>
                    <a:pt x="40322" y="107776"/>
                    <a:pt x="40719" y="108158"/>
                    <a:pt x="41078" y="108573"/>
                  </a:cubicBezTo>
                  <a:cubicBezTo>
                    <a:pt x="43209" y="111034"/>
                    <a:pt x="44103" y="113652"/>
                    <a:pt x="43731" y="116355"/>
                  </a:cubicBezTo>
                  <a:cubicBezTo>
                    <a:pt x="43055" y="121284"/>
                    <a:pt x="38296" y="124483"/>
                    <a:pt x="38093" y="124619"/>
                  </a:cubicBezTo>
                  <a:cubicBezTo>
                    <a:pt x="37775" y="124829"/>
                    <a:pt x="37417" y="124929"/>
                    <a:pt x="37063" y="124929"/>
                  </a:cubicBezTo>
                  <a:cubicBezTo>
                    <a:pt x="36455" y="124929"/>
                    <a:pt x="35860" y="124634"/>
                    <a:pt x="35499" y="124091"/>
                  </a:cubicBezTo>
                  <a:cubicBezTo>
                    <a:pt x="34928" y="123228"/>
                    <a:pt x="35163" y="122067"/>
                    <a:pt x="36021" y="121495"/>
                  </a:cubicBezTo>
                  <a:cubicBezTo>
                    <a:pt x="36071" y="121462"/>
                    <a:pt x="39588" y="119063"/>
                    <a:pt x="40023" y="115830"/>
                  </a:cubicBezTo>
                  <a:cubicBezTo>
                    <a:pt x="40237" y="114225"/>
                    <a:pt x="39656" y="112652"/>
                    <a:pt x="38246" y="111023"/>
                  </a:cubicBezTo>
                  <a:cubicBezTo>
                    <a:pt x="37377" y="110019"/>
                    <a:pt x="36466" y="109540"/>
                    <a:pt x="35406" y="109540"/>
                  </a:cubicBezTo>
                  <a:cubicBezTo>
                    <a:pt x="35290" y="109540"/>
                    <a:pt x="35173" y="109546"/>
                    <a:pt x="35053" y="109557"/>
                  </a:cubicBezTo>
                  <a:cubicBezTo>
                    <a:pt x="30148" y="110021"/>
                    <a:pt x="23746" y="118938"/>
                    <a:pt x="21135" y="123216"/>
                  </a:cubicBezTo>
                  <a:cubicBezTo>
                    <a:pt x="21992" y="126300"/>
                    <a:pt x="24714" y="131317"/>
                    <a:pt x="33358" y="132075"/>
                  </a:cubicBezTo>
                  <a:cubicBezTo>
                    <a:pt x="34646" y="132188"/>
                    <a:pt x="35860" y="132239"/>
                    <a:pt x="37003" y="132239"/>
                  </a:cubicBezTo>
                  <a:cubicBezTo>
                    <a:pt x="42507" y="132239"/>
                    <a:pt x="46335" y="131060"/>
                    <a:pt x="48671" y="129994"/>
                  </a:cubicBezTo>
                  <a:lnTo>
                    <a:pt x="49748" y="128070"/>
                  </a:lnTo>
                  <a:cubicBezTo>
                    <a:pt x="49318" y="125987"/>
                    <a:pt x="48619" y="119823"/>
                    <a:pt x="53380" y="113276"/>
                  </a:cubicBezTo>
                  <a:cubicBezTo>
                    <a:pt x="57950" y="106995"/>
                    <a:pt x="65654" y="106050"/>
                    <a:pt x="68919" y="105945"/>
                  </a:cubicBezTo>
                  <a:cubicBezTo>
                    <a:pt x="69400" y="103748"/>
                    <a:pt x="70808" y="99637"/>
                    <a:pt x="74885" y="96067"/>
                  </a:cubicBezTo>
                  <a:cubicBezTo>
                    <a:pt x="75210" y="95784"/>
                    <a:pt x="75549" y="95520"/>
                    <a:pt x="75901" y="95275"/>
                  </a:cubicBezTo>
                  <a:cubicBezTo>
                    <a:pt x="74690" y="92561"/>
                    <a:pt x="73210" y="89069"/>
                    <a:pt x="71634" y="84950"/>
                  </a:cubicBezTo>
                  <a:cubicBezTo>
                    <a:pt x="69102" y="78342"/>
                    <a:pt x="65257" y="73751"/>
                    <a:pt x="61341" y="72671"/>
                  </a:cubicBezTo>
                  <a:cubicBezTo>
                    <a:pt x="60730" y="72502"/>
                    <a:pt x="60113" y="72418"/>
                    <a:pt x="59489" y="72418"/>
                  </a:cubicBezTo>
                  <a:cubicBezTo>
                    <a:pt x="57592" y="72418"/>
                    <a:pt x="55641" y="73199"/>
                    <a:pt x="53668" y="74752"/>
                  </a:cubicBezTo>
                  <a:cubicBezTo>
                    <a:pt x="50789" y="77016"/>
                    <a:pt x="49275" y="79393"/>
                    <a:pt x="49168" y="81815"/>
                  </a:cubicBezTo>
                  <a:cubicBezTo>
                    <a:pt x="49021" y="85150"/>
                    <a:pt x="51603" y="87680"/>
                    <a:pt x="51630" y="87707"/>
                  </a:cubicBezTo>
                  <a:cubicBezTo>
                    <a:pt x="52384" y="88416"/>
                    <a:pt x="52418" y="89600"/>
                    <a:pt x="51710" y="90353"/>
                  </a:cubicBezTo>
                  <a:cubicBezTo>
                    <a:pt x="51342" y="90745"/>
                    <a:pt x="50845" y="90942"/>
                    <a:pt x="50347" y="90942"/>
                  </a:cubicBezTo>
                  <a:cubicBezTo>
                    <a:pt x="49886" y="90942"/>
                    <a:pt x="49424" y="90773"/>
                    <a:pt x="49061" y="90432"/>
                  </a:cubicBezTo>
                  <a:cubicBezTo>
                    <a:pt x="48904" y="90286"/>
                    <a:pt x="45200" y="86736"/>
                    <a:pt x="45425" y="81649"/>
                  </a:cubicBezTo>
                  <a:cubicBezTo>
                    <a:pt x="45583" y="78089"/>
                    <a:pt x="47576" y="74777"/>
                    <a:pt x="51351" y="71808"/>
                  </a:cubicBezTo>
                  <a:cubicBezTo>
                    <a:pt x="54408" y="69403"/>
                    <a:pt x="57217" y="68674"/>
                    <a:pt x="59497" y="68674"/>
                  </a:cubicBezTo>
                  <a:cubicBezTo>
                    <a:pt x="60571" y="68674"/>
                    <a:pt x="61527" y="68836"/>
                    <a:pt x="62337" y="69060"/>
                  </a:cubicBezTo>
                  <a:cubicBezTo>
                    <a:pt x="67470" y="70476"/>
                    <a:pt x="72135" y="75781"/>
                    <a:pt x="75131" y="83612"/>
                  </a:cubicBezTo>
                  <a:cubicBezTo>
                    <a:pt x="76644" y="87561"/>
                    <a:pt x="78078" y="90948"/>
                    <a:pt x="79258" y="93597"/>
                  </a:cubicBezTo>
                  <a:cubicBezTo>
                    <a:pt x="81170" y="92956"/>
                    <a:pt x="83109" y="92751"/>
                    <a:pt x="84806" y="92751"/>
                  </a:cubicBezTo>
                  <a:cubicBezTo>
                    <a:pt x="86565" y="92751"/>
                    <a:pt x="88065" y="92971"/>
                    <a:pt x="89005" y="93155"/>
                  </a:cubicBezTo>
                  <a:lnTo>
                    <a:pt x="91463" y="90393"/>
                  </a:lnTo>
                  <a:cubicBezTo>
                    <a:pt x="90536" y="88865"/>
                    <a:pt x="89360" y="86060"/>
                    <a:pt x="90401" y="82660"/>
                  </a:cubicBezTo>
                  <a:cubicBezTo>
                    <a:pt x="91130" y="80275"/>
                    <a:pt x="92312" y="78766"/>
                    <a:pt x="93362" y="77837"/>
                  </a:cubicBezTo>
                  <a:cubicBezTo>
                    <a:pt x="91787" y="76125"/>
                    <a:pt x="89824" y="73091"/>
                    <a:pt x="90442" y="69003"/>
                  </a:cubicBezTo>
                  <a:cubicBezTo>
                    <a:pt x="90960" y="65592"/>
                    <a:pt x="92837" y="63245"/>
                    <a:pt x="94484" y="61797"/>
                  </a:cubicBezTo>
                  <a:cubicBezTo>
                    <a:pt x="94367" y="61646"/>
                    <a:pt x="94274" y="61477"/>
                    <a:pt x="94210" y="61298"/>
                  </a:cubicBezTo>
                  <a:cubicBezTo>
                    <a:pt x="94174" y="61200"/>
                    <a:pt x="90533" y="52540"/>
                    <a:pt x="83869" y="51431"/>
                  </a:cubicBezTo>
                  <a:cubicBezTo>
                    <a:pt x="83286" y="51334"/>
                    <a:pt x="82719" y="51290"/>
                    <a:pt x="82170" y="51290"/>
                  </a:cubicBezTo>
                  <a:cubicBezTo>
                    <a:pt x="76519" y="51290"/>
                    <a:pt x="72754" y="55968"/>
                    <a:pt x="72712" y="56029"/>
                  </a:cubicBezTo>
                  <a:cubicBezTo>
                    <a:pt x="72351" y="56572"/>
                    <a:pt x="71755" y="56867"/>
                    <a:pt x="71148" y="56867"/>
                  </a:cubicBezTo>
                  <a:cubicBezTo>
                    <a:pt x="70793" y="56867"/>
                    <a:pt x="70433" y="56766"/>
                    <a:pt x="70115" y="56554"/>
                  </a:cubicBezTo>
                  <a:cubicBezTo>
                    <a:pt x="69253" y="55981"/>
                    <a:pt x="69018" y="54819"/>
                    <a:pt x="69591" y="53958"/>
                  </a:cubicBezTo>
                  <a:cubicBezTo>
                    <a:pt x="69809" y="53627"/>
                    <a:pt x="74149" y="47014"/>
                    <a:pt x="81721" y="47014"/>
                  </a:cubicBezTo>
                  <a:cubicBezTo>
                    <a:pt x="82434" y="47014"/>
                    <a:pt x="83177" y="47073"/>
                    <a:pt x="83947" y="47201"/>
                  </a:cubicBezTo>
                  <a:cubicBezTo>
                    <a:pt x="88932" y="48030"/>
                    <a:pt x="92989" y="51490"/>
                    <a:pt x="95143" y="54898"/>
                  </a:cubicBezTo>
                  <a:cubicBezTo>
                    <a:pt x="94912" y="51450"/>
                    <a:pt x="95049" y="46972"/>
                    <a:pt x="96283" y="41959"/>
                  </a:cubicBezTo>
                  <a:cubicBezTo>
                    <a:pt x="98501" y="32948"/>
                    <a:pt x="104473" y="27073"/>
                    <a:pt x="106954" y="24952"/>
                  </a:cubicBezTo>
                  <a:cubicBezTo>
                    <a:pt x="105715" y="22172"/>
                    <a:pt x="103703" y="15705"/>
                    <a:pt x="106512" y="10994"/>
                  </a:cubicBezTo>
                  <a:cubicBezTo>
                    <a:pt x="109108" y="6644"/>
                    <a:pt x="111978" y="5428"/>
                    <a:pt x="113432" y="4617"/>
                  </a:cubicBezTo>
                  <a:cubicBezTo>
                    <a:pt x="110638" y="2983"/>
                    <a:pt x="104414" y="0"/>
                    <a:pt x="96197" y="0"/>
                  </a:cubicBezTo>
                  <a:close/>
                </a:path>
              </a:pathLst>
            </a:custGeom>
            <a:solidFill>
              <a:schemeClr val="accent2"/>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4"/>
            <p:cNvSpPr/>
            <p:nvPr/>
          </p:nvSpPr>
          <p:spPr>
            <a:xfrm>
              <a:off x="3392525" y="297375"/>
              <a:ext cx="2619125" cy="2139825"/>
            </a:xfrm>
            <a:custGeom>
              <a:rect b="b" l="l" r="r" t="t"/>
              <a:pathLst>
                <a:path extrusionOk="0" h="85593" w="104765">
                  <a:moveTo>
                    <a:pt x="33885" y="1"/>
                  </a:moveTo>
                  <a:cubicBezTo>
                    <a:pt x="30022" y="1"/>
                    <a:pt x="26881" y="1045"/>
                    <a:pt x="24788" y="1956"/>
                  </a:cubicBezTo>
                  <a:cubicBezTo>
                    <a:pt x="24788" y="1956"/>
                    <a:pt x="20396" y="3871"/>
                    <a:pt x="16704" y="9500"/>
                  </a:cubicBezTo>
                  <a:cubicBezTo>
                    <a:pt x="14496" y="12863"/>
                    <a:pt x="16290" y="20114"/>
                    <a:pt x="17448" y="22260"/>
                  </a:cubicBezTo>
                  <a:cubicBezTo>
                    <a:pt x="17843" y="22991"/>
                    <a:pt x="17634" y="23902"/>
                    <a:pt x="16962" y="24391"/>
                  </a:cubicBezTo>
                  <a:cubicBezTo>
                    <a:pt x="16883" y="24449"/>
                    <a:pt x="8944" y="30340"/>
                    <a:pt x="6473" y="40382"/>
                  </a:cubicBezTo>
                  <a:cubicBezTo>
                    <a:pt x="4878" y="46863"/>
                    <a:pt x="5284" y="52407"/>
                    <a:pt x="5800" y="55616"/>
                  </a:cubicBezTo>
                  <a:cubicBezTo>
                    <a:pt x="7417" y="56026"/>
                    <a:pt x="10200" y="56537"/>
                    <a:pt x="12960" y="56537"/>
                  </a:cubicBezTo>
                  <a:cubicBezTo>
                    <a:pt x="15063" y="56537"/>
                    <a:pt x="17152" y="56240"/>
                    <a:pt x="18701" y="55376"/>
                  </a:cubicBezTo>
                  <a:cubicBezTo>
                    <a:pt x="19934" y="54688"/>
                    <a:pt x="20717" y="53700"/>
                    <a:pt x="21093" y="52354"/>
                  </a:cubicBezTo>
                  <a:cubicBezTo>
                    <a:pt x="22919" y="45816"/>
                    <a:pt x="17214" y="41404"/>
                    <a:pt x="17157" y="41359"/>
                  </a:cubicBezTo>
                  <a:cubicBezTo>
                    <a:pt x="16331" y="40734"/>
                    <a:pt x="16169" y="39560"/>
                    <a:pt x="16794" y="38734"/>
                  </a:cubicBezTo>
                  <a:cubicBezTo>
                    <a:pt x="17162" y="38248"/>
                    <a:pt x="17722" y="37992"/>
                    <a:pt x="18289" y="37992"/>
                  </a:cubicBezTo>
                  <a:cubicBezTo>
                    <a:pt x="18683" y="37992"/>
                    <a:pt x="19081" y="38116"/>
                    <a:pt x="19419" y="38372"/>
                  </a:cubicBezTo>
                  <a:cubicBezTo>
                    <a:pt x="19737" y="38614"/>
                    <a:pt x="27206" y="44395"/>
                    <a:pt x="24702" y="53361"/>
                  </a:cubicBezTo>
                  <a:cubicBezTo>
                    <a:pt x="24052" y="55688"/>
                    <a:pt x="22645" y="57467"/>
                    <a:pt x="20520" y="58650"/>
                  </a:cubicBezTo>
                  <a:cubicBezTo>
                    <a:pt x="18298" y="59889"/>
                    <a:pt x="15543" y="60282"/>
                    <a:pt x="12930" y="60282"/>
                  </a:cubicBezTo>
                  <a:cubicBezTo>
                    <a:pt x="10437" y="60282"/>
                    <a:pt x="8075" y="59924"/>
                    <a:pt x="6432" y="59595"/>
                  </a:cubicBezTo>
                  <a:cubicBezTo>
                    <a:pt x="6294" y="60018"/>
                    <a:pt x="5992" y="60385"/>
                    <a:pt x="5563" y="60585"/>
                  </a:cubicBezTo>
                  <a:cubicBezTo>
                    <a:pt x="5399" y="60663"/>
                    <a:pt x="1371" y="62637"/>
                    <a:pt x="692" y="67132"/>
                  </a:cubicBezTo>
                  <a:cubicBezTo>
                    <a:pt x="31" y="71487"/>
                    <a:pt x="3821" y="74209"/>
                    <a:pt x="3983" y="74323"/>
                  </a:cubicBezTo>
                  <a:cubicBezTo>
                    <a:pt x="4500" y="74684"/>
                    <a:pt x="4768" y="75309"/>
                    <a:pt x="4672" y="75933"/>
                  </a:cubicBezTo>
                  <a:cubicBezTo>
                    <a:pt x="4577" y="76558"/>
                    <a:pt x="4137" y="77074"/>
                    <a:pt x="3536" y="77267"/>
                  </a:cubicBezTo>
                  <a:cubicBezTo>
                    <a:pt x="3484" y="77286"/>
                    <a:pt x="1530" y="78031"/>
                    <a:pt x="540" y="81262"/>
                  </a:cubicBezTo>
                  <a:cubicBezTo>
                    <a:pt x="1" y="83023"/>
                    <a:pt x="398" y="84551"/>
                    <a:pt x="882" y="85592"/>
                  </a:cubicBezTo>
                  <a:cubicBezTo>
                    <a:pt x="4578" y="82414"/>
                    <a:pt x="14657" y="74792"/>
                    <a:pt x="26864" y="74193"/>
                  </a:cubicBezTo>
                  <a:cubicBezTo>
                    <a:pt x="27385" y="74168"/>
                    <a:pt x="27911" y="74155"/>
                    <a:pt x="28439" y="74155"/>
                  </a:cubicBezTo>
                  <a:cubicBezTo>
                    <a:pt x="36928" y="74155"/>
                    <a:pt x="46013" y="77325"/>
                    <a:pt x="49726" y="78775"/>
                  </a:cubicBezTo>
                  <a:cubicBezTo>
                    <a:pt x="52083" y="73073"/>
                    <a:pt x="55146" y="63336"/>
                    <a:pt x="52750" y="58282"/>
                  </a:cubicBezTo>
                  <a:cubicBezTo>
                    <a:pt x="51969" y="56637"/>
                    <a:pt x="50644" y="55615"/>
                    <a:pt x="48698" y="55159"/>
                  </a:cubicBezTo>
                  <a:cubicBezTo>
                    <a:pt x="47466" y="54871"/>
                    <a:pt x="46299" y="54728"/>
                    <a:pt x="45198" y="54728"/>
                  </a:cubicBezTo>
                  <a:cubicBezTo>
                    <a:pt x="42726" y="54728"/>
                    <a:pt x="40591" y="55453"/>
                    <a:pt x="38823" y="56897"/>
                  </a:cubicBezTo>
                  <a:cubicBezTo>
                    <a:pt x="36866" y="58495"/>
                    <a:pt x="36063" y="60434"/>
                    <a:pt x="36056" y="60453"/>
                  </a:cubicBezTo>
                  <a:cubicBezTo>
                    <a:pt x="35760" y="61182"/>
                    <a:pt x="35056" y="61627"/>
                    <a:pt x="34314" y="61627"/>
                  </a:cubicBezTo>
                  <a:cubicBezTo>
                    <a:pt x="34084" y="61627"/>
                    <a:pt x="33850" y="61584"/>
                    <a:pt x="33623" y="61493"/>
                  </a:cubicBezTo>
                  <a:cubicBezTo>
                    <a:pt x="32666" y="61111"/>
                    <a:pt x="32196" y="60033"/>
                    <a:pt x="32572" y="59073"/>
                  </a:cubicBezTo>
                  <a:cubicBezTo>
                    <a:pt x="33789" y="55977"/>
                    <a:pt x="37848" y="50991"/>
                    <a:pt x="45242" y="50991"/>
                  </a:cubicBezTo>
                  <a:cubicBezTo>
                    <a:pt x="46570" y="50991"/>
                    <a:pt x="48005" y="51152"/>
                    <a:pt x="49550" y="51513"/>
                  </a:cubicBezTo>
                  <a:cubicBezTo>
                    <a:pt x="52637" y="52233"/>
                    <a:pt x="54856" y="53972"/>
                    <a:pt x="56135" y="56680"/>
                  </a:cubicBezTo>
                  <a:cubicBezTo>
                    <a:pt x="58750" y="62200"/>
                    <a:pt x="56630" y="70757"/>
                    <a:pt x="54530" y="76687"/>
                  </a:cubicBezTo>
                  <a:cubicBezTo>
                    <a:pt x="55567" y="76248"/>
                    <a:pt x="56738" y="75863"/>
                    <a:pt x="58030" y="75629"/>
                  </a:cubicBezTo>
                  <a:cubicBezTo>
                    <a:pt x="58846" y="75481"/>
                    <a:pt x="59666" y="75419"/>
                    <a:pt x="60469" y="75419"/>
                  </a:cubicBezTo>
                  <a:cubicBezTo>
                    <a:pt x="62713" y="75419"/>
                    <a:pt x="64822" y="75905"/>
                    <a:pt x="66314" y="76364"/>
                  </a:cubicBezTo>
                  <a:cubicBezTo>
                    <a:pt x="66605" y="74980"/>
                    <a:pt x="67298" y="73247"/>
                    <a:pt x="68897" y="71763"/>
                  </a:cubicBezTo>
                  <a:cubicBezTo>
                    <a:pt x="70545" y="70237"/>
                    <a:pt x="72020" y="69552"/>
                    <a:pt x="73109" y="69256"/>
                  </a:cubicBezTo>
                  <a:cubicBezTo>
                    <a:pt x="73231" y="66762"/>
                    <a:pt x="73995" y="61967"/>
                    <a:pt x="77920" y="59699"/>
                  </a:cubicBezTo>
                  <a:cubicBezTo>
                    <a:pt x="80722" y="58078"/>
                    <a:pt x="83521" y="57714"/>
                    <a:pt x="85468" y="57714"/>
                  </a:cubicBezTo>
                  <a:cubicBezTo>
                    <a:pt x="85687" y="57714"/>
                    <a:pt x="85895" y="57719"/>
                    <a:pt x="86091" y="57727"/>
                  </a:cubicBezTo>
                  <a:cubicBezTo>
                    <a:pt x="86290" y="54764"/>
                    <a:pt x="87292" y="49111"/>
                    <a:pt x="91843" y="45548"/>
                  </a:cubicBezTo>
                  <a:cubicBezTo>
                    <a:pt x="94532" y="43443"/>
                    <a:pt x="97372" y="42825"/>
                    <a:pt x="99780" y="42825"/>
                  </a:cubicBezTo>
                  <a:cubicBezTo>
                    <a:pt x="101915" y="42825"/>
                    <a:pt x="103712" y="43311"/>
                    <a:pt x="104765" y="43679"/>
                  </a:cubicBezTo>
                  <a:cubicBezTo>
                    <a:pt x="104365" y="41774"/>
                    <a:pt x="103395" y="38719"/>
                    <a:pt x="101057" y="35834"/>
                  </a:cubicBezTo>
                  <a:cubicBezTo>
                    <a:pt x="97293" y="31183"/>
                    <a:pt x="88882" y="30962"/>
                    <a:pt x="88882" y="30962"/>
                  </a:cubicBezTo>
                  <a:cubicBezTo>
                    <a:pt x="88882" y="30962"/>
                    <a:pt x="88877" y="30913"/>
                    <a:pt x="88870" y="30829"/>
                  </a:cubicBezTo>
                  <a:cubicBezTo>
                    <a:pt x="88720" y="30826"/>
                    <a:pt x="88571" y="30824"/>
                    <a:pt x="88423" y="30824"/>
                  </a:cubicBezTo>
                  <a:cubicBezTo>
                    <a:pt x="84811" y="30824"/>
                    <a:pt x="81618" y="31748"/>
                    <a:pt x="79902" y="33402"/>
                  </a:cubicBezTo>
                  <a:cubicBezTo>
                    <a:pt x="78873" y="34397"/>
                    <a:pt x="78466" y="35578"/>
                    <a:pt x="78661" y="37012"/>
                  </a:cubicBezTo>
                  <a:cubicBezTo>
                    <a:pt x="79210" y="41063"/>
                    <a:pt x="80432" y="41821"/>
                    <a:pt x="80610" y="41912"/>
                  </a:cubicBezTo>
                  <a:cubicBezTo>
                    <a:pt x="81597" y="42023"/>
                    <a:pt x="82325" y="42884"/>
                    <a:pt x="82272" y="43875"/>
                  </a:cubicBezTo>
                  <a:cubicBezTo>
                    <a:pt x="82218" y="44865"/>
                    <a:pt x="81401" y="45642"/>
                    <a:pt x="80409" y="45646"/>
                  </a:cubicBezTo>
                  <a:lnTo>
                    <a:pt x="80405" y="45646"/>
                  </a:lnTo>
                  <a:cubicBezTo>
                    <a:pt x="80380" y="45646"/>
                    <a:pt x="80350" y="45646"/>
                    <a:pt x="80317" y="45646"/>
                  </a:cubicBezTo>
                  <a:cubicBezTo>
                    <a:pt x="79381" y="45646"/>
                    <a:pt x="75422" y="45518"/>
                    <a:pt x="74413" y="38051"/>
                  </a:cubicBezTo>
                  <a:cubicBezTo>
                    <a:pt x="74058" y="35426"/>
                    <a:pt x="75405" y="32537"/>
                    <a:pt x="77299" y="30708"/>
                  </a:cubicBezTo>
                  <a:cubicBezTo>
                    <a:pt x="79619" y="28468"/>
                    <a:pt x="83521" y="27189"/>
                    <a:pt x="87911" y="27085"/>
                  </a:cubicBezTo>
                  <a:cubicBezTo>
                    <a:pt x="86570" y="23580"/>
                    <a:pt x="83382" y="18247"/>
                    <a:pt x="75818" y="13471"/>
                  </a:cubicBezTo>
                  <a:cubicBezTo>
                    <a:pt x="70140" y="9885"/>
                    <a:pt x="64821" y="8899"/>
                    <a:pt x="60688" y="8899"/>
                  </a:cubicBezTo>
                  <a:cubicBezTo>
                    <a:pt x="58274" y="8899"/>
                    <a:pt x="56264" y="9236"/>
                    <a:pt x="54823" y="9587"/>
                  </a:cubicBezTo>
                  <a:cubicBezTo>
                    <a:pt x="54907" y="11535"/>
                    <a:pt x="54799" y="13621"/>
                    <a:pt x="54356" y="15720"/>
                  </a:cubicBezTo>
                  <a:cubicBezTo>
                    <a:pt x="52796" y="23120"/>
                    <a:pt x="46875" y="27668"/>
                    <a:pt x="41072" y="28957"/>
                  </a:cubicBezTo>
                  <a:cubicBezTo>
                    <a:pt x="40696" y="31049"/>
                    <a:pt x="40187" y="35593"/>
                    <a:pt x="42072" y="38616"/>
                  </a:cubicBezTo>
                  <a:cubicBezTo>
                    <a:pt x="42999" y="40100"/>
                    <a:pt x="44396" y="41012"/>
                    <a:pt x="46342" y="41401"/>
                  </a:cubicBezTo>
                  <a:cubicBezTo>
                    <a:pt x="47326" y="41598"/>
                    <a:pt x="48269" y="41696"/>
                    <a:pt x="49170" y="41696"/>
                  </a:cubicBezTo>
                  <a:cubicBezTo>
                    <a:pt x="51614" y="41696"/>
                    <a:pt x="53750" y="40975"/>
                    <a:pt x="55544" y="39540"/>
                  </a:cubicBezTo>
                  <a:cubicBezTo>
                    <a:pt x="57340" y="38104"/>
                    <a:pt x="58116" y="36477"/>
                    <a:pt x="58123" y="36459"/>
                  </a:cubicBezTo>
                  <a:cubicBezTo>
                    <a:pt x="58440" y="35773"/>
                    <a:pt x="59118" y="35368"/>
                    <a:pt x="59827" y="35368"/>
                  </a:cubicBezTo>
                  <a:cubicBezTo>
                    <a:pt x="60088" y="35368"/>
                    <a:pt x="60354" y="35423"/>
                    <a:pt x="60607" y="35539"/>
                  </a:cubicBezTo>
                  <a:cubicBezTo>
                    <a:pt x="61548" y="35970"/>
                    <a:pt x="61961" y="37081"/>
                    <a:pt x="61530" y="38022"/>
                  </a:cubicBezTo>
                  <a:cubicBezTo>
                    <a:pt x="60243" y="40829"/>
                    <a:pt x="56144" y="45435"/>
                    <a:pt x="49109" y="45435"/>
                  </a:cubicBezTo>
                  <a:cubicBezTo>
                    <a:pt x="48013" y="45435"/>
                    <a:pt x="46846" y="45322"/>
                    <a:pt x="45607" y="45075"/>
                  </a:cubicBezTo>
                  <a:cubicBezTo>
                    <a:pt x="42629" y="44479"/>
                    <a:pt x="40369" y="42969"/>
                    <a:pt x="38886" y="40588"/>
                  </a:cubicBezTo>
                  <a:cubicBezTo>
                    <a:pt x="36631" y="36964"/>
                    <a:pt x="36822" y="32181"/>
                    <a:pt x="37220" y="29322"/>
                  </a:cubicBezTo>
                  <a:cubicBezTo>
                    <a:pt x="31491" y="29127"/>
                    <a:pt x="28966" y="25667"/>
                    <a:pt x="28858" y="25515"/>
                  </a:cubicBezTo>
                  <a:cubicBezTo>
                    <a:pt x="28262" y="24670"/>
                    <a:pt x="28464" y="23500"/>
                    <a:pt x="29310" y="22903"/>
                  </a:cubicBezTo>
                  <a:cubicBezTo>
                    <a:pt x="29638" y="22671"/>
                    <a:pt x="30015" y="22560"/>
                    <a:pt x="30388" y="22560"/>
                  </a:cubicBezTo>
                  <a:cubicBezTo>
                    <a:pt x="30976" y="22560"/>
                    <a:pt x="31556" y="22836"/>
                    <a:pt x="31921" y="23353"/>
                  </a:cubicBezTo>
                  <a:cubicBezTo>
                    <a:pt x="31974" y="23422"/>
                    <a:pt x="33653" y="25591"/>
                    <a:pt x="37707" y="25593"/>
                  </a:cubicBezTo>
                  <a:lnTo>
                    <a:pt x="37714" y="25593"/>
                  </a:lnTo>
                  <a:cubicBezTo>
                    <a:pt x="42919" y="25593"/>
                    <a:pt x="49234" y="21865"/>
                    <a:pt x="50690" y="14948"/>
                  </a:cubicBezTo>
                  <a:cubicBezTo>
                    <a:pt x="51163" y="12707"/>
                    <a:pt x="51181" y="10451"/>
                    <a:pt x="50986" y="8422"/>
                  </a:cubicBezTo>
                  <a:cubicBezTo>
                    <a:pt x="49093" y="6033"/>
                    <a:pt x="45189" y="2122"/>
                    <a:pt x="39067" y="630"/>
                  </a:cubicBezTo>
                  <a:cubicBezTo>
                    <a:pt x="37230" y="182"/>
                    <a:pt x="35495" y="1"/>
                    <a:pt x="33885" y="1"/>
                  </a:cubicBezTo>
                  <a:close/>
                </a:path>
              </a:pathLst>
            </a:custGeom>
            <a:solidFill>
              <a:schemeClr val="lt2"/>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4"/>
            <p:cNvSpPr/>
            <p:nvPr/>
          </p:nvSpPr>
          <p:spPr>
            <a:xfrm>
              <a:off x="2325250" y="2234250"/>
              <a:ext cx="3099600" cy="1942700"/>
            </a:xfrm>
            <a:custGeom>
              <a:rect b="b" l="l" r="r" t="t"/>
              <a:pathLst>
                <a:path extrusionOk="0" h="77708" w="123984">
                  <a:moveTo>
                    <a:pt x="71120" y="1"/>
                  </a:moveTo>
                  <a:cubicBezTo>
                    <a:pt x="70649" y="1"/>
                    <a:pt x="70181" y="12"/>
                    <a:pt x="69717" y="34"/>
                  </a:cubicBezTo>
                  <a:cubicBezTo>
                    <a:pt x="56258" y="693"/>
                    <a:pt x="45139" y="11136"/>
                    <a:pt x="44434" y="11812"/>
                  </a:cubicBezTo>
                  <a:lnTo>
                    <a:pt x="41822" y="14750"/>
                  </a:lnTo>
                  <a:cubicBezTo>
                    <a:pt x="41845" y="14869"/>
                    <a:pt x="41856" y="14989"/>
                    <a:pt x="41858" y="15110"/>
                  </a:cubicBezTo>
                  <a:cubicBezTo>
                    <a:pt x="41862" y="15634"/>
                    <a:pt x="42017" y="28010"/>
                    <a:pt x="51506" y="28858"/>
                  </a:cubicBezTo>
                  <a:cubicBezTo>
                    <a:pt x="51770" y="28882"/>
                    <a:pt x="52025" y="28893"/>
                    <a:pt x="52272" y="28893"/>
                  </a:cubicBezTo>
                  <a:cubicBezTo>
                    <a:pt x="57181" y="28893"/>
                    <a:pt x="58765" y="24451"/>
                    <a:pt x="58937" y="23921"/>
                  </a:cubicBezTo>
                  <a:cubicBezTo>
                    <a:pt x="59231" y="23014"/>
                    <a:pt x="60075" y="22433"/>
                    <a:pt x="60981" y="22433"/>
                  </a:cubicBezTo>
                  <a:cubicBezTo>
                    <a:pt x="61193" y="22433"/>
                    <a:pt x="61409" y="22465"/>
                    <a:pt x="61623" y="22532"/>
                  </a:cubicBezTo>
                  <a:cubicBezTo>
                    <a:pt x="62746" y="22889"/>
                    <a:pt x="63372" y="24077"/>
                    <a:pt x="63022" y="25199"/>
                  </a:cubicBezTo>
                  <a:cubicBezTo>
                    <a:pt x="62137" y="28058"/>
                    <a:pt x="58788" y="33176"/>
                    <a:pt x="52282" y="33176"/>
                  </a:cubicBezTo>
                  <a:cubicBezTo>
                    <a:pt x="51908" y="33176"/>
                    <a:pt x="51522" y="33157"/>
                    <a:pt x="51125" y="33121"/>
                  </a:cubicBezTo>
                  <a:cubicBezTo>
                    <a:pt x="41210" y="32235"/>
                    <a:pt x="38048" y="22548"/>
                    <a:pt x="37630" y="16502"/>
                  </a:cubicBezTo>
                  <a:cubicBezTo>
                    <a:pt x="36842" y="16369"/>
                    <a:pt x="35713" y="16230"/>
                    <a:pt x="34431" y="16230"/>
                  </a:cubicBezTo>
                  <a:cubicBezTo>
                    <a:pt x="31994" y="16230"/>
                    <a:pt x="29001" y="16730"/>
                    <a:pt x="26726" y="18719"/>
                  </a:cubicBezTo>
                  <a:cubicBezTo>
                    <a:pt x="22044" y="22818"/>
                    <a:pt x="21658" y="27667"/>
                    <a:pt x="21644" y="27871"/>
                  </a:cubicBezTo>
                  <a:cubicBezTo>
                    <a:pt x="21584" y="28745"/>
                    <a:pt x="20861" y="29427"/>
                    <a:pt x="19997" y="29427"/>
                  </a:cubicBezTo>
                  <a:cubicBezTo>
                    <a:pt x="19958" y="29427"/>
                    <a:pt x="19919" y="29426"/>
                    <a:pt x="19880" y="29423"/>
                  </a:cubicBezTo>
                  <a:cubicBezTo>
                    <a:pt x="19868" y="29422"/>
                    <a:pt x="19684" y="29412"/>
                    <a:pt x="19362" y="29412"/>
                  </a:cubicBezTo>
                  <a:cubicBezTo>
                    <a:pt x="17325" y="29412"/>
                    <a:pt x="9780" y="29806"/>
                    <a:pt x="5722" y="35384"/>
                  </a:cubicBezTo>
                  <a:cubicBezTo>
                    <a:pt x="954" y="41941"/>
                    <a:pt x="2735" y="47912"/>
                    <a:pt x="2753" y="47975"/>
                  </a:cubicBezTo>
                  <a:cubicBezTo>
                    <a:pt x="2890" y="48409"/>
                    <a:pt x="2840" y="48880"/>
                    <a:pt x="2618" y="49276"/>
                  </a:cubicBezTo>
                  <a:lnTo>
                    <a:pt x="0" y="53966"/>
                  </a:lnTo>
                  <a:cubicBezTo>
                    <a:pt x="115" y="56355"/>
                    <a:pt x="990" y="59344"/>
                    <a:pt x="3670" y="62577"/>
                  </a:cubicBezTo>
                  <a:cubicBezTo>
                    <a:pt x="7661" y="67394"/>
                    <a:pt x="12569" y="68725"/>
                    <a:pt x="15710" y="69044"/>
                  </a:cubicBezTo>
                  <a:cubicBezTo>
                    <a:pt x="15820" y="66709"/>
                    <a:pt x="16091" y="63052"/>
                    <a:pt x="16757" y="59015"/>
                  </a:cubicBezTo>
                  <a:cubicBezTo>
                    <a:pt x="18292" y="49714"/>
                    <a:pt x="21106" y="43207"/>
                    <a:pt x="25119" y="39678"/>
                  </a:cubicBezTo>
                  <a:cubicBezTo>
                    <a:pt x="27432" y="37642"/>
                    <a:pt x="30098" y="36616"/>
                    <a:pt x="33065" y="36616"/>
                  </a:cubicBezTo>
                  <a:cubicBezTo>
                    <a:pt x="33638" y="36616"/>
                    <a:pt x="34223" y="36654"/>
                    <a:pt x="34819" y="36731"/>
                  </a:cubicBezTo>
                  <a:cubicBezTo>
                    <a:pt x="38805" y="37243"/>
                    <a:pt x="41899" y="38991"/>
                    <a:pt x="44012" y="41929"/>
                  </a:cubicBezTo>
                  <a:cubicBezTo>
                    <a:pt x="48516" y="48190"/>
                    <a:pt x="46715" y="57593"/>
                    <a:pt x="46636" y="57989"/>
                  </a:cubicBezTo>
                  <a:cubicBezTo>
                    <a:pt x="46434" y="59010"/>
                    <a:pt x="45539" y="59714"/>
                    <a:pt x="44536" y="59714"/>
                  </a:cubicBezTo>
                  <a:cubicBezTo>
                    <a:pt x="44398" y="59714"/>
                    <a:pt x="44259" y="59701"/>
                    <a:pt x="44119" y="59673"/>
                  </a:cubicBezTo>
                  <a:cubicBezTo>
                    <a:pt x="42959" y="59443"/>
                    <a:pt x="42208" y="58317"/>
                    <a:pt x="42434" y="57159"/>
                  </a:cubicBezTo>
                  <a:cubicBezTo>
                    <a:pt x="42463" y="57022"/>
                    <a:pt x="43935" y="49137"/>
                    <a:pt x="40528" y="44419"/>
                  </a:cubicBezTo>
                  <a:cubicBezTo>
                    <a:pt x="39115" y="42463"/>
                    <a:pt x="37070" y="41337"/>
                    <a:pt x="34273" y="40977"/>
                  </a:cubicBezTo>
                  <a:cubicBezTo>
                    <a:pt x="33867" y="40924"/>
                    <a:pt x="33470" y="40898"/>
                    <a:pt x="33084" y="40898"/>
                  </a:cubicBezTo>
                  <a:cubicBezTo>
                    <a:pt x="31154" y="40898"/>
                    <a:pt x="29466" y="41557"/>
                    <a:pt x="27951" y="42888"/>
                  </a:cubicBezTo>
                  <a:cubicBezTo>
                    <a:pt x="24751" y="45702"/>
                    <a:pt x="22345" y="51501"/>
                    <a:pt x="20990" y="59654"/>
                  </a:cubicBezTo>
                  <a:cubicBezTo>
                    <a:pt x="19931" y="66045"/>
                    <a:pt x="19914" y="71612"/>
                    <a:pt x="19914" y="71669"/>
                  </a:cubicBezTo>
                  <a:cubicBezTo>
                    <a:pt x="19914" y="71682"/>
                    <a:pt x="19911" y="71698"/>
                    <a:pt x="19911" y="71714"/>
                  </a:cubicBezTo>
                  <a:cubicBezTo>
                    <a:pt x="21573" y="74255"/>
                    <a:pt x="25910" y="77708"/>
                    <a:pt x="37245" y="77708"/>
                  </a:cubicBezTo>
                  <a:cubicBezTo>
                    <a:pt x="37681" y="77708"/>
                    <a:pt x="38127" y="77703"/>
                    <a:pt x="38584" y="77692"/>
                  </a:cubicBezTo>
                  <a:cubicBezTo>
                    <a:pt x="53431" y="77351"/>
                    <a:pt x="68797" y="65834"/>
                    <a:pt x="75063" y="60570"/>
                  </a:cubicBezTo>
                  <a:lnTo>
                    <a:pt x="75120" y="60438"/>
                  </a:lnTo>
                  <a:cubicBezTo>
                    <a:pt x="72692" y="54310"/>
                    <a:pt x="65701" y="34377"/>
                    <a:pt x="75606" y="30002"/>
                  </a:cubicBezTo>
                  <a:cubicBezTo>
                    <a:pt x="77642" y="29102"/>
                    <a:pt x="79512" y="28652"/>
                    <a:pt x="81204" y="28652"/>
                  </a:cubicBezTo>
                  <a:cubicBezTo>
                    <a:pt x="82831" y="28652"/>
                    <a:pt x="84294" y="29069"/>
                    <a:pt x="85580" y="29903"/>
                  </a:cubicBezTo>
                  <a:cubicBezTo>
                    <a:pt x="90049" y="32802"/>
                    <a:pt x="90206" y="39444"/>
                    <a:pt x="90208" y="40194"/>
                  </a:cubicBezTo>
                  <a:cubicBezTo>
                    <a:pt x="90212" y="41375"/>
                    <a:pt x="89258" y="42337"/>
                    <a:pt x="88077" y="42343"/>
                  </a:cubicBezTo>
                  <a:lnTo>
                    <a:pt x="88067" y="42343"/>
                  </a:lnTo>
                  <a:cubicBezTo>
                    <a:pt x="86891" y="42342"/>
                    <a:pt x="85935" y="41392"/>
                    <a:pt x="85927" y="40216"/>
                  </a:cubicBezTo>
                  <a:cubicBezTo>
                    <a:pt x="85913" y="38819"/>
                    <a:pt x="85405" y="34887"/>
                    <a:pt x="83242" y="33492"/>
                  </a:cubicBezTo>
                  <a:cubicBezTo>
                    <a:pt x="82671" y="33124"/>
                    <a:pt x="81980" y="32940"/>
                    <a:pt x="81172" y="32940"/>
                  </a:cubicBezTo>
                  <a:cubicBezTo>
                    <a:pt x="80096" y="32940"/>
                    <a:pt x="78813" y="33267"/>
                    <a:pt x="77337" y="33920"/>
                  </a:cubicBezTo>
                  <a:cubicBezTo>
                    <a:pt x="72535" y="36040"/>
                    <a:pt x="75240" y="48072"/>
                    <a:pt x="78136" y="56281"/>
                  </a:cubicBezTo>
                  <a:cubicBezTo>
                    <a:pt x="79889" y="55984"/>
                    <a:pt x="87375" y="54533"/>
                    <a:pt x="92281" y="50898"/>
                  </a:cubicBezTo>
                  <a:cubicBezTo>
                    <a:pt x="97208" y="47247"/>
                    <a:pt x="96943" y="44306"/>
                    <a:pt x="96939" y="44278"/>
                  </a:cubicBezTo>
                  <a:cubicBezTo>
                    <a:pt x="96805" y="43512"/>
                    <a:pt x="97224" y="42778"/>
                    <a:pt x="97944" y="42482"/>
                  </a:cubicBezTo>
                  <a:cubicBezTo>
                    <a:pt x="98142" y="42399"/>
                    <a:pt x="98350" y="42360"/>
                    <a:pt x="98557" y="42360"/>
                  </a:cubicBezTo>
                  <a:cubicBezTo>
                    <a:pt x="99093" y="42360"/>
                    <a:pt x="99619" y="42626"/>
                    <a:pt x="99942" y="43083"/>
                  </a:cubicBezTo>
                  <a:cubicBezTo>
                    <a:pt x="99953" y="43091"/>
                    <a:pt x="101419" y="44725"/>
                    <a:pt x="106243" y="44904"/>
                  </a:cubicBezTo>
                  <a:cubicBezTo>
                    <a:pt x="106321" y="44907"/>
                    <a:pt x="106398" y="44908"/>
                    <a:pt x="106475" y="44908"/>
                  </a:cubicBezTo>
                  <a:cubicBezTo>
                    <a:pt x="111046" y="44908"/>
                    <a:pt x="113421" y="39668"/>
                    <a:pt x="113445" y="39613"/>
                  </a:cubicBezTo>
                  <a:cubicBezTo>
                    <a:pt x="113454" y="39597"/>
                    <a:pt x="113463" y="39583"/>
                    <a:pt x="113471" y="39569"/>
                  </a:cubicBezTo>
                  <a:cubicBezTo>
                    <a:pt x="113504" y="39495"/>
                    <a:pt x="113544" y="39425"/>
                    <a:pt x="113589" y="39358"/>
                  </a:cubicBezTo>
                  <a:cubicBezTo>
                    <a:pt x="113603" y="39336"/>
                    <a:pt x="113617" y="39316"/>
                    <a:pt x="113633" y="39295"/>
                  </a:cubicBezTo>
                  <a:cubicBezTo>
                    <a:pt x="113688" y="39218"/>
                    <a:pt x="113749" y="39147"/>
                    <a:pt x="113818" y="39081"/>
                  </a:cubicBezTo>
                  <a:cubicBezTo>
                    <a:pt x="113821" y="39080"/>
                    <a:pt x="113824" y="39075"/>
                    <a:pt x="113826" y="39072"/>
                  </a:cubicBezTo>
                  <a:cubicBezTo>
                    <a:pt x="113902" y="39002"/>
                    <a:pt x="113984" y="38938"/>
                    <a:pt x="114072" y="38883"/>
                  </a:cubicBezTo>
                  <a:cubicBezTo>
                    <a:pt x="114075" y="38876"/>
                    <a:pt x="114085" y="38872"/>
                    <a:pt x="114092" y="38869"/>
                  </a:cubicBezTo>
                  <a:cubicBezTo>
                    <a:pt x="114172" y="38820"/>
                    <a:pt x="114255" y="38778"/>
                    <a:pt x="114341" y="38742"/>
                  </a:cubicBezTo>
                  <a:cubicBezTo>
                    <a:pt x="114354" y="38736"/>
                    <a:pt x="114367" y="38732"/>
                    <a:pt x="114379" y="38726"/>
                  </a:cubicBezTo>
                  <a:cubicBezTo>
                    <a:pt x="114469" y="38693"/>
                    <a:pt x="114562" y="38666"/>
                    <a:pt x="114656" y="38648"/>
                  </a:cubicBezTo>
                  <a:cubicBezTo>
                    <a:pt x="114661" y="38647"/>
                    <a:pt x="114665" y="38647"/>
                    <a:pt x="114670" y="38645"/>
                  </a:cubicBezTo>
                  <a:cubicBezTo>
                    <a:pt x="114768" y="38626"/>
                    <a:pt x="114868" y="38616"/>
                    <a:pt x="114969" y="38616"/>
                  </a:cubicBezTo>
                  <a:cubicBezTo>
                    <a:pt x="114941" y="38616"/>
                    <a:pt x="118037" y="38319"/>
                    <a:pt x="120992" y="32041"/>
                  </a:cubicBezTo>
                  <a:cubicBezTo>
                    <a:pt x="123983" y="25684"/>
                    <a:pt x="119083" y="20521"/>
                    <a:pt x="118872" y="20305"/>
                  </a:cubicBezTo>
                  <a:cubicBezTo>
                    <a:pt x="118198" y="19612"/>
                    <a:pt x="118255" y="18493"/>
                    <a:pt x="118994" y="17871"/>
                  </a:cubicBezTo>
                  <a:cubicBezTo>
                    <a:pt x="119110" y="17772"/>
                    <a:pt x="122026" y="15196"/>
                    <a:pt x="120505" y="11261"/>
                  </a:cubicBezTo>
                  <a:cubicBezTo>
                    <a:pt x="119780" y="9394"/>
                    <a:pt x="117796" y="8935"/>
                    <a:pt x="116019" y="8935"/>
                  </a:cubicBezTo>
                  <a:cubicBezTo>
                    <a:pt x="115301" y="8935"/>
                    <a:pt x="114618" y="9010"/>
                    <a:pt x="114064" y="9097"/>
                  </a:cubicBezTo>
                  <a:cubicBezTo>
                    <a:pt x="113409" y="11226"/>
                    <a:pt x="110485" y="19709"/>
                    <a:pt x="104919" y="22213"/>
                  </a:cubicBezTo>
                  <a:cubicBezTo>
                    <a:pt x="103880" y="22682"/>
                    <a:pt x="102798" y="22913"/>
                    <a:pt x="101707" y="22913"/>
                  </a:cubicBezTo>
                  <a:cubicBezTo>
                    <a:pt x="101638" y="22913"/>
                    <a:pt x="101568" y="22902"/>
                    <a:pt x="101500" y="22900"/>
                  </a:cubicBezTo>
                  <a:cubicBezTo>
                    <a:pt x="100660" y="24652"/>
                    <a:pt x="99533" y="27654"/>
                    <a:pt x="100069" y="29603"/>
                  </a:cubicBezTo>
                  <a:cubicBezTo>
                    <a:pt x="100253" y="30279"/>
                    <a:pt x="100613" y="30735"/>
                    <a:pt x="101237" y="31079"/>
                  </a:cubicBezTo>
                  <a:cubicBezTo>
                    <a:pt x="102196" y="31610"/>
                    <a:pt x="103104" y="31876"/>
                    <a:pt x="103976" y="31876"/>
                  </a:cubicBezTo>
                  <a:cubicBezTo>
                    <a:pt x="104705" y="31876"/>
                    <a:pt x="105409" y="31690"/>
                    <a:pt x="106096" y="31319"/>
                  </a:cubicBezTo>
                  <a:cubicBezTo>
                    <a:pt x="107219" y="30712"/>
                    <a:pt x="107900" y="29808"/>
                    <a:pt x="107905" y="29799"/>
                  </a:cubicBezTo>
                  <a:cubicBezTo>
                    <a:pt x="108321" y="29208"/>
                    <a:pt x="108983" y="28892"/>
                    <a:pt x="109656" y="28892"/>
                  </a:cubicBezTo>
                  <a:cubicBezTo>
                    <a:pt x="110082" y="28892"/>
                    <a:pt x="110513" y="29019"/>
                    <a:pt x="110889" y="29284"/>
                  </a:cubicBezTo>
                  <a:cubicBezTo>
                    <a:pt x="111855" y="29967"/>
                    <a:pt x="112085" y="31301"/>
                    <a:pt x="111403" y="32266"/>
                  </a:cubicBezTo>
                  <a:cubicBezTo>
                    <a:pt x="110243" y="33914"/>
                    <a:pt x="107562" y="36164"/>
                    <a:pt x="103984" y="36164"/>
                  </a:cubicBezTo>
                  <a:cubicBezTo>
                    <a:pt x="102514" y="36164"/>
                    <a:pt x="100891" y="35783"/>
                    <a:pt x="99162" y="34826"/>
                  </a:cubicBezTo>
                  <a:cubicBezTo>
                    <a:pt x="97538" y="33926"/>
                    <a:pt x="96421" y="32508"/>
                    <a:pt x="95936" y="30725"/>
                  </a:cubicBezTo>
                  <a:cubicBezTo>
                    <a:pt x="95079" y="27584"/>
                    <a:pt x="96332" y="23912"/>
                    <a:pt x="97339" y="21678"/>
                  </a:cubicBezTo>
                  <a:cubicBezTo>
                    <a:pt x="95131" y="20470"/>
                    <a:pt x="93672" y="18889"/>
                    <a:pt x="93015" y="16962"/>
                  </a:cubicBezTo>
                  <a:cubicBezTo>
                    <a:pt x="92077" y="14218"/>
                    <a:pt x="93171" y="11907"/>
                    <a:pt x="93301" y="11651"/>
                  </a:cubicBezTo>
                  <a:cubicBezTo>
                    <a:pt x="93674" y="10896"/>
                    <a:pt x="94433" y="10458"/>
                    <a:pt x="95222" y="10458"/>
                  </a:cubicBezTo>
                  <a:cubicBezTo>
                    <a:pt x="95541" y="10458"/>
                    <a:pt x="95864" y="10530"/>
                    <a:pt x="96169" y="10680"/>
                  </a:cubicBezTo>
                  <a:cubicBezTo>
                    <a:pt x="97228" y="11203"/>
                    <a:pt x="97664" y="12487"/>
                    <a:pt x="97140" y="13547"/>
                  </a:cubicBezTo>
                  <a:cubicBezTo>
                    <a:pt x="96846" y="14193"/>
                    <a:pt x="96192" y="16411"/>
                    <a:pt x="99874" y="18176"/>
                  </a:cubicBezTo>
                  <a:cubicBezTo>
                    <a:pt x="100514" y="18483"/>
                    <a:pt x="101114" y="18636"/>
                    <a:pt x="101698" y="18636"/>
                  </a:cubicBezTo>
                  <a:cubicBezTo>
                    <a:pt x="102193" y="18636"/>
                    <a:pt x="102676" y="18526"/>
                    <a:pt x="103163" y="18306"/>
                  </a:cubicBezTo>
                  <a:cubicBezTo>
                    <a:pt x="106737" y="16701"/>
                    <a:pt x="109409" y="9812"/>
                    <a:pt x="110064" y="7529"/>
                  </a:cubicBezTo>
                  <a:cubicBezTo>
                    <a:pt x="110128" y="7307"/>
                    <a:pt x="110231" y="7112"/>
                    <a:pt x="110352" y="6931"/>
                  </a:cubicBezTo>
                  <a:lnTo>
                    <a:pt x="109102" y="2432"/>
                  </a:lnTo>
                  <a:cubicBezTo>
                    <a:pt x="107980" y="2013"/>
                    <a:pt x="105629" y="1261"/>
                    <a:pt x="103169" y="1261"/>
                  </a:cubicBezTo>
                  <a:cubicBezTo>
                    <a:pt x="102553" y="1261"/>
                    <a:pt x="101929" y="1309"/>
                    <a:pt x="101317" y="1420"/>
                  </a:cubicBezTo>
                  <a:cubicBezTo>
                    <a:pt x="97336" y="2143"/>
                    <a:pt x="94643" y="4692"/>
                    <a:pt x="94616" y="4718"/>
                  </a:cubicBezTo>
                  <a:cubicBezTo>
                    <a:pt x="94300" y="5020"/>
                    <a:pt x="93883" y="5182"/>
                    <a:pt x="93461" y="5182"/>
                  </a:cubicBezTo>
                  <a:cubicBezTo>
                    <a:pt x="93236" y="5182"/>
                    <a:pt x="93009" y="5136"/>
                    <a:pt x="92796" y="5042"/>
                  </a:cubicBezTo>
                  <a:cubicBezTo>
                    <a:pt x="92674" y="4990"/>
                    <a:pt x="81193" y="1"/>
                    <a:pt x="71120" y="1"/>
                  </a:cubicBezTo>
                  <a:close/>
                </a:path>
              </a:pathLst>
            </a:custGeom>
            <a:solidFill>
              <a:schemeClr val="accent1"/>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4"/>
            <p:cNvSpPr/>
            <p:nvPr/>
          </p:nvSpPr>
          <p:spPr>
            <a:xfrm>
              <a:off x="5127850" y="1450925"/>
              <a:ext cx="1409875" cy="1788350"/>
            </a:xfrm>
            <a:custGeom>
              <a:rect b="b" l="l" r="r" t="t"/>
              <a:pathLst>
                <a:path extrusionOk="0" h="71534" w="56395">
                  <a:moveTo>
                    <a:pt x="30407" y="1"/>
                  </a:moveTo>
                  <a:cubicBezTo>
                    <a:pt x="28597" y="1"/>
                    <a:pt x="26472" y="459"/>
                    <a:pt x="24477" y="2021"/>
                  </a:cubicBezTo>
                  <a:cubicBezTo>
                    <a:pt x="19573" y="5859"/>
                    <a:pt x="19960" y="13262"/>
                    <a:pt x="19964" y="13335"/>
                  </a:cubicBezTo>
                  <a:cubicBezTo>
                    <a:pt x="20022" y="14312"/>
                    <a:pt x="19237" y="15097"/>
                    <a:pt x="18310" y="15097"/>
                  </a:cubicBezTo>
                  <a:cubicBezTo>
                    <a:pt x="18186" y="15097"/>
                    <a:pt x="18059" y="15083"/>
                    <a:pt x="17932" y="15053"/>
                  </a:cubicBezTo>
                  <a:cubicBezTo>
                    <a:pt x="17919" y="15051"/>
                    <a:pt x="17191" y="14897"/>
                    <a:pt x="16062" y="14897"/>
                  </a:cubicBezTo>
                  <a:cubicBezTo>
                    <a:pt x="14562" y="14897"/>
                    <a:pt x="12353" y="15169"/>
                    <a:pt x="10170" y="16430"/>
                  </a:cubicBezTo>
                  <a:cubicBezTo>
                    <a:pt x="6684" y="18449"/>
                    <a:pt x="7007" y="24382"/>
                    <a:pt x="7009" y="24442"/>
                  </a:cubicBezTo>
                  <a:cubicBezTo>
                    <a:pt x="7048" y="24966"/>
                    <a:pt x="6904" y="25489"/>
                    <a:pt x="6505" y="25833"/>
                  </a:cubicBezTo>
                  <a:cubicBezTo>
                    <a:pt x="6197" y="26098"/>
                    <a:pt x="5847" y="26245"/>
                    <a:pt x="5469" y="26245"/>
                  </a:cubicBezTo>
                  <a:cubicBezTo>
                    <a:pt x="5368" y="26245"/>
                    <a:pt x="5265" y="26234"/>
                    <a:pt x="5161" y="26213"/>
                  </a:cubicBezTo>
                  <a:cubicBezTo>
                    <a:pt x="4939" y="26217"/>
                    <a:pt x="3613" y="26324"/>
                    <a:pt x="1741" y="28056"/>
                  </a:cubicBezTo>
                  <a:cubicBezTo>
                    <a:pt x="12" y="29663"/>
                    <a:pt x="0" y="31751"/>
                    <a:pt x="24" y="32243"/>
                  </a:cubicBezTo>
                  <a:lnTo>
                    <a:pt x="1383" y="37137"/>
                  </a:lnTo>
                  <a:cubicBezTo>
                    <a:pt x="2161" y="37004"/>
                    <a:pt x="3006" y="36922"/>
                    <a:pt x="3869" y="36922"/>
                  </a:cubicBezTo>
                  <a:cubicBezTo>
                    <a:pt x="6905" y="36922"/>
                    <a:pt x="10160" y="37942"/>
                    <a:pt x="11497" y="41396"/>
                  </a:cubicBezTo>
                  <a:cubicBezTo>
                    <a:pt x="13012" y="45313"/>
                    <a:pt x="11641" y="48626"/>
                    <a:pt x="10162" y="50542"/>
                  </a:cubicBezTo>
                  <a:cubicBezTo>
                    <a:pt x="11898" y="52886"/>
                    <a:pt x="14934" y="58327"/>
                    <a:pt x="11894" y="64785"/>
                  </a:cubicBezTo>
                  <a:cubicBezTo>
                    <a:pt x="10331" y="68106"/>
                    <a:pt x="8646" y="70129"/>
                    <a:pt x="7158" y="71359"/>
                  </a:cubicBezTo>
                  <a:cubicBezTo>
                    <a:pt x="7914" y="71464"/>
                    <a:pt x="8825" y="71534"/>
                    <a:pt x="9912" y="71534"/>
                  </a:cubicBezTo>
                  <a:cubicBezTo>
                    <a:pt x="11640" y="71534"/>
                    <a:pt x="13812" y="71357"/>
                    <a:pt x="16512" y="70861"/>
                  </a:cubicBezTo>
                  <a:cubicBezTo>
                    <a:pt x="26041" y="69111"/>
                    <a:pt x="26889" y="62629"/>
                    <a:pt x="26896" y="62564"/>
                  </a:cubicBezTo>
                  <a:cubicBezTo>
                    <a:pt x="26925" y="62314"/>
                    <a:pt x="27013" y="62075"/>
                    <a:pt x="27150" y="61865"/>
                  </a:cubicBezTo>
                  <a:cubicBezTo>
                    <a:pt x="27215" y="59701"/>
                    <a:pt x="27683" y="55759"/>
                    <a:pt x="30076" y="53182"/>
                  </a:cubicBezTo>
                  <a:cubicBezTo>
                    <a:pt x="31598" y="51547"/>
                    <a:pt x="33609" y="50714"/>
                    <a:pt x="36055" y="50714"/>
                  </a:cubicBezTo>
                  <a:lnTo>
                    <a:pt x="36094" y="50714"/>
                  </a:lnTo>
                  <a:cubicBezTo>
                    <a:pt x="38385" y="50722"/>
                    <a:pt x="40209" y="51462"/>
                    <a:pt x="41514" y="52908"/>
                  </a:cubicBezTo>
                  <a:cubicBezTo>
                    <a:pt x="43820" y="55466"/>
                    <a:pt x="43470" y="59289"/>
                    <a:pt x="43453" y="59447"/>
                  </a:cubicBezTo>
                  <a:cubicBezTo>
                    <a:pt x="43370" y="60280"/>
                    <a:pt x="42661" y="60893"/>
                    <a:pt x="41847" y="60893"/>
                  </a:cubicBezTo>
                  <a:cubicBezTo>
                    <a:pt x="41796" y="60893"/>
                    <a:pt x="41746" y="60891"/>
                    <a:pt x="41695" y="60886"/>
                  </a:cubicBezTo>
                  <a:cubicBezTo>
                    <a:pt x="40816" y="60801"/>
                    <a:pt x="40173" y="60015"/>
                    <a:pt x="40258" y="59137"/>
                  </a:cubicBezTo>
                  <a:cubicBezTo>
                    <a:pt x="40263" y="59090"/>
                    <a:pt x="40470" y="56532"/>
                    <a:pt x="39121" y="55049"/>
                  </a:cubicBezTo>
                  <a:cubicBezTo>
                    <a:pt x="38437" y="54298"/>
                    <a:pt x="37444" y="53932"/>
                    <a:pt x="36082" y="53927"/>
                  </a:cubicBezTo>
                  <a:lnTo>
                    <a:pt x="36055" y="53927"/>
                  </a:lnTo>
                  <a:cubicBezTo>
                    <a:pt x="34519" y="53927"/>
                    <a:pt x="33334" y="54397"/>
                    <a:pt x="32435" y="55363"/>
                  </a:cubicBezTo>
                  <a:cubicBezTo>
                    <a:pt x="30020" y="57953"/>
                    <a:pt x="30370" y="63120"/>
                    <a:pt x="30375" y="63174"/>
                  </a:cubicBezTo>
                  <a:cubicBezTo>
                    <a:pt x="30383" y="63313"/>
                    <a:pt x="30372" y="63453"/>
                    <a:pt x="30343" y="63590"/>
                  </a:cubicBezTo>
                  <a:cubicBezTo>
                    <a:pt x="30581" y="64566"/>
                    <a:pt x="31214" y="66177"/>
                    <a:pt x="32902" y="67283"/>
                  </a:cubicBezTo>
                  <a:cubicBezTo>
                    <a:pt x="34360" y="68237"/>
                    <a:pt x="36142" y="68558"/>
                    <a:pt x="37878" y="68558"/>
                  </a:cubicBezTo>
                  <a:cubicBezTo>
                    <a:pt x="41422" y="68558"/>
                    <a:pt x="44772" y="67223"/>
                    <a:pt x="44772" y="67223"/>
                  </a:cubicBezTo>
                  <a:cubicBezTo>
                    <a:pt x="49033" y="65001"/>
                    <a:pt x="55202" y="59692"/>
                    <a:pt x="55777" y="47474"/>
                  </a:cubicBezTo>
                  <a:cubicBezTo>
                    <a:pt x="56394" y="34364"/>
                    <a:pt x="51318" y="26955"/>
                    <a:pt x="48180" y="23662"/>
                  </a:cubicBezTo>
                  <a:cubicBezTo>
                    <a:pt x="45737" y="25207"/>
                    <a:pt x="42438" y="26660"/>
                    <a:pt x="38678" y="26660"/>
                  </a:cubicBezTo>
                  <a:cubicBezTo>
                    <a:pt x="36580" y="26660"/>
                    <a:pt x="34340" y="26207"/>
                    <a:pt x="32020" y="25068"/>
                  </a:cubicBezTo>
                  <a:cubicBezTo>
                    <a:pt x="31714" y="24918"/>
                    <a:pt x="31423" y="24759"/>
                    <a:pt x="31139" y="24601"/>
                  </a:cubicBezTo>
                  <a:cubicBezTo>
                    <a:pt x="28878" y="26984"/>
                    <a:pt x="23089" y="34014"/>
                    <a:pt x="27499" y="39557"/>
                  </a:cubicBezTo>
                  <a:cubicBezTo>
                    <a:pt x="29593" y="42188"/>
                    <a:pt x="32039" y="43004"/>
                    <a:pt x="34266" y="43004"/>
                  </a:cubicBezTo>
                  <a:cubicBezTo>
                    <a:pt x="37772" y="43004"/>
                    <a:pt x="40737" y="40983"/>
                    <a:pt x="40936" y="40844"/>
                  </a:cubicBezTo>
                  <a:cubicBezTo>
                    <a:pt x="41216" y="40650"/>
                    <a:pt x="41536" y="40556"/>
                    <a:pt x="41853" y="40556"/>
                  </a:cubicBezTo>
                  <a:cubicBezTo>
                    <a:pt x="42361" y="40556"/>
                    <a:pt x="42860" y="40796"/>
                    <a:pt x="43172" y="41244"/>
                  </a:cubicBezTo>
                  <a:cubicBezTo>
                    <a:pt x="43679" y="41973"/>
                    <a:pt x="43499" y="42974"/>
                    <a:pt x="42771" y="43481"/>
                  </a:cubicBezTo>
                  <a:cubicBezTo>
                    <a:pt x="40882" y="44798"/>
                    <a:pt x="37690" y="46201"/>
                    <a:pt x="34248" y="46201"/>
                  </a:cubicBezTo>
                  <a:cubicBezTo>
                    <a:pt x="31105" y="46201"/>
                    <a:pt x="27753" y="45031"/>
                    <a:pt x="24986" y="41556"/>
                  </a:cubicBezTo>
                  <a:cubicBezTo>
                    <a:pt x="19786" y="35024"/>
                    <a:pt x="24418" y="27036"/>
                    <a:pt x="28467" y="22720"/>
                  </a:cubicBezTo>
                  <a:cubicBezTo>
                    <a:pt x="21804" y="16763"/>
                    <a:pt x="25893" y="8024"/>
                    <a:pt x="25943" y="7924"/>
                  </a:cubicBezTo>
                  <a:cubicBezTo>
                    <a:pt x="26215" y="7337"/>
                    <a:pt x="26795" y="6992"/>
                    <a:pt x="27401" y="6992"/>
                  </a:cubicBezTo>
                  <a:cubicBezTo>
                    <a:pt x="27635" y="6992"/>
                    <a:pt x="27873" y="7043"/>
                    <a:pt x="28098" y="7152"/>
                  </a:cubicBezTo>
                  <a:cubicBezTo>
                    <a:pt x="28906" y="7542"/>
                    <a:pt x="29238" y="8518"/>
                    <a:pt x="28835" y="9319"/>
                  </a:cubicBezTo>
                  <a:cubicBezTo>
                    <a:pt x="28419" y="10197"/>
                    <a:pt x="25000" y="18041"/>
                    <a:pt x="33438" y="22186"/>
                  </a:cubicBezTo>
                  <a:cubicBezTo>
                    <a:pt x="35165" y="23035"/>
                    <a:pt x="36937" y="23459"/>
                    <a:pt x="38744" y="23459"/>
                  </a:cubicBezTo>
                  <a:cubicBezTo>
                    <a:pt x="40811" y="23459"/>
                    <a:pt x="42923" y="22904"/>
                    <a:pt x="45062" y="21794"/>
                  </a:cubicBezTo>
                  <a:cubicBezTo>
                    <a:pt x="45337" y="21653"/>
                    <a:pt x="45601" y="21504"/>
                    <a:pt x="45858" y="21352"/>
                  </a:cubicBezTo>
                  <a:cubicBezTo>
                    <a:pt x="46026" y="20397"/>
                    <a:pt x="46486" y="16267"/>
                    <a:pt x="43599" y="8953"/>
                  </a:cubicBezTo>
                  <a:cubicBezTo>
                    <a:pt x="41908" y="4668"/>
                    <a:pt x="39874" y="2281"/>
                    <a:pt x="38284" y="968"/>
                  </a:cubicBezTo>
                  <a:lnTo>
                    <a:pt x="35709" y="1091"/>
                  </a:lnTo>
                  <a:cubicBezTo>
                    <a:pt x="35686" y="1092"/>
                    <a:pt x="35662" y="1092"/>
                    <a:pt x="35639" y="1092"/>
                  </a:cubicBezTo>
                  <a:cubicBezTo>
                    <a:pt x="35387" y="1092"/>
                    <a:pt x="35139" y="1037"/>
                    <a:pt x="34912" y="929"/>
                  </a:cubicBezTo>
                  <a:cubicBezTo>
                    <a:pt x="34782" y="867"/>
                    <a:pt x="32893" y="1"/>
                    <a:pt x="30407" y="1"/>
                  </a:cubicBezTo>
                  <a:close/>
                </a:path>
              </a:pathLst>
            </a:custGeom>
            <a:solidFill>
              <a:schemeClr val="accent5"/>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4"/>
            <p:cNvSpPr/>
            <p:nvPr/>
          </p:nvSpPr>
          <p:spPr>
            <a:xfrm>
              <a:off x="4262625" y="3137600"/>
              <a:ext cx="1953725" cy="1481325"/>
            </a:xfrm>
            <a:custGeom>
              <a:rect b="b" l="l" r="r" t="t"/>
              <a:pathLst>
                <a:path extrusionOk="0" h="59253" w="78149">
                  <a:moveTo>
                    <a:pt x="62977" y="1"/>
                  </a:moveTo>
                  <a:cubicBezTo>
                    <a:pt x="61268" y="2577"/>
                    <a:pt x="57985" y="5504"/>
                    <a:pt x="51718" y="6660"/>
                  </a:cubicBezTo>
                  <a:cubicBezTo>
                    <a:pt x="48858" y="7184"/>
                    <a:pt x="46491" y="7383"/>
                    <a:pt x="44540" y="7383"/>
                  </a:cubicBezTo>
                  <a:cubicBezTo>
                    <a:pt x="41454" y="7383"/>
                    <a:pt x="39420" y="6882"/>
                    <a:pt x="38140" y="6378"/>
                  </a:cubicBezTo>
                  <a:cubicBezTo>
                    <a:pt x="36798" y="8526"/>
                    <a:pt x="33839" y="12094"/>
                    <a:pt x="29002" y="12094"/>
                  </a:cubicBezTo>
                  <a:cubicBezTo>
                    <a:pt x="28876" y="12094"/>
                    <a:pt x="28750" y="12092"/>
                    <a:pt x="28622" y="12087"/>
                  </a:cubicBezTo>
                  <a:cubicBezTo>
                    <a:pt x="25708" y="11978"/>
                    <a:pt x="23674" y="11396"/>
                    <a:pt x="22296" y="10754"/>
                  </a:cubicBezTo>
                  <a:cubicBezTo>
                    <a:pt x="21643" y="12548"/>
                    <a:pt x="20138" y="14927"/>
                    <a:pt x="16762" y="17429"/>
                  </a:cubicBezTo>
                  <a:cubicBezTo>
                    <a:pt x="11582" y="21265"/>
                    <a:pt x="4242" y="22872"/>
                    <a:pt x="1661" y="23341"/>
                  </a:cubicBezTo>
                  <a:cubicBezTo>
                    <a:pt x="1661" y="23341"/>
                    <a:pt x="1" y="29019"/>
                    <a:pt x="3817" y="33364"/>
                  </a:cubicBezTo>
                  <a:cubicBezTo>
                    <a:pt x="5323" y="35074"/>
                    <a:pt x="7216" y="35514"/>
                    <a:pt x="8569" y="35872"/>
                  </a:cubicBezTo>
                  <a:cubicBezTo>
                    <a:pt x="9584" y="35865"/>
                    <a:pt x="11112" y="35784"/>
                    <a:pt x="12688" y="35460"/>
                  </a:cubicBezTo>
                  <a:cubicBezTo>
                    <a:pt x="15971" y="34786"/>
                    <a:pt x="17937" y="33413"/>
                    <a:pt x="18529" y="31379"/>
                  </a:cubicBezTo>
                  <a:cubicBezTo>
                    <a:pt x="20050" y="26169"/>
                    <a:pt x="16583" y="23461"/>
                    <a:pt x="16434" y="23348"/>
                  </a:cubicBezTo>
                  <a:cubicBezTo>
                    <a:pt x="15732" y="22813"/>
                    <a:pt x="15587" y="21811"/>
                    <a:pt x="16114" y="21104"/>
                  </a:cubicBezTo>
                  <a:cubicBezTo>
                    <a:pt x="16428" y="20682"/>
                    <a:pt x="16911" y="20458"/>
                    <a:pt x="17401" y="20458"/>
                  </a:cubicBezTo>
                  <a:cubicBezTo>
                    <a:pt x="17730" y="20458"/>
                    <a:pt x="18062" y="20559"/>
                    <a:pt x="18347" y="20769"/>
                  </a:cubicBezTo>
                  <a:cubicBezTo>
                    <a:pt x="18570" y="20932"/>
                    <a:pt x="23775" y="24864"/>
                    <a:pt x="21612" y="32279"/>
                  </a:cubicBezTo>
                  <a:cubicBezTo>
                    <a:pt x="20405" y="36422"/>
                    <a:pt x="16339" y="38067"/>
                    <a:pt x="12814" y="38706"/>
                  </a:cubicBezTo>
                  <a:cubicBezTo>
                    <a:pt x="13043" y="41662"/>
                    <a:pt x="14256" y="46431"/>
                    <a:pt x="19095" y="50854"/>
                  </a:cubicBezTo>
                  <a:cubicBezTo>
                    <a:pt x="24216" y="55537"/>
                    <a:pt x="32239" y="59253"/>
                    <a:pt x="40734" y="59253"/>
                  </a:cubicBezTo>
                  <a:cubicBezTo>
                    <a:pt x="45092" y="59253"/>
                    <a:pt x="49575" y="58275"/>
                    <a:pt x="53853" y="55948"/>
                  </a:cubicBezTo>
                  <a:cubicBezTo>
                    <a:pt x="63087" y="50927"/>
                    <a:pt x="63786" y="44249"/>
                    <a:pt x="63496" y="41025"/>
                  </a:cubicBezTo>
                  <a:lnTo>
                    <a:pt x="63496" y="41025"/>
                  </a:lnTo>
                  <a:cubicBezTo>
                    <a:pt x="63489" y="41027"/>
                    <a:pt x="63477" y="41028"/>
                    <a:pt x="63466" y="41028"/>
                  </a:cubicBezTo>
                  <a:cubicBezTo>
                    <a:pt x="58073" y="41028"/>
                    <a:pt x="52840" y="38368"/>
                    <a:pt x="49757" y="33938"/>
                  </a:cubicBezTo>
                  <a:cubicBezTo>
                    <a:pt x="48929" y="32749"/>
                    <a:pt x="48320" y="31518"/>
                    <a:pt x="47927" y="30274"/>
                  </a:cubicBezTo>
                  <a:cubicBezTo>
                    <a:pt x="47206" y="29952"/>
                    <a:pt x="45447" y="29276"/>
                    <a:pt x="43378" y="29276"/>
                  </a:cubicBezTo>
                  <a:cubicBezTo>
                    <a:pt x="41348" y="29276"/>
                    <a:pt x="39021" y="29927"/>
                    <a:pt x="37084" y="32202"/>
                  </a:cubicBezTo>
                  <a:cubicBezTo>
                    <a:pt x="32825" y="37210"/>
                    <a:pt x="36599" y="41628"/>
                    <a:pt x="37041" y="42116"/>
                  </a:cubicBezTo>
                  <a:cubicBezTo>
                    <a:pt x="37636" y="42768"/>
                    <a:pt x="37595" y="43784"/>
                    <a:pt x="36947" y="44382"/>
                  </a:cubicBezTo>
                  <a:cubicBezTo>
                    <a:pt x="36639" y="44668"/>
                    <a:pt x="36249" y="44809"/>
                    <a:pt x="35859" y="44809"/>
                  </a:cubicBezTo>
                  <a:cubicBezTo>
                    <a:pt x="35430" y="44809"/>
                    <a:pt x="35001" y="44637"/>
                    <a:pt x="34685" y="44297"/>
                  </a:cubicBezTo>
                  <a:cubicBezTo>
                    <a:pt x="32499" y="41947"/>
                    <a:pt x="29674" y="35958"/>
                    <a:pt x="34638" y="30120"/>
                  </a:cubicBezTo>
                  <a:cubicBezTo>
                    <a:pt x="37245" y="27059"/>
                    <a:pt x="40489" y="26077"/>
                    <a:pt x="43421" y="26077"/>
                  </a:cubicBezTo>
                  <a:cubicBezTo>
                    <a:pt x="44866" y="26077"/>
                    <a:pt x="46236" y="26316"/>
                    <a:pt x="47416" y="26661"/>
                  </a:cubicBezTo>
                  <a:cubicBezTo>
                    <a:pt x="47463" y="25226"/>
                    <a:pt x="47826" y="23818"/>
                    <a:pt x="48478" y="22538"/>
                  </a:cubicBezTo>
                  <a:cubicBezTo>
                    <a:pt x="51130" y="17330"/>
                    <a:pt x="55290" y="15919"/>
                    <a:pt x="58457" y="15919"/>
                  </a:cubicBezTo>
                  <a:cubicBezTo>
                    <a:pt x="59606" y="15919"/>
                    <a:pt x="60625" y="16105"/>
                    <a:pt x="61394" y="16362"/>
                  </a:cubicBezTo>
                  <a:cubicBezTo>
                    <a:pt x="62235" y="16641"/>
                    <a:pt x="62690" y="17551"/>
                    <a:pt x="62411" y="18391"/>
                  </a:cubicBezTo>
                  <a:cubicBezTo>
                    <a:pt x="62187" y="19065"/>
                    <a:pt x="61560" y="19492"/>
                    <a:pt x="60887" y="19492"/>
                  </a:cubicBezTo>
                  <a:cubicBezTo>
                    <a:pt x="60719" y="19492"/>
                    <a:pt x="60549" y="19465"/>
                    <a:pt x="60381" y="19410"/>
                  </a:cubicBezTo>
                  <a:cubicBezTo>
                    <a:pt x="60175" y="19344"/>
                    <a:pt x="59410" y="19125"/>
                    <a:pt x="58366" y="19125"/>
                  </a:cubicBezTo>
                  <a:cubicBezTo>
                    <a:pt x="56393" y="19125"/>
                    <a:pt x="53423" y="19908"/>
                    <a:pt x="51343" y="23995"/>
                  </a:cubicBezTo>
                  <a:cubicBezTo>
                    <a:pt x="50109" y="26419"/>
                    <a:pt x="50490" y="29374"/>
                    <a:pt x="52390" y="32101"/>
                  </a:cubicBezTo>
                  <a:cubicBezTo>
                    <a:pt x="54878" y="35672"/>
                    <a:pt x="59102" y="37817"/>
                    <a:pt x="63451" y="37817"/>
                  </a:cubicBezTo>
                  <a:cubicBezTo>
                    <a:pt x="63959" y="37817"/>
                    <a:pt x="64469" y="37788"/>
                    <a:pt x="64978" y="37728"/>
                  </a:cubicBezTo>
                  <a:cubicBezTo>
                    <a:pt x="65282" y="37692"/>
                    <a:pt x="65575" y="37654"/>
                    <a:pt x="65864" y="37610"/>
                  </a:cubicBezTo>
                  <a:cubicBezTo>
                    <a:pt x="67929" y="35898"/>
                    <a:pt x="70932" y="32250"/>
                    <a:pt x="74002" y="24508"/>
                  </a:cubicBezTo>
                  <a:cubicBezTo>
                    <a:pt x="78148" y="14060"/>
                    <a:pt x="75802" y="4066"/>
                    <a:pt x="75802" y="4065"/>
                  </a:cubicBezTo>
                  <a:lnTo>
                    <a:pt x="75802" y="4065"/>
                  </a:lnTo>
                  <a:cubicBezTo>
                    <a:pt x="75305" y="4234"/>
                    <a:pt x="74296" y="4374"/>
                    <a:pt x="73035" y="4374"/>
                  </a:cubicBezTo>
                  <a:cubicBezTo>
                    <a:pt x="70940" y="4374"/>
                    <a:pt x="68153" y="3988"/>
                    <a:pt x="65880" y="2708"/>
                  </a:cubicBezTo>
                  <a:cubicBezTo>
                    <a:pt x="64551" y="1958"/>
                    <a:pt x="63622" y="991"/>
                    <a:pt x="62977" y="1"/>
                  </a:cubicBezTo>
                  <a:close/>
                </a:path>
              </a:pathLst>
            </a:custGeom>
            <a:solidFill>
              <a:schemeClr val="accent3"/>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2" name="Google Shape;812;p54"/>
          <p:cNvGrpSpPr/>
          <p:nvPr/>
        </p:nvGrpSpPr>
        <p:grpSpPr>
          <a:xfrm>
            <a:off x="945177" y="2444461"/>
            <a:ext cx="340302" cy="347283"/>
            <a:chOff x="1066625" y="238125"/>
            <a:chExt cx="5471100" cy="5238050"/>
          </a:xfrm>
        </p:grpSpPr>
        <p:sp>
          <p:nvSpPr>
            <p:cNvPr id="813" name="Google Shape;813;p54"/>
            <p:cNvSpPr/>
            <p:nvPr/>
          </p:nvSpPr>
          <p:spPr>
            <a:xfrm>
              <a:off x="3794275" y="3843500"/>
              <a:ext cx="1705125" cy="1632675"/>
            </a:xfrm>
            <a:custGeom>
              <a:rect b="b" l="l" r="r" t="t"/>
              <a:pathLst>
                <a:path extrusionOk="0" h="65307" w="68205">
                  <a:moveTo>
                    <a:pt x="16879" y="1"/>
                  </a:moveTo>
                  <a:cubicBezTo>
                    <a:pt x="16879" y="1"/>
                    <a:pt x="14143" y="3396"/>
                    <a:pt x="8439" y="7731"/>
                  </a:cubicBezTo>
                  <a:cubicBezTo>
                    <a:pt x="3029" y="11840"/>
                    <a:pt x="288" y="11946"/>
                    <a:pt x="22" y="11946"/>
                  </a:cubicBezTo>
                  <a:cubicBezTo>
                    <a:pt x="7" y="11946"/>
                    <a:pt x="0" y="11945"/>
                    <a:pt x="0" y="11945"/>
                  </a:cubicBezTo>
                  <a:lnTo>
                    <a:pt x="0" y="11945"/>
                  </a:lnTo>
                  <a:cubicBezTo>
                    <a:pt x="0" y="11945"/>
                    <a:pt x="1867" y="23277"/>
                    <a:pt x="14143" y="33635"/>
                  </a:cubicBezTo>
                  <a:cubicBezTo>
                    <a:pt x="19979" y="38562"/>
                    <a:pt x="26230" y="39501"/>
                    <a:pt x="30151" y="39501"/>
                  </a:cubicBezTo>
                  <a:cubicBezTo>
                    <a:pt x="32569" y="39501"/>
                    <a:pt x="34101" y="39144"/>
                    <a:pt x="34101" y="39144"/>
                  </a:cubicBezTo>
                  <a:lnTo>
                    <a:pt x="34101" y="39144"/>
                  </a:lnTo>
                  <a:cubicBezTo>
                    <a:pt x="34101" y="39144"/>
                    <a:pt x="31985" y="46872"/>
                    <a:pt x="42163" y="56705"/>
                  </a:cubicBezTo>
                  <a:cubicBezTo>
                    <a:pt x="44911" y="59358"/>
                    <a:pt x="50001" y="59189"/>
                    <a:pt x="52687" y="62053"/>
                  </a:cubicBezTo>
                  <a:cubicBezTo>
                    <a:pt x="54938" y="64454"/>
                    <a:pt x="57189" y="65307"/>
                    <a:pt x="59249" y="65307"/>
                  </a:cubicBezTo>
                  <a:cubicBezTo>
                    <a:pt x="64296" y="65307"/>
                    <a:pt x="68205" y="60195"/>
                    <a:pt x="68205" y="60195"/>
                  </a:cubicBezTo>
                  <a:cubicBezTo>
                    <a:pt x="68205" y="60195"/>
                    <a:pt x="63576" y="55475"/>
                    <a:pt x="60774" y="48886"/>
                  </a:cubicBezTo>
                  <a:cubicBezTo>
                    <a:pt x="57968" y="42295"/>
                    <a:pt x="57618" y="33962"/>
                    <a:pt x="57618" y="33962"/>
                  </a:cubicBezTo>
                  <a:cubicBezTo>
                    <a:pt x="57618" y="33962"/>
                    <a:pt x="56156" y="34248"/>
                    <a:pt x="53829" y="34248"/>
                  </a:cubicBezTo>
                  <a:cubicBezTo>
                    <a:pt x="50079" y="34248"/>
                    <a:pt x="44082" y="33505"/>
                    <a:pt x="38322" y="29624"/>
                  </a:cubicBezTo>
                  <a:cubicBezTo>
                    <a:pt x="31466" y="25007"/>
                    <a:pt x="26916" y="13661"/>
                    <a:pt x="26916" y="13661"/>
                  </a:cubicBezTo>
                  <a:cubicBezTo>
                    <a:pt x="26916" y="13661"/>
                    <a:pt x="26916" y="13661"/>
                    <a:pt x="26916" y="13661"/>
                  </a:cubicBezTo>
                  <a:cubicBezTo>
                    <a:pt x="26912" y="13661"/>
                    <a:pt x="22808" y="13660"/>
                    <a:pt x="20037" y="9329"/>
                  </a:cubicBezTo>
                  <a:cubicBezTo>
                    <a:pt x="17264" y="4994"/>
                    <a:pt x="16879" y="1"/>
                    <a:pt x="16879" y="1"/>
                  </a:cubicBezTo>
                  <a:close/>
                </a:path>
              </a:pathLst>
            </a:custGeom>
            <a:solidFill>
              <a:schemeClr val="accent4"/>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4"/>
            <p:cNvSpPr/>
            <p:nvPr/>
          </p:nvSpPr>
          <p:spPr>
            <a:xfrm>
              <a:off x="1066625" y="238125"/>
              <a:ext cx="2835800" cy="3305975"/>
            </a:xfrm>
            <a:custGeom>
              <a:rect b="b" l="l" r="r" t="t"/>
              <a:pathLst>
                <a:path extrusionOk="0" h="132239" w="113432">
                  <a:moveTo>
                    <a:pt x="96197" y="0"/>
                  </a:moveTo>
                  <a:cubicBezTo>
                    <a:pt x="94653" y="0"/>
                    <a:pt x="93039" y="105"/>
                    <a:pt x="91364" y="345"/>
                  </a:cubicBezTo>
                  <a:cubicBezTo>
                    <a:pt x="81333" y="1776"/>
                    <a:pt x="76339" y="6074"/>
                    <a:pt x="74326" y="8373"/>
                  </a:cubicBezTo>
                  <a:cubicBezTo>
                    <a:pt x="74339" y="11221"/>
                    <a:pt x="74748" y="14457"/>
                    <a:pt x="75948" y="17782"/>
                  </a:cubicBezTo>
                  <a:cubicBezTo>
                    <a:pt x="78377" y="24517"/>
                    <a:pt x="83766" y="25469"/>
                    <a:pt x="86617" y="25469"/>
                  </a:cubicBezTo>
                  <a:cubicBezTo>
                    <a:pt x="87654" y="25469"/>
                    <a:pt x="88355" y="25343"/>
                    <a:pt x="88455" y="25324"/>
                  </a:cubicBezTo>
                  <a:cubicBezTo>
                    <a:pt x="88575" y="25300"/>
                    <a:pt x="88695" y="25289"/>
                    <a:pt x="88813" y="25289"/>
                  </a:cubicBezTo>
                  <a:cubicBezTo>
                    <a:pt x="89689" y="25289"/>
                    <a:pt x="90475" y="25910"/>
                    <a:pt x="90650" y="26801"/>
                  </a:cubicBezTo>
                  <a:cubicBezTo>
                    <a:pt x="90848" y="27813"/>
                    <a:pt x="90195" y="28798"/>
                    <a:pt x="89182" y="28999"/>
                  </a:cubicBezTo>
                  <a:cubicBezTo>
                    <a:pt x="88443" y="29147"/>
                    <a:pt x="87560" y="29240"/>
                    <a:pt x="86588" y="29240"/>
                  </a:cubicBezTo>
                  <a:cubicBezTo>
                    <a:pt x="81975" y="29240"/>
                    <a:pt x="75343" y="27158"/>
                    <a:pt x="72422" y="19054"/>
                  </a:cubicBezTo>
                  <a:cubicBezTo>
                    <a:pt x="71248" y="15798"/>
                    <a:pt x="70733" y="12643"/>
                    <a:pt x="70597" y="9784"/>
                  </a:cubicBezTo>
                  <a:cubicBezTo>
                    <a:pt x="67555" y="9893"/>
                    <a:pt x="62041" y="10649"/>
                    <a:pt x="55055" y="14072"/>
                  </a:cubicBezTo>
                  <a:cubicBezTo>
                    <a:pt x="47409" y="17815"/>
                    <a:pt x="45562" y="22373"/>
                    <a:pt x="44441" y="25489"/>
                  </a:cubicBezTo>
                  <a:lnTo>
                    <a:pt x="44527" y="28192"/>
                  </a:lnTo>
                  <a:lnTo>
                    <a:pt x="44531" y="28898"/>
                  </a:lnTo>
                  <a:cubicBezTo>
                    <a:pt x="44533" y="29343"/>
                    <a:pt x="44704" y="39894"/>
                    <a:pt x="52822" y="40098"/>
                  </a:cubicBezTo>
                  <a:cubicBezTo>
                    <a:pt x="52921" y="40099"/>
                    <a:pt x="53021" y="40100"/>
                    <a:pt x="53118" y="40100"/>
                  </a:cubicBezTo>
                  <a:cubicBezTo>
                    <a:pt x="60029" y="40100"/>
                    <a:pt x="61245" y="33923"/>
                    <a:pt x="61363" y="33208"/>
                  </a:cubicBezTo>
                  <a:cubicBezTo>
                    <a:pt x="61513" y="32288"/>
                    <a:pt x="62313" y="31633"/>
                    <a:pt x="63216" y="31633"/>
                  </a:cubicBezTo>
                  <a:cubicBezTo>
                    <a:pt x="63311" y="31633"/>
                    <a:pt x="63408" y="31640"/>
                    <a:pt x="63506" y="31656"/>
                  </a:cubicBezTo>
                  <a:cubicBezTo>
                    <a:pt x="64524" y="31818"/>
                    <a:pt x="65220" y="32768"/>
                    <a:pt x="65065" y="33785"/>
                  </a:cubicBezTo>
                  <a:cubicBezTo>
                    <a:pt x="64523" y="37301"/>
                    <a:pt x="61330" y="43847"/>
                    <a:pt x="53120" y="43847"/>
                  </a:cubicBezTo>
                  <a:cubicBezTo>
                    <a:pt x="52991" y="43847"/>
                    <a:pt x="52862" y="43844"/>
                    <a:pt x="52729" y="43842"/>
                  </a:cubicBezTo>
                  <a:cubicBezTo>
                    <a:pt x="43753" y="43618"/>
                    <a:pt x="41048" y="34839"/>
                    <a:pt x="40802" y="29637"/>
                  </a:cubicBezTo>
                  <a:lnTo>
                    <a:pt x="40811" y="28840"/>
                  </a:lnTo>
                  <a:lnTo>
                    <a:pt x="40811" y="28840"/>
                  </a:lnTo>
                  <a:cubicBezTo>
                    <a:pt x="37952" y="29253"/>
                    <a:pt x="32388" y="30761"/>
                    <a:pt x="27392" y="34440"/>
                  </a:cubicBezTo>
                  <a:cubicBezTo>
                    <a:pt x="22108" y="38331"/>
                    <a:pt x="20748" y="43424"/>
                    <a:pt x="20405" y="46106"/>
                  </a:cubicBezTo>
                  <a:cubicBezTo>
                    <a:pt x="25616" y="47327"/>
                    <a:pt x="30753" y="50307"/>
                    <a:pt x="35075" y="56912"/>
                  </a:cubicBezTo>
                  <a:cubicBezTo>
                    <a:pt x="38512" y="62166"/>
                    <a:pt x="39663" y="66861"/>
                    <a:pt x="38491" y="70864"/>
                  </a:cubicBezTo>
                  <a:cubicBezTo>
                    <a:pt x="37472" y="74349"/>
                    <a:pt x="34794" y="77087"/>
                    <a:pt x="30529" y="79003"/>
                  </a:cubicBezTo>
                  <a:cubicBezTo>
                    <a:pt x="28963" y="79708"/>
                    <a:pt x="27487" y="80060"/>
                    <a:pt x="26115" y="80060"/>
                  </a:cubicBezTo>
                  <a:cubicBezTo>
                    <a:pt x="24915" y="80060"/>
                    <a:pt x="23794" y="79790"/>
                    <a:pt x="22760" y="79251"/>
                  </a:cubicBezTo>
                  <a:cubicBezTo>
                    <a:pt x="19071" y="77330"/>
                    <a:pt x="18145" y="72669"/>
                    <a:pt x="18108" y="72471"/>
                  </a:cubicBezTo>
                  <a:cubicBezTo>
                    <a:pt x="17915" y="71455"/>
                    <a:pt x="18582" y="70474"/>
                    <a:pt x="19598" y="70281"/>
                  </a:cubicBezTo>
                  <a:cubicBezTo>
                    <a:pt x="19716" y="70259"/>
                    <a:pt x="19834" y="70248"/>
                    <a:pt x="19950" y="70248"/>
                  </a:cubicBezTo>
                  <a:cubicBezTo>
                    <a:pt x="20832" y="70248"/>
                    <a:pt x="21618" y="70873"/>
                    <a:pt x="21788" y="71772"/>
                  </a:cubicBezTo>
                  <a:cubicBezTo>
                    <a:pt x="21958" y="72622"/>
                    <a:pt x="22779" y="75047"/>
                    <a:pt x="24504" y="75936"/>
                  </a:cubicBezTo>
                  <a:cubicBezTo>
                    <a:pt x="24983" y="76182"/>
                    <a:pt x="25524" y="76305"/>
                    <a:pt x="26126" y="76305"/>
                  </a:cubicBezTo>
                  <a:cubicBezTo>
                    <a:pt x="26967" y="76305"/>
                    <a:pt x="27926" y="76065"/>
                    <a:pt x="28992" y="75586"/>
                  </a:cubicBezTo>
                  <a:cubicBezTo>
                    <a:pt x="32213" y="74140"/>
                    <a:pt x="34199" y="72198"/>
                    <a:pt x="34895" y="69814"/>
                  </a:cubicBezTo>
                  <a:cubicBezTo>
                    <a:pt x="35745" y="66911"/>
                    <a:pt x="34750" y="63259"/>
                    <a:pt x="31940" y="58963"/>
                  </a:cubicBezTo>
                  <a:cubicBezTo>
                    <a:pt x="27514" y="52199"/>
                    <a:pt x="22362" y="49763"/>
                    <a:pt x="16258" y="49226"/>
                  </a:cubicBezTo>
                  <a:cubicBezTo>
                    <a:pt x="14432" y="50450"/>
                    <a:pt x="12133" y="52792"/>
                    <a:pt x="9668" y="57244"/>
                  </a:cubicBezTo>
                  <a:cubicBezTo>
                    <a:pt x="3912" y="67648"/>
                    <a:pt x="7899" y="76504"/>
                    <a:pt x="7899" y="76504"/>
                  </a:cubicBezTo>
                  <a:cubicBezTo>
                    <a:pt x="7899" y="76504"/>
                    <a:pt x="1" y="79789"/>
                    <a:pt x="1331" y="90638"/>
                  </a:cubicBezTo>
                  <a:cubicBezTo>
                    <a:pt x="2660" y="101487"/>
                    <a:pt x="10335" y="103516"/>
                    <a:pt x="10335" y="103516"/>
                  </a:cubicBezTo>
                  <a:cubicBezTo>
                    <a:pt x="10335" y="103516"/>
                    <a:pt x="7899" y="111263"/>
                    <a:pt x="11883" y="115913"/>
                  </a:cubicBezTo>
                  <a:cubicBezTo>
                    <a:pt x="14166" y="118578"/>
                    <a:pt x="16736" y="119783"/>
                    <a:pt x="18517" y="120331"/>
                  </a:cubicBezTo>
                  <a:cubicBezTo>
                    <a:pt x="21187" y="116128"/>
                    <a:pt x="28012" y="106463"/>
                    <a:pt x="34700" y="105827"/>
                  </a:cubicBezTo>
                  <a:cubicBezTo>
                    <a:pt x="34925" y="105806"/>
                    <a:pt x="35150" y="105796"/>
                    <a:pt x="35376" y="105796"/>
                  </a:cubicBezTo>
                  <a:cubicBezTo>
                    <a:pt x="35724" y="105796"/>
                    <a:pt x="36072" y="105820"/>
                    <a:pt x="36417" y="105870"/>
                  </a:cubicBezTo>
                  <a:cubicBezTo>
                    <a:pt x="37647" y="104092"/>
                    <a:pt x="41259" y="98008"/>
                    <a:pt x="36340" y="93998"/>
                  </a:cubicBezTo>
                  <a:cubicBezTo>
                    <a:pt x="34312" y="92346"/>
                    <a:pt x="32381" y="91798"/>
                    <a:pt x="30711" y="91798"/>
                  </a:cubicBezTo>
                  <a:cubicBezTo>
                    <a:pt x="27519" y="91798"/>
                    <a:pt x="25280" y="93800"/>
                    <a:pt x="25141" y="93928"/>
                  </a:cubicBezTo>
                  <a:cubicBezTo>
                    <a:pt x="24782" y="94253"/>
                    <a:pt x="24332" y="94413"/>
                    <a:pt x="23883" y="94413"/>
                  </a:cubicBezTo>
                  <a:cubicBezTo>
                    <a:pt x="23376" y="94413"/>
                    <a:pt x="22871" y="94209"/>
                    <a:pt x="22502" y="93806"/>
                  </a:cubicBezTo>
                  <a:cubicBezTo>
                    <a:pt x="21804" y="93047"/>
                    <a:pt x="21852" y="91867"/>
                    <a:pt x="22608" y="91166"/>
                  </a:cubicBezTo>
                  <a:cubicBezTo>
                    <a:pt x="24166" y="89739"/>
                    <a:pt x="27166" y="88063"/>
                    <a:pt x="30745" y="88063"/>
                  </a:cubicBezTo>
                  <a:cubicBezTo>
                    <a:pt x="33217" y="88063"/>
                    <a:pt x="35965" y="88862"/>
                    <a:pt x="38706" y="91095"/>
                  </a:cubicBezTo>
                  <a:cubicBezTo>
                    <a:pt x="44852" y="96104"/>
                    <a:pt x="42528" y="103360"/>
                    <a:pt x="39892" y="107434"/>
                  </a:cubicBezTo>
                  <a:cubicBezTo>
                    <a:pt x="40322" y="107776"/>
                    <a:pt x="40719" y="108158"/>
                    <a:pt x="41078" y="108573"/>
                  </a:cubicBezTo>
                  <a:cubicBezTo>
                    <a:pt x="43209" y="111034"/>
                    <a:pt x="44103" y="113652"/>
                    <a:pt x="43731" y="116355"/>
                  </a:cubicBezTo>
                  <a:cubicBezTo>
                    <a:pt x="43055" y="121284"/>
                    <a:pt x="38296" y="124483"/>
                    <a:pt x="38093" y="124619"/>
                  </a:cubicBezTo>
                  <a:cubicBezTo>
                    <a:pt x="37775" y="124829"/>
                    <a:pt x="37417" y="124929"/>
                    <a:pt x="37063" y="124929"/>
                  </a:cubicBezTo>
                  <a:cubicBezTo>
                    <a:pt x="36455" y="124929"/>
                    <a:pt x="35860" y="124634"/>
                    <a:pt x="35499" y="124091"/>
                  </a:cubicBezTo>
                  <a:cubicBezTo>
                    <a:pt x="34928" y="123228"/>
                    <a:pt x="35163" y="122067"/>
                    <a:pt x="36021" y="121495"/>
                  </a:cubicBezTo>
                  <a:cubicBezTo>
                    <a:pt x="36071" y="121462"/>
                    <a:pt x="39588" y="119063"/>
                    <a:pt x="40023" y="115830"/>
                  </a:cubicBezTo>
                  <a:cubicBezTo>
                    <a:pt x="40237" y="114225"/>
                    <a:pt x="39656" y="112652"/>
                    <a:pt x="38246" y="111023"/>
                  </a:cubicBezTo>
                  <a:cubicBezTo>
                    <a:pt x="37377" y="110019"/>
                    <a:pt x="36466" y="109540"/>
                    <a:pt x="35406" y="109540"/>
                  </a:cubicBezTo>
                  <a:cubicBezTo>
                    <a:pt x="35290" y="109540"/>
                    <a:pt x="35173" y="109546"/>
                    <a:pt x="35053" y="109557"/>
                  </a:cubicBezTo>
                  <a:cubicBezTo>
                    <a:pt x="30148" y="110021"/>
                    <a:pt x="23746" y="118938"/>
                    <a:pt x="21135" y="123216"/>
                  </a:cubicBezTo>
                  <a:cubicBezTo>
                    <a:pt x="21992" y="126300"/>
                    <a:pt x="24714" y="131317"/>
                    <a:pt x="33358" y="132075"/>
                  </a:cubicBezTo>
                  <a:cubicBezTo>
                    <a:pt x="34646" y="132188"/>
                    <a:pt x="35860" y="132239"/>
                    <a:pt x="37003" y="132239"/>
                  </a:cubicBezTo>
                  <a:cubicBezTo>
                    <a:pt x="42507" y="132239"/>
                    <a:pt x="46335" y="131060"/>
                    <a:pt x="48671" y="129994"/>
                  </a:cubicBezTo>
                  <a:lnTo>
                    <a:pt x="49748" y="128070"/>
                  </a:lnTo>
                  <a:cubicBezTo>
                    <a:pt x="49318" y="125987"/>
                    <a:pt x="48619" y="119823"/>
                    <a:pt x="53380" y="113276"/>
                  </a:cubicBezTo>
                  <a:cubicBezTo>
                    <a:pt x="57950" y="106995"/>
                    <a:pt x="65654" y="106050"/>
                    <a:pt x="68919" y="105945"/>
                  </a:cubicBezTo>
                  <a:cubicBezTo>
                    <a:pt x="69400" y="103748"/>
                    <a:pt x="70808" y="99637"/>
                    <a:pt x="74885" y="96067"/>
                  </a:cubicBezTo>
                  <a:cubicBezTo>
                    <a:pt x="75210" y="95784"/>
                    <a:pt x="75549" y="95520"/>
                    <a:pt x="75901" y="95275"/>
                  </a:cubicBezTo>
                  <a:cubicBezTo>
                    <a:pt x="74690" y="92561"/>
                    <a:pt x="73210" y="89069"/>
                    <a:pt x="71634" y="84950"/>
                  </a:cubicBezTo>
                  <a:cubicBezTo>
                    <a:pt x="69102" y="78342"/>
                    <a:pt x="65257" y="73751"/>
                    <a:pt x="61341" y="72671"/>
                  </a:cubicBezTo>
                  <a:cubicBezTo>
                    <a:pt x="60730" y="72502"/>
                    <a:pt x="60113" y="72418"/>
                    <a:pt x="59489" y="72418"/>
                  </a:cubicBezTo>
                  <a:cubicBezTo>
                    <a:pt x="57592" y="72418"/>
                    <a:pt x="55641" y="73199"/>
                    <a:pt x="53668" y="74752"/>
                  </a:cubicBezTo>
                  <a:cubicBezTo>
                    <a:pt x="50789" y="77016"/>
                    <a:pt x="49275" y="79393"/>
                    <a:pt x="49168" y="81815"/>
                  </a:cubicBezTo>
                  <a:cubicBezTo>
                    <a:pt x="49021" y="85150"/>
                    <a:pt x="51603" y="87680"/>
                    <a:pt x="51630" y="87707"/>
                  </a:cubicBezTo>
                  <a:cubicBezTo>
                    <a:pt x="52384" y="88416"/>
                    <a:pt x="52418" y="89600"/>
                    <a:pt x="51710" y="90353"/>
                  </a:cubicBezTo>
                  <a:cubicBezTo>
                    <a:pt x="51342" y="90745"/>
                    <a:pt x="50845" y="90942"/>
                    <a:pt x="50347" y="90942"/>
                  </a:cubicBezTo>
                  <a:cubicBezTo>
                    <a:pt x="49886" y="90942"/>
                    <a:pt x="49424" y="90773"/>
                    <a:pt x="49061" y="90432"/>
                  </a:cubicBezTo>
                  <a:cubicBezTo>
                    <a:pt x="48904" y="90286"/>
                    <a:pt x="45200" y="86736"/>
                    <a:pt x="45425" y="81649"/>
                  </a:cubicBezTo>
                  <a:cubicBezTo>
                    <a:pt x="45583" y="78089"/>
                    <a:pt x="47576" y="74777"/>
                    <a:pt x="51351" y="71808"/>
                  </a:cubicBezTo>
                  <a:cubicBezTo>
                    <a:pt x="54408" y="69403"/>
                    <a:pt x="57217" y="68674"/>
                    <a:pt x="59497" y="68674"/>
                  </a:cubicBezTo>
                  <a:cubicBezTo>
                    <a:pt x="60571" y="68674"/>
                    <a:pt x="61527" y="68836"/>
                    <a:pt x="62337" y="69060"/>
                  </a:cubicBezTo>
                  <a:cubicBezTo>
                    <a:pt x="67470" y="70476"/>
                    <a:pt x="72135" y="75781"/>
                    <a:pt x="75131" y="83612"/>
                  </a:cubicBezTo>
                  <a:cubicBezTo>
                    <a:pt x="76644" y="87561"/>
                    <a:pt x="78078" y="90948"/>
                    <a:pt x="79258" y="93597"/>
                  </a:cubicBezTo>
                  <a:cubicBezTo>
                    <a:pt x="81170" y="92956"/>
                    <a:pt x="83109" y="92751"/>
                    <a:pt x="84806" y="92751"/>
                  </a:cubicBezTo>
                  <a:cubicBezTo>
                    <a:pt x="86565" y="92751"/>
                    <a:pt x="88065" y="92971"/>
                    <a:pt x="89005" y="93155"/>
                  </a:cubicBezTo>
                  <a:lnTo>
                    <a:pt x="91463" y="90393"/>
                  </a:lnTo>
                  <a:cubicBezTo>
                    <a:pt x="90536" y="88865"/>
                    <a:pt x="89360" y="86060"/>
                    <a:pt x="90401" y="82660"/>
                  </a:cubicBezTo>
                  <a:cubicBezTo>
                    <a:pt x="91130" y="80275"/>
                    <a:pt x="92312" y="78766"/>
                    <a:pt x="93362" y="77837"/>
                  </a:cubicBezTo>
                  <a:cubicBezTo>
                    <a:pt x="91787" y="76125"/>
                    <a:pt x="89824" y="73091"/>
                    <a:pt x="90442" y="69003"/>
                  </a:cubicBezTo>
                  <a:cubicBezTo>
                    <a:pt x="90960" y="65592"/>
                    <a:pt x="92837" y="63245"/>
                    <a:pt x="94484" y="61797"/>
                  </a:cubicBezTo>
                  <a:cubicBezTo>
                    <a:pt x="94367" y="61646"/>
                    <a:pt x="94274" y="61477"/>
                    <a:pt x="94210" y="61298"/>
                  </a:cubicBezTo>
                  <a:cubicBezTo>
                    <a:pt x="94174" y="61200"/>
                    <a:pt x="90533" y="52540"/>
                    <a:pt x="83869" y="51431"/>
                  </a:cubicBezTo>
                  <a:cubicBezTo>
                    <a:pt x="83286" y="51334"/>
                    <a:pt x="82719" y="51290"/>
                    <a:pt x="82170" y="51290"/>
                  </a:cubicBezTo>
                  <a:cubicBezTo>
                    <a:pt x="76519" y="51290"/>
                    <a:pt x="72754" y="55968"/>
                    <a:pt x="72712" y="56029"/>
                  </a:cubicBezTo>
                  <a:cubicBezTo>
                    <a:pt x="72351" y="56572"/>
                    <a:pt x="71755" y="56867"/>
                    <a:pt x="71148" y="56867"/>
                  </a:cubicBezTo>
                  <a:cubicBezTo>
                    <a:pt x="70793" y="56867"/>
                    <a:pt x="70433" y="56766"/>
                    <a:pt x="70115" y="56554"/>
                  </a:cubicBezTo>
                  <a:cubicBezTo>
                    <a:pt x="69253" y="55981"/>
                    <a:pt x="69018" y="54819"/>
                    <a:pt x="69591" y="53958"/>
                  </a:cubicBezTo>
                  <a:cubicBezTo>
                    <a:pt x="69809" y="53627"/>
                    <a:pt x="74149" y="47014"/>
                    <a:pt x="81721" y="47014"/>
                  </a:cubicBezTo>
                  <a:cubicBezTo>
                    <a:pt x="82434" y="47014"/>
                    <a:pt x="83177" y="47073"/>
                    <a:pt x="83947" y="47201"/>
                  </a:cubicBezTo>
                  <a:cubicBezTo>
                    <a:pt x="88932" y="48030"/>
                    <a:pt x="92989" y="51490"/>
                    <a:pt x="95143" y="54898"/>
                  </a:cubicBezTo>
                  <a:cubicBezTo>
                    <a:pt x="94912" y="51450"/>
                    <a:pt x="95049" y="46972"/>
                    <a:pt x="96283" y="41959"/>
                  </a:cubicBezTo>
                  <a:cubicBezTo>
                    <a:pt x="98501" y="32948"/>
                    <a:pt x="104473" y="27073"/>
                    <a:pt x="106954" y="24952"/>
                  </a:cubicBezTo>
                  <a:cubicBezTo>
                    <a:pt x="105715" y="22172"/>
                    <a:pt x="103703" y="15705"/>
                    <a:pt x="106512" y="10994"/>
                  </a:cubicBezTo>
                  <a:cubicBezTo>
                    <a:pt x="109108" y="6644"/>
                    <a:pt x="111978" y="5428"/>
                    <a:pt x="113432" y="4617"/>
                  </a:cubicBezTo>
                  <a:cubicBezTo>
                    <a:pt x="110638" y="2983"/>
                    <a:pt x="104414" y="0"/>
                    <a:pt x="96197" y="0"/>
                  </a:cubicBezTo>
                  <a:close/>
                </a:path>
              </a:pathLst>
            </a:custGeom>
            <a:solidFill>
              <a:schemeClr val="accent2"/>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4"/>
            <p:cNvSpPr/>
            <p:nvPr/>
          </p:nvSpPr>
          <p:spPr>
            <a:xfrm>
              <a:off x="3392525" y="297375"/>
              <a:ext cx="2619125" cy="2139825"/>
            </a:xfrm>
            <a:custGeom>
              <a:rect b="b" l="l" r="r" t="t"/>
              <a:pathLst>
                <a:path extrusionOk="0" h="85593" w="104765">
                  <a:moveTo>
                    <a:pt x="33885" y="1"/>
                  </a:moveTo>
                  <a:cubicBezTo>
                    <a:pt x="30022" y="1"/>
                    <a:pt x="26881" y="1045"/>
                    <a:pt x="24788" y="1956"/>
                  </a:cubicBezTo>
                  <a:cubicBezTo>
                    <a:pt x="24788" y="1956"/>
                    <a:pt x="20396" y="3871"/>
                    <a:pt x="16704" y="9500"/>
                  </a:cubicBezTo>
                  <a:cubicBezTo>
                    <a:pt x="14496" y="12863"/>
                    <a:pt x="16290" y="20114"/>
                    <a:pt x="17448" y="22260"/>
                  </a:cubicBezTo>
                  <a:cubicBezTo>
                    <a:pt x="17843" y="22991"/>
                    <a:pt x="17634" y="23902"/>
                    <a:pt x="16962" y="24391"/>
                  </a:cubicBezTo>
                  <a:cubicBezTo>
                    <a:pt x="16883" y="24449"/>
                    <a:pt x="8944" y="30340"/>
                    <a:pt x="6473" y="40382"/>
                  </a:cubicBezTo>
                  <a:cubicBezTo>
                    <a:pt x="4878" y="46863"/>
                    <a:pt x="5284" y="52407"/>
                    <a:pt x="5800" y="55616"/>
                  </a:cubicBezTo>
                  <a:cubicBezTo>
                    <a:pt x="7417" y="56026"/>
                    <a:pt x="10200" y="56537"/>
                    <a:pt x="12960" y="56537"/>
                  </a:cubicBezTo>
                  <a:cubicBezTo>
                    <a:pt x="15063" y="56537"/>
                    <a:pt x="17152" y="56240"/>
                    <a:pt x="18701" y="55376"/>
                  </a:cubicBezTo>
                  <a:cubicBezTo>
                    <a:pt x="19934" y="54688"/>
                    <a:pt x="20717" y="53700"/>
                    <a:pt x="21093" y="52354"/>
                  </a:cubicBezTo>
                  <a:cubicBezTo>
                    <a:pt x="22919" y="45816"/>
                    <a:pt x="17214" y="41404"/>
                    <a:pt x="17157" y="41359"/>
                  </a:cubicBezTo>
                  <a:cubicBezTo>
                    <a:pt x="16331" y="40734"/>
                    <a:pt x="16169" y="39560"/>
                    <a:pt x="16794" y="38734"/>
                  </a:cubicBezTo>
                  <a:cubicBezTo>
                    <a:pt x="17162" y="38248"/>
                    <a:pt x="17722" y="37992"/>
                    <a:pt x="18289" y="37992"/>
                  </a:cubicBezTo>
                  <a:cubicBezTo>
                    <a:pt x="18683" y="37992"/>
                    <a:pt x="19081" y="38116"/>
                    <a:pt x="19419" y="38372"/>
                  </a:cubicBezTo>
                  <a:cubicBezTo>
                    <a:pt x="19737" y="38614"/>
                    <a:pt x="27206" y="44395"/>
                    <a:pt x="24702" y="53361"/>
                  </a:cubicBezTo>
                  <a:cubicBezTo>
                    <a:pt x="24052" y="55688"/>
                    <a:pt x="22645" y="57467"/>
                    <a:pt x="20520" y="58650"/>
                  </a:cubicBezTo>
                  <a:cubicBezTo>
                    <a:pt x="18298" y="59889"/>
                    <a:pt x="15543" y="60282"/>
                    <a:pt x="12930" y="60282"/>
                  </a:cubicBezTo>
                  <a:cubicBezTo>
                    <a:pt x="10437" y="60282"/>
                    <a:pt x="8075" y="59924"/>
                    <a:pt x="6432" y="59595"/>
                  </a:cubicBezTo>
                  <a:cubicBezTo>
                    <a:pt x="6294" y="60018"/>
                    <a:pt x="5992" y="60385"/>
                    <a:pt x="5563" y="60585"/>
                  </a:cubicBezTo>
                  <a:cubicBezTo>
                    <a:pt x="5399" y="60663"/>
                    <a:pt x="1371" y="62637"/>
                    <a:pt x="692" y="67132"/>
                  </a:cubicBezTo>
                  <a:cubicBezTo>
                    <a:pt x="31" y="71487"/>
                    <a:pt x="3821" y="74209"/>
                    <a:pt x="3983" y="74323"/>
                  </a:cubicBezTo>
                  <a:cubicBezTo>
                    <a:pt x="4500" y="74684"/>
                    <a:pt x="4768" y="75309"/>
                    <a:pt x="4672" y="75933"/>
                  </a:cubicBezTo>
                  <a:cubicBezTo>
                    <a:pt x="4577" y="76558"/>
                    <a:pt x="4137" y="77074"/>
                    <a:pt x="3536" y="77267"/>
                  </a:cubicBezTo>
                  <a:cubicBezTo>
                    <a:pt x="3484" y="77286"/>
                    <a:pt x="1530" y="78031"/>
                    <a:pt x="540" y="81262"/>
                  </a:cubicBezTo>
                  <a:cubicBezTo>
                    <a:pt x="1" y="83023"/>
                    <a:pt x="398" y="84551"/>
                    <a:pt x="882" y="85592"/>
                  </a:cubicBezTo>
                  <a:cubicBezTo>
                    <a:pt x="4578" y="82414"/>
                    <a:pt x="14657" y="74792"/>
                    <a:pt x="26864" y="74193"/>
                  </a:cubicBezTo>
                  <a:cubicBezTo>
                    <a:pt x="27385" y="74168"/>
                    <a:pt x="27911" y="74155"/>
                    <a:pt x="28439" y="74155"/>
                  </a:cubicBezTo>
                  <a:cubicBezTo>
                    <a:pt x="36928" y="74155"/>
                    <a:pt x="46013" y="77325"/>
                    <a:pt x="49726" y="78775"/>
                  </a:cubicBezTo>
                  <a:cubicBezTo>
                    <a:pt x="52083" y="73073"/>
                    <a:pt x="55146" y="63336"/>
                    <a:pt x="52750" y="58282"/>
                  </a:cubicBezTo>
                  <a:cubicBezTo>
                    <a:pt x="51969" y="56637"/>
                    <a:pt x="50644" y="55615"/>
                    <a:pt x="48698" y="55159"/>
                  </a:cubicBezTo>
                  <a:cubicBezTo>
                    <a:pt x="47466" y="54871"/>
                    <a:pt x="46299" y="54728"/>
                    <a:pt x="45198" y="54728"/>
                  </a:cubicBezTo>
                  <a:cubicBezTo>
                    <a:pt x="42726" y="54728"/>
                    <a:pt x="40591" y="55453"/>
                    <a:pt x="38823" y="56897"/>
                  </a:cubicBezTo>
                  <a:cubicBezTo>
                    <a:pt x="36866" y="58495"/>
                    <a:pt x="36063" y="60434"/>
                    <a:pt x="36056" y="60453"/>
                  </a:cubicBezTo>
                  <a:cubicBezTo>
                    <a:pt x="35760" y="61182"/>
                    <a:pt x="35056" y="61627"/>
                    <a:pt x="34314" y="61627"/>
                  </a:cubicBezTo>
                  <a:cubicBezTo>
                    <a:pt x="34084" y="61627"/>
                    <a:pt x="33850" y="61584"/>
                    <a:pt x="33623" y="61493"/>
                  </a:cubicBezTo>
                  <a:cubicBezTo>
                    <a:pt x="32666" y="61111"/>
                    <a:pt x="32196" y="60033"/>
                    <a:pt x="32572" y="59073"/>
                  </a:cubicBezTo>
                  <a:cubicBezTo>
                    <a:pt x="33789" y="55977"/>
                    <a:pt x="37848" y="50991"/>
                    <a:pt x="45242" y="50991"/>
                  </a:cubicBezTo>
                  <a:cubicBezTo>
                    <a:pt x="46570" y="50991"/>
                    <a:pt x="48005" y="51152"/>
                    <a:pt x="49550" y="51513"/>
                  </a:cubicBezTo>
                  <a:cubicBezTo>
                    <a:pt x="52637" y="52233"/>
                    <a:pt x="54856" y="53972"/>
                    <a:pt x="56135" y="56680"/>
                  </a:cubicBezTo>
                  <a:cubicBezTo>
                    <a:pt x="58750" y="62200"/>
                    <a:pt x="56630" y="70757"/>
                    <a:pt x="54530" y="76687"/>
                  </a:cubicBezTo>
                  <a:cubicBezTo>
                    <a:pt x="55567" y="76248"/>
                    <a:pt x="56738" y="75863"/>
                    <a:pt x="58030" y="75629"/>
                  </a:cubicBezTo>
                  <a:cubicBezTo>
                    <a:pt x="58846" y="75481"/>
                    <a:pt x="59666" y="75419"/>
                    <a:pt x="60469" y="75419"/>
                  </a:cubicBezTo>
                  <a:cubicBezTo>
                    <a:pt x="62713" y="75419"/>
                    <a:pt x="64822" y="75905"/>
                    <a:pt x="66314" y="76364"/>
                  </a:cubicBezTo>
                  <a:cubicBezTo>
                    <a:pt x="66605" y="74980"/>
                    <a:pt x="67298" y="73247"/>
                    <a:pt x="68897" y="71763"/>
                  </a:cubicBezTo>
                  <a:cubicBezTo>
                    <a:pt x="70545" y="70237"/>
                    <a:pt x="72020" y="69552"/>
                    <a:pt x="73109" y="69256"/>
                  </a:cubicBezTo>
                  <a:cubicBezTo>
                    <a:pt x="73231" y="66762"/>
                    <a:pt x="73995" y="61967"/>
                    <a:pt x="77920" y="59699"/>
                  </a:cubicBezTo>
                  <a:cubicBezTo>
                    <a:pt x="80722" y="58078"/>
                    <a:pt x="83521" y="57714"/>
                    <a:pt x="85468" y="57714"/>
                  </a:cubicBezTo>
                  <a:cubicBezTo>
                    <a:pt x="85687" y="57714"/>
                    <a:pt x="85895" y="57719"/>
                    <a:pt x="86091" y="57727"/>
                  </a:cubicBezTo>
                  <a:cubicBezTo>
                    <a:pt x="86290" y="54764"/>
                    <a:pt x="87292" y="49111"/>
                    <a:pt x="91843" y="45548"/>
                  </a:cubicBezTo>
                  <a:cubicBezTo>
                    <a:pt x="94532" y="43443"/>
                    <a:pt x="97372" y="42825"/>
                    <a:pt x="99780" y="42825"/>
                  </a:cubicBezTo>
                  <a:cubicBezTo>
                    <a:pt x="101915" y="42825"/>
                    <a:pt x="103712" y="43311"/>
                    <a:pt x="104765" y="43679"/>
                  </a:cubicBezTo>
                  <a:cubicBezTo>
                    <a:pt x="104365" y="41774"/>
                    <a:pt x="103395" y="38719"/>
                    <a:pt x="101057" y="35834"/>
                  </a:cubicBezTo>
                  <a:cubicBezTo>
                    <a:pt x="97293" y="31183"/>
                    <a:pt x="88882" y="30962"/>
                    <a:pt x="88882" y="30962"/>
                  </a:cubicBezTo>
                  <a:cubicBezTo>
                    <a:pt x="88882" y="30962"/>
                    <a:pt x="88877" y="30913"/>
                    <a:pt x="88870" y="30829"/>
                  </a:cubicBezTo>
                  <a:cubicBezTo>
                    <a:pt x="88720" y="30826"/>
                    <a:pt x="88571" y="30824"/>
                    <a:pt x="88423" y="30824"/>
                  </a:cubicBezTo>
                  <a:cubicBezTo>
                    <a:pt x="84811" y="30824"/>
                    <a:pt x="81618" y="31748"/>
                    <a:pt x="79902" y="33402"/>
                  </a:cubicBezTo>
                  <a:cubicBezTo>
                    <a:pt x="78873" y="34397"/>
                    <a:pt x="78466" y="35578"/>
                    <a:pt x="78661" y="37012"/>
                  </a:cubicBezTo>
                  <a:cubicBezTo>
                    <a:pt x="79210" y="41063"/>
                    <a:pt x="80432" y="41821"/>
                    <a:pt x="80610" y="41912"/>
                  </a:cubicBezTo>
                  <a:cubicBezTo>
                    <a:pt x="81597" y="42023"/>
                    <a:pt x="82325" y="42884"/>
                    <a:pt x="82272" y="43875"/>
                  </a:cubicBezTo>
                  <a:cubicBezTo>
                    <a:pt x="82218" y="44865"/>
                    <a:pt x="81401" y="45642"/>
                    <a:pt x="80409" y="45646"/>
                  </a:cubicBezTo>
                  <a:lnTo>
                    <a:pt x="80405" y="45646"/>
                  </a:lnTo>
                  <a:cubicBezTo>
                    <a:pt x="80380" y="45646"/>
                    <a:pt x="80350" y="45646"/>
                    <a:pt x="80317" y="45646"/>
                  </a:cubicBezTo>
                  <a:cubicBezTo>
                    <a:pt x="79381" y="45646"/>
                    <a:pt x="75422" y="45518"/>
                    <a:pt x="74413" y="38051"/>
                  </a:cubicBezTo>
                  <a:cubicBezTo>
                    <a:pt x="74058" y="35426"/>
                    <a:pt x="75405" y="32537"/>
                    <a:pt x="77299" y="30708"/>
                  </a:cubicBezTo>
                  <a:cubicBezTo>
                    <a:pt x="79619" y="28468"/>
                    <a:pt x="83521" y="27189"/>
                    <a:pt x="87911" y="27085"/>
                  </a:cubicBezTo>
                  <a:cubicBezTo>
                    <a:pt x="86570" y="23580"/>
                    <a:pt x="83382" y="18247"/>
                    <a:pt x="75818" y="13471"/>
                  </a:cubicBezTo>
                  <a:cubicBezTo>
                    <a:pt x="70140" y="9885"/>
                    <a:pt x="64821" y="8899"/>
                    <a:pt x="60688" y="8899"/>
                  </a:cubicBezTo>
                  <a:cubicBezTo>
                    <a:pt x="58274" y="8899"/>
                    <a:pt x="56264" y="9236"/>
                    <a:pt x="54823" y="9587"/>
                  </a:cubicBezTo>
                  <a:cubicBezTo>
                    <a:pt x="54907" y="11535"/>
                    <a:pt x="54799" y="13621"/>
                    <a:pt x="54356" y="15720"/>
                  </a:cubicBezTo>
                  <a:cubicBezTo>
                    <a:pt x="52796" y="23120"/>
                    <a:pt x="46875" y="27668"/>
                    <a:pt x="41072" y="28957"/>
                  </a:cubicBezTo>
                  <a:cubicBezTo>
                    <a:pt x="40696" y="31049"/>
                    <a:pt x="40187" y="35593"/>
                    <a:pt x="42072" y="38616"/>
                  </a:cubicBezTo>
                  <a:cubicBezTo>
                    <a:pt x="42999" y="40100"/>
                    <a:pt x="44396" y="41012"/>
                    <a:pt x="46342" y="41401"/>
                  </a:cubicBezTo>
                  <a:cubicBezTo>
                    <a:pt x="47326" y="41598"/>
                    <a:pt x="48269" y="41696"/>
                    <a:pt x="49170" y="41696"/>
                  </a:cubicBezTo>
                  <a:cubicBezTo>
                    <a:pt x="51614" y="41696"/>
                    <a:pt x="53750" y="40975"/>
                    <a:pt x="55544" y="39540"/>
                  </a:cubicBezTo>
                  <a:cubicBezTo>
                    <a:pt x="57340" y="38104"/>
                    <a:pt x="58116" y="36477"/>
                    <a:pt x="58123" y="36459"/>
                  </a:cubicBezTo>
                  <a:cubicBezTo>
                    <a:pt x="58440" y="35773"/>
                    <a:pt x="59118" y="35368"/>
                    <a:pt x="59827" y="35368"/>
                  </a:cubicBezTo>
                  <a:cubicBezTo>
                    <a:pt x="60088" y="35368"/>
                    <a:pt x="60354" y="35423"/>
                    <a:pt x="60607" y="35539"/>
                  </a:cubicBezTo>
                  <a:cubicBezTo>
                    <a:pt x="61548" y="35970"/>
                    <a:pt x="61961" y="37081"/>
                    <a:pt x="61530" y="38022"/>
                  </a:cubicBezTo>
                  <a:cubicBezTo>
                    <a:pt x="60243" y="40829"/>
                    <a:pt x="56144" y="45435"/>
                    <a:pt x="49109" y="45435"/>
                  </a:cubicBezTo>
                  <a:cubicBezTo>
                    <a:pt x="48013" y="45435"/>
                    <a:pt x="46846" y="45322"/>
                    <a:pt x="45607" y="45075"/>
                  </a:cubicBezTo>
                  <a:cubicBezTo>
                    <a:pt x="42629" y="44479"/>
                    <a:pt x="40369" y="42969"/>
                    <a:pt x="38886" y="40588"/>
                  </a:cubicBezTo>
                  <a:cubicBezTo>
                    <a:pt x="36631" y="36964"/>
                    <a:pt x="36822" y="32181"/>
                    <a:pt x="37220" y="29322"/>
                  </a:cubicBezTo>
                  <a:cubicBezTo>
                    <a:pt x="31491" y="29127"/>
                    <a:pt x="28966" y="25667"/>
                    <a:pt x="28858" y="25515"/>
                  </a:cubicBezTo>
                  <a:cubicBezTo>
                    <a:pt x="28262" y="24670"/>
                    <a:pt x="28464" y="23500"/>
                    <a:pt x="29310" y="22903"/>
                  </a:cubicBezTo>
                  <a:cubicBezTo>
                    <a:pt x="29638" y="22671"/>
                    <a:pt x="30015" y="22560"/>
                    <a:pt x="30388" y="22560"/>
                  </a:cubicBezTo>
                  <a:cubicBezTo>
                    <a:pt x="30976" y="22560"/>
                    <a:pt x="31556" y="22836"/>
                    <a:pt x="31921" y="23353"/>
                  </a:cubicBezTo>
                  <a:cubicBezTo>
                    <a:pt x="31974" y="23422"/>
                    <a:pt x="33653" y="25591"/>
                    <a:pt x="37707" y="25593"/>
                  </a:cubicBezTo>
                  <a:lnTo>
                    <a:pt x="37714" y="25593"/>
                  </a:lnTo>
                  <a:cubicBezTo>
                    <a:pt x="42919" y="25593"/>
                    <a:pt x="49234" y="21865"/>
                    <a:pt x="50690" y="14948"/>
                  </a:cubicBezTo>
                  <a:cubicBezTo>
                    <a:pt x="51163" y="12707"/>
                    <a:pt x="51181" y="10451"/>
                    <a:pt x="50986" y="8422"/>
                  </a:cubicBezTo>
                  <a:cubicBezTo>
                    <a:pt x="49093" y="6033"/>
                    <a:pt x="45189" y="2122"/>
                    <a:pt x="39067" y="630"/>
                  </a:cubicBezTo>
                  <a:cubicBezTo>
                    <a:pt x="37230" y="182"/>
                    <a:pt x="35495" y="1"/>
                    <a:pt x="33885" y="1"/>
                  </a:cubicBezTo>
                  <a:close/>
                </a:path>
              </a:pathLst>
            </a:custGeom>
            <a:solidFill>
              <a:schemeClr val="lt2"/>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4"/>
            <p:cNvSpPr/>
            <p:nvPr/>
          </p:nvSpPr>
          <p:spPr>
            <a:xfrm>
              <a:off x="2325250" y="2234250"/>
              <a:ext cx="3099600" cy="1942700"/>
            </a:xfrm>
            <a:custGeom>
              <a:rect b="b" l="l" r="r" t="t"/>
              <a:pathLst>
                <a:path extrusionOk="0" h="77708" w="123984">
                  <a:moveTo>
                    <a:pt x="71120" y="1"/>
                  </a:moveTo>
                  <a:cubicBezTo>
                    <a:pt x="70649" y="1"/>
                    <a:pt x="70181" y="12"/>
                    <a:pt x="69717" y="34"/>
                  </a:cubicBezTo>
                  <a:cubicBezTo>
                    <a:pt x="56258" y="693"/>
                    <a:pt x="45139" y="11136"/>
                    <a:pt x="44434" y="11812"/>
                  </a:cubicBezTo>
                  <a:lnTo>
                    <a:pt x="41822" y="14750"/>
                  </a:lnTo>
                  <a:cubicBezTo>
                    <a:pt x="41845" y="14869"/>
                    <a:pt x="41856" y="14989"/>
                    <a:pt x="41858" y="15110"/>
                  </a:cubicBezTo>
                  <a:cubicBezTo>
                    <a:pt x="41862" y="15634"/>
                    <a:pt x="42017" y="28010"/>
                    <a:pt x="51506" y="28858"/>
                  </a:cubicBezTo>
                  <a:cubicBezTo>
                    <a:pt x="51770" y="28882"/>
                    <a:pt x="52025" y="28893"/>
                    <a:pt x="52272" y="28893"/>
                  </a:cubicBezTo>
                  <a:cubicBezTo>
                    <a:pt x="57181" y="28893"/>
                    <a:pt x="58765" y="24451"/>
                    <a:pt x="58937" y="23921"/>
                  </a:cubicBezTo>
                  <a:cubicBezTo>
                    <a:pt x="59231" y="23014"/>
                    <a:pt x="60075" y="22433"/>
                    <a:pt x="60981" y="22433"/>
                  </a:cubicBezTo>
                  <a:cubicBezTo>
                    <a:pt x="61193" y="22433"/>
                    <a:pt x="61409" y="22465"/>
                    <a:pt x="61623" y="22532"/>
                  </a:cubicBezTo>
                  <a:cubicBezTo>
                    <a:pt x="62746" y="22889"/>
                    <a:pt x="63372" y="24077"/>
                    <a:pt x="63022" y="25199"/>
                  </a:cubicBezTo>
                  <a:cubicBezTo>
                    <a:pt x="62137" y="28058"/>
                    <a:pt x="58788" y="33176"/>
                    <a:pt x="52282" y="33176"/>
                  </a:cubicBezTo>
                  <a:cubicBezTo>
                    <a:pt x="51908" y="33176"/>
                    <a:pt x="51522" y="33157"/>
                    <a:pt x="51125" y="33121"/>
                  </a:cubicBezTo>
                  <a:cubicBezTo>
                    <a:pt x="41210" y="32235"/>
                    <a:pt x="38048" y="22548"/>
                    <a:pt x="37630" y="16502"/>
                  </a:cubicBezTo>
                  <a:cubicBezTo>
                    <a:pt x="36842" y="16369"/>
                    <a:pt x="35713" y="16230"/>
                    <a:pt x="34431" y="16230"/>
                  </a:cubicBezTo>
                  <a:cubicBezTo>
                    <a:pt x="31994" y="16230"/>
                    <a:pt x="29001" y="16730"/>
                    <a:pt x="26726" y="18719"/>
                  </a:cubicBezTo>
                  <a:cubicBezTo>
                    <a:pt x="22044" y="22818"/>
                    <a:pt x="21658" y="27667"/>
                    <a:pt x="21644" y="27871"/>
                  </a:cubicBezTo>
                  <a:cubicBezTo>
                    <a:pt x="21584" y="28745"/>
                    <a:pt x="20861" y="29427"/>
                    <a:pt x="19997" y="29427"/>
                  </a:cubicBezTo>
                  <a:cubicBezTo>
                    <a:pt x="19958" y="29427"/>
                    <a:pt x="19919" y="29426"/>
                    <a:pt x="19880" y="29423"/>
                  </a:cubicBezTo>
                  <a:cubicBezTo>
                    <a:pt x="19868" y="29422"/>
                    <a:pt x="19684" y="29412"/>
                    <a:pt x="19362" y="29412"/>
                  </a:cubicBezTo>
                  <a:cubicBezTo>
                    <a:pt x="17325" y="29412"/>
                    <a:pt x="9780" y="29806"/>
                    <a:pt x="5722" y="35384"/>
                  </a:cubicBezTo>
                  <a:cubicBezTo>
                    <a:pt x="954" y="41941"/>
                    <a:pt x="2735" y="47912"/>
                    <a:pt x="2753" y="47975"/>
                  </a:cubicBezTo>
                  <a:cubicBezTo>
                    <a:pt x="2890" y="48409"/>
                    <a:pt x="2840" y="48880"/>
                    <a:pt x="2618" y="49276"/>
                  </a:cubicBezTo>
                  <a:lnTo>
                    <a:pt x="0" y="53966"/>
                  </a:lnTo>
                  <a:cubicBezTo>
                    <a:pt x="115" y="56355"/>
                    <a:pt x="990" y="59344"/>
                    <a:pt x="3670" y="62577"/>
                  </a:cubicBezTo>
                  <a:cubicBezTo>
                    <a:pt x="7661" y="67394"/>
                    <a:pt x="12569" y="68725"/>
                    <a:pt x="15710" y="69044"/>
                  </a:cubicBezTo>
                  <a:cubicBezTo>
                    <a:pt x="15820" y="66709"/>
                    <a:pt x="16091" y="63052"/>
                    <a:pt x="16757" y="59015"/>
                  </a:cubicBezTo>
                  <a:cubicBezTo>
                    <a:pt x="18292" y="49714"/>
                    <a:pt x="21106" y="43207"/>
                    <a:pt x="25119" y="39678"/>
                  </a:cubicBezTo>
                  <a:cubicBezTo>
                    <a:pt x="27432" y="37642"/>
                    <a:pt x="30098" y="36616"/>
                    <a:pt x="33065" y="36616"/>
                  </a:cubicBezTo>
                  <a:cubicBezTo>
                    <a:pt x="33638" y="36616"/>
                    <a:pt x="34223" y="36654"/>
                    <a:pt x="34819" y="36731"/>
                  </a:cubicBezTo>
                  <a:cubicBezTo>
                    <a:pt x="38805" y="37243"/>
                    <a:pt x="41899" y="38991"/>
                    <a:pt x="44012" y="41929"/>
                  </a:cubicBezTo>
                  <a:cubicBezTo>
                    <a:pt x="48516" y="48190"/>
                    <a:pt x="46715" y="57593"/>
                    <a:pt x="46636" y="57989"/>
                  </a:cubicBezTo>
                  <a:cubicBezTo>
                    <a:pt x="46434" y="59010"/>
                    <a:pt x="45539" y="59714"/>
                    <a:pt x="44536" y="59714"/>
                  </a:cubicBezTo>
                  <a:cubicBezTo>
                    <a:pt x="44398" y="59714"/>
                    <a:pt x="44259" y="59701"/>
                    <a:pt x="44119" y="59673"/>
                  </a:cubicBezTo>
                  <a:cubicBezTo>
                    <a:pt x="42959" y="59443"/>
                    <a:pt x="42208" y="58317"/>
                    <a:pt x="42434" y="57159"/>
                  </a:cubicBezTo>
                  <a:cubicBezTo>
                    <a:pt x="42463" y="57022"/>
                    <a:pt x="43935" y="49137"/>
                    <a:pt x="40528" y="44419"/>
                  </a:cubicBezTo>
                  <a:cubicBezTo>
                    <a:pt x="39115" y="42463"/>
                    <a:pt x="37070" y="41337"/>
                    <a:pt x="34273" y="40977"/>
                  </a:cubicBezTo>
                  <a:cubicBezTo>
                    <a:pt x="33867" y="40924"/>
                    <a:pt x="33470" y="40898"/>
                    <a:pt x="33084" y="40898"/>
                  </a:cubicBezTo>
                  <a:cubicBezTo>
                    <a:pt x="31154" y="40898"/>
                    <a:pt x="29466" y="41557"/>
                    <a:pt x="27951" y="42888"/>
                  </a:cubicBezTo>
                  <a:cubicBezTo>
                    <a:pt x="24751" y="45702"/>
                    <a:pt x="22345" y="51501"/>
                    <a:pt x="20990" y="59654"/>
                  </a:cubicBezTo>
                  <a:cubicBezTo>
                    <a:pt x="19931" y="66045"/>
                    <a:pt x="19914" y="71612"/>
                    <a:pt x="19914" y="71669"/>
                  </a:cubicBezTo>
                  <a:cubicBezTo>
                    <a:pt x="19914" y="71682"/>
                    <a:pt x="19911" y="71698"/>
                    <a:pt x="19911" y="71714"/>
                  </a:cubicBezTo>
                  <a:cubicBezTo>
                    <a:pt x="21573" y="74255"/>
                    <a:pt x="25910" y="77708"/>
                    <a:pt x="37245" y="77708"/>
                  </a:cubicBezTo>
                  <a:cubicBezTo>
                    <a:pt x="37681" y="77708"/>
                    <a:pt x="38127" y="77703"/>
                    <a:pt x="38584" y="77692"/>
                  </a:cubicBezTo>
                  <a:cubicBezTo>
                    <a:pt x="53431" y="77351"/>
                    <a:pt x="68797" y="65834"/>
                    <a:pt x="75063" y="60570"/>
                  </a:cubicBezTo>
                  <a:lnTo>
                    <a:pt x="75120" y="60438"/>
                  </a:lnTo>
                  <a:cubicBezTo>
                    <a:pt x="72692" y="54310"/>
                    <a:pt x="65701" y="34377"/>
                    <a:pt x="75606" y="30002"/>
                  </a:cubicBezTo>
                  <a:cubicBezTo>
                    <a:pt x="77642" y="29102"/>
                    <a:pt x="79512" y="28652"/>
                    <a:pt x="81204" y="28652"/>
                  </a:cubicBezTo>
                  <a:cubicBezTo>
                    <a:pt x="82831" y="28652"/>
                    <a:pt x="84294" y="29069"/>
                    <a:pt x="85580" y="29903"/>
                  </a:cubicBezTo>
                  <a:cubicBezTo>
                    <a:pt x="90049" y="32802"/>
                    <a:pt x="90206" y="39444"/>
                    <a:pt x="90208" y="40194"/>
                  </a:cubicBezTo>
                  <a:cubicBezTo>
                    <a:pt x="90212" y="41375"/>
                    <a:pt x="89258" y="42337"/>
                    <a:pt x="88077" y="42343"/>
                  </a:cubicBezTo>
                  <a:lnTo>
                    <a:pt x="88067" y="42343"/>
                  </a:lnTo>
                  <a:cubicBezTo>
                    <a:pt x="86891" y="42342"/>
                    <a:pt x="85935" y="41392"/>
                    <a:pt x="85927" y="40216"/>
                  </a:cubicBezTo>
                  <a:cubicBezTo>
                    <a:pt x="85913" y="38819"/>
                    <a:pt x="85405" y="34887"/>
                    <a:pt x="83242" y="33492"/>
                  </a:cubicBezTo>
                  <a:cubicBezTo>
                    <a:pt x="82671" y="33124"/>
                    <a:pt x="81980" y="32940"/>
                    <a:pt x="81172" y="32940"/>
                  </a:cubicBezTo>
                  <a:cubicBezTo>
                    <a:pt x="80096" y="32940"/>
                    <a:pt x="78813" y="33267"/>
                    <a:pt x="77337" y="33920"/>
                  </a:cubicBezTo>
                  <a:cubicBezTo>
                    <a:pt x="72535" y="36040"/>
                    <a:pt x="75240" y="48072"/>
                    <a:pt x="78136" y="56281"/>
                  </a:cubicBezTo>
                  <a:cubicBezTo>
                    <a:pt x="79889" y="55984"/>
                    <a:pt x="87375" y="54533"/>
                    <a:pt x="92281" y="50898"/>
                  </a:cubicBezTo>
                  <a:cubicBezTo>
                    <a:pt x="97208" y="47247"/>
                    <a:pt x="96943" y="44306"/>
                    <a:pt x="96939" y="44278"/>
                  </a:cubicBezTo>
                  <a:cubicBezTo>
                    <a:pt x="96805" y="43512"/>
                    <a:pt x="97224" y="42778"/>
                    <a:pt x="97944" y="42482"/>
                  </a:cubicBezTo>
                  <a:cubicBezTo>
                    <a:pt x="98142" y="42399"/>
                    <a:pt x="98350" y="42360"/>
                    <a:pt x="98557" y="42360"/>
                  </a:cubicBezTo>
                  <a:cubicBezTo>
                    <a:pt x="99093" y="42360"/>
                    <a:pt x="99619" y="42626"/>
                    <a:pt x="99942" y="43083"/>
                  </a:cubicBezTo>
                  <a:cubicBezTo>
                    <a:pt x="99953" y="43091"/>
                    <a:pt x="101419" y="44725"/>
                    <a:pt x="106243" y="44904"/>
                  </a:cubicBezTo>
                  <a:cubicBezTo>
                    <a:pt x="106321" y="44907"/>
                    <a:pt x="106398" y="44908"/>
                    <a:pt x="106475" y="44908"/>
                  </a:cubicBezTo>
                  <a:cubicBezTo>
                    <a:pt x="111046" y="44908"/>
                    <a:pt x="113421" y="39668"/>
                    <a:pt x="113445" y="39613"/>
                  </a:cubicBezTo>
                  <a:cubicBezTo>
                    <a:pt x="113454" y="39597"/>
                    <a:pt x="113463" y="39583"/>
                    <a:pt x="113471" y="39569"/>
                  </a:cubicBezTo>
                  <a:cubicBezTo>
                    <a:pt x="113504" y="39495"/>
                    <a:pt x="113544" y="39425"/>
                    <a:pt x="113589" y="39358"/>
                  </a:cubicBezTo>
                  <a:cubicBezTo>
                    <a:pt x="113603" y="39336"/>
                    <a:pt x="113617" y="39316"/>
                    <a:pt x="113633" y="39295"/>
                  </a:cubicBezTo>
                  <a:cubicBezTo>
                    <a:pt x="113688" y="39218"/>
                    <a:pt x="113749" y="39147"/>
                    <a:pt x="113818" y="39081"/>
                  </a:cubicBezTo>
                  <a:cubicBezTo>
                    <a:pt x="113821" y="39080"/>
                    <a:pt x="113824" y="39075"/>
                    <a:pt x="113826" y="39072"/>
                  </a:cubicBezTo>
                  <a:cubicBezTo>
                    <a:pt x="113902" y="39002"/>
                    <a:pt x="113984" y="38938"/>
                    <a:pt x="114072" y="38883"/>
                  </a:cubicBezTo>
                  <a:cubicBezTo>
                    <a:pt x="114075" y="38876"/>
                    <a:pt x="114085" y="38872"/>
                    <a:pt x="114092" y="38869"/>
                  </a:cubicBezTo>
                  <a:cubicBezTo>
                    <a:pt x="114172" y="38820"/>
                    <a:pt x="114255" y="38778"/>
                    <a:pt x="114341" y="38742"/>
                  </a:cubicBezTo>
                  <a:cubicBezTo>
                    <a:pt x="114354" y="38736"/>
                    <a:pt x="114367" y="38732"/>
                    <a:pt x="114379" y="38726"/>
                  </a:cubicBezTo>
                  <a:cubicBezTo>
                    <a:pt x="114469" y="38693"/>
                    <a:pt x="114562" y="38666"/>
                    <a:pt x="114656" y="38648"/>
                  </a:cubicBezTo>
                  <a:cubicBezTo>
                    <a:pt x="114661" y="38647"/>
                    <a:pt x="114665" y="38647"/>
                    <a:pt x="114670" y="38645"/>
                  </a:cubicBezTo>
                  <a:cubicBezTo>
                    <a:pt x="114768" y="38626"/>
                    <a:pt x="114868" y="38616"/>
                    <a:pt x="114969" y="38616"/>
                  </a:cubicBezTo>
                  <a:cubicBezTo>
                    <a:pt x="114941" y="38616"/>
                    <a:pt x="118037" y="38319"/>
                    <a:pt x="120992" y="32041"/>
                  </a:cubicBezTo>
                  <a:cubicBezTo>
                    <a:pt x="123983" y="25684"/>
                    <a:pt x="119083" y="20521"/>
                    <a:pt x="118872" y="20305"/>
                  </a:cubicBezTo>
                  <a:cubicBezTo>
                    <a:pt x="118198" y="19612"/>
                    <a:pt x="118255" y="18493"/>
                    <a:pt x="118994" y="17871"/>
                  </a:cubicBezTo>
                  <a:cubicBezTo>
                    <a:pt x="119110" y="17772"/>
                    <a:pt x="122026" y="15196"/>
                    <a:pt x="120505" y="11261"/>
                  </a:cubicBezTo>
                  <a:cubicBezTo>
                    <a:pt x="119780" y="9394"/>
                    <a:pt x="117796" y="8935"/>
                    <a:pt x="116019" y="8935"/>
                  </a:cubicBezTo>
                  <a:cubicBezTo>
                    <a:pt x="115301" y="8935"/>
                    <a:pt x="114618" y="9010"/>
                    <a:pt x="114064" y="9097"/>
                  </a:cubicBezTo>
                  <a:cubicBezTo>
                    <a:pt x="113409" y="11226"/>
                    <a:pt x="110485" y="19709"/>
                    <a:pt x="104919" y="22213"/>
                  </a:cubicBezTo>
                  <a:cubicBezTo>
                    <a:pt x="103880" y="22682"/>
                    <a:pt x="102798" y="22913"/>
                    <a:pt x="101707" y="22913"/>
                  </a:cubicBezTo>
                  <a:cubicBezTo>
                    <a:pt x="101638" y="22913"/>
                    <a:pt x="101568" y="22902"/>
                    <a:pt x="101500" y="22900"/>
                  </a:cubicBezTo>
                  <a:cubicBezTo>
                    <a:pt x="100660" y="24652"/>
                    <a:pt x="99533" y="27654"/>
                    <a:pt x="100069" y="29603"/>
                  </a:cubicBezTo>
                  <a:cubicBezTo>
                    <a:pt x="100253" y="30279"/>
                    <a:pt x="100613" y="30735"/>
                    <a:pt x="101237" y="31079"/>
                  </a:cubicBezTo>
                  <a:cubicBezTo>
                    <a:pt x="102196" y="31610"/>
                    <a:pt x="103104" y="31876"/>
                    <a:pt x="103976" y="31876"/>
                  </a:cubicBezTo>
                  <a:cubicBezTo>
                    <a:pt x="104705" y="31876"/>
                    <a:pt x="105409" y="31690"/>
                    <a:pt x="106096" y="31319"/>
                  </a:cubicBezTo>
                  <a:cubicBezTo>
                    <a:pt x="107219" y="30712"/>
                    <a:pt x="107900" y="29808"/>
                    <a:pt x="107905" y="29799"/>
                  </a:cubicBezTo>
                  <a:cubicBezTo>
                    <a:pt x="108321" y="29208"/>
                    <a:pt x="108983" y="28892"/>
                    <a:pt x="109656" y="28892"/>
                  </a:cubicBezTo>
                  <a:cubicBezTo>
                    <a:pt x="110082" y="28892"/>
                    <a:pt x="110513" y="29019"/>
                    <a:pt x="110889" y="29284"/>
                  </a:cubicBezTo>
                  <a:cubicBezTo>
                    <a:pt x="111855" y="29967"/>
                    <a:pt x="112085" y="31301"/>
                    <a:pt x="111403" y="32266"/>
                  </a:cubicBezTo>
                  <a:cubicBezTo>
                    <a:pt x="110243" y="33914"/>
                    <a:pt x="107562" y="36164"/>
                    <a:pt x="103984" y="36164"/>
                  </a:cubicBezTo>
                  <a:cubicBezTo>
                    <a:pt x="102514" y="36164"/>
                    <a:pt x="100891" y="35783"/>
                    <a:pt x="99162" y="34826"/>
                  </a:cubicBezTo>
                  <a:cubicBezTo>
                    <a:pt x="97538" y="33926"/>
                    <a:pt x="96421" y="32508"/>
                    <a:pt x="95936" y="30725"/>
                  </a:cubicBezTo>
                  <a:cubicBezTo>
                    <a:pt x="95079" y="27584"/>
                    <a:pt x="96332" y="23912"/>
                    <a:pt x="97339" y="21678"/>
                  </a:cubicBezTo>
                  <a:cubicBezTo>
                    <a:pt x="95131" y="20470"/>
                    <a:pt x="93672" y="18889"/>
                    <a:pt x="93015" y="16962"/>
                  </a:cubicBezTo>
                  <a:cubicBezTo>
                    <a:pt x="92077" y="14218"/>
                    <a:pt x="93171" y="11907"/>
                    <a:pt x="93301" y="11651"/>
                  </a:cubicBezTo>
                  <a:cubicBezTo>
                    <a:pt x="93674" y="10896"/>
                    <a:pt x="94433" y="10458"/>
                    <a:pt x="95222" y="10458"/>
                  </a:cubicBezTo>
                  <a:cubicBezTo>
                    <a:pt x="95541" y="10458"/>
                    <a:pt x="95864" y="10530"/>
                    <a:pt x="96169" y="10680"/>
                  </a:cubicBezTo>
                  <a:cubicBezTo>
                    <a:pt x="97228" y="11203"/>
                    <a:pt x="97664" y="12487"/>
                    <a:pt x="97140" y="13547"/>
                  </a:cubicBezTo>
                  <a:cubicBezTo>
                    <a:pt x="96846" y="14193"/>
                    <a:pt x="96192" y="16411"/>
                    <a:pt x="99874" y="18176"/>
                  </a:cubicBezTo>
                  <a:cubicBezTo>
                    <a:pt x="100514" y="18483"/>
                    <a:pt x="101114" y="18636"/>
                    <a:pt x="101698" y="18636"/>
                  </a:cubicBezTo>
                  <a:cubicBezTo>
                    <a:pt x="102193" y="18636"/>
                    <a:pt x="102676" y="18526"/>
                    <a:pt x="103163" y="18306"/>
                  </a:cubicBezTo>
                  <a:cubicBezTo>
                    <a:pt x="106737" y="16701"/>
                    <a:pt x="109409" y="9812"/>
                    <a:pt x="110064" y="7529"/>
                  </a:cubicBezTo>
                  <a:cubicBezTo>
                    <a:pt x="110128" y="7307"/>
                    <a:pt x="110231" y="7112"/>
                    <a:pt x="110352" y="6931"/>
                  </a:cubicBezTo>
                  <a:lnTo>
                    <a:pt x="109102" y="2432"/>
                  </a:lnTo>
                  <a:cubicBezTo>
                    <a:pt x="107980" y="2013"/>
                    <a:pt x="105629" y="1261"/>
                    <a:pt x="103169" y="1261"/>
                  </a:cubicBezTo>
                  <a:cubicBezTo>
                    <a:pt x="102553" y="1261"/>
                    <a:pt x="101929" y="1309"/>
                    <a:pt x="101317" y="1420"/>
                  </a:cubicBezTo>
                  <a:cubicBezTo>
                    <a:pt x="97336" y="2143"/>
                    <a:pt x="94643" y="4692"/>
                    <a:pt x="94616" y="4718"/>
                  </a:cubicBezTo>
                  <a:cubicBezTo>
                    <a:pt x="94300" y="5020"/>
                    <a:pt x="93883" y="5182"/>
                    <a:pt x="93461" y="5182"/>
                  </a:cubicBezTo>
                  <a:cubicBezTo>
                    <a:pt x="93236" y="5182"/>
                    <a:pt x="93009" y="5136"/>
                    <a:pt x="92796" y="5042"/>
                  </a:cubicBezTo>
                  <a:cubicBezTo>
                    <a:pt x="92674" y="4990"/>
                    <a:pt x="81193" y="1"/>
                    <a:pt x="71120" y="1"/>
                  </a:cubicBezTo>
                  <a:close/>
                </a:path>
              </a:pathLst>
            </a:custGeom>
            <a:solidFill>
              <a:schemeClr val="accent1"/>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4"/>
            <p:cNvSpPr/>
            <p:nvPr/>
          </p:nvSpPr>
          <p:spPr>
            <a:xfrm>
              <a:off x="5127850" y="1450925"/>
              <a:ext cx="1409875" cy="1788350"/>
            </a:xfrm>
            <a:custGeom>
              <a:rect b="b" l="l" r="r" t="t"/>
              <a:pathLst>
                <a:path extrusionOk="0" h="71534" w="56395">
                  <a:moveTo>
                    <a:pt x="30407" y="1"/>
                  </a:moveTo>
                  <a:cubicBezTo>
                    <a:pt x="28597" y="1"/>
                    <a:pt x="26472" y="459"/>
                    <a:pt x="24477" y="2021"/>
                  </a:cubicBezTo>
                  <a:cubicBezTo>
                    <a:pt x="19573" y="5859"/>
                    <a:pt x="19960" y="13262"/>
                    <a:pt x="19964" y="13335"/>
                  </a:cubicBezTo>
                  <a:cubicBezTo>
                    <a:pt x="20022" y="14312"/>
                    <a:pt x="19237" y="15097"/>
                    <a:pt x="18310" y="15097"/>
                  </a:cubicBezTo>
                  <a:cubicBezTo>
                    <a:pt x="18186" y="15097"/>
                    <a:pt x="18059" y="15083"/>
                    <a:pt x="17932" y="15053"/>
                  </a:cubicBezTo>
                  <a:cubicBezTo>
                    <a:pt x="17919" y="15051"/>
                    <a:pt x="17191" y="14897"/>
                    <a:pt x="16062" y="14897"/>
                  </a:cubicBezTo>
                  <a:cubicBezTo>
                    <a:pt x="14562" y="14897"/>
                    <a:pt x="12353" y="15169"/>
                    <a:pt x="10170" y="16430"/>
                  </a:cubicBezTo>
                  <a:cubicBezTo>
                    <a:pt x="6684" y="18449"/>
                    <a:pt x="7007" y="24382"/>
                    <a:pt x="7009" y="24442"/>
                  </a:cubicBezTo>
                  <a:cubicBezTo>
                    <a:pt x="7048" y="24966"/>
                    <a:pt x="6904" y="25489"/>
                    <a:pt x="6505" y="25833"/>
                  </a:cubicBezTo>
                  <a:cubicBezTo>
                    <a:pt x="6197" y="26098"/>
                    <a:pt x="5847" y="26245"/>
                    <a:pt x="5469" y="26245"/>
                  </a:cubicBezTo>
                  <a:cubicBezTo>
                    <a:pt x="5368" y="26245"/>
                    <a:pt x="5265" y="26234"/>
                    <a:pt x="5161" y="26213"/>
                  </a:cubicBezTo>
                  <a:cubicBezTo>
                    <a:pt x="4939" y="26217"/>
                    <a:pt x="3613" y="26324"/>
                    <a:pt x="1741" y="28056"/>
                  </a:cubicBezTo>
                  <a:cubicBezTo>
                    <a:pt x="12" y="29663"/>
                    <a:pt x="0" y="31751"/>
                    <a:pt x="24" y="32243"/>
                  </a:cubicBezTo>
                  <a:lnTo>
                    <a:pt x="1383" y="37137"/>
                  </a:lnTo>
                  <a:cubicBezTo>
                    <a:pt x="2161" y="37004"/>
                    <a:pt x="3006" y="36922"/>
                    <a:pt x="3869" y="36922"/>
                  </a:cubicBezTo>
                  <a:cubicBezTo>
                    <a:pt x="6905" y="36922"/>
                    <a:pt x="10160" y="37942"/>
                    <a:pt x="11497" y="41396"/>
                  </a:cubicBezTo>
                  <a:cubicBezTo>
                    <a:pt x="13012" y="45313"/>
                    <a:pt x="11641" y="48626"/>
                    <a:pt x="10162" y="50542"/>
                  </a:cubicBezTo>
                  <a:cubicBezTo>
                    <a:pt x="11898" y="52886"/>
                    <a:pt x="14934" y="58327"/>
                    <a:pt x="11894" y="64785"/>
                  </a:cubicBezTo>
                  <a:cubicBezTo>
                    <a:pt x="10331" y="68106"/>
                    <a:pt x="8646" y="70129"/>
                    <a:pt x="7158" y="71359"/>
                  </a:cubicBezTo>
                  <a:cubicBezTo>
                    <a:pt x="7914" y="71464"/>
                    <a:pt x="8825" y="71534"/>
                    <a:pt x="9912" y="71534"/>
                  </a:cubicBezTo>
                  <a:cubicBezTo>
                    <a:pt x="11640" y="71534"/>
                    <a:pt x="13812" y="71357"/>
                    <a:pt x="16512" y="70861"/>
                  </a:cubicBezTo>
                  <a:cubicBezTo>
                    <a:pt x="26041" y="69111"/>
                    <a:pt x="26889" y="62629"/>
                    <a:pt x="26896" y="62564"/>
                  </a:cubicBezTo>
                  <a:cubicBezTo>
                    <a:pt x="26925" y="62314"/>
                    <a:pt x="27013" y="62075"/>
                    <a:pt x="27150" y="61865"/>
                  </a:cubicBezTo>
                  <a:cubicBezTo>
                    <a:pt x="27215" y="59701"/>
                    <a:pt x="27683" y="55759"/>
                    <a:pt x="30076" y="53182"/>
                  </a:cubicBezTo>
                  <a:cubicBezTo>
                    <a:pt x="31598" y="51547"/>
                    <a:pt x="33609" y="50714"/>
                    <a:pt x="36055" y="50714"/>
                  </a:cubicBezTo>
                  <a:lnTo>
                    <a:pt x="36094" y="50714"/>
                  </a:lnTo>
                  <a:cubicBezTo>
                    <a:pt x="38385" y="50722"/>
                    <a:pt x="40209" y="51462"/>
                    <a:pt x="41514" y="52908"/>
                  </a:cubicBezTo>
                  <a:cubicBezTo>
                    <a:pt x="43820" y="55466"/>
                    <a:pt x="43470" y="59289"/>
                    <a:pt x="43453" y="59447"/>
                  </a:cubicBezTo>
                  <a:cubicBezTo>
                    <a:pt x="43370" y="60280"/>
                    <a:pt x="42661" y="60893"/>
                    <a:pt x="41847" y="60893"/>
                  </a:cubicBezTo>
                  <a:cubicBezTo>
                    <a:pt x="41796" y="60893"/>
                    <a:pt x="41746" y="60891"/>
                    <a:pt x="41695" y="60886"/>
                  </a:cubicBezTo>
                  <a:cubicBezTo>
                    <a:pt x="40816" y="60801"/>
                    <a:pt x="40173" y="60015"/>
                    <a:pt x="40258" y="59137"/>
                  </a:cubicBezTo>
                  <a:cubicBezTo>
                    <a:pt x="40263" y="59090"/>
                    <a:pt x="40470" y="56532"/>
                    <a:pt x="39121" y="55049"/>
                  </a:cubicBezTo>
                  <a:cubicBezTo>
                    <a:pt x="38437" y="54298"/>
                    <a:pt x="37444" y="53932"/>
                    <a:pt x="36082" y="53927"/>
                  </a:cubicBezTo>
                  <a:lnTo>
                    <a:pt x="36055" y="53927"/>
                  </a:lnTo>
                  <a:cubicBezTo>
                    <a:pt x="34519" y="53927"/>
                    <a:pt x="33334" y="54397"/>
                    <a:pt x="32435" y="55363"/>
                  </a:cubicBezTo>
                  <a:cubicBezTo>
                    <a:pt x="30020" y="57953"/>
                    <a:pt x="30370" y="63120"/>
                    <a:pt x="30375" y="63174"/>
                  </a:cubicBezTo>
                  <a:cubicBezTo>
                    <a:pt x="30383" y="63313"/>
                    <a:pt x="30372" y="63453"/>
                    <a:pt x="30343" y="63590"/>
                  </a:cubicBezTo>
                  <a:cubicBezTo>
                    <a:pt x="30581" y="64566"/>
                    <a:pt x="31214" y="66177"/>
                    <a:pt x="32902" y="67283"/>
                  </a:cubicBezTo>
                  <a:cubicBezTo>
                    <a:pt x="34360" y="68237"/>
                    <a:pt x="36142" y="68558"/>
                    <a:pt x="37878" y="68558"/>
                  </a:cubicBezTo>
                  <a:cubicBezTo>
                    <a:pt x="41422" y="68558"/>
                    <a:pt x="44772" y="67223"/>
                    <a:pt x="44772" y="67223"/>
                  </a:cubicBezTo>
                  <a:cubicBezTo>
                    <a:pt x="49033" y="65001"/>
                    <a:pt x="55202" y="59692"/>
                    <a:pt x="55777" y="47474"/>
                  </a:cubicBezTo>
                  <a:cubicBezTo>
                    <a:pt x="56394" y="34364"/>
                    <a:pt x="51318" y="26955"/>
                    <a:pt x="48180" y="23662"/>
                  </a:cubicBezTo>
                  <a:cubicBezTo>
                    <a:pt x="45737" y="25207"/>
                    <a:pt x="42438" y="26660"/>
                    <a:pt x="38678" y="26660"/>
                  </a:cubicBezTo>
                  <a:cubicBezTo>
                    <a:pt x="36580" y="26660"/>
                    <a:pt x="34340" y="26207"/>
                    <a:pt x="32020" y="25068"/>
                  </a:cubicBezTo>
                  <a:cubicBezTo>
                    <a:pt x="31714" y="24918"/>
                    <a:pt x="31423" y="24759"/>
                    <a:pt x="31139" y="24601"/>
                  </a:cubicBezTo>
                  <a:cubicBezTo>
                    <a:pt x="28878" y="26984"/>
                    <a:pt x="23089" y="34014"/>
                    <a:pt x="27499" y="39557"/>
                  </a:cubicBezTo>
                  <a:cubicBezTo>
                    <a:pt x="29593" y="42188"/>
                    <a:pt x="32039" y="43004"/>
                    <a:pt x="34266" y="43004"/>
                  </a:cubicBezTo>
                  <a:cubicBezTo>
                    <a:pt x="37772" y="43004"/>
                    <a:pt x="40737" y="40983"/>
                    <a:pt x="40936" y="40844"/>
                  </a:cubicBezTo>
                  <a:cubicBezTo>
                    <a:pt x="41216" y="40650"/>
                    <a:pt x="41536" y="40556"/>
                    <a:pt x="41853" y="40556"/>
                  </a:cubicBezTo>
                  <a:cubicBezTo>
                    <a:pt x="42361" y="40556"/>
                    <a:pt x="42860" y="40796"/>
                    <a:pt x="43172" y="41244"/>
                  </a:cubicBezTo>
                  <a:cubicBezTo>
                    <a:pt x="43679" y="41973"/>
                    <a:pt x="43499" y="42974"/>
                    <a:pt x="42771" y="43481"/>
                  </a:cubicBezTo>
                  <a:cubicBezTo>
                    <a:pt x="40882" y="44798"/>
                    <a:pt x="37690" y="46201"/>
                    <a:pt x="34248" y="46201"/>
                  </a:cubicBezTo>
                  <a:cubicBezTo>
                    <a:pt x="31105" y="46201"/>
                    <a:pt x="27753" y="45031"/>
                    <a:pt x="24986" y="41556"/>
                  </a:cubicBezTo>
                  <a:cubicBezTo>
                    <a:pt x="19786" y="35024"/>
                    <a:pt x="24418" y="27036"/>
                    <a:pt x="28467" y="22720"/>
                  </a:cubicBezTo>
                  <a:cubicBezTo>
                    <a:pt x="21804" y="16763"/>
                    <a:pt x="25893" y="8024"/>
                    <a:pt x="25943" y="7924"/>
                  </a:cubicBezTo>
                  <a:cubicBezTo>
                    <a:pt x="26215" y="7337"/>
                    <a:pt x="26795" y="6992"/>
                    <a:pt x="27401" y="6992"/>
                  </a:cubicBezTo>
                  <a:cubicBezTo>
                    <a:pt x="27635" y="6992"/>
                    <a:pt x="27873" y="7043"/>
                    <a:pt x="28098" y="7152"/>
                  </a:cubicBezTo>
                  <a:cubicBezTo>
                    <a:pt x="28906" y="7542"/>
                    <a:pt x="29238" y="8518"/>
                    <a:pt x="28835" y="9319"/>
                  </a:cubicBezTo>
                  <a:cubicBezTo>
                    <a:pt x="28419" y="10197"/>
                    <a:pt x="25000" y="18041"/>
                    <a:pt x="33438" y="22186"/>
                  </a:cubicBezTo>
                  <a:cubicBezTo>
                    <a:pt x="35165" y="23035"/>
                    <a:pt x="36937" y="23459"/>
                    <a:pt x="38744" y="23459"/>
                  </a:cubicBezTo>
                  <a:cubicBezTo>
                    <a:pt x="40811" y="23459"/>
                    <a:pt x="42923" y="22904"/>
                    <a:pt x="45062" y="21794"/>
                  </a:cubicBezTo>
                  <a:cubicBezTo>
                    <a:pt x="45337" y="21653"/>
                    <a:pt x="45601" y="21504"/>
                    <a:pt x="45858" y="21352"/>
                  </a:cubicBezTo>
                  <a:cubicBezTo>
                    <a:pt x="46026" y="20397"/>
                    <a:pt x="46486" y="16267"/>
                    <a:pt x="43599" y="8953"/>
                  </a:cubicBezTo>
                  <a:cubicBezTo>
                    <a:pt x="41908" y="4668"/>
                    <a:pt x="39874" y="2281"/>
                    <a:pt x="38284" y="968"/>
                  </a:cubicBezTo>
                  <a:lnTo>
                    <a:pt x="35709" y="1091"/>
                  </a:lnTo>
                  <a:cubicBezTo>
                    <a:pt x="35686" y="1092"/>
                    <a:pt x="35662" y="1092"/>
                    <a:pt x="35639" y="1092"/>
                  </a:cubicBezTo>
                  <a:cubicBezTo>
                    <a:pt x="35387" y="1092"/>
                    <a:pt x="35139" y="1037"/>
                    <a:pt x="34912" y="929"/>
                  </a:cubicBezTo>
                  <a:cubicBezTo>
                    <a:pt x="34782" y="867"/>
                    <a:pt x="32893" y="1"/>
                    <a:pt x="30407" y="1"/>
                  </a:cubicBezTo>
                  <a:close/>
                </a:path>
              </a:pathLst>
            </a:custGeom>
            <a:solidFill>
              <a:schemeClr val="accent5"/>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4"/>
            <p:cNvSpPr/>
            <p:nvPr/>
          </p:nvSpPr>
          <p:spPr>
            <a:xfrm>
              <a:off x="4262625" y="3137600"/>
              <a:ext cx="1953725" cy="1481325"/>
            </a:xfrm>
            <a:custGeom>
              <a:rect b="b" l="l" r="r" t="t"/>
              <a:pathLst>
                <a:path extrusionOk="0" h="59253" w="78149">
                  <a:moveTo>
                    <a:pt x="62977" y="1"/>
                  </a:moveTo>
                  <a:cubicBezTo>
                    <a:pt x="61268" y="2577"/>
                    <a:pt x="57985" y="5504"/>
                    <a:pt x="51718" y="6660"/>
                  </a:cubicBezTo>
                  <a:cubicBezTo>
                    <a:pt x="48858" y="7184"/>
                    <a:pt x="46491" y="7383"/>
                    <a:pt x="44540" y="7383"/>
                  </a:cubicBezTo>
                  <a:cubicBezTo>
                    <a:pt x="41454" y="7383"/>
                    <a:pt x="39420" y="6882"/>
                    <a:pt x="38140" y="6378"/>
                  </a:cubicBezTo>
                  <a:cubicBezTo>
                    <a:pt x="36798" y="8526"/>
                    <a:pt x="33839" y="12094"/>
                    <a:pt x="29002" y="12094"/>
                  </a:cubicBezTo>
                  <a:cubicBezTo>
                    <a:pt x="28876" y="12094"/>
                    <a:pt x="28750" y="12092"/>
                    <a:pt x="28622" y="12087"/>
                  </a:cubicBezTo>
                  <a:cubicBezTo>
                    <a:pt x="25708" y="11978"/>
                    <a:pt x="23674" y="11396"/>
                    <a:pt x="22296" y="10754"/>
                  </a:cubicBezTo>
                  <a:cubicBezTo>
                    <a:pt x="21643" y="12548"/>
                    <a:pt x="20138" y="14927"/>
                    <a:pt x="16762" y="17429"/>
                  </a:cubicBezTo>
                  <a:cubicBezTo>
                    <a:pt x="11582" y="21265"/>
                    <a:pt x="4242" y="22872"/>
                    <a:pt x="1661" y="23341"/>
                  </a:cubicBezTo>
                  <a:cubicBezTo>
                    <a:pt x="1661" y="23341"/>
                    <a:pt x="1" y="29019"/>
                    <a:pt x="3817" y="33364"/>
                  </a:cubicBezTo>
                  <a:cubicBezTo>
                    <a:pt x="5323" y="35074"/>
                    <a:pt x="7216" y="35514"/>
                    <a:pt x="8569" y="35872"/>
                  </a:cubicBezTo>
                  <a:cubicBezTo>
                    <a:pt x="9584" y="35865"/>
                    <a:pt x="11112" y="35784"/>
                    <a:pt x="12688" y="35460"/>
                  </a:cubicBezTo>
                  <a:cubicBezTo>
                    <a:pt x="15971" y="34786"/>
                    <a:pt x="17937" y="33413"/>
                    <a:pt x="18529" y="31379"/>
                  </a:cubicBezTo>
                  <a:cubicBezTo>
                    <a:pt x="20050" y="26169"/>
                    <a:pt x="16583" y="23461"/>
                    <a:pt x="16434" y="23348"/>
                  </a:cubicBezTo>
                  <a:cubicBezTo>
                    <a:pt x="15732" y="22813"/>
                    <a:pt x="15587" y="21811"/>
                    <a:pt x="16114" y="21104"/>
                  </a:cubicBezTo>
                  <a:cubicBezTo>
                    <a:pt x="16428" y="20682"/>
                    <a:pt x="16911" y="20458"/>
                    <a:pt x="17401" y="20458"/>
                  </a:cubicBezTo>
                  <a:cubicBezTo>
                    <a:pt x="17730" y="20458"/>
                    <a:pt x="18062" y="20559"/>
                    <a:pt x="18347" y="20769"/>
                  </a:cubicBezTo>
                  <a:cubicBezTo>
                    <a:pt x="18570" y="20932"/>
                    <a:pt x="23775" y="24864"/>
                    <a:pt x="21612" y="32279"/>
                  </a:cubicBezTo>
                  <a:cubicBezTo>
                    <a:pt x="20405" y="36422"/>
                    <a:pt x="16339" y="38067"/>
                    <a:pt x="12814" y="38706"/>
                  </a:cubicBezTo>
                  <a:cubicBezTo>
                    <a:pt x="13043" y="41662"/>
                    <a:pt x="14256" y="46431"/>
                    <a:pt x="19095" y="50854"/>
                  </a:cubicBezTo>
                  <a:cubicBezTo>
                    <a:pt x="24216" y="55537"/>
                    <a:pt x="32239" y="59253"/>
                    <a:pt x="40734" y="59253"/>
                  </a:cubicBezTo>
                  <a:cubicBezTo>
                    <a:pt x="45092" y="59253"/>
                    <a:pt x="49575" y="58275"/>
                    <a:pt x="53853" y="55948"/>
                  </a:cubicBezTo>
                  <a:cubicBezTo>
                    <a:pt x="63087" y="50927"/>
                    <a:pt x="63786" y="44249"/>
                    <a:pt x="63496" y="41025"/>
                  </a:cubicBezTo>
                  <a:lnTo>
                    <a:pt x="63496" y="41025"/>
                  </a:lnTo>
                  <a:cubicBezTo>
                    <a:pt x="63489" y="41027"/>
                    <a:pt x="63477" y="41028"/>
                    <a:pt x="63466" y="41028"/>
                  </a:cubicBezTo>
                  <a:cubicBezTo>
                    <a:pt x="58073" y="41028"/>
                    <a:pt x="52840" y="38368"/>
                    <a:pt x="49757" y="33938"/>
                  </a:cubicBezTo>
                  <a:cubicBezTo>
                    <a:pt x="48929" y="32749"/>
                    <a:pt x="48320" y="31518"/>
                    <a:pt x="47927" y="30274"/>
                  </a:cubicBezTo>
                  <a:cubicBezTo>
                    <a:pt x="47206" y="29952"/>
                    <a:pt x="45447" y="29276"/>
                    <a:pt x="43378" y="29276"/>
                  </a:cubicBezTo>
                  <a:cubicBezTo>
                    <a:pt x="41348" y="29276"/>
                    <a:pt x="39021" y="29927"/>
                    <a:pt x="37084" y="32202"/>
                  </a:cubicBezTo>
                  <a:cubicBezTo>
                    <a:pt x="32825" y="37210"/>
                    <a:pt x="36599" y="41628"/>
                    <a:pt x="37041" y="42116"/>
                  </a:cubicBezTo>
                  <a:cubicBezTo>
                    <a:pt x="37636" y="42768"/>
                    <a:pt x="37595" y="43784"/>
                    <a:pt x="36947" y="44382"/>
                  </a:cubicBezTo>
                  <a:cubicBezTo>
                    <a:pt x="36639" y="44668"/>
                    <a:pt x="36249" y="44809"/>
                    <a:pt x="35859" y="44809"/>
                  </a:cubicBezTo>
                  <a:cubicBezTo>
                    <a:pt x="35430" y="44809"/>
                    <a:pt x="35001" y="44637"/>
                    <a:pt x="34685" y="44297"/>
                  </a:cubicBezTo>
                  <a:cubicBezTo>
                    <a:pt x="32499" y="41947"/>
                    <a:pt x="29674" y="35958"/>
                    <a:pt x="34638" y="30120"/>
                  </a:cubicBezTo>
                  <a:cubicBezTo>
                    <a:pt x="37245" y="27059"/>
                    <a:pt x="40489" y="26077"/>
                    <a:pt x="43421" y="26077"/>
                  </a:cubicBezTo>
                  <a:cubicBezTo>
                    <a:pt x="44866" y="26077"/>
                    <a:pt x="46236" y="26316"/>
                    <a:pt x="47416" y="26661"/>
                  </a:cubicBezTo>
                  <a:cubicBezTo>
                    <a:pt x="47463" y="25226"/>
                    <a:pt x="47826" y="23818"/>
                    <a:pt x="48478" y="22538"/>
                  </a:cubicBezTo>
                  <a:cubicBezTo>
                    <a:pt x="51130" y="17330"/>
                    <a:pt x="55290" y="15919"/>
                    <a:pt x="58457" y="15919"/>
                  </a:cubicBezTo>
                  <a:cubicBezTo>
                    <a:pt x="59606" y="15919"/>
                    <a:pt x="60625" y="16105"/>
                    <a:pt x="61394" y="16362"/>
                  </a:cubicBezTo>
                  <a:cubicBezTo>
                    <a:pt x="62235" y="16641"/>
                    <a:pt x="62690" y="17551"/>
                    <a:pt x="62411" y="18391"/>
                  </a:cubicBezTo>
                  <a:cubicBezTo>
                    <a:pt x="62187" y="19065"/>
                    <a:pt x="61560" y="19492"/>
                    <a:pt x="60887" y="19492"/>
                  </a:cubicBezTo>
                  <a:cubicBezTo>
                    <a:pt x="60719" y="19492"/>
                    <a:pt x="60549" y="19465"/>
                    <a:pt x="60381" y="19410"/>
                  </a:cubicBezTo>
                  <a:cubicBezTo>
                    <a:pt x="60175" y="19344"/>
                    <a:pt x="59410" y="19125"/>
                    <a:pt x="58366" y="19125"/>
                  </a:cubicBezTo>
                  <a:cubicBezTo>
                    <a:pt x="56393" y="19125"/>
                    <a:pt x="53423" y="19908"/>
                    <a:pt x="51343" y="23995"/>
                  </a:cubicBezTo>
                  <a:cubicBezTo>
                    <a:pt x="50109" y="26419"/>
                    <a:pt x="50490" y="29374"/>
                    <a:pt x="52390" y="32101"/>
                  </a:cubicBezTo>
                  <a:cubicBezTo>
                    <a:pt x="54878" y="35672"/>
                    <a:pt x="59102" y="37817"/>
                    <a:pt x="63451" y="37817"/>
                  </a:cubicBezTo>
                  <a:cubicBezTo>
                    <a:pt x="63959" y="37817"/>
                    <a:pt x="64469" y="37788"/>
                    <a:pt x="64978" y="37728"/>
                  </a:cubicBezTo>
                  <a:cubicBezTo>
                    <a:pt x="65282" y="37692"/>
                    <a:pt x="65575" y="37654"/>
                    <a:pt x="65864" y="37610"/>
                  </a:cubicBezTo>
                  <a:cubicBezTo>
                    <a:pt x="67929" y="35898"/>
                    <a:pt x="70932" y="32250"/>
                    <a:pt x="74002" y="24508"/>
                  </a:cubicBezTo>
                  <a:cubicBezTo>
                    <a:pt x="78148" y="14060"/>
                    <a:pt x="75802" y="4066"/>
                    <a:pt x="75802" y="4065"/>
                  </a:cubicBezTo>
                  <a:lnTo>
                    <a:pt x="75802" y="4065"/>
                  </a:lnTo>
                  <a:cubicBezTo>
                    <a:pt x="75305" y="4234"/>
                    <a:pt x="74296" y="4374"/>
                    <a:pt x="73035" y="4374"/>
                  </a:cubicBezTo>
                  <a:cubicBezTo>
                    <a:pt x="70940" y="4374"/>
                    <a:pt x="68153" y="3988"/>
                    <a:pt x="65880" y="2708"/>
                  </a:cubicBezTo>
                  <a:cubicBezTo>
                    <a:pt x="64551" y="1958"/>
                    <a:pt x="63622" y="991"/>
                    <a:pt x="62977" y="1"/>
                  </a:cubicBezTo>
                  <a:close/>
                </a:path>
              </a:pathLst>
            </a:custGeom>
            <a:solidFill>
              <a:schemeClr val="accent3"/>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54"/>
          <p:cNvGrpSpPr/>
          <p:nvPr/>
        </p:nvGrpSpPr>
        <p:grpSpPr>
          <a:xfrm>
            <a:off x="945177" y="3280336"/>
            <a:ext cx="340302" cy="347283"/>
            <a:chOff x="1066625" y="238125"/>
            <a:chExt cx="5471100" cy="5238050"/>
          </a:xfrm>
        </p:grpSpPr>
        <p:sp>
          <p:nvSpPr>
            <p:cNvPr id="820" name="Google Shape;820;p54"/>
            <p:cNvSpPr/>
            <p:nvPr/>
          </p:nvSpPr>
          <p:spPr>
            <a:xfrm>
              <a:off x="3794275" y="3843500"/>
              <a:ext cx="1705125" cy="1632675"/>
            </a:xfrm>
            <a:custGeom>
              <a:rect b="b" l="l" r="r" t="t"/>
              <a:pathLst>
                <a:path extrusionOk="0" h="65307" w="68205">
                  <a:moveTo>
                    <a:pt x="16879" y="1"/>
                  </a:moveTo>
                  <a:cubicBezTo>
                    <a:pt x="16879" y="1"/>
                    <a:pt x="14143" y="3396"/>
                    <a:pt x="8439" y="7731"/>
                  </a:cubicBezTo>
                  <a:cubicBezTo>
                    <a:pt x="3029" y="11840"/>
                    <a:pt x="288" y="11946"/>
                    <a:pt x="22" y="11946"/>
                  </a:cubicBezTo>
                  <a:cubicBezTo>
                    <a:pt x="7" y="11946"/>
                    <a:pt x="0" y="11945"/>
                    <a:pt x="0" y="11945"/>
                  </a:cubicBezTo>
                  <a:lnTo>
                    <a:pt x="0" y="11945"/>
                  </a:lnTo>
                  <a:cubicBezTo>
                    <a:pt x="0" y="11945"/>
                    <a:pt x="1867" y="23277"/>
                    <a:pt x="14143" y="33635"/>
                  </a:cubicBezTo>
                  <a:cubicBezTo>
                    <a:pt x="19979" y="38562"/>
                    <a:pt x="26230" y="39501"/>
                    <a:pt x="30151" y="39501"/>
                  </a:cubicBezTo>
                  <a:cubicBezTo>
                    <a:pt x="32569" y="39501"/>
                    <a:pt x="34101" y="39144"/>
                    <a:pt x="34101" y="39144"/>
                  </a:cubicBezTo>
                  <a:lnTo>
                    <a:pt x="34101" y="39144"/>
                  </a:lnTo>
                  <a:cubicBezTo>
                    <a:pt x="34101" y="39144"/>
                    <a:pt x="31985" y="46872"/>
                    <a:pt x="42163" y="56705"/>
                  </a:cubicBezTo>
                  <a:cubicBezTo>
                    <a:pt x="44911" y="59358"/>
                    <a:pt x="50001" y="59189"/>
                    <a:pt x="52687" y="62053"/>
                  </a:cubicBezTo>
                  <a:cubicBezTo>
                    <a:pt x="54938" y="64454"/>
                    <a:pt x="57189" y="65307"/>
                    <a:pt x="59249" y="65307"/>
                  </a:cubicBezTo>
                  <a:cubicBezTo>
                    <a:pt x="64296" y="65307"/>
                    <a:pt x="68205" y="60195"/>
                    <a:pt x="68205" y="60195"/>
                  </a:cubicBezTo>
                  <a:cubicBezTo>
                    <a:pt x="68205" y="60195"/>
                    <a:pt x="63576" y="55475"/>
                    <a:pt x="60774" y="48886"/>
                  </a:cubicBezTo>
                  <a:cubicBezTo>
                    <a:pt x="57968" y="42295"/>
                    <a:pt x="57618" y="33962"/>
                    <a:pt x="57618" y="33962"/>
                  </a:cubicBezTo>
                  <a:cubicBezTo>
                    <a:pt x="57618" y="33962"/>
                    <a:pt x="56156" y="34248"/>
                    <a:pt x="53829" y="34248"/>
                  </a:cubicBezTo>
                  <a:cubicBezTo>
                    <a:pt x="50079" y="34248"/>
                    <a:pt x="44082" y="33505"/>
                    <a:pt x="38322" y="29624"/>
                  </a:cubicBezTo>
                  <a:cubicBezTo>
                    <a:pt x="31466" y="25007"/>
                    <a:pt x="26916" y="13661"/>
                    <a:pt x="26916" y="13661"/>
                  </a:cubicBezTo>
                  <a:cubicBezTo>
                    <a:pt x="26916" y="13661"/>
                    <a:pt x="26916" y="13661"/>
                    <a:pt x="26916" y="13661"/>
                  </a:cubicBezTo>
                  <a:cubicBezTo>
                    <a:pt x="26912" y="13661"/>
                    <a:pt x="22808" y="13660"/>
                    <a:pt x="20037" y="9329"/>
                  </a:cubicBezTo>
                  <a:cubicBezTo>
                    <a:pt x="17264" y="4994"/>
                    <a:pt x="16879" y="1"/>
                    <a:pt x="16879" y="1"/>
                  </a:cubicBezTo>
                  <a:close/>
                </a:path>
              </a:pathLst>
            </a:custGeom>
            <a:solidFill>
              <a:schemeClr val="accent4"/>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4"/>
            <p:cNvSpPr/>
            <p:nvPr/>
          </p:nvSpPr>
          <p:spPr>
            <a:xfrm>
              <a:off x="1066625" y="238125"/>
              <a:ext cx="2835800" cy="3305975"/>
            </a:xfrm>
            <a:custGeom>
              <a:rect b="b" l="l" r="r" t="t"/>
              <a:pathLst>
                <a:path extrusionOk="0" h="132239" w="113432">
                  <a:moveTo>
                    <a:pt x="96197" y="0"/>
                  </a:moveTo>
                  <a:cubicBezTo>
                    <a:pt x="94653" y="0"/>
                    <a:pt x="93039" y="105"/>
                    <a:pt x="91364" y="345"/>
                  </a:cubicBezTo>
                  <a:cubicBezTo>
                    <a:pt x="81333" y="1776"/>
                    <a:pt x="76339" y="6074"/>
                    <a:pt x="74326" y="8373"/>
                  </a:cubicBezTo>
                  <a:cubicBezTo>
                    <a:pt x="74339" y="11221"/>
                    <a:pt x="74748" y="14457"/>
                    <a:pt x="75948" y="17782"/>
                  </a:cubicBezTo>
                  <a:cubicBezTo>
                    <a:pt x="78377" y="24517"/>
                    <a:pt x="83766" y="25469"/>
                    <a:pt x="86617" y="25469"/>
                  </a:cubicBezTo>
                  <a:cubicBezTo>
                    <a:pt x="87654" y="25469"/>
                    <a:pt x="88355" y="25343"/>
                    <a:pt x="88455" y="25324"/>
                  </a:cubicBezTo>
                  <a:cubicBezTo>
                    <a:pt x="88575" y="25300"/>
                    <a:pt x="88695" y="25289"/>
                    <a:pt x="88813" y="25289"/>
                  </a:cubicBezTo>
                  <a:cubicBezTo>
                    <a:pt x="89689" y="25289"/>
                    <a:pt x="90475" y="25910"/>
                    <a:pt x="90650" y="26801"/>
                  </a:cubicBezTo>
                  <a:cubicBezTo>
                    <a:pt x="90848" y="27813"/>
                    <a:pt x="90195" y="28798"/>
                    <a:pt x="89182" y="28999"/>
                  </a:cubicBezTo>
                  <a:cubicBezTo>
                    <a:pt x="88443" y="29147"/>
                    <a:pt x="87560" y="29240"/>
                    <a:pt x="86588" y="29240"/>
                  </a:cubicBezTo>
                  <a:cubicBezTo>
                    <a:pt x="81975" y="29240"/>
                    <a:pt x="75343" y="27158"/>
                    <a:pt x="72422" y="19054"/>
                  </a:cubicBezTo>
                  <a:cubicBezTo>
                    <a:pt x="71248" y="15798"/>
                    <a:pt x="70733" y="12643"/>
                    <a:pt x="70597" y="9784"/>
                  </a:cubicBezTo>
                  <a:cubicBezTo>
                    <a:pt x="67555" y="9893"/>
                    <a:pt x="62041" y="10649"/>
                    <a:pt x="55055" y="14072"/>
                  </a:cubicBezTo>
                  <a:cubicBezTo>
                    <a:pt x="47409" y="17815"/>
                    <a:pt x="45562" y="22373"/>
                    <a:pt x="44441" y="25489"/>
                  </a:cubicBezTo>
                  <a:lnTo>
                    <a:pt x="44527" y="28192"/>
                  </a:lnTo>
                  <a:lnTo>
                    <a:pt x="44531" y="28898"/>
                  </a:lnTo>
                  <a:cubicBezTo>
                    <a:pt x="44533" y="29343"/>
                    <a:pt x="44704" y="39894"/>
                    <a:pt x="52822" y="40098"/>
                  </a:cubicBezTo>
                  <a:cubicBezTo>
                    <a:pt x="52921" y="40099"/>
                    <a:pt x="53021" y="40100"/>
                    <a:pt x="53118" y="40100"/>
                  </a:cubicBezTo>
                  <a:cubicBezTo>
                    <a:pt x="60029" y="40100"/>
                    <a:pt x="61245" y="33923"/>
                    <a:pt x="61363" y="33208"/>
                  </a:cubicBezTo>
                  <a:cubicBezTo>
                    <a:pt x="61513" y="32288"/>
                    <a:pt x="62313" y="31633"/>
                    <a:pt x="63216" y="31633"/>
                  </a:cubicBezTo>
                  <a:cubicBezTo>
                    <a:pt x="63311" y="31633"/>
                    <a:pt x="63408" y="31640"/>
                    <a:pt x="63506" y="31656"/>
                  </a:cubicBezTo>
                  <a:cubicBezTo>
                    <a:pt x="64524" y="31818"/>
                    <a:pt x="65220" y="32768"/>
                    <a:pt x="65065" y="33785"/>
                  </a:cubicBezTo>
                  <a:cubicBezTo>
                    <a:pt x="64523" y="37301"/>
                    <a:pt x="61330" y="43847"/>
                    <a:pt x="53120" y="43847"/>
                  </a:cubicBezTo>
                  <a:cubicBezTo>
                    <a:pt x="52991" y="43847"/>
                    <a:pt x="52862" y="43844"/>
                    <a:pt x="52729" y="43842"/>
                  </a:cubicBezTo>
                  <a:cubicBezTo>
                    <a:pt x="43753" y="43618"/>
                    <a:pt x="41048" y="34839"/>
                    <a:pt x="40802" y="29637"/>
                  </a:cubicBezTo>
                  <a:lnTo>
                    <a:pt x="40811" y="28840"/>
                  </a:lnTo>
                  <a:lnTo>
                    <a:pt x="40811" y="28840"/>
                  </a:lnTo>
                  <a:cubicBezTo>
                    <a:pt x="37952" y="29253"/>
                    <a:pt x="32388" y="30761"/>
                    <a:pt x="27392" y="34440"/>
                  </a:cubicBezTo>
                  <a:cubicBezTo>
                    <a:pt x="22108" y="38331"/>
                    <a:pt x="20748" y="43424"/>
                    <a:pt x="20405" y="46106"/>
                  </a:cubicBezTo>
                  <a:cubicBezTo>
                    <a:pt x="25616" y="47327"/>
                    <a:pt x="30753" y="50307"/>
                    <a:pt x="35075" y="56912"/>
                  </a:cubicBezTo>
                  <a:cubicBezTo>
                    <a:pt x="38512" y="62166"/>
                    <a:pt x="39663" y="66861"/>
                    <a:pt x="38491" y="70864"/>
                  </a:cubicBezTo>
                  <a:cubicBezTo>
                    <a:pt x="37472" y="74349"/>
                    <a:pt x="34794" y="77087"/>
                    <a:pt x="30529" y="79003"/>
                  </a:cubicBezTo>
                  <a:cubicBezTo>
                    <a:pt x="28963" y="79708"/>
                    <a:pt x="27487" y="80060"/>
                    <a:pt x="26115" y="80060"/>
                  </a:cubicBezTo>
                  <a:cubicBezTo>
                    <a:pt x="24915" y="80060"/>
                    <a:pt x="23794" y="79790"/>
                    <a:pt x="22760" y="79251"/>
                  </a:cubicBezTo>
                  <a:cubicBezTo>
                    <a:pt x="19071" y="77330"/>
                    <a:pt x="18145" y="72669"/>
                    <a:pt x="18108" y="72471"/>
                  </a:cubicBezTo>
                  <a:cubicBezTo>
                    <a:pt x="17915" y="71455"/>
                    <a:pt x="18582" y="70474"/>
                    <a:pt x="19598" y="70281"/>
                  </a:cubicBezTo>
                  <a:cubicBezTo>
                    <a:pt x="19716" y="70259"/>
                    <a:pt x="19834" y="70248"/>
                    <a:pt x="19950" y="70248"/>
                  </a:cubicBezTo>
                  <a:cubicBezTo>
                    <a:pt x="20832" y="70248"/>
                    <a:pt x="21618" y="70873"/>
                    <a:pt x="21788" y="71772"/>
                  </a:cubicBezTo>
                  <a:cubicBezTo>
                    <a:pt x="21958" y="72622"/>
                    <a:pt x="22779" y="75047"/>
                    <a:pt x="24504" y="75936"/>
                  </a:cubicBezTo>
                  <a:cubicBezTo>
                    <a:pt x="24983" y="76182"/>
                    <a:pt x="25524" y="76305"/>
                    <a:pt x="26126" y="76305"/>
                  </a:cubicBezTo>
                  <a:cubicBezTo>
                    <a:pt x="26967" y="76305"/>
                    <a:pt x="27926" y="76065"/>
                    <a:pt x="28992" y="75586"/>
                  </a:cubicBezTo>
                  <a:cubicBezTo>
                    <a:pt x="32213" y="74140"/>
                    <a:pt x="34199" y="72198"/>
                    <a:pt x="34895" y="69814"/>
                  </a:cubicBezTo>
                  <a:cubicBezTo>
                    <a:pt x="35745" y="66911"/>
                    <a:pt x="34750" y="63259"/>
                    <a:pt x="31940" y="58963"/>
                  </a:cubicBezTo>
                  <a:cubicBezTo>
                    <a:pt x="27514" y="52199"/>
                    <a:pt x="22362" y="49763"/>
                    <a:pt x="16258" y="49226"/>
                  </a:cubicBezTo>
                  <a:cubicBezTo>
                    <a:pt x="14432" y="50450"/>
                    <a:pt x="12133" y="52792"/>
                    <a:pt x="9668" y="57244"/>
                  </a:cubicBezTo>
                  <a:cubicBezTo>
                    <a:pt x="3912" y="67648"/>
                    <a:pt x="7899" y="76504"/>
                    <a:pt x="7899" y="76504"/>
                  </a:cubicBezTo>
                  <a:cubicBezTo>
                    <a:pt x="7899" y="76504"/>
                    <a:pt x="1" y="79789"/>
                    <a:pt x="1331" y="90638"/>
                  </a:cubicBezTo>
                  <a:cubicBezTo>
                    <a:pt x="2660" y="101487"/>
                    <a:pt x="10335" y="103516"/>
                    <a:pt x="10335" y="103516"/>
                  </a:cubicBezTo>
                  <a:cubicBezTo>
                    <a:pt x="10335" y="103516"/>
                    <a:pt x="7899" y="111263"/>
                    <a:pt x="11883" y="115913"/>
                  </a:cubicBezTo>
                  <a:cubicBezTo>
                    <a:pt x="14166" y="118578"/>
                    <a:pt x="16736" y="119783"/>
                    <a:pt x="18517" y="120331"/>
                  </a:cubicBezTo>
                  <a:cubicBezTo>
                    <a:pt x="21187" y="116128"/>
                    <a:pt x="28012" y="106463"/>
                    <a:pt x="34700" y="105827"/>
                  </a:cubicBezTo>
                  <a:cubicBezTo>
                    <a:pt x="34925" y="105806"/>
                    <a:pt x="35150" y="105796"/>
                    <a:pt x="35376" y="105796"/>
                  </a:cubicBezTo>
                  <a:cubicBezTo>
                    <a:pt x="35724" y="105796"/>
                    <a:pt x="36072" y="105820"/>
                    <a:pt x="36417" y="105870"/>
                  </a:cubicBezTo>
                  <a:cubicBezTo>
                    <a:pt x="37647" y="104092"/>
                    <a:pt x="41259" y="98008"/>
                    <a:pt x="36340" y="93998"/>
                  </a:cubicBezTo>
                  <a:cubicBezTo>
                    <a:pt x="34312" y="92346"/>
                    <a:pt x="32381" y="91798"/>
                    <a:pt x="30711" y="91798"/>
                  </a:cubicBezTo>
                  <a:cubicBezTo>
                    <a:pt x="27519" y="91798"/>
                    <a:pt x="25280" y="93800"/>
                    <a:pt x="25141" y="93928"/>
                  </a:cubicBezTo>
                  <a:cubicBezTo>
                    <a:pt x="24782" y="94253"/>
                    <a:pt x="24332" y="94413"/>
                    <a:pt x="23883" y="94413"/>
                  </a:cubicBezTo>
                  <a:cubicBezTo>
                    <a:pt x="23376" y="94413"/>
                    <a:pt x="22871" y="94209"/>
                    <a:pt x="22502" y="93806"/>
                  </a:cubicBezTo>
                  <a:cubicBezTo>
                    <a:pt x="21804" y="93047"/>
                    <a:pt x="21852" y="91867"/>
                    <a:pt x="22608" y="91166"/>
                  </a:cubicBezTo>
                  <a:cubicBezTo>
                    <a:pt x="24166" y="89739"/>
                    <a:pt x="27166" y="88063"/>
                    <a:pt x="30745" y="88063"/>
                  </a:cubicBezTo>
                  <a:cubicBezTo>
                    <a:pt x="33217" y="88063"/>
                    <a:pt x="35965" y="88862"/>
                    <a:pt x="38706" y="91095"/>
                  </a:cubicBezTo>
                  <a:cubicBezTo>
                    <a:pt x="44852" y="96104"/>
                    <a:pt x="42528" y="103360"/>
                    <a:pt x="39892" y="107434"/>
                  </a:cubicBezTo>
                  <a:cubicBezTo>
                    <a:pt x="40322" y="107776"/>
                    <a:pt x="40719" y="108158"/>
                    <a:pt x="41078" y="108573"/>
                  </a:cubicBezTo>
                  <a:cubicBezTo>
                    <a:pt x="43209" y="111034"/>
                    <a:pt x="44103" y="113652"/>
                    <a:pt x="43731" y="116355"/>
                  </a:cubicBezTo>
                  <a:cubicBezTo>
                    <a:pt x="43055" y="121284"/>
                    <a:pt x="38296" y="124483"/>
                    <a:pt x="38093" y="124619"/>
                  </a:cubicBezTo>
                  <a:cubicBezTo>
                    <a:pt x="37775" y="124829"/>
                    <a:pt x="37417" y="124929"/>
                    <a:pt x="37063" y="124929"/>
                  </a:cubicBezTo>
                  <a:cubicBezTo>
                    <a:pt x="36455" y="124929"/>
                    <a:pt x="35860" y="124634"/>
                    <a:pt x="35499" y="124091"/>
                  </a:cubicBezTo>
                  <a:cubicBezTo>
                    <a:pt x="34928" y="123228"/>
                    <a:pt x="35163" y="122067"/>
                    <a:pt x="36021" y="121495"/>
                  </a:cubicBezTo>
                  <a:cubicBezTo>
                    <a:pt x="36071" y="121462"/>
                    <a:pt x="39588" y="119063"/>
                    <a:pt x="40023" y="115830"/>
                  </a:cubicBezTo>
                  <a:cubicBezTo>
                    <a:pt x="40237" y="114225"/>
                    <a:pt x="39656" y="112652"/>
                    <a:pt x="38246" y="111023"/>
                  </a:cubicBezTo>
                  <a:cubicBezTo>
                    <a:pt x="37377" y="110019"/>
                    <a:pt x="36466" y="109540"/>
                    <a:pt x="35406" y="109540"/>
                  </a:cubicBezTo>
                  <a:cubicBezTo>
                    <a:pt x="35290" y="109540"/>
                    <a:pt x="35173" y="109546"/>
                    <a:pt x="35053" y="109557"/>
                  </a:cubicBezTo>
                  <a:cubicBezTo>
                    <a:pt x="30148" y="110021"/>
                    <a:pt x="23746" y="118938"/>
                    <a:pt x="21135" y="123216"/>
                  </a:cubicBezTo>
                  <a:cubicBezTo>
                    <a:pt x="21992" y="126300"/>
                    <a:pt x="24714" y="131317"/>
                    <a:pt x="33358" y="132075"/>
                  </a:cubicBezTo>
                  <a:cubicBezTo>
                    <a:pt x="34646" y="132188"/>
                    <a:pt x="35860" y="132239"/>
                    <a:pt x="37003" y="132239"/>
                  </a:cubicBezTo>
                  <a:cubicBezTo>
                    <a:pt x="42507" y="132239"/>
                    <a:pt x="46335" y="131060"/>
                    <a:pt x="48671" y="129994"/>
                  </a:cubicBezTo>
                  <a:lnTo>
                    <a:pt x="49748" y="128070"/>
                  </a:lnTo>
                  <a:cubicBezTo>
                    <a:pt x="49318" y="125987"/>
                    <a:pt x="48619" y="119823"/>
                    <a:pt x="53380" y="113276"/>
                  </a:cubicBezTo>
                  <a:cubicBezTo>
                    <a:pt x="57950" y="106995"/>
                    <a:pt x="65654" y="106050"/>
                    <a:pt x="68919" y="105945"/>
                  </a:cubicBezTo>
                  <a:cubicBezTo>
                    <a:pt x="69400" y="103748"/>
                    <a:pt x="70808" y="99637"/>
                    <a:pt x="74885" y="96067"/>
                  </a:cubicBezTo>
                  <a:cubicBezTo>
                    <a:pt x="75210" y="95784"/>
                    <a:pt x="75549" y="95520"/>
                    <a:pt x="75901" y="95275"/>
                  </a:cubicBezTo>
                  <a:cubicBezTo>
                    <a:pt x="74690" y="92561"/>
                    <a:pt x="73210" y="89069"/>
                    <a:pt x="71634" y="84950"/>
                  </a:cubicBezTo>
                  <a:cubicBezTo>
                    <a:pt x="69102" y="78342"/>
                    <a:pt x="65257" y="73751"/>
                    <a:pt x="61341" y="72671"/>
                  </a:cubicBezTo>
                  <a:cubicBezTo>
                    <a:pt x="60730" y="72502"/>
                    <a:pt x="60113" y="72418"/>
                    <a:pt x="59489" y="72418"/>
                  </a:cubicBezTo>
                  <a:cubicBezTo>
                    <a:pt x="57592" y="72418"/>
                    <a:pt x="55641" y="73199"/>
                    <a:pt x="53668" y="74752"/>
                  </a:cubicBezTo>
                  <a:cubicBezTo>
                    <a:pt x="50789" y="77016"/>
                    <a:pt x="49275" y="79393"/>
                    <a:pt x="49168" y="81815"/>
                  </a:cubicBezTo>
                  <a:cubicBezTo>
                    <a:pt x="49021" y="85150"/>
                    <a:pt x="51603" y="87680"/>
                    <a:pt x="51630" y="87707"/>
                  </a:cubicBezTo>
                  <a:cubicBezTo>
                    <a:pt x="52384" y="88416"/>
                    <a:pt x="52418" y="89600"/>
                    <a:pt x="51710" y="90353"/>
                  </a:cubicBezTo>
                  <a:cubicBezTo>
                    <a:pt x="51342" y="90745"/>
                    <a:pt x="50845" y="90942"/>
                    <a:pt x="50347" y="90942"/>
                  </a:cubicBezTo>
                  <a:cubicBezTo>
                    <a:pt x="49886" y="90942"/>
                    <a:pt x="49424" y="90773"/>
                    <a:pt x="49061" y="90432"/>
                  </a:cubicBezTo>
                  <a:cubicBezTo>
                    <a:pt x="48904" y="90286"/>
                    <a:pt x="45200" y="86736"/>
                    <a:pt x="45425" y="81649"/>
                  </a:cubicBezTo>
                  <a:cubicBezTo>
                    <a:pt x="45583" y="78089"/>
                    <a:pt x="47576" y="74777"/>
                    <a:pt x="51351" y="71808"/>
                  </a:cubicBezTo>
                  <a:cubicBezTo>
                    <a:pt x="54408" y="69403"/>
                    <a:pt x="57217" y="68674"/>
                    <a:pt x="59497" y="68674"/>
                  </a:cubicBezTo>
                  <a:cubicBezTo>
                    <a:pt x="60571" y="68674"/>
                    <a:pt x="61527" y="68836"/>
                    <a:pt x="62337" y="69060"/>
                  </a:cubicBezTo>
                  <a:cubicBezTo>
                    <a:pt x="67470" y="70476"/>
                    <a:pt x="72135" y="75781"/>
                    <a:pt x="75131" y="83612"/>
                  </a:cubicBezTo>
                  <a:cubicBezTo>
                    <a:pt x="76644" y="87561"/>
                    <a:pt x="78078" y="90948"/>
                    <a:pt x="79258" y="93597"/>
                  </a:cubicBezTo>
                  <a:cubicBezTo>
                    <a:pt x="81170" y="92956"/>
                    <a:pt x="83109" y="92751"/>
                    <a:pt x="84806" y="92751"/>
                  </a:cubicBezTo>
                  <a:cubicBezTo>
                    <a:pt x="86565" y="92751"/>
                    <a:pt x="88065" y="92971"/>
                    <a:pt x="89005" y="93155"/>
                  </a:cubicBezTo>
                  <a:lnTo>
                    <a:pt x="91463" y="90393"/>
                  </a:lnTo>
                  <a:cubicBezTo>
                    <a:pt x="90536" y="88865"/>
                    <a:pt x="89360" y="86060"/>
                    <a:pt x="90401" y="82660"/>
                  </a:cubicBezTo>
                  <a:cubicBezTo>
                    <a:pt x="91130" y="80275"/>
                    <a:pt x="92312" y="78766"/>
                    <a:pt x="93362" y="77837"/>
                  </a:cubicBezTo>
                  <a:cubicBezTo>
                    <a:pt x="91787" y="76125"/>
                    <a:pt x="89824" y="73091"/>
                    <a:pt x="90442" y="69003"/>
                  </a:cubicBezTo>
                  <a:cubicBezTo>
                    <a:pt x="90960" y="65592"/>
                    <a:pt x="92837" y="63245"/>
                    <a:pt x="94484" y="61797"/>
                  </a:cubicBezTo>
                  <a:cubicBezTo>
                    <a:pt x="94367" y="61646"/>
                    <a:pt x="94274" y="61477"/>
                    <a:pt x="94210" y="61298"/>
                  </a:cubicBezTo>
                  <a:cubicBezTo>
                    <a:pt x="94174" y="61200"/>
                    <a:pt x="90533" y="52540"/>
                    <a:pt x="83869" y="51431"/>
                  </a:cubicBezTo>
                  <a:cubicBezTo>
                    <a:pt x="83286" y="51334"/>
                    <a:pt x="82719" y="51290"/>
                    <a:pt x="82170" y="51290"/>
                  </a:cubicBezTo>
                  <a:cubicBezTo>
                    <a:pt x="76519" y="51290"/>
                    <a:pt x="72754" y="55968"/>
                    <a:pt x="72712" y="56029"/>
                  </a:cubicBezTo>
                  <a:cubicBezTo>
                    <a:pt x="72351" y="56572"/>
                    <a:pt x="71755" y="56867"/>
                    <a:pt x="71148" y="56867"/>
                  </a:cubicBezTo>
                  <a:cubicBezTo>
                    <a:pt x="70793" y="56867"/>
                    <a:pt x="70433" y="56766"/>
                    <a:pt x="70115" y="56554"/>
                  </a:cubicBezTo>
                  <a:cubicBezTo>
                    <a:pt x="69253" y="55981"/>
                    <a:pt x="69018" y="54819"/>
                    <a:pt x="69591" y="53958"/>
                  </a:cubicBezTo>
                  <a:cubicBezTo>
                    <a:pt x="69809" y="53627"/>
                    <a:pt x="74149" y="47014"/>
                    <a:pt x="81721" y="47014"/>
                  </a:cubicBezTo>
                  <a:cubicBezTo>
                    <a:pt x="82434" y="47014"/>
                    <a:pt x="83177" y="47073"/>
                    <a:pt x="83947" y="47201"/>
                  </a:cubicBezTo>
                  <a:cubicBezTo>
                    <a:pt x="88932" y="48030"/>
                    <a:pt x="92989" y="51490"/>
                    <a:pt x="95143" y="54898"/>
                  </a:cubicBezTo>
                  <a:cubicBezTo>
                    <a:pt x="94912" y="51450"/>
                    <a:pt x="95049" y="46972"/>
                    <a:pt x="96283" y="41959"/>
                  </a:cubicBezTo>
                  <a:cubicBezTo>
                    <a:pt x="98501" y="32948"/>
                    <a:pt x="104473" y="27073"/>
                    <a:pt x="106954" y="24952"/>
                  </a:cubicBezTo>
                  <a:cubicBezTo>
                    <a:pt x="105715" y="22172"/>
                    <a:pt x="103703" y="15705"/>
                    <a:pt x="106512" y="10994"/>
                  </a:cubicBezTo>
                  <a:cubicBezTo>
                    <a:pt x="109108" y="6644"/>
                    <a:pt x="111978" y="5428"/>
                    <a:pt x="113432" y="4617"/>
                  </a:cubicBezTo>
                  <a:cubicBezTo>
                    <a:pt x="110638" y="2983"/>
                    <a:pt x="104414" y="0"/>
                    <a:pt x="96197" y="0"/>
                  </a:cubicBezTo>
                  <a:close/>
                </a:path>
              </a:pathLst>
            </a:custGeom>
            <a:solidFill>
              <a:schemeClr val="accent2"/>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4"/>
            <p:cNvSpPr/>
            <p:nvPr/>
          </p:nvSpPr>
          <p:spPr>
            <a:xfrm>
              <a:off x="3392525" y="297375"/>
              <a:ext cx="2619125" cy="2139825"/>
            </a:xfrm>
            <a:custGeom>
              <a:rect b="b" l="l" r="r" t="t"/>
              <a:pathLst>
                <a:path extrusionOk="0" h="85593" w="104765">
                  <a:moveTo>
                    <a:pt x="33885" y="1"/>
                  </a:moveTo>
                  <a:cubicBezTo>
                    <a:pt x="30022" y="1"/>
                    <a:pt x="26881" y="1045"/>
                    <a:pt x="24788" y="1956"/>
                  </a:cubicBezTo>
                  <a:cubicBezTo>
                    <a:pt x="24788" y="1956"/>
                    <a:pt x="20396" y="3871"/>
                    <a:pt x="16704" y="9500"/>
                  </a:cubicBezTo>
                  <a:cubicBezTo>
                    <a:pt x="14496" y="12863"/>
                    <a:pt x="16290" y="20114"/>
                    <a:pt x="17448" y="22260"/>
                  </a:cubicBezTo>
                  <a:cubicBezTo>
                    <a:pt x="17843" y="22991"/>
                    <a:pt x="17634" y="23902"/>
                    <a:pt x="16962" y="24391"/>
                  </a:cubicBezTo>
                  <a:cubicBezTo>
                    <a:pt x="16883" y="24449"/>
                    <a:pt x="8944" y="30340"/>
                    <a:pt x="6473" y="40382"/>
                  </a:cubicBezTo>
                  <a:cubicBezTo>
                    <a:pt x="4878" y="46863"/>
                    <a:pt x="5284" y="52407"/>
                    <a:pt x="5800" y="55616"/>
                  </a:cubicBezTo>
                  <a:cubicBezTo>
                    <a:pt x="7417" y="56026"/>
                    <a:pt x="10200" y="56537"/>
                    <a:pt x="12960" y="56537"/>
                  </a:cubicBezTo>
                  <a:cubicBezTo>
                    <a:pt x="15063" y="56537"/>
                    <a:pt x="17152" y="56240"/>
                    <a:pt x="18701" y="55376"/>
                  </a:cubicBezTo>
                  <a:cubicBezTo>
                    <a:pt x="19934" y="54688"/>
                    <a:pt x="20717" y="53700"/>
                    <a:pt x="21093" y="52354"/>
                  </a:cubicBezTo>
                  <a:cubicBezTo>
                    <a:pt x="22919" y="45816"/>
                    <a:pt x="17214" y="41404"/>
                    <a:pt x="17157" y="41359"/>
                  </a:cubicBezTo>
                  <a:cubicBezTo>
                    <a:pt x="16331" y="40734"/>
                    <a:pt x="16169" y="39560"/>
                    <a:pt x="16794" y="38734"/>
                  </a:cubicBezTo>
                  <a:cubicBezTo>
                    <a:pt x="17162" y="38248"/>
                    <a:pt x="17722" y="37992"/>
                    <a:pt x="18289" y="37992"/>
                  </a:cubicBezTo>
                  <a:cubicBezTo>
                    <a:pt x="18683" y="37992"/>
                    <a:pt x="19081" y="38116"/>
                    <a:pt x="19419" y="38372"/>
                  </a:cubicBezTo>
                  <a:cubicBezTo>
                    <a:pt x="19737" y="38614"/>
                    <a:pt x="27206" y="44395"/>
                    <a:pt x="24702" y="53361"/>
                  </a:cubicBezTo>
                  <a:cubicBezTo>
                    <a:pt x="24052" y="55688"/>
                    <a:pt x="22645" y="57467"/>
                    <a:pt x="20520" y="58650"/>
                  </a:cubicBezTo>
                  <a:cubicBezTo>
                    <a:pt x="18298" y="59889"/>
                    <a:pt x="15543" y="60282"/>
                    <a:pt x="12930" y="60282"/>
                  </a:cubicBezTo>
                  <a:cubicBezTo>
                    <a:pt x="10437" y="60282"/>
                    <a:pt x="8075" y="59924"/>
                    <a:pt x="6432" y="59595"/>
                  </a:cubicBezTo>
                  <a:cubicBezTo>
                    <a:pt x="6294" y="60018"/>
                    <a:pt x="5992" y="60385"/>
                    <a:pt x="5563" y="60585"/>
                  </a:cubicBezTo>
                  <a:cubicBezTo>
                    <a:pt x="5399" y="60663"/>
                    <a:pt x="1371" y="62637"/>
                    <a:pt x="692" y="67132"/>
                  </a:cubicBezTo>
                  <a:cubicBezTo>
                    <a:pt x="31" y="71487"/>
                    <a:pt x="3821" y="74209"/>
                    <a:pt x="3983" y="74323"/>
                  </a:cubicBezTo>
                  <a:cubicBezTo>
                    <a:pt x="4500" y="74684"/>
                    <a:pt x="4768" y="75309"/>
                    <a:pt x="4672" y="75933"/>
                  </a:cubicBezTo>
                  <a:cubicBezTo>
                    <a:pt x="4577" y="76558"/>
                    <a:pt x="4137" y="77074"/>
                    <a:pt x="3536" y="77267"/>
                  </a:cubicBezTo>
                  <a:cubicBezTo>
                    <a:pt x="3484" y="77286"/>
                    <a:pt x="1530" y="78031"/>
                    <a:pt x="540" y="81262"/>
                  </a:cubicBezTo>
                  <a:cubicBezTo>
                    <a:pt x="1" y="83023"/>
                    <a:pt x="398" y="84551"/>
                    <a:pt x="882" y="85592"/>
                  </a:cubicBezTo>
                  <a:cubicBezTo>
                    <a:pt x="4578" y="82414"/>
                    <a:pt x="14657" y="74792"/>
                    <a:pt x="26864" y="74193"/>
                  </a:cubicBezTo>
                  <a:cubicBezTo>
                    <a:pt x="27385" y="74168"/>
                    <a:pt x="27911" y="74155"/>
                    <a:pt x="28439" y="74155"/>
                  </a:cubicBezTo>
                  <a:cubicBezTo>
                    <a:pt x="36928" y="74155"/>
                    <a:pt x="46013" y="77325"/>
                    <a:pt x="49726" y="78775"/>
                  </a:cubicBezTo>
                  <a:cubicBezTo>
                    <a:pt x="52083" y="73073"/>
                    <a:pt x="55146" y="63336"/>
                    <a:pt x="52750" y="58282"/>
                  </a:cubicBezTo>
                  <a:cubicBezTo>
                    <a:pt x="51969" y="56637"/>
                    <a:pt x="50644" y="55615"/>
                    <a:pt x="48698" y="55159"/>
                  </a:cubicBezTo>
                  <a:cubicBezTo>
                    <a:pt x="47466" y="54871"/>
                    <a:pt x="46299" y="54728"/>
                    <a:pt x="45198" y="54728"/>
                  </a:cubicBezTo>
                  <a:cubicBezTo>
                    <a:pt x="42726" y="54728"/>
                    <a:pt x="40591" y="55453"/>
                    <a:pt x="38823" y="56897"/>
                  </a:cubicBezTo>
                  <a:cubicBezTo>
                    <a:pt x="36866" y="58495"/>
                    <a:pt x="36063" y="60434"/>
                    <a:pt x="36056" y="60453"/>
                  </a:cubicBezTo>
                  <a:cubicBezTo>
                    <a:pt x="35760" y="61182"/>
                    <a:pt x="35056" y="61627"/>
                    <a:pt x="34314" y="61627"/>
                  </a:cubicBezTo>
                  <a:cubicBezTo>
                    <a:pt x="34084" y="61627"/>
                    <a:pt x="33850" y="61584"/>
                    <a:pt x="33623" y="61493"/>
                  </a:cubicBezTo>
                  <a:cubicBezTo>
                    <a:pt x="32666" y="61111"/>
                    <a:pt x="32196" y="60033"/>
                    <a:pt x="32572" y="59073"/>
                  </a:cubicBezTo>
                  <a:cubicBezTo>
                    <a:pt x="33789" y="55977"/>
                    <a:pt x="37848" y="50991"/>
                    <a:pt x="45242" y="50991"/>
                  </a:cubicBezTo>
                  <a:cubicBezTo>
                    <a:pt x="46570" y="50991"/>
                    <a:pt x="48005" y="51152"/>
                    <a:pt x="49550" y="51513"/>
                  </a:cubicBezTo>
                  <a:cubicBezTo>
                    <a:pt x="52637" y="52233"/>
                    <a:pt x="54856" y="53972"/>
                    <a:pt x="56135" y="56680"/>
                  </a:cubicBezTo>
                  <a:cubicBezTo>
                    <a:pt x="58750" y="62200"/>
                    <a:pt x="56630" y="70757"/>
                    <a:pt x="54530" y="76687"/>
                  </a:cubicBezTo>
                  <a:cubicBezTo>
                    <a:pt x="55567" y="76248"/>
                    <a:pt x="56738" y="75863"/>
                    <a:pt x="58030" y="75629"/>
                  </a:cubicBezTo>
                  <a:cubicBezTo>
                    <a:pt x="58846" y="75481"/>
                    <a:pt x="59666" y="75419"/>
                    <a:pt x="60469" y="75419"/>
                  </a:cubicBezTo>
                  <a:cubicBezTo>
                    <a:pt x="62713" y="75419"/>
                    <a:pt x="64822" y="75905"/>
                    <a:pt x="66314" y="76364"/>
                  </a:cubicBezTo>
                  <a:cubicBezTo>
                    <a:pt x="66605" y="74980"/>
                    <a:pt x="67298" y="73247"/>
                    <a:pt x="68897" y="71763"/>
                  </a:cubicBezTo>
                  <a:cubicBezTo>
                    <a:pt x="70545" y="70237"/>
                    <a:pt x="72020" y="69552"/>
                    <a:pt x="73109" y="69256"/>
                  </a:cubicBezTo>
                  <a:cubicBezTo>
                    <a:pt x="73231" y="66762"/>
                    <a:pt x="73995" y="61967"/>
                    <a:pt x="77920" y="59699"/>
                  </a:cubicBezTo>
                  <a:cubicBezTo>
                    <a:pt x="80722" y="58078"/>
                    <a:pt x="83521" y="57714"/>
                    <a:pt x="85468" y="57714"/>
                  </a:cubicBezTo>
                  <a:cubicBezTo>
                    <a:pt x="85687" y="57714"/>
                    <a:pt x="85895" y="57719"/>
                    <a:pt x="86091" y="57727"/>
                  </a:cubicBezTo>
                  <a:cubicBezTo>
                    <a:pt x="86290" y="54764"/>
                    <a:pt x="87292" y="49111"/>
                    <a:pt x="91843" y="45548"/>
                  </a:cubicBezTo>
                  <a:cubicBezTo>
                    <a:pt x="94532" y="43443"/>
                    <a:pt x="97372" y="42825"/>
                    <a:pt x="99780" y="42825"/>
                  </a:cubicBezTo>
                  <a:cubicBezTo>
                    <a:pt x="101915" y="42825"/>
                    <a:pt x="103712" y="43311"/>
                    <a:pt x="104765" y="43679"/>
                  </a:cubicBezTo>
                  <a:cubicBezTo>
                    <a:pt x="104365" y="41774"/>
                    <a:pt x="103395" y="38719"/>
                    <a:pt x="101057" y="35834"/>
                  </a:cubicBezTo>
                  <a:cubicBezTo>
                    <a:pt x="97293" y="31183"/>
                    <a:pt x="88882" y="30962"/>
                    <a:pt x="88882" y="30962"/>
                  </a:cubicBezTo>
                  <a:cubicBezTo>
                    <a:pt x="88882" y="30962"/>
                    <a:pt x="88877" y="30913"/>
                    <a:pt x="88870" y="30829"/>
                  </a:cubicBezTo>
                  <a:cubicBezTo>
                    <a:pt x="88720" y="30826"/>
                    <a:pt x="88571" y="30824"/>
                    <a:pt x="88423" y="30824"/>
                  </a:cubicBezTo>
                  <a:cubicBezTo>
                    <a:pt x="84811" y="30824"/>
                    <a:pt x="81618" y="31748"/>
                    <a:pt x="79902" y="33402"/>
                  </a:cubicBezTo>
                  <a:cubicBezTo>
                    <a:pt x="78873" y="34397"/>
                    <a:pt x="78466" y="35578"/>
                    <a:pt x="78661" y="37012"/>
                  </a:cubicBezTo>
                  <a:cubicBezTo>
                    <a:pt x="79210" y="41063"/>
                    <a:pt x="80432" y="41821"/>
                    <a:pt x="80610" y="41912"/>
                  </a:cubicBezTo>
                  <a:cubicBezTo>
                    <a:pt x="81597" y="42023"/>
                    <a:pt x="82325" y="42884"/>
                    <a:pt x="82272" y="43875"/>
                  </a:cubicBezTo>
                  <a:cubicBezTo>
                    <a:pt x="82218" y="44865"/>
                    <a:pt x="81401" y="45642"/>
                    <a:pt x="80409" y="45646"/>
                  </a:cubicBezTo>
                  <a:lnTo>
                    <a:pt x="80405" y="45646"/>
                  </a:lnTo>
                  <a:cubicBezTo>
                    <a:pt x="80380" y="45646"/>
                    <a:pt x="80350" y="45646"/>
                    <a:pt x="80317" y="45646"/>
                  </a:cubicBezTo>
                  <a:cubicBezTo>
                    <a:pt x="79381" y="45646"/>
                    <a:pt x="75422" y="45518"/>
                    <a:pt x="74413" y="38051"/>
                  </a:cubicBezTo>
                  <a:cubicBezTo>
                    <a:pt x="74058" y="35426"/>
                    <a:pt x="75405" y="32537"/>
                    <a:pt x="77299" y="30708"/>
                  </a:cubicBezTo>
                  <a:cubicBezTo>
                    <a:pt x="79619" y="28468"/>
                    <a:pt x="83521" y="27189"/>
                    <a:pt x="87911" y="27085"/>
                  </a:cubicBezTo>
                  <a:cubicBezTo>
                    <a:pt x="86570" y="23580"/>
                    <a:pt x="83382" y="18247"/>
                    <a:pt x="75818" y="13471"/>
                  </a:cubicBezTo>
                  <a:cubicBezTo>
                    <a:pt x="70140" y="9885"/>
                    <a:pt x="64821" y="8899"/>
                    <a:pt x="60688" y="8899"/>
                  </a:cubicBezTo>
                  <a:cubicBezTo>
                    <a:pt x="58274" y="8899"/>
                    <a:pt x="56264" y="9236"/>
                    <a:pt x="54823" y="9587"/>
                  </a:cubicBezTo>
                  <a:cubicBezTo>
                    <a:pt x="54907" y="11535"/>
                    <a:pt x="54799" y="13621"/>
                    <a:pt x="54356" y="15720"/>
                  </a:cubicBezTo>
                  <a:cubicBezTo>
                    <a:pt x="52796" y="23120"/>
                    <a:pt x="46875" y="27668"/>
                    <a:pt x="41072" y="28957"/>
                  </a:cubicBezTo>
                  <a:cubicBezTo>
                    <a:pt x="40696" y="31049"/>
                    <a:pt x="40187" y="35593"/>
                    <a:pt x="42072" y="38616"/>
                  </a:cubicBezTo>
                  <a:cubicBezTo>
                    <a:pt x="42999" y="40100"/>
                    <a:pt x="44396" y="41012"/>
                    <a:pt x="46342" y="41401"/>
                  </a:cubicBezTo>
                  <a:cubicBezTo>
                    <a:pt x="47326" y="41598"/>
                    <a:pt x="48269" y="41696"/>
                    <a:pt x="49170" y="41696"/>
                  </a:cubicBezTo>
                  <a:cubicBezTo>
                    <a:pt x="51614" y="41696"/>
                    <a:pt x="53750" y="40975"/>
                    <a:pt x="55544" y="39540"/>
                  </a:cubicBezTo>
                  <a:cubicBezTo>
                    <a:pt x="57340" y="38104"/>
                    <a:pt x="58116" y="36477"/>
                    <a:pt x="58123" y="36459"/>
                  </a:cubicBezTo>
                  <a:cubicBezTo>
                    <a:pt x="58440" y="35773"/>
                    <a:pt x="59118" y="35368"/>
                    <a:pt x="59827" y="35368"/>
                  </a:cubicBezTo>
                  <a:cubicBezTo>
                    <a:pt x="60088" y="35368"/>
                    <a:pt x="60354" y="35423"/>
                    <a:pt x="60607" y="35539"/>
                  </a:cubicBezTo>
                  <a:cubicBezTo>
                    <a:pt x="61548" y="35970"/>
                    <a:pt x="61961" y="37081"/>
                    <a:pt x="61530" y="38022"/>
                  </a:cubicBezTo>
                  <a:cubicBezTo>
                    <a:pt x="60243" y="40829"/>
                    <a:pt x="56144" y="45435"/>
                    <a:pt x="49109" y="45435"/>
                  </a:cubicBezTo>
                  <a:cubicBezTo>
                    <a:pt x="48013" y="45435"/>
                    <a:pt x="46846" y="45322"/>
                    <a:pt x="45607" y="45075"/>
                  </a:cubicBezTo>
                  <a:cubicBezTo>
                    <a:pt x="42629" y="44479"/>
                    <a:pt x="40369" y="42969"/>
                    <a:pt x="38886" y="40588"/>
                  </a:cubicBezTo>
                  <a:cubicBezTo>
                    <a:pt x="36631" y="36964"/>
                    <a:pt x="36822" y="32181"/>
                    <a:pt x="37220" y="29322"/>
                  </a:cubicBezTo>
                  <a:cubicBezTo>
                    <a:pt x="31491" y="29127"/>
                    <a:pt x="28966" y="25667"/>
                    <a:pt x="28858" y="25515"/>
                  </a:cubicBezTo>
                  <a:cubicBezTo>
                    <a:pt x="28262" y="24670"/>
                    <a:pt x="28464" y="23500"/>
                    <a:pt x="29310" y="22903"/>
                  </a:cubicBezTo>
                  <a:cubicBezTo>
                    <a:pt x="29638" y="22671"/>
                    <a:pt x="30015" y="22560"/>
                    <a:pt x="30388" y="22560"/>
                  </a:cubicBezTo>
                  <a:cubicBezTo>
                    <a:pt x="30976" y="22560"/>
                    <a:pt x="31556" y="22836"/>
                    <a:pt x="31921" y="23353"/>
                  </a:cubicBezTo>
                  <a:cubicBezTo>
                    <a:pt x="31974" y="23422"/>
                    <a:pt x="33653" y="25591"/>
                    <a:pt x="37707" y="25593"/>
                  </a:cubicBezTo>
                  <a:lnTo>
                    <a:pt x="37714" y="25593"/>
                  </a:lnTo>
                  <a:cubicBezTo>
                    <a:pt x="42919" y="25593"/>
                    <a:pt x="49234" y="21865"/>
                    <a:pt x="50690" y="14948"/>
                  </a:cubicBezTo>
                  <a:cubicBezTo>
                    <a:pt x="51163" y="12707"/>
                    <a:pt x="51181" y="10451"/>
                    <a:pt x="50986" y="8422"/>
                  </a:cubicBezTo>
                  <a:cubicBezTo>
                    <a:pt x="49093" y="6033"/>
                    <a:pt x="45189" y="2122"/>
                    <a:pt x="39067" y="630"/>
                  </a:cubicBezTo>
                  <a:cubicBezTo>
                    <a:pt x="37230" y="182"/>
                    <a:pt x="35495" y="1"/>
                    <a:pt x="33885" y="1"/>
                  </a:cubicBezTo>
                  <a:close/>
                </a:path>
              </a:pathLst>
            </a:custGeom>
            <a:solidFill>
              <a:schemeClr val="lt2"/>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4"/>
            <p:cNvSpPr/>
            <p:nvPr/>
          </p:nvSpPr>
          <p:spPr>
            <a:xfrm>
              <a:off x="2325250" y="2234250"/>
              <a:ext cx="3099600" cy="1942700"/>
            </a:xfrm>
            <a:custGeom>
              <a:rect b="b" l="l" r="r" t="t"/>
              <a:pathLst>
                <a:path extrusionOk="0" h="77708" w="123984">
                  <a:moveTo>
                    <a:pt x="71120" y="1"/>
                  </a:moveTo>
                  <a:cubicBezTo>
                    <a:pt x="70649" y="1"/>
                    <a:pt x="70181" y="12"/>
                    <a:pt x="69717" y="34"/>
                  </a:cubicBezTo>
                  <a:cubicBezTo>
                    <a:pt x="56258" y="693"/>
                    <a:pt x="45139" y="11136"/>
                    <a:pt x="44434" y="11812"/>
                  </a:cubicBezTo>
                  <a:lnTo>
                    <a:pt x="41822" y="14750"/>
                  </a:lnTo>
                  <a:cubicBezTo>
                    <a:pt x="41845" y="14869"/>
                    <a:pt x="41856" y="14989"/>
                    <a:pt x="41858" y="15110"/>
                  </a:cubicBezTo>
                  <a:cubicBezTo>
                    <a:pt x="41862" y="15634"/>
                    <a:pt x="42017" y="28010"/>
                    <a:pt x="51506" y="28858"/>
                  </a:cubicBezTo>
                  <a:cubicBezTo>
                    <a:pt x="51770" y="28882"/>
                    <a:pt x="52025" y="28893"/>
                    <a:pt x="52272" y="28893"/>
                  </a:cubicBezTo>
                  <a:cubicBezTo>
                    <a:pt x="57181" y="28893"/>
                    <a:pt x="58765" y="24451"/>
                    <a:pt x="58937" y="23921"/>
                  </a:cubicBezTo>
                  <a:cubicBezTo>
                    <a:pt x="59231" y="23014"/>
                    <a:pt x="60075" y="22433"/>
                    <a:pt x="60981" y="22433"/>
                  </a:cubicBezTo>
                  <a:cubicBezTo>
                    <a:pt x="61193" y="22433"/>
                    <a:pt x="61409" y="22465"/>
                    <a:pt x="61623" y="22532"/>
                  </a:cubicBezTo>
                  <a:cubicBezTo>
                    <a:pt x="62746" y="22889"/>
                    <a:pt x="63372" y="24077"/>
                    <a:pt x="63022" y="25199"/>
                  </a:cubicBezTo>
                  <a:cubicBezTo>
                    <a:pt x="62137" y="28058"/>
                    <a:pt x="58788" y="33176"/>
                    <a:pt x="52282" y="33176"/>
                  </a:cubicBezTo>
                  <a:cubicBezTo>
                    <a:pt x="51908" y="33176"/>
                    <a:pt x="51522" y="33157"/>
                    <a:pt x="51125" y="33121"/>
                  </a:cubicBezTo>
                  <a:cubicBezTo>
                    <a:pt x="41210" y="32235"/>
                    <a:pt x="38048" y="22548"/>
                    <a:pt x="37630" y="16502"/>
                  </a:cubicBezTo>
                  <a:cubicBezTo>
                    <a:pt x="36842" y="16369"/>
                    <a:pt x="35713" y="16230"/>
                    <a:pt x="34431" y="16230"/>
                  </a:cubicBezTo>
                  <a:cubicBezTo>
                    <a:pt x="31994" y="16230"/>
                    <a:pt x="29001" y="16730"/>
                    <a:pt x="26726" y="18719"/>
                  </a:cubicBezTo>
                  <a:cubicBezTo>
                    <a:pt x="22044" y="22818"/>
                    <a:pt x="21658" y="27667"/>
                    <a:pt x="21644" y="27871"/>
                  </a:cubicBezTo>
                  <a:cubicBezTo>
                    <a:pt x="21584" y="28745"/>
                    <a:pt x="20861" y="29427"/>
                    <a:pt x="19997" y="29427"/>
                  </a:cubicBezTo>
                  <a:cubicBezTo>
                    <a:pt x="19958" y="29427"/>
                    <a:pt x="19919" y="29426"/>
                    <a:pt x="19880" y="29423"/>
                  </a:cubicBezTo>
                  <a:cubicBezTo>
                    <a:pt x="19868" y="29422"/>
                    <a:pt x="19684" y="29412"/>
                    <a:pt x="19362" y="29412"/>
                  </a:cubicBezTo>
                  <a:cubicBezTo>
                    <a:pt x="17325" y="29412"/>
                    <a:pt x="9780" y="29806"/>
                    <a:pt x="5722" y="35384"/>
                  </a:cubicBezTo>
                  <a:cubicBezTo>
                    <a:pt x="954" y="41941"/>
                    <a:pt x="2735" y="47912"/>
                    <a:pt x="2753" y="47975"/>
                  </a:cubicBezTo>
                  <a:cubicBezTo>
                    <a:pt x="2890" y="48409"/>
                    <a:pt x="2840" y="48880"/>
                    <a:pt x="2618" y="49276"/>
                  </a:cubicBezTo>
                  <a:lnTo>
                    <a:pt x="0" y="53966"/>
                  </a:lnTo>
                  <a:cubicBezTo>
                    <a:pt x="115" y="56355"/>
                    <a:pt x="990" y="59344"/>
                    <a:pt x="3670" y="62577"/>
                  </a:cubicBezTo>
                  <a:cubicBezTo>
                    <a:pt x="7661" y="67394"/>
                    <a:pt x="12569" y="68725"/>
                    <a:pt x="15710" y="69044"/>
                  </a:cubicBezTo>
                  <a:cubicBezTo>
                    <a:pt x="15820" y="66709"/>
                    <a:pt x="16091" y="63052"/>
                    <a:pt x="16757" y="59015"/>
                  </a:cubicBezTo>
                  <a:cubicBezTo>
                    <a:pt x="18292" y="49714"/>
                    <a:pt x="21106" y="43207"/>
                    <a:pt x="25119" y="39678"/>
                  </a:cubicBezTo>
                  <a:cubicBezTo>
                    <a:pt x="27432" y="37642"/>
                    <a:pt x="30098" y="36616"/>
                    <a:pt x="33065" y="36616"/>
                  </a:cubicBezTo>
                  <a:cubicBezTo>
                    <a:pt x="33638" y="36616"/>
                    <a:pt x="34223" y="36654"/>
                    <a:pt x="34819" y="36731"/>
                  </a:cubicBezTo>
                  <a:cubicBezTo>
                    <a:pt x="38805" y="37243"/>
                    <a:pt x="41899" y="38991"/>
                    <a:pt x="44012" y="41929"/>
                  </a:cubicBezTo>
                  <a:cubicBezTo>
                    <a:pt x="48516" y="48190"/>
                    <a:pt x="46715" y="57593"/>
                    <a:pt x="46636" y="57989"/>
                  </a:cubicBezTo>
                  <a:cubicBezTo>
                    <a:pt x="46434" y="59010"/>
                    <a:pt x="45539" y="59714"/>
                    <a:pt x="44536" y="59714"/>
                  </a:cubicBezTo>
                  <a:cubicBezTo>
                    <a:pt x="44398" y="59714"/>
                    <a:pt x="44259" y="59701"/>
                    <a:pt x="44119" y="59673"/>
                  </a:cubicBezTo>
                  <a:cubicBezTo>
                    <a:pt x="42959" y="59443"/>
                    <a:pt x="42208" y="58317"/>
                    <a:pt x="42434" y="57159"/>
                  </a:cubicBezTo>
                  <a:cubicBezTo>
                    <a:pt x="42463" y="57022"/>
                    <a:pt x="43935" y="49137"/>
                    <a:pt x="40528" y="44419"/>
                  </a:cubicBezTo>
                  <a:cubicBezTo>
                    <a:pt x="39115" y="42463"/>
                    <a:pt x="37070" y="41337"/>
                    <a:pt x="34273" y="40977"/>
                  </a:cubicBezTo>
                  <a:cubicBezTo>
                    <a:pt x="33867" y="40924"/>
                    <a:pt x="33470" y="40898"/>
                    <a:pt x="33084" y="40898"/>
                  </a:cubicBezTo>
                  <a:cubicBezTo>
                    <a:pt x="31154" y="40898"/>
                    <a:pt x="29466" y="41557"/>
                    <a:pt x="27951" y="42888"/>
                  </a:cubicBezTo>
                  <a:cubicBezTo>
                    <a:pt x="24751" y="45702"/>
                    <a:pt x="22345" y="51501"/>
                    <a:pt x="20990" y="59654"/>
                  </a:cubicBezTo>
                  <a:cubicBezTo>
                    <a:pt x="19931" y="66045"/>
                    <a:pt x="19914" y="71612"/>
                    <a:pt x="19914" y="71669"/>
                  </a:cubicBezTo>
                  <a:cubicBezTo>
                    <a:pt x="19914" y="71682"/>
                    <a:pt x="19911" y="71698"/>
                    <a:pt x="19911" y="71714"/>
                  </a:cubicBezTo>
                  <a:cubicBezTo>
                    <a:pt x="21573" y="74255"/>
                    <a:pt x="25910" y="77708"/>
                    <a:pt x="37245" y="77708"/>
                  </a:cubicBezTo>
                  <a:cubicBezTo>
                    <a:pt x="37681" y="77708"/>
                    <a:pt x="38127" y="77703"/>
                    <a:pt x="38584" y="77692"/>
                  </a:cubicBezTo>
                  <a:cubicBezTo>
                    <a:pt x="53431" y="77351"/>
                    <a:pt x="68797" y="65834"/>
                    <a:pt x="75063" y="60570"/>
                  </a:cubicBezTo>
                  <a:lnTo>
                    <a:pt x="75120" y="60438"/>
                  </a:lnTo>
                  <a:cubicBezTo>
                    <a:pt x="72692" y="54310"/>
                    <a:pt x="65701" y="34377"/>
                    <a:pt x="75606" y="30002"/>
                  </a:cubicBezTo>
                  <a:cubicBezTo>
                    <a:pt x="77642" y="29102"/>
                    <a:pt x="79512" y="28652"/>
                    <a:pt x="81204" y="28652"/>
                  </a:cubicBezTo>
                  <a:cubicBezTo>
                    <a:pt x="82831" y="28652"/>
                    <a:pt x="84294" y="29069"/>
                    <a:pt x="85580" y="29903"/>
                  </a:cubicBezTo>
                  <a:cubicBezTo>
                    <a:pt x="90049" y="32802"/>
                    <a:pt x="90206" y="39444"/>
                    <a:pt x="90208" y="40194"/>
                  </a:cubicBezTo>
                  <a:cubicBezTo>
                    <a:pt x="90212" y="41375"/>
                    <a:pt x="89258" y="42337"/>
                    <a:pt x="88077" y="42343"/>
                  </a:cubicBezTo>
                  <a:lnTo>
                    <a:pt x="88067" y="42343"/>
                  </a:lnTo>
                  <a:cubicBezTo>
                    <a:pt x="86891" y="42342"/>
                    <a:pt x="85935" y="41392"/>
                    <a:pt x="85927" y="40216"/>
                  </a:cubicBezTo>
                  <a:cubicBezTo>
                    <a:pt x="85913" y="38819"/>
                    <a:pt x="85405" y="34887"/>
                    <a:pt x="83242" y="33492"/>
                  </a:cubicBezTo>
                  <a:cubicBezTo>
                    <a:pt x="82671" y="33124"/>
                    <a:pt x="81980" y="32940"/>
                    <a:pt x="81172" y="32940"/>
                  </a:cubicBezTo>
                  <a:cubicBezTo>
                    <a:pt x="80096" y="32940"/>
                    <a:pt x="78813" y="33267"/>
                    <a:pt x="77337" y="33920"/>
                  </a:cubicBezTo>
                  <a:cubicBezTo>
                    <a:pt x="72535" y="36040"/>
                    <a:pt x="75240" y="48072"/>
                    <a:pt x="78136" y="56281"/>
                  </a:cubicBezTo>
                  <a:cubicBezTo>
                    <a:pt x="79889" y="55984"/>
                    <a:pt x="87375" y="54533"/>
                    <a:pt x="92281" y="50898"/>
                  </a:cubicBezTo>
                  <a:cubicBezTo>
                    <a:pt x="97208" y="47247"/>
                    <a:pt x="96943" y="44306"/>
                    <a:pt x="96939" y="44278"/>
                  </a:cubicBezTo>
                  <a:cubicBezTo>
                    <a:pt x="96805" y="43512"/>
                    <a:pt x="97224" y="42778"/>
                    <a:pt x="97944" y="42482"/>
                  </a:cubicBezTo>
                  <a:cubicBezTo>
                    <a:pt x="98142" y="42399"/>
                    <a:pt x="98350" y="42360"/>
                    <a:pt x="98557" y="42360"/>
                  </a:cubicBezTo>
                  <a:cubicBezTo>
                    <a:pt x="99093" y="42360"/>
                    <a:pt x="99619" y="42626"/>
                    <a:pt x="99942" y="43083"/>
                  </a:cubicBezTo>
                  <a:cubicBezTo>
                    <a:pt x="99953" y="43091"/>
                    <a:pt x="101419" y="44725"/>
                    <a:pt x="106243" y="44904"/>
                  </a:cubicBezTo>
                  <a:cubicBezTo>
                    <a:pt x="106321" y="44907"/>
                    <a:pt x="106398" y="44908"/>
                    <a:pt x="106475" y="44908"/>
                  </a:cubicBezTo>
                  <a:cubicBezTo>
                    <a:pt x="111046" y="44908"/>
                    <a:pt x="113421" y="39668"/>
                    <a:pt x="113445" y="39613"/>
                  </a:cubicBezTo>
                  <a:cubicBezTo>
                    <a:pt x="113454" y="39597"/>
                    <a:pt x="113463" y="39583"/>
                    <a:pt x="113471" y="39569"/>
                  </a:cubicBezTo>
                  <a:cubicBezTo>
                    <a:pt x="113504" y="39495"/>
                    <a:pt x="113544" y="39425"/>
                    <a:pt x="113589" y="39358"/>
                  </a:cubicBezTo>
                  <a:cubicBezTo>
                    <a:pt x="113603" y="39336"/>
                    <a:pt x="113617" y="39316"/>
                    <a:pt x="113633" y="39295"/>
                  </a:cubicBezTo>
                  <a:cubicBezTo>
                    <a:pt x="113688" y="39218"/>
                    <a:pt x="113749" y="39147"/>
                    <a:pt x="113818" y="39081"/>
                  </a:cubicBezTo>
                  <a:cubicBezTo>
                    <a:pt x="113821" y="39080"/>
                    <a:pt x="113824" y="39075"/>
                    <a:pt x="113826" y="39072"/>
                  </a:cubicBezTo>
                  <a:cubicBezTo>
                    <a:pt x="113902" y="39002"/>
                    <a:pt x="113984" y="38938"/>
                    <a:pt x="114072" y="38883"/>
                  </a:cubicBezTo>
                  <a:cubicBezTo>
                    <a:pt x="114075" y="38876"/>
                    <a:pt x="114085" y="38872"/>
                    <a:pt x="114092" y="38869"/>
                  </a:cubicBezTo>
                  <a:cubicBezTo>
                    <a:pt x="114172" y="38820"/>
                    <a:pt x="114255" y="38778"/>
                    <a:pt x="114341" y="38742"/>
                  </a:cubicBezTo>
                  <a:cubicBezTo>
                    <a:pt x="114354" y="38736"/>
                    <a:pt x="114367" y="38732"/>
                    <a:pt x="114379" y="38726"/>
                  </a:cubicBezTo>
                  <a:cubicBezTo>
                    <a:pt x="114469" y="38693"/>
                    <a:pt x="114562" y="38666"/>
                    <a:pt x="114656" y="38648"/>
                  </a:cubicBezTo>
                  <a:cubicBezTo>
                    <a:pt x="114661" y="38647"/>
                    <a:pt x="114665" y="38647"/>
                    <a:pt x="114670" y="38645"/>
                  </a:cubicBezTo>
                  <a:cubicBezTo>
                    <a:pt x="114768" y="38626"/>
                    <a:pt x="114868" y="38616"/>
                    <a:pt x="114969" y="38616"/>
                  </a:cubicBezTo>
                  <a:cubicBezTo>
                    <a:pt x="114941" y="38616"/>
                    <a:pt x="118037" y="38319"/>
                    <a:pt x="120992" y="32041"/>
                  </a:cubicBezTo>
                  <a:cubicBezTo>
                    <a:pt x="123983" y="25684"/>
                    <a:pt x="119083" y="20521"/>
                    <a:pt x="118872" y="20305"/>
                  </a:cubicBezTo>
                  <a:cubicBezTo>
                    <a:pt x="118198" y="19612"/>
                    <a:pt x="118255" y="18493"/>
                    <a:pt x="118994" y="17871"/>
                  </a:cubicBezTo>
                  <a:cubicBezTo>
                    <a:pt x="119110" y="17772"/>
                    <a:pt x="122026" y="15196"/>
                    <a:pt x="120505" y="11261"/>
                  </a:cubicBezTo>
                  <a:cubicBezTo>
                    <a:pt x="119780" y="9394"/>
                    <a:pt x="117796" y="8935"/>
                    <a:pt x="116019" y="8935"/>
                  </a:cubicBezTo>
                  <a:cubicBezTo>
                    <a:pt x="115301" y="8935"/>
                    <a:pt x="114618" y="9010"/>
                    <a:pt x="114064" y="9097"/>
                  </a:cubicBezTo>
                  <a:cubicBezTo>
                    <a:pt x="113409" y="11226"/>
                    <a:pt x="110485" y="19709"/>
                    <a:pt x="104919" y="22213"/>
                  </a:cubicBezTo>
                  <a:cubicBezTo>
                    <a:pt x="103880" y="22682"/>
                    <a:pt x="102798" y="22913"/>
                    <a:pt x="101707" y="22913"/>
                  </a:cubicBezTo>
                  <a:cubicBezTo>
                    <a:pt x="101638" y="22913"/>
                    <a:pt x="101568" y="22902"/>
                    <a:pt x="101500" y="22900"/>
                  </a:cubicBezTo>
                  <a:cubicBezTo>
                    <a:pt x="100660" y="24652"/>
                    <a:pt x="99533" y="27654"/>
                    <a:pt x="100069" y="29603"/>
                  </a:cubicBezTo>
                  <a:cubicBezTo>
                    <a:pt x="100253" y="30279"/>
                    <a:pt x="100613" y="30735"/>
                    <a:pt x="101237" y="31079"/>
                  </a:cubicBezTo>
                  <a:cubicBezTo>
                    <a:pt x="102196" y="31610"/>
                    <a:pt x="103104" y="31876"/>
                    <a:pt x="103976" y="31876"/>
                  </a:cubicBezTo>
                  <a:cubicBezTo>
                    <a:pt x="104705" y="31876"/>
                    <a:pt x="105409" y="31690"/>
                    <a:pt x="106096" y="31319"/>
                  </a:cubicBezTo>
                  <a:cubicBezTo>
                    <a:pt x="107219" y="30712"/>
                    <a:pt x="107900" y="29808"/>
                    <a:pt x="107905" y="29799"/>
                  </a:cubicBezTo>
                  <a:cubicBezTo>
                    <a:pt x="108321" y="29208"/>
                    <a:pt x="108983" y="28892"/>
                    <a:pt x="109656" y="28892"/>
                  </a:cubicBezTo>
                  <a:cubicBezTo>
                    <a:pt x="110082" y="28892"/>
                    <a:pt x="110513" y="29019"/>
                    <a:pt x="110889" y="29284"/>
                  </a:cubicBezTo>
                  <a:cubicBezTo>
                    <a:pt x="111855" y="29967"/>
                    <a:pt x="112085" y="31301"/>
                    <a:pt x="111403" y="32266"/>
                  </a:cubicBezTo>
                  <a:cubicBezTo>
                    <a:pt x="110243" y="33914"/>
                    <a:pt x="107562" y="36164"/>
                    <a:pt x="103984" y="36164"/>
                  </a:cubicBezTo>
                  <a:cubicBezTo>
                    <a:pt x="102514" y="36164"/>
                    <a:pt x="100891" y="35783"/>
                    <a:pt x="99162" y="34826"/>
                  </a:cubicBezTo>
                  <a:cubicBezTo>
                    <a:pt x="97538" y="33926"/>
                    <a:pt x="96421" y="32508"/>
                    <a:pt x="95936" y="30725"/>
                  </a:cubicBezTo>
                  <a:cubicBezTo>
                    <a:pt x="95079" y="27584"/>
                    <a:pt x="96332" y="23912"/>
                    <a:pt x="97339" y="21678"/>
                  </a:cubicBezTo>
                  <a:cubicBezTo>
                    <a:pt x="95131" y="20470"/>
                    <a:pt x="93672" y="18889"/>
                    <a:pt x="93015" y="16962"/>
                  </a:cubicBezTo>
                  <a:cubicBezTo>
                    <a:pt x="92077" y="14218"/>
                    <a:pt x="93171" y="11907"/>
                    <a:pt x="93301" y="11651"/>
                  </a:cubicBezTo>
                  <a:cubicBezTo>
                    <a:pt x="93674" y="10896"/>
                    <a:pt x="94433" y="10458"/>
                    <a:pt x="95222" y="10458"/>
                  </a:cubicBezTo>
                  <a:cubicBezTo>
                    <a:pt x="95541" y="10458"/>
                    <a:pt x="95864" y="10530"/>
                    <a:pt x="96169" y="10680"/>
                  </a:cubicBezTo>
                  <a:cubicBezTo>
                    <a:pt x="97228" y="11203"/>
                    <a:pt x="97664" y="12487"/>
                    <a:pt x="97140" y="13547"/>
                  </a:cubicBezTo>
                  <a:cubicBezTo>
                    <a:pt x="96846" y="14193"/>
                    <a:pt x="96192" y="16411"/>
                    <a:pt x="99874" y="18176"/>
                  </a:cubicBezTo>
                  <a:cubicBezTo>
                    <a:pt x="100514" y="18483"/>
                    <a:pt x="101114" y="18636"/>
                    <a:pt x="101698" y="18636"/>
                  </a:cubicBezTo>
                  <a:cubicBezTo>
                    <a:pt x="102193" y="18636"/>
                    <a:pt x="102676" y="18526"/>
                    <a:pt x="103163" y="18306"/>
                  </a:cubicBezTo>
                  <a:cubicBezTo>
                    <a:pt x="106737" y="16701"/>
                    <a:pt x="109409" y="9812"/>
                    <a:pt x="110064" y="7529"/>
                  </a:cubicBezTo>
                  <a:cubicBezTo>
                    <a:pt x="110128" y="7307"/>
                    <a:pt x="110231" y="7112"/>
                    <a:pt x="110352" y="6931"/>
                  </a:cubicBezTo>
                  <a:lnTo>
                    <a:pt x="109102" y="2432"/>
                  </a:lnTo>
                  <a:cubicBezTo>
                    <a:pt x="107980" y="2013"/>
                    <a:pt x="105629" y="1261"/>
                    <a:pt x="103169" y="1261"/>
                  </a:cubicBezTo>
                  <a:cubicBezTo>
                    <a:pt x="102553" y="1261"/>
                    <a:pt x="101929" y="1309"/>
                    <a:pt x="101317" y="1420"/>
                  </a:cubicBezTo>
                  <a:cubicBezTo>
                    <a:pt x="97336" y="2143"/>
                    <a:pt x="94643" y="4692"/>
                    <a:pt x="94616" y="4718"/>
                  </a:cubicBezTo>
                  <a:cubicBezTo>
                    <a:pt x="94300" y="5020"/>
                    <a:pt x="93883" y="5182"/>
                    <a:pt x="93461" y="5182"/>
                  </a:cubicBezTo>
                  <a:cubicBezTo>
                    <a:pt x="93236" y="5182"/>
                    <a:pt x="93009" y="5136"/>
                    <a:pt x="92796" y="5042"/>
                  </a:cubicBezTo>
                  <a:cubicBezTo>
                    <a:pt x="92674" y="4990"/>
                    <a:pt x="81193" y="1"/>
                    <a:pt x="71120" y="1"/>
                  </a:cubicBezTo>
                  <a:close/>
                </a:path>
              </a:pathLst>
            </a:custGeom>
            <a:solidFill>
              <a:schemeClr val="accent1"/>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4"/>
            <p:cNvSpPr/>
            <p:nvPr/>
          </p:nvSpPr>
          <p:spPr>
            <a:xfrm>
              <a:off x="5127850" y="1450925"/>
              <a:ext cx="1409875" cy="1788350"/>
            </a:xfrm>
            <a:custGeom>
              <a:rect b="b" l="l" r="r" t="t"/>
              <a:pathLst>
                <a:path extrusionOk="0" h="71534" w="56395">
                  <a:moveTo>
                    <a:pt x="30407" y="1"/>
                  </a:moveTo>
                  <a:cubicBezTo>
                    <a:pt x="28597" y="1"/>
                    <a:pt x="26472" y="459"/>
                    <a:pt x="24477" y="2021"/>
                  </a:cubicBezTo>
                  <a:cubicBezTo>
                    <a:pt x="19573" y="5859"/>
                    <a:pt x="19960" y="13262"/>
                    <a:pt x="19964" y="13335"/>
                  </a:cubicBezTo>
                  <a:cubicBezTo>
                    <a:pt x="20022" y="14312"/>
                    <a:pt x="19237" y="15097"/>
                    <a:pt x="18310" y="15097"/>
                  </a:cubicBezTo>
                  <a:cubicBezTo>
                    <a:pt x="18186" y="15097"/>
                    <a:pt x="18059" y="15083"/>
                    <a:pt x="17932" y="15053"/>
                  </a:cubicBezTo>
                  <a:cubicBezTo>
                    <a:pt x="17919" y="15051"/>
                    <a:pt x="17191" y="14897"/>
                    <a:pt x="16062" y="14897"/>
                  </a:cubicBezTo>
                  <a:cubicBezTo>
                    <a:pt x="14562" y="14897"/>
                    <a:pt x="12353" y="15169"/>
                    <a:pt x="10170" y="16430"/>
                  </a:cubicBezTo>
                  <a:cubicBezTo>
                    <a:pt x="6684" y="18449"/>
                    <a:pt x="7007" y="24382"/>
                    <a:pt x="7009" y="24442"/>
                  </a:cubicBezTo>
                  <a:cubicBezTo>
                    <a:pt x="7048" y="24966"/>
                    <a:pt x="6904" y="25489"/>
                    <a:pt x="6505" y="25833"/>
                  </a:cubicBezTo>
                  <a:cubicBezTo>
                    <a:pt x="6197" y="26098"/>
                    <a:pt x="5847" y="26245"/>
                    <a:pt x="5469" y="26245"/>
                  </a:cubicBezTo>
                  <a:cubicBezTo>
                    <a:pt x="5368" y="26245"/>
                    <a:pt x="5265" y="26234"/>
                    <a:pt x="5161" y="26213"/>
                  </a:cubicBezTo>
                  <a:cubicBezTo>
                    <a:pt x="4939" y="26217"/>
                    <a:pt x="3613" y="26324"/>
                    <a:pt x="1741" y="28056"/>
                  </a:cubicBezTo>
                  <a:cubicBezTo>
                    <a:pt x="12" y="29663"/>
                    <a:pt x="0" y="31751"/>
                    <a:pt x="24" y="32243"/>
                  </a:cubicBezTo>
                  <a:lnTo>
                    <a:pt x="1383" y="37137"/>
                  </a:lnTo>
                  <a:cubicBezTo>
                    <a:pt x="2161" y="37004"/>
                    <a:pt x="3006" y="36922"/>
                    <a:pt x="3869" y="36922"/>
                  </a:cubicBezTo>
                  <a:cubicBezTo>
                    <a:pt x="6905" y="36922"/>
                    <a:pt x="10160" y="37942"/>
                    <a:pt x="11497" y="41396"/>
                  </a:cubicBezTo>
                  <a:cubicBezTo>
                    <a:pt x="13012" y="45313"/>
                    <a:pt x="11641" y="48626"/>
                    <a:pt x="10162" y="50542"/>
                  </a:cubicBezTo>
                  <a:cubicBezTo>
                    <a:pt x="11898" y="52886"/>
                    <a:pt x="14934" y="58327"/>
                    <a:pt x="11894" y="64785"/>
                  </a:cubicBezTo>
                  <a:cubicBezTo>
                    <a:pt x="10331" y="68106"/>
                    <a:pt x="8646" y="70129"/>
                    <a:pt x="7158" y="71359"/>
                  </a:cubicBezTo>
                  <a:cubicBezTo>
                    <a:pt x="7914" y="71464"/>
                    <a:pt x="8825" y="71534"/>
                    <a:pt x="9912" y="71534"/>
                  </a:cubicBezTo>
                  <a:cubicBezTo>
                    <a:pt x="11640" y="71534"/>
                    <a:pt x="13812" y="71357"/>
                    <a:pt x="16512" y="70861"/>
                  </a:cubicBezTo>
                  <a:cubicBezTo>
                    <a:pt x="26041" y="69111"/>
                    <a:pt x="26889" y="62629"/>
                    <a:pt x="26896" y="62564"/>
                  </a:cubicBezTo>
                  <a:cubicBezTo>
                    <a:pt x="26925" y="62314"/>
                    <a:pt x="27013" y="62075"/>
                    <a:pt x="27150" y="61865"/>
                  </a:cubicBezTo>
                  <a:cubicBezTo>
                    <a:pt x="27215" y="59701"/>
                    <a:pt x="27683" y="55759"/>
                    <a:pt x="30076" y="53182"/>
                  </a:cubicBezTo>
                  <a:cubicBezTo>
                    <a:pt x="31598" y="51547"/>
                    <a:pt x="33609" y="50714"/>
                    <a:pt x="36055" y="50714"/>
                  </a:cubicBezTo>
                  <a:lnTo>
                    <a:pt x="36094" y="50714"/>
                  </a:lnTo>
                  <a:cubicBezTo>
                    <a:pt x="38385" y="50722"/>
                    <a:pt x="40209" y="51462"/>
                    <a:pt x="41514" y="52908"/>
                  </a:cubicBezTo>
                  <a:cubicBezTo>
                    <a:pt x="43820" y="55466"/>
                    <a:pt x="43470" y="59289"/>
                    <a:pt x="43453" y="59447"/>
                  </a:cubicBezTo>
                  <a:cubicBezTo>
                    <a:pt x="43370" y="60280"/>
                    <a:pt x="42661" y="60893"/>
                    <a:pt x="41847" y="60893"/>
                  </a:cubicBezTo>
                  <a:cubicBezTo>
                    <a:pt x="41796" y="60893"/>
                    <a:pt x="41746" y="60891"/>
                    <a:pt x="41695" y="60886"/>
                  </a:cubicBezTo>
                  <a:cubicBezTo>
                    <a:pt x="40816" y="60801"/>
                    <a:pt x="40173" y="60015"/>
                    <a:pt x="40258" y="59137"/>
                  </a:cubicBezTo>
                  <a:cubicBezTo>
                    <a:pt x="40263" y="59090"/>
                    <a:pt x="40470" y="56532"/>
                    <a:pt x="39121" y="55049"/>
                  </a:cubicBezTo>
                  <a:cubicBezTo>
                    <a:pt x="38437" y="54298"/>
                    <a:pt x="37444" y="53932"/>
                    <a:pt x="36082" y="53927"/>
                  </a:cubicBezTo>
                  <a:lnTo>
                    <a:pt x="36055" y="53927"/>
                  </a:lnTo>
                  <a:cubicBezTo>
                    <a:pt x="34519" y="53927"/>
                    <a:pt x="33334" y="54397"/>
                    <a:pt x="32435" y="55363"/>
                  </a:cubicBezTo>
                  <a:cubicBezTo>
                    <a:pt x="30020" y="57953"/>
                    <a:pt x="30370" y="63120"/>
                    <a:pt x="30375" y="63174"/>
                  </a:cubicBezTo>
                  <a:cubicBezTo>
                    <a:pt x="30383" y="63313"/>
                    <a:pt x="30372" y="63453"/>
                    <a:pt x="30343" y="63590"/>
                  </a:cubicBezTo>
                  <a:cubicBezTo>
                    <a:pt x="30581" y="64566"/>
                    <a:pt x="31214" y="66177"/>
                    <a:pt x="32902" y="67283"/>
                  </a:cubicBezTo>
                  <a:cubicBezTo>
                    <a:pt x="34360" y="68237"/>
                    <a:pt x="36142" y="68558"/>
                    <a:pt x="37878" y="68558"/>
                  </a:cubicBezTo>
                  <a:cubicBezTo>
                    <a:pt x="41422" y="68558"/>
                    <a:pt x="44772" y="67223"/>
                    <a:pt x="44772" y="67223"/>
                  </a:cubicBezTo>
                  <a:cubicBezTo>
                    <a:pt x="49033" y="65001"/>
                    <a:pt x="55202" y="59692"/>
                    <a:pt x="55777" y="47474"/>
                  </a:cubicBezTo>
                  <a:cubicBezTo>
                    <a:pt x="56394" y="34364"/>
                    <a:pt x="51318" y="26955"/>
                    <a:pt x="48180" y="23662"/>
                  </a:cubicBezTo>
                  <a:cubicBezTo>
                    <a:pt x="45737" y="25207"/>
                    <a:pt x="42438" y="26660"/>
                    <a:pt x="38678" y="26660"/>
                  </a:cubicBezTo>
                  <a:cubicBezTo>
                    <a:pt x="36580" y="26660"/>
                    <a:pt x="34340" y="26207"/>
                    <a:pt x="32020" y="25068"/>
                  </a:cubicBezTo>
                  <a:cubicBezTo>
                    <a:pt x="31714" y="24918"/>
                    <a:pt x="31423" y="24759"/>
                    <a:pt x="31139" y="24601"/>
                  </a:cubicBezTo>
                  <a:cubicBezTo>
                    <a:pt x="28878" y="26984"/>
                    <a:pt x="23089" y="34014"/>
                    <a:pt x="27499" y="39557"/>
                  </a:cubicBezTo>
                  <a:cubicBezTo>
                    <a:pt x="29593" y="42188"/>
                    <a:pt x="32039" y="43004"/>
                    <a:pt x="34266" y="43004"/>
                  </a:cubicBezTo>
                  <a:cubicBezTo>
                    <a:pt x="37772" y="43004"/>
                    <a:pt x="40737" y="40983"/>
                    <a:pt x="40936" y="40844"/>
                  </a:cubicBezTo>
                  <a:cubicBezTo>
                    <a:pt x="41216" y="40650"/>
                    <a:pt x="41536" y="40556"/>
                    <a:pt x="41853" y="40556"/>
                  </a:cubicBezTo>
                  <a:cubicBezTo>
                    <a:pt x="42361" y="40556"/>
                    <a:pt x="42860" y="40796"/>
                    <a:pt x="43172" y="41244"/>
                  </a:cubicBezTo>
                  <a:cubicBezTo>
                    <a:pt x="43679" y="41973"/>
                    <a:pt x="43499" y="42974"/>
                    <a:pt x="42771" y="43481"/>
                  </a:cubicBezTo>
                  <a:cubicBezTo>
                    <a:pt x="40882" y="44798"/>
                    <a:pt x="37690" y="46201"/>
                    <a:pt x="34248" y="46201"/>
                  </a:cubicBezTo>
                  <a:cubicBezTo>
                    <a:pt x="31105" y="46201"/>
                    <a:pt x="27753" y="45031"/>
                    <a:pt x="24986" y="41556"/>
                  </a:cubicBezTo>
                  <a:cubicBezTo>
                    <a:pt x="19786" y="35024"/>
                    <a:pt x="24418" y="27036"/>
                    <a:pt x="28467" y="22720"/>
                  </a:cubicBezTo>
                  <a:cubicBezTo>
                    <a:pt x="21804" y="16763"/>
                    <a:pt x="25893" y="8024"/>
                    <a:pt x="25943" y="7924"/>
                  </a:cubicBezTo>
                  <a:cubicBezTo>
                    <a:pt x="26215" y="7337"/>
                    <a:pt x="26795" y="6992"/>
                    <a:pt x="27401" y="6992"/>
                  </a:cubicBezTo>
                  <a:cubicBezTo>
                    <a:pt x="27635" y="6992"/>
                    <a:pt x="27873" y="7043"/>
                    <a:pt x="28098" y="7152"/>
                  </a:cubicBezTo>
                  <a:cubicBezTo>
                    <a:pt x="28906" y="7542"/>
                    <a:pt x="29238" y="8518"/>
                    <a:pt x="28835" y="9319"/>
                  </a:cubicBezTo>
                  <a:cubicBezTo>
                    <a:pt x="28419" y="10197"/>
                    <a:pt x="25000" y="18041"/>
                    <a:pt x="33438" y="22186"/>
                  </a:cubicBezTo>
                  <a:cubicBezTo>
                    <a:pt x="35165" y="23035"/>
                    <a:pt x="36937" y="23459"/>
                    <a:pt x="38744" y="23459"/>
                  </a:cubicBezTo>
                  <a:cubicBezTo>
                    <a:pt x="40811" y="23459"/>
                    <a:pt x="42923" y="22904"/>
                    <a:pt x="45062" y="21794"/>
                  </a:cubicBezTo>
                  <a:cubicBezTo>
                    <a:pt x="45337" y="21653"/>
                    <a:pt x="45601" y="21504"/>
                    <a:pt x="45858" y="21352"/>
                  </a:cubicBezTo>
                  <a:cubicBezTo>
                    <a:pt x="46026" y="20397"/>
                    <a:pt x="46486" y="16267"/>
                    <a:pt x="43599" y="8953"/>
                  </a:cubicBezTo>
                  <a:cubicBezTo>
                    <a:pt x="41908" y="4668"/>
                    <a:pt x="39874" y="2281"/>
                    <a:pt x="38284" y="968"/>
                  </a:cubicBezTo>
                  <a:lnTo>
                    <a:pt x="35709" y="1091"/>
                  </a:lnTo>
                  <a:cubicBezTo>
                    <a:pt x="35686" y="1092"/>
                    <a:pt x="35662" y="1092"/>
                    <a:pt x="35639" y="1092"/>
                  </a:cubicBezTo>
                  <a:cubicBezTo>
                    <a:pt x="35387" y="1092"/>
                    <a:pt x="35139" y="1037"/>
                    <a:pt x="34912" y="929"/>
                  </a:cubicBezTo>
                  <a:cubicBezTo>
                    <a:pt x="34782" y="867"/>
                    <a:pt x="32893" y="1"/>
                    <a:pt x="30407" y="1"/>
                  </a:cubicBezTo>
                  <a:close/>
                </a:path>
              </a:pathLst>
            </a:custGeom>
            <a:solidFill>
              <a:schemeClr val="accent5"/>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4"/>
            <p:cNvSpPr/>
            <p:nvPr/>
          </p:nvSpPr>
          <p:spPr>
            <a:xfrm>
              <a:off x="4262625" y="3137600"/>
              <a:ext cx="1953725" cy="1481325"/>
            </a:xfrm>
            <a:custGeom>
              <a:rect b="b" l="l" r="r" t="t"/>
              <a:pathLst>
                <a:path extrusionOk="0" h="59253" w="78149">
                  <a:moveTo>
                    <a:pt x="62977" y="1"/>
                  </a:moveTo>
                  <a:cubicBezTo>
                    <a:pt x="61268" y="2577"/>
                    <a:pt x="57985" y="5504"/>
                    <a:pt x="51718" y="6660"/>
                  </a:cubicBezTo>
                  <a:cubicBezTo>
                    <a:pt x="48858" y="7184"/>
                    <a:pt x="46491" y="7383"/>
                    <a:pt x="44540" y="7383"/>
                  </a:cubicBezTo>
                  <a:cubicBezTo>
                    <a:pt x="41454" y="7383"/>
                    <a:pt x="39420" y="6882"/>
                    <a:pt x="38140" y="6378"/>
                  </a:cubicBezTo>
                  <a:cubicBezTo>
                    <a:pt x="36798" y="8526"/>
                    <a:pt x="33839" y="12094"/>
                    <a:pt x="29002" y="12094"/>
                  </a:cubicBezTo>
                  <a:cubicBezTo>
                    <a:pt x="28876" y="12094"/>
                    <a:pt x="28750" y="12092"/>
                    <a:pt x="28622" y="12087"/>
                  </a:cubicBezTo>
                  <a:cubicBezTo>
                    <a:pt x="25708" y="11978"/>
                    <a:pt x="23674" y="11396"/>
                    <a:pt x="22296" y="10754"/>
                  </a:cubicBezTo>
                  <a:cubicBezTo>
                    <a:pt x="21643" y="12548"/>
                    <a:pt x="20138" y="14927"/>
                    <a:pt x="16762" y="17429"/>
                  </a:cubicBezTo>
                  <a:cubicBezTo>
                    <a:pt x="11582" y="21265"/>
                    <a:pt x="4242" y="22872"/>
                    <a:pt x="1661" y="23341"/>
                  </a:cubicBezTo>
                  <a:cubicBezTo>
                    <a:pt x="1661" y="23341"/>
                    <a:pt x="1" y="29019"/>
                    <a:pt x="3817" y="33364"/>
                  </a:cubicBezTo>
                  <a:cubicBezTo>
                    <a:pt x="5323" y="35074"/>
                    <a:pt x="7216" y="35514"/>
                    <a:pt x="8569" y="35872"/>
                  </a:cubicBezTo>
                  <a:cubicBezTo>
                    <a:pt x="9584" y="35865"/>
                    <a:pt x="11112" y="35784"/>
                    <a:pt x="12688" y="35460"/>
                  </a:cubicBezTo>
                  <a:cubicBezTo>
                    <a:pt x="15971" y="34786"/>
                    <a:pt x="17937" y="33413"/>
                    <a:pt x="18529" y="31379"/>
                  </a:cubicBezTo>
                  <a:cubicBezTo>
                    <a:pt x="20050" y="26169"/>
                    <a:pt x="16583" y="23461"/>
                    <a:pt x="16434" y="23348"/>
                  </a:cubicBezTo>
                  <a:cubicBezTo>
                    <a:pt x="15732" y="22813"/>
                    <a:pt x="15587" y="21811"/>
                    <a:pt x="16114" y="21104"/>
                  </a:cubicBezTo>
                  <a:cubicBezTo>
                    <a:pt x="16428" y="20682"/>
                    <a:pt x="16911" y="20458"/>
                    <a:pt x="17401" y="20458"/>
                  </a:cubicBezTo>
                  <a:cubicBezTo>
                    <a:pt x="17730" y="20458"/>
                    <a:pt x="18062" y="20559"/>
                    <a:pt x="18347" y="20769"/>
                  </a:cubicBezTo>
                  <a:cubicBezTo>
                    <a:pt x="18570" y="20932"/>
                    <a:pt x="23775" y="24864"/>
                    <a:pt x="21612" y="32279"/>
                  </a:cubicBezTo>
                  <a:cubicBezTo>
                    <a:pt x="20405" y="36422"/>
                    <a:pt x="16339" y="38067"/>
                    <a:pt x="12814" y="38706"/>
                  </a:cubicBezTo>
                  <a:cubicBezTo>
                    <a:pt x="13043" y="41662"/>
                    <a:pt x="14256" y="46431"/>
                    <a:pt x="19095" y="50854"/>
                  </a:cubicBezTo>
                  <a:cubicBezTo>
                    <a:pt x="24216" y="55537"/>
                    <a:pt x="32239" y="59253"/>
                    <a:pt x="40734" y="59253"/>
                  </a:cubicBezTo>
                  <a:cubicBezTo>
                    <a:pt x="45092" y="59253"/>
                    <a:pt x="49575" y="58275"/>
                    <a:pt x="53853" y="55948"/>
                  </a:cubicBezTo>
                  <a:cubicBezTo>
                    <a:pt x="63087" y="50927"/>
                    <a:pt x="63786" y="44249"/>
                    <a:pt x="63496" y="41025"/>
                  </a:cubicBezTo>
                  <a:lnTo>
                    <a:pt x="63496" y="41025"/>
                  </a:lnTo>
                  <a:cubicBezTo>
                    <a:pt x="63489" y="41027"/>
                    <a:pt x="63477" y="41028"/>
                    <a:pt x="63466" y="41028"/>
                  </a:cubicBezTo>
                  <a:cubicBezTo>
                    <a:pt x="58073" y="41028"/>
                    <a:pt x="52840" y="38368"/>
                    <a:pt x="49757" y="33938"/>
                  </a:cubicBezTo>
                  <a:cubicBezTo>
                    <a:pt x="48929" y="32749"/>
                    <a:pt x="48320" y="31518"/>
                    <a:pt x="47927" y="30274"/>
                  </a:cubicBezTo>
                  <a:cubicBezTo>
                    <a:pt x="47206" y="29952"/>
                    <a:pt x="45447" y="29276"/>
                    <a:pt x="43378" y="29276"/>
                  </a:cubicBezTo>
                  <a:cubicBezTo>
                    <a:pt x="41348" y="29276"/>
                    <a:pt x="39021" y="29927"/>
                    <a:pt x="37084" y="32202"/>
                  </a:cubicBezTo>
                  <a:cubicBezTo>
                    <a:pt x="32825" y="37210"/>
                    <a:pt x="36599" y="41628"/>
                    <a:pt x="37041" y="42116"/>
                  </a:cubicBezTo>
                  <a:cubicBezTo>
                    <a:pt x="37636" y="42768"/>
                    <a:pt x="37595" y="43784"/>
                    <a:pt x="36947" y="44382"/>
                  </a:cubicBezTo>
                  <a:cubicBezTo>
                    <a:pt x="36639" y="44668"/>
                    <a:pt x="36249" y="44809"/>
                    <a:pt x="35859" y="44809"/>
                  </a:cubicBezTo>
                  <a:cubicBezTo>
                    <a:pt x="35430" y="44809"/>
                    <a:pt x="35001" y="44637"/>
                    <a:pt x="34685" y="44297"/>
                  </a:cubicBezTo>
                  <a:cubicBezTo>
                    <a:pt x="32499" y="41947"/>
                    <a:pt x="29674" y="35958"/>
                    <a:pt x="34638" y="30120"/>
                  </a:cubicBezTo>
                  <a:cubicBezTo>
                    <a:pt x="37245" y="27059"/>
                    <a:pt x="40489" y="26077"/>
                    <a:pt x="43421" y="26077"/>
                  </a:cubicBezTo>
                  <a:cubicBezTo>
                    <a:pt x="44866" y="26077"/>
                    <a:pt x="46236" y="26316"/>
                    <a:pt x="47416" y="26661"/>
                  </a:cubicBezTo>
                  <a:cubicBezTo>
                    <a:pt x="47463" y="25226"/>
                    <a:pt x="47826" y="23818"/>
                    <a:pt x="48478" y="22538"/>
                  </a:cubicBezTo>
                  <a:cubicBezTo>
                    <a:pt x="51130" y="17330"/>
                    <a:pt x="55290" y="15919"/>
                    <a:pt x="58457" y="15919"/>
                  </a:cubicBezTo>
                  <a:cubicBezTo>
                    <a:pt x="59606" y="15919"/>
                    <a:pt x="60625" y="16105"/>
                    <a:pt x="61394" y="16362"/>
                  </a:cubicBezTo>
                  <a:cubicBezTo>
                    <a:pt x="62235" y="16641"/>
                    <a:pt x="62690" y="17551"/>
                    <a:pt x="62411" y="18391"/>
                  </a:cubicBezTo>
                  <a:cubicBezTo>
                    <a:pt x="62187" y="19065"/>
                    <a:pt x="61560" y="19492"/>
                    <a:pt x="60887" y="19492"/>
                  </a:cubicBezTo>
                  <a:cubicBezTo>
                    <a:pt x="60719" y="19492"/>
                    <a:pt x="60549" y="19465"/>
                    <a:pt x="60381" y="19410"/>
                  </a:cubicBezTo>
                  <a:cubicBezTo>
                    <a:pt x="60175" y="19344"/>
                    <a:pt x="59410" y="19125"/>
                    <a:pt x="58366" y="19125"/>
                  </a:cubicBezTo>
                  <a:cubicBezTo>
                    <a:pt x="56393" y="19125"/>
                    <a:pt x="53423" y="19908"/>
                    <a:pt x="51343" y="23995"/>
                  </a:cubicBezTo>
                  <a:cubicBezTo>
                    <a:pt x="50109" y="26419"/>
                    <a:pt x="50490" y="29374"/>
                    <a:pt x="52390" y="32101"/>
                  </a:cubicBezTo>
                  <a:cubicBezTo>
                    <a:pt x="54878" y="35672"/>
                    <a:pt x="59102" y="37817"/>
                    <a:pt x="63451" y="37817"/>
                  </a:cubicBezTo>
                  <a:cubicBezTo>
                    <a:pt x="63959" y="37817"/>
                    <a:pt x="64469" y="37788"/>
                    <a:pt x="64978" y="37728"/>
                  </a:cubicBezTo>
                  <a:cubicBezTo>
                    <a:pt x="65282" y="37692"/>
                    <a:pt x="65575" y="37654"/>
                    <a:pt x="65864" y="37610"/>
                  </a:cubicBezTo>
                  <a:cubicBezTo>
                    <a:pt x="67929" y="35898"/>
                    <a:pt x="70932" y="32250"/>
                    <a:pt x="74002" y="24508"/>
                  </a:cubicBezTo>
                  <a:cubicBezTo>
                    <a:pt x="78148" y="14060"/>
                    <a:pt x="75802" y="4066"/>
                    <a:pt x="75802" y="4065"/>
                  </a:cubicBezTo>
                  <a:lnTo>
                    <a:pt x="75802" y="4065"/>
                  </a:lnTo>
                  <a:cubicBezTo>
                    <a:pt x="75305" y="4234"/>
                    <a:pt x="74296" y="4374"/>
                    <a:pt x="73035" y="4374"/>
                  </a:cubicBezTo>
                  <a:cubicBezTo>
                    <a:pt x="70940" y="4374"/>
                    <a:pt x="68153" y="3988"/>
                    <a:pt x="65880" y="2708"/>
                  </a:cubicBezTo>
                  <a:cubicBezTo>
                    <a:pt x="64551" y="1958"/>
                    <a:pt x="63622" y="991"/>
                    <a:pt x="62977" y="1"/>
                  </a:cubicBezTo>
                  <a:close/>
                </a:path>
              </a:pathLst>
            </a:custGeom>
            <a:solidFill>
              <a:schemeClr val="accent3"/>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grpSp>
        <p:nvGrpSpPr>
          <p:cNvPr id="830" name="Google Shape;830;p55"/>
          <p:cNvGrpSpPr/>
          <p:nvPr/>
        </p:nvGrpSpPr>
        <p:grpSpPr>
          <a:xfrm>
            <a:off x="721425" y="1714168"/>
            <a:ext cx="7701150" cy="2286407"/>
            <a:chOff x="892000" y="1616443"/>
            <a:chExt cx="7701150" cy="2286407"/>
          </a:xfrm>
        </p:grpSpPr>
        <p:grpSp>
          <p:nvGrpSpPr>
            <p:cNvPr id="831" name="Google Shape;831;p55"/>
            <p:cNvGrpSpPr/>
            <p:nvPr/>
          </p:nvGrpSpPr>
          <p:grpSpPr>
            <a:xfrm>
              <a:off x="892000" y="1616443"/>
              <a:ext cx="2073600" cy="2286396"/>
              <a:chOff x="892000" y="1616454"/>
              <a:chExt cx="2073600" cy="2286396"/>
            </a:xfrm>
          </p:grpSpPr>
          <p:grpSp>
            <p:nvGrpSpPr>
              <p:cNvPr id="832" name="Google Shape;832;p55"/>
              <p:cNvGrpSpPr/>
              <p:nvPr/>
            </p:nvGrpSpPr>
            <p:grpSpPr>
              <a:xfrm>
                <a:off x="1619362" y="1616454"/>
                <a:ext cx="618875" cy="997533"/>
                <a:chOff x="1470700" y="1083054"/>
                <a:chExt cx="618875" cy="997533"/>
              </a:xfrm>
            </p:grpSpPr>
            <p:pic>
              <p:nvPicPr>
                <p:cNvPr id="833" name="Google Shape;833;p55"/>
                <p:cNvPicPr preferRelativeResize="0"/>
                <p:nvPr/>
              </p:nvPicPr>
              <p:blipFill>
                <a:blip r:embed="rId3">
                  <a:alphaModFix/>
                </a:blip>
                <a:stretch>
                  <a:fillRect/>
                </a:stretch>
              </p:blipFill>
              <p:spPr>
                <a:xfrm>
                  <a:off x="1470700" y="1083054"/>
                  <a:ext cx="618875" cy="789788"/>
                </a:xfrm>
                <a:prstGeom prst="rect">
                  <a:avLst/>
                </a:prstGeom>
                <a:noFill/>
                <a:ln>
                  <a:noFill/>
                </a:ln>
              </p:spPr>
            </p:pic>
            <p:pic>
              <p:nvPicPr>
                <p:cNvPr id="834" name="Google Shape;834;p55"/>
                <p:cNvPicPr preferRelativeResize="0"/>
                <p:nvPr/>
              </p:nvPicPr>
              <p:blipFill>
                <a:blip r:embed="rId4">
                  <a:alphaModFix/>
                </a:blip>
                <a:stretch>
                  <a:fillRect/>
                </a:stretch>
              </p:blipFill>
              <p:spPr>
                <a:xfrm>
                  <a:off x="1676273" y="1872838"/>
                  <a:ext cx="207750" cy="207750"/>
                </a:xfrm>
                <a:prstGeom prst="rect">
                  <a:avLst/>
                </a:prstGeom>
                <a:noFill/>
                <a:ln>
                  <a:noFill/>
                </a:ln>
              </p:spPr>
            </p:pic>
          </p:grpSp>
          <p:sp>
            <p:nvSpPr>
              <p:cNvPr id="835" name="Google Shape;835;p55"/>
              <p:cNvSpPr txBox="1"/>
              <p:nvPr/>
            </p:nvSpPr>
            <p:spPr>
              <a:xfrm>
                <a:off x="892000" y="2803950"/>
                <a:ext cx="2073600" cy="109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800">
                    <a:solidFill>
                      <a:schemeClr val="dk1"/>
                    </a:solidFill>
                  </a:rPr>
                  <a:t>D</a:t>
                </a:r>
                <a:r>
                  <a:rPr lang="en" sz="1800">
                    <a:solidFill>
                      <a:schemeClr val="dk1"/>
                    </a:solidFill>
                  </a:rPr>
                  <a:t>etect the disease in early stage. </a:t>
                </a:r>
                <a:endParaRPr sz="1800">
                  <a:solidFill>
                    <a:schemeClr val="dk1"/>
                  </a:solidFill>
                </a:endParaRPr>
              </a:p>
            </p:txBody>
          </p:sp>
        </p:grpSp>
        <p:grpSp>
          <p:nvGrpSpPr>
            <p:cNvPr id="836" name="Google Shape;836;p55"/>
            <p:cNvGrpSpPr/>
            <p:nvPr/>
          </p:nvGrpSpPr>
          <p:grpSpPr>
            <a:xfrm>
              <a:off x="3784075" y="1616443"/>
              <a:ext cx="1917000" cy="2286407"/>
              <a:chOff x="3873925" y="1616443"/>
              <a:chExt cx="1917000" cy="2286407"/>
            </a:xfrm>
          </p:grpSpPr>
          <p:grpSp>
            <p:nvGrpSpPr>
              <p:cNvPr id="837" name="Google Shape;837;p55"/>
              <p:cNvGrpSpPr/>
              <p:nvPr/>
            </p:nvGrpSpPr>
            <p:grpSpPr>
              <a:xfrm>
                <a:off x="4522987" y="1616443"/>
                <a:ext cx="618875" cy="1000607"/>
                <a:chOff x="4358800" y="1083043"/>
                <a:chExt cx="618875" cy="1000607"/>
              </a:xfrm>
            </p:grpSpPr>
            <p:pic>
              <p:nvPicPr>
                <p:cNvPr id="838" name="Google Shape;838;p55"/>
                <p:cNvPicPr preferRelativeResize="0"/>
                <p:nvPr/>
              </p:nvPicPr>
              <p:blipFill>
                <a:blip r:embed="rId5">
                  <a:alphaModFix/>
                </a:blip>
                <a:stretch>
                  <a:fillRect/>
                </a:stretch>
              </p:blipFill>
              <p:spPr>
                <a:xfrm>
                  <a:off x="4358800" y="1083043"/>
                  <a:ext cx="618875" cy="789807"/>
                </a:xfrm>
                <a:prstGeom prst="rect">
                  <a:avLst/>
                </a:prstGeom>
                <a:noFill/>
                <a:ln>
                  <a:noFill/>
                </a:ln>
              </p:spPr>
            </p:pic>
            <p:pic>
              <p:nvPicPr>
                <p:cNvPr id="839" name="Google Shape;839;p55"/>
                <p:cNvPicPr preferRelativeResize="0"/>
                <p:nvPr/>
              </p:nvPicPr>
              <p:blipFill>
                <a:blip r:embed="rId6">
                  <a:alphaModFix/>
                </a:blip>
                <a:stretch>
                  <a:fillRect/>
                </a:stretch>
              </p:blipFill>
              <p:spPr>
                <a:xfrm>
                  <a:off x="4564375" y="1869790"/>
                  <a:ext cx="207750" cy="213860"/>
                </a:xfrm>
                <a:prstGeom prst="rect">
                  <a:avLst/>
                </a:prstGeom>
                <a:noFill/>
                <a:ln>
                  <a:noFill/>
                </a:ln>
              </p:spPr>
            </p:pic>
          </p:grpSp>
          <p:sp>
            <p:nvSpPr>
              <p:cNvPr id="840" name="Google Shape;840;p55"/>
              <p:cNvSpPr txBox="1"/>
              <p:nvPr/>
            </p:nvSpPr>
            <p:spPr>
              <a:xfrm>
                <a:off x="3873925" y="2803950"/>
                <a:ext cx="1917000" cy="109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800">
                    <a:solidFill>
                      <a:schemeClr val="dk1"/>
                    </a:solidFill>
                  </a:rPr>
                  <a:t>Detect three disease at a time.</a:t>
                </a:r>
                <a:endParaRPr>
                  <a:latin typeface="Fira Sans Condensed"/>
                  <a:ea typeface="Fira Sans Condensed"/>
                  <a:cs typeface="Fira Sans Condensed"/>
                  <a:sym typeface="Fira Sans Condensed"/>
                </a:endParaRPr>
              </a:p>
            </p:txBody>
          </p:sp>
        </p:grpSp>
        <p:grpSp>
          <p:nvGrpSpPr>
            <p:cNvPr id="841" name="Google Shape;841;p55"/>
            <p:cNvGrpSpPr/>
            <p:nvPr/>
          </p:nvGrpSpPr>
          <p:grpSpPr>
            <a:xfrm>
              <a:off x="6519550" y="1616443"/>
              <a:ext cx="2073600" cy="1967791"/>
              <a:chOff x="6519550" y="1616459"/>
              <a:chExt cx="2073600" cy="1967791"/>
            </a:xfrm>
          </p:grpSpPr>
          <p:grpSp>
            <p:nvGrpSpPr>
              <p:cNvPr id="842" name="Google Shape;842;p55"/>
              <p:cNvGrpSpPr/>
              <p:nvPr/>
            </p:nvGrpSpPr>
            <p:grpSpPr>
              <a:xfrm>
                <a:off x="7246912" y="1616459"/>
                <a:ext cx="618875" cy="978666"/>
                <a:chOff x="7246912" y="1083059"/>
                <a:chExt cx="618875" cy="978666"/>
              </a:xfrm>
            </p:grpSpPr>
            <p:pic>
              <p:nvPicPr>
                <p:cNvPr id="843" name="Google Shape;843;p55"/>
                <p:cNvPicPr preferRelativeResize="0"/>
                <p:nvPr/>
              </p:nvPicPr>
              <p:blipFill>
                <a:blip r:embed="rId7">
                  <a:alphaModFix/>
                </a:blip>
                <a:stretch>
                  <a:fillRect/>
                </a:stretch>
              </p:blipFill>
              <p:spPr>
                <a:xfrm>
                  <a:off x="7246912" y="1083059"/>
                  <a:ext cx="618875" cy="789791"/>
                </a:xfrm>
                <a:prstGeom prst="rect">
                  <a:avLst/>
                </a:prstGeom>
                <a:noFill/>
                <a:ln>
                  <a:noFill/>
                </a:ln>
              </p:spPr>
            </p:pic>
            <p:pic>
              <p:nvPicPr>
                <p:cNvPr id="844" name="Google Shape;844;p55"/>
                <p:cNvPicPr preferRelativeResize="0"/>
                <p:nvPr/>
              </p:nvPicPr>
              <p:blipFill>
                <a:blip r:embed="rId8">
                  <a:alphaModFix/>
                </a:blip>
                <a:stretch>
                  <a:fillRect/>
                </a:stretch>
              </p:blipFill>
              <p:spPr>
                <a:xfrm>
                  <a:off x="7452475" y="1853975"/>
                  <a:ext cx="207750" cy="207750"/>
                </a:xfrm>
                <a:prstGeom prst="rect">
                  <a:avLst/>
                </a:prstGeom>
                <a:noFill/>
                <a:ln>
                  <a:noFill/>
                </a:ln>
              </p:spPr>
            </p:pic>
          </p:grpSp>
          <p:sp>
            <p:nvSpPr>
              <p:cNvPr id="845" name="Google Shape;845;p55"/>
              <p:cNvSpPr txBox="1"/>
              <p:nvPr/>
            </p:nvSpPr>
            <p:spPr>
              <a:xfrm>
                <a:off x="6519550" y="2803950"/>
                <a:ext cx="20736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800">
                    <a:solidFill>
                      <a:schemeClr val="dk1"/>
                    </a:solidFill>
                  </a:rPr>
                  <a:t>To reduce wasting time &amp; cost.</a:t>
                </a:r>
                <a:endParaRPr>
                  <a:latin typeface="Fira Sans Condensed"/>
                  <a:ea typeface="Fira Sans Condensed"/>
                  <a:cs typeface="Fira Sans Condensed"/>
                  <a:sym typeface="Fira Sans Condensed"/>
                </a:endParaRPr>
              </a:p>
            </p:txBody>
          </p:sp>
        </p:grpSp>
      </p:grpSp>
      <p:sp>
        <p:nvSpPr>
          <p:cNvPr id="846" name="Google Shape;846;p55"/>
          <p:cNvSpPr/>
          <p:nvPr/>
        </p:nvSpPr>
        <p:spPr>
          <a:xfrm>
            <a:off x="2746125" y="391275"/>
            <a:ext cx="3651750" cy="550098"/>
          </a:xfrm>
          <a:prstGeom prst="flowChartTerminator">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Lobster"/>
                <a:ea typeface="Lobster"/>
                <a:cs typeface="Lobster"/>
                <a:sym typeface="Lobster"/>
              </a:rPr>
              <a:t>Motivation</a:t>
            </a:r>
            <a:endParaRPr sz="3000">
              <a:latin typeface="Lobster"/>
              <a:ea typeface="Lobster"/>
              <a:cs typeface="Lobster"/>
              <a:sym typeface="Lobst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56"/>
          <p:cNvSpPr txBox="1"/>
          <p:nvPr/>
        </p:nvSpPr>
        <p:spPr>
          <a:xfrm>
            <a:off x="1145100" y="1580925"/>
            <a:ext cx="6853800" cy="29553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Char char="●"/>
            </a:pPr>
            <a:r>
              <a:rPr lang="en" sz="1800">
                <a:solidFill>
                  <a:schemeClr val="dk1"/>
                </a:solidFill>
              </a:rPr>
              <a:t>Identifying present difficulty to work with neuroimaging data.</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Build a new DL model to detect three Neurodegenerative </a:t>
            </a:r>
            <a:endParaRPr sz="1800">
              <a:solidFill>
                <a:schemeClr val="dk1"/>
              </a:solidFill>
            </a:endParaRPr>
          </a:p>
          <a:p>
            <a:pPr indent="0" lvl="0" marL="457200" rtl="0" algn="l">
              <a:lnSpc>
                <a:spcPct val="150000"/>
              </a:lnSpc>
              <a:spcBef>
                <a:spcPts val="0"/>
              </a:spcBef>
              <a:spcAft>
                <a:spcPts val="0"/>
              </a:spcAft>
              <a:buNone/>
            </a:pPr>
            <a:r>
              <a:rPr lang="en" sz="1800">
                <a:solidFill>
                  <a:schemeClr val="dk1"/>
                </a:solidFill>
              </a:rPr>
              <a:t>Diseases named Alzheimer's, Parkinson's and Dementia.</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Get decent accuracy using a suitable MRI dataset. </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Use XAI to know the context behind the detection.</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Comparing the existing architectures with the proposed </a:t>
            </a:r>
            <a:endParaRPr sz="1800">
              <a:solidFill>
                <a:schemeClr val="dk1"/>
              </a:solidFill>
            </a:endParaRPr>
          </a:p>
          <a:p>
            <a:pPr indent="0" lvl="0" marL="457200" rtl="0" algn="l">
              <a:lnSpc>
                <a:spcPct val="150000"/>
              </a:lnSpc>
              <a:spcBef>
                <a:spcPts val="0"/>
              </a:spcBef>
              <a:spcAft>
                <a:spcPts val="0"/>
              </a:spcAft>
              <a:buNone/>
            </a:pPr>
            <a:r>
              <a:rPr lang="en" sz="1800">
                <a:solidFill>
                  <a:schemeClr val="dk1"/>
                </a:solidFill>
              </a:rPr>
              <a:t>one for neurodegenerative diseases detection.</a:t>
            </a:r>
            <a:endParaRPr>
              <a:latin typeface="Fira Sans Condensed"/>
              <a:ea typeface="Fira Sans Condensed"/>
              <a:cs typeface="Fira Sans Condensed"/>
              <a:sym typeface="Fira Sans Condensed"/>
            </a:endParaRPr>
          </a:p>
        </p:txBody>
      </p:sp>
      <p:sp>
        <p:nvSpPr>
          <p:cNvPr id="852" name="Google Shape;852;p56"/>
          <p:cNvSpPr/>
          <p:nvPr/>
        </p:nvSpPr>
        <p:spPr>
          <a:xfrm>
            <a:off x="2746125" y="399800"/>
            <a:ext cx="3651750" cy="550098"/>
          </a:xfrm>
          <a:prstGeom prst="flowChartTerminator">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Lobster"/>
                <a:ea typeface="Lobster"/>
                <a:cs typeface="Lobster"/>
                <a:sym typeface="Lobster"/>
              </a:rPr>
              <a:t>Objectives</a:t>
            </a:r>
            <a:endParaRPr sz="3000">
              <a:latin typeface="Lobster"/>
              <a:ea typeface="Lobster"/>
              <a:cs typeface="Lobster"/>
              <a:sym typeface="Lobster"/>
            </a:endParaRPr>
          </a:p>
        </p:txBody>
      </p:sp>
      <p:grpSp>
        <p:nvGrpSpPr>
          <p:cNvPr id="853" name="Google Shape;853;p56"/>
          <p:cNvGrpSpPr/>
          <p:nvPr/>
        </p:nvGrpSpPr>
        <p:grpSpPr>
          <a:xfrm>
            <a:off x="1211627" y="1645136"/>
            <a:ext cx="340302" cy="347283"/>
            <a:chOff x="1066625" y="238125"/>
            <a:chExt cx="5471100" cy="5238050"/>
          </a:xfrm>
        </p:grpSpPr>
        <p:sp>
          <p:nvSpPr>
            <p:cNvPr id="854" name="Google Shape;854;p56"/>
            <p:cNvSpPr/>
            <p:nvPr/>
          </p:nvSpPr>
          <p:spPr>
            <a:xfrm>
              <a:off x="3794275" y="3843500"/>
              <a:ext cx="1705125" cy="1632675"/>
            </a:xfrm>
            <a:custGeom>
              <a:rect b="b" l="l" r="r" t="t"/>
              <a:pathLst>
                <a:path extrusionOk="0" h="65307" w="68205">
                  <a:moveTo>
                    <a:pt x="16879" y="1"/>
                  </a:moveTo>
                  <a:cubicBezTo>
                    <a:pt x="16879" y="1"/>
                    <a:pt x="14143" y="3396"/>
                    <a:pt x="8439" y="7731"/>
                  </a:cubicBezTo>
                  <a:cubicBezTo>
                    <a:pt x="3029" y="11840"/>
                    <a:pt x="288" y="11946"/>
                    <a:pt x="22" y="11946"/>
                  </a:cubicBezTo>
                  <a:cubicBezTo>
                    <a:pt x="7" y="11946"/>
                    <a:pt x="0" y="11945"/>
                    <a:pt x="0" y="11945"/>
                  </a:cubicBezTo>
                  <a:lnTo>
                    <a:pt x="0" y="11945"/>
                  </a:lnTo>
                  <a:cubicBezTo>
                    <a:pt x="0" y="11945"/>
                    <a:pt x="1867" y="23277"/>
                    <a:pt x="14143" y="33635"/>
                  </a:cubicBezTo>
                  <a:cubicBezTo>
                    <a:pt x="19979" y="38562"/>
                    <a:pt x="26230" y="39501"/>
                    <a:pt x="30151" y="39501"/>
                  </a:cubicBezTo>
                  <a:cubicBezTo>
                    <a:pt x="32569" y="39501"/>
                    <a:pt x="34101" y="39144"/>
                    <a:pt x="34101" y="39144"/>
                  </a:cubicBezTo>
                  <a:lnTo>
                    <a:pt x="34101" y="39144"/>
                  </a:lnTo>
                  <a:cubicBezTo>
                    <a:pt x="34101" y="39144"/>
                    <a:pt x="31985" y="46872"/>
                    <a:pt x="42163" y="56705"/>
                  </a:cubicBezTo>
                  <a:cubicBezTo>
                    <a:pt x="44911" y="59358"/>
                    <a:pt x="50001" y="59189"/>
                    <a:pt x="52687" y="62053"/>
                  </a:cubicBezTo>
                  <a:cubicBezTo>
                    <a:pt x="54938" y="64454"/>
                    <a:pt x="57189" y="65307"/>
                    <a:pt x="59249" y="65307"/>
                  </a:cubicBezTo>
                  <a:cubicBezTo>
                    <a:pt x="64296" y="65307"/>
                    <a:pt x="68205" y="60195"/>
                    <a:pt x="68205" y="60195"/>
                  </a:cubicBezTo>
                  <a:cubicBezTo>
                    <a:pt x="68205" y="60195"/>
                    <a:pt x="63576" y="55475"/>
                    <a:pt x="60774" y="48886"/>
                  </a:cubicBezTo>
                  <a:cubicBezTo>
                    <a:pt x="57968" y="42295"/>
                    <a:pt x="57618" y="33962"/>
                    <a:pt x="57618" y="33962"/>
                  </a:cubicBezTo>
                  <a:cubicBezTo>
                    <a:pt x="57618" y="33962"/>
                    <a:pt x="56156" y="34248"/>
                    <a:pt x="53829" y="34248"/>
                  </a:cubicBezTo>
                  <a:cubicBezTo>
                    <a:pt x="50079" y="34248"/>
                    <a:pt x="44082" y="33505"/>
                    <a:pt x="38322" y="29624"/>
                  </a:cubicBezTo>
                  <a:cubicBezTo>
                    <a:pt x="31466" y="25007"/>
                    <a:pt x="26916" y="13661"/>
                    <a:pt x="26916" y="13661"/>
                  </a:cubicBezTo>
                  <a:cubicBezTo>
                    <a:pt x="26916" y="13661"/>
                    <a:pt x="26916" y="13661"/>
                    <a:pt x="26916" y="13661"/>
                  </a:cubicBezTo>
                  <a:cubicBezTo>
                    <a:pt x="26912" y="13661"/>
                    <a:pt x="22808" y="13660"/>
                    <a:pt x="20037" y="9329"/>
                  </a:cubicBezTo>
                  <a:cubicBezTo>
                    <a:pt x="17264" y="4994"/>
                    <a:pt x="16879" y="1"/>
                    <a:pt x="16879" y="1"/>
                  </a:cubicBezTo>
                  <a:close/>
                </a:path>
              </a:pathLst>
            </a:custGeom>
            <a:solidFill>
              <a:schemeClr val="accent4"/>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6"/>
            <p:cNvSpPr/>
            <p:nvPr/>
          </p:nvSpPr>
          <p:spPr>
            <a:xfrm>
              <a:off x="1066625" y="238125"/>
              <a:ext cx="2835800" cy="3305975"/>
            </a:xfrm>
            <a:custGeom>
              <a:rect b="b" l="l" r="r" t="t"/>
              <a:pathLst>
                <a:path extrusionOk="0" h="132239" w="113432">
                  <a:moveTo>
                    <a:pt x="96197" y="0"/>
                  </a:moveTo>
                  <a:cubicBezTo>
                    <a:pt x="94653" y="0"/>
                    <a:pt x="93039" y="105"/>
                    <a:pt x="91364" y="345"/>
                  </a:cubicBezTo>
                  <a:cubicBezTo>
                    <a:pt x="81333" y="1776"/>
                    <a:pt x="76339" y="6074"/>
                    <a:pt x="74326" y="8373"/>
                  </a:cubicBezTo>
                  <a:cubicBezTo>
                    <a:pt x="74339" y="11221"/>
                    <a:pt x="74748" y="14457"/>
                    <a:pt x="75948" y="17782"/>
                  </a:cubicBezTo>
                  <a:cubicBezTo>
                    <a:pt x="78377" y="24517"/>
                    <a:pt x="83766" y="25469"/>
                    <a:pt x="86617" y="25469"/>
                  </a:cubicBezTo>
                  <a:cubicBezTo>
                    <a:pt x="87654" y="25469"/>
                    <a:pt x="88355" y="25343"/>
                    <a:pt x="88455" y="25324"/>
                  </a:cubicBezTo>
                  <a:cubicBezTo>
                    <a:pt x="88575" y="25300"/>
                    <a:pt x="88695" y="25289"/>
                    <a:pt x="88813" y="25289"/>
                  </a:cubicBezTo>
                  <a:cubicBezTo>
                    <a:pt x="89689" y="25289"/>
                    <a:pt x="90475" y="25910"/>
                    <a:pt x="90650" y="26801"/>
                  </a:cubicBezTo>
                  <a:cubicBezTo>
                    <a:pt x="90848" y="27813"/>
                    <a:pt x="90195" y="28798"/>
                    <a:pt x="89182" y="28999"/>
                  </a:cubicBezTo>
                  <a:cubicBezTo>
                    <a:pt x="88443" y="29147"/>
                    <a:pt x="87560" y="29240"/>
                    <a:pt x="86588" y="29240"/>
                  </a:cubicBezTo>
                  <a:cubicBezTo>
                    <a:pt x="81975" y="29240"/>
                    <a:pt x="75343" y="27158"/>
                    <a:pt x="72422" y="19054"/>
                  </a:cubicBezTo>
                  <a:cubicBezTo>
                    <a:pt x="71248" y="15798"/>
                    <a:pt x="70733" y="12643"/>
                    <a:pt x="70597" y="9784"/>
                  </a:cubicBezTo>
                  <a:cubicBezTo>
                    <a:pt x="67555" y="9893"/>
                    <a:pt x="62041" y="10649"/>
                    <a:pt x="55055" y="14072"/>
                  </a:cubicBezTo>
                  <a:cubicBezTo>
                    <a:pt x="47409" y="17815"/>
                    <a:pt x="45562" y="22373"/>
                    <a:pt x="44441" y="25489"/>
                  </a:cubicBezTo>
                  <a:lnTo>
                    <a:pt x="44527" y="28192"/>
                  </a:lnTo>
                  <a:lnTo>
                    <a:pt x="44531" y="28898"/>
                  </a:lnTo>
                  <a:cubicBezTo>
                    <a:pt x="44533" y="29343"/>
                    <a:pt x="44704" y="39894"/>
                    <a:pt x="52822" y="40098"/>
                  </a:cubicBezTo>
                  <a:cubicBezTo>
                    <a:pt x="52921" y="40099"/>
                    <a:pt x="53021" y="40100"/>
                    <a:pt x="53118" y="40100"/>
                  </a:cubicBezTo>
                  <a:cubicBezTo>
                    <a:pt x="60029" y="40100"/>
                    <a:pt x="61245" y="33923"/>
                    <a:pt x="61363" y="33208"/>
                  </a:cubicBezTo>
                  <a:cubicBezTo>
                    <a:pt x="61513" y="32288"/>
                    <a:pt x="62313" y="31633"/>
                    <a:pt x="63216" y="31633"/>
                  </a:cubicBezTo>
                  <a:cubicBezTo>
                    <a:pt x="63311" y="31633"/>
                    <a:pt x="63408" y="31640"/>
                    <a:pt x="63506" y="31656"/>
                  </a:cubicBezTo>
                  <a:cubicBezTo>
                    <a:pt x="64524" y="31818"/>
                    <a:pt x="65220" y="32768"/>
                    <a:pt x="65065" y="33785"/>
                  </a:cubicBezTo>
                  <a:cubicBezTo>
                    <a:pt x="64523" y="37301"/>
                    <a:pt x="61330" y="43847"/>
                    <a:pt x="53120" y="43847"/>
                  </a:cubicBezTo>
                  <a:cubicBezTo>
                    <a:pt x="52991" y="43847"/>
                    <a:pt x="52862" y="43844"/>
                    <a:pt x="52729" y="43842"/>
                  </a:cubicBezTo>
                  <a:cubicBezTo>
                    <a:pt x="43753" y="43618"/>
                    <a:pt x="41048" y="34839"/>
                    <a:pt x="40802" y="29637"/>
                  </a:cubicBezTo>
                  <a:lnTo>
                    <a:pt x="40811" y="28840"/>
                  </a:lnTo>
                  <a:lnTo>
                    <a:pt x="40811" y="28840"/>
                  </a:lnTo>
                  <a:cubicBezTo>
                    <a:pt x="37952" y="29253"/>
                    <a:pt x="32388" y="30761"/>
                    <a:pt x="27392" y="34440"/>
                  </a:cubicBezTo>
                  <a:cubicBezTo>
                    <a:pt x="22108" y="38331"/>
                    <a:pt x="20748" y="43424"/>
                    <a:pt x="20405" y="46106"/>
                  </a:cubicBezTo>
                  <a:cubicBezTo>
                    <a:pt x="25616" y="47327"/>
                    <a:pt x="30753" y="50307"/>
                    <a:pt x="35075" y="56912"/>
                  </a:cubicBezTo>
                  <a:cubicBezTo>
                    <a:pt x="38512" y="62166"/>
                    <a:pt x="39663" y="66861"/>
                    <a:pt x="38491" y="70864"/>
                  </a:cubicBezTo>
                  <a:cubicBezTo>
                    <a:pt x="37472" y="74349"/>
                    <a:pt x="34794" y="77087"/>
                    <a:pt x="30529" y="79003"/>
                  </a:cubicBezTo>
                  <a:cubicBezTo>
                    <a:pt x="28963" y="79708"/>
                    <a:pt x="27487" y="80060"/>
                    <a:pt x="26115" y="80060"/>
                  </a:cubicBezTo>
                  <a:cubicBezTo>
                    <a:pt x="24915" y="80060"/>
                    <a:pt x="23794" y="79790"/>
                    <a:pt x="22760" y="79251"/>
                  </a:cubicBezTo>
                  <a:cubicBezTo>
                    <a:pt x="19071" y="77330"/>
                    <a:pt x="18145" y="72669"/>
                    <a:pt x="18108" y="72471"/>
                  </a:cubicBezTo>
                  <a:cubicBezTo>
                    <a:pt x="17915" y="71455"/>
                    <a:pt x="18582" y="70474"/>
                    <a:pt x="19598" y="70281"/>
                  </a:cubicBezTo>
                  <a:cubicBezTo>
                    <a:pt x="19716" y="70259"/>
                    <a:pt x="19834" y="70248"/>
                    <a:pt x="19950" y="70248"/>
                  </a:cubicBezTo>
                  <a:cubicBezTo>
                    <a:pt x="20832" y="70248"/>
                    <a:pt x="21618" y="70873"/>
                    <a:pt x="21788" y="71772"/>
                  </a:cubicBezTo>
                  <a:cubicBezTo>
                    <a:pt x="21958" y="72622"/>
                    <a:pt x="22779" y="75047"/>
                    <a:pt x="24504" y="75936"/>
                  </a:cubicBezTo>
                  <a:cubicBezTo>
                    <a:pt x="24983" y="76182"/>
                    <a:pt x="25524" y="76305"/>
                    <a:pt x="26126" y="76305"/>
                  </a:cubicBezTo>
                  <a:cubicBezTo>
                    <a:pt x="26967" y="76305"/>
                    <a:pt x="27926" y="76065"/>
                    <a:pt x="28992" y="75586"/>
                  </a:cubicBezTo>
                  <a:cubicBezTo>
                    <a:pt x="32213" y="74140"/>
                    <a:pt x="34199" y="72198"/>
                    <a:pt x="34895" y="69814"/>
                  </a:cubicBezTo>
                  <a:cubicBezTo>
                    <a:pt x="35745" y="66911"/>
                    <a:pt x="34750" y="63259"/>
                    <a:pt x="31940" y="58963"/>
                  </a:cubicBezTo>
                  <a:cubicBezTo>
                    <a:pt x="27514" y="52199"/>
                    <a:pt x="22362" y="49763"/>
                    <a:pt x="16258" y="49226"/>
                  </a:cubicBezTo>
                  <a:cubicBezTo>
                    <a:pt x="14432" y="50450"/>
                    <a:pt x="12133" y="52792"/>
                    <a:pt x="9668" y="57244"/>
                  </a:cubicBezTo>
                  <a:cubicBezTo>
                    <a:pt x="3912" y="67648"/>
                    <a:pt x="7899" y="76504"/>
                    <a:pt x="7899" y="76504"/>
                  </a:cubicBezTo>
                  <a:cubicBezTo>
                    <a:pt x="7899" y="76504"/>
                    <a:pt x="1" y="79789"/>
                    <a:pt x="1331" y="90638"/>
                  </a:cubicBezTo>
                  <a:cubicBezTo>
                    <a:pt x="2660" y="101487"/>
                    <a:pt x="10335" y="103516"/>
                    <a:pt x="10335" y="103516"/>
                  </a:cubicBezTo>
                  <a:cubicBezTo>
                    <a:pt x="10335" y="103516"/>
                    <a:pt x="7899" y="111263"/>
                    <a:pt x="11883" y="115913"/>
                  </a:cubicBezTo>
                  <a:cubicBezTo>
                    <a:pt x="14166" y="118578"/>
                    <a:pt x="16736" y="119783"/>
                    <a:pt x="18517" y="120331"/>
                  </a:cubicBezTo>
                  <a:cubicBezTo>
                    <a:pt x="21187" y="116128"/>
                    <a:pt x="28012" y="106463"/>
                    <a:pt x="34700" y="105827"/>
                  </a:cubicBezTo>
                  <a:cubicBezTo>
                    <a:pt x="34925" y="105806"/>
                    <a:pt x="35150" y="105796"/>
                    <a:pt x="35376" y="105796"/>
                  </a:cubicBezTo>
                  <a:cubicBezTo>
                    <a:pt x="35724" y="105796"/>
                    <a:pt x="36072" y="105820"/>
                    <a:pt x="36417" y="105870"/>
                  </a:cubicBezTo>
                  <a:cubicBezTo>
                    <a:pt x="37647" y="104092"/>
                    <a:pt x="41259" y="98008"/>
                    <a:pt x="36340" y="93998"/>
                  </a:cubicBezTo>
                  <a:cubicBezTo>
                    <a:pt x="34312" y="92346"/>
                    <a:pt x="32381" y="91798"/>
                    <a:pt x="30711" y="91798"/>
                  </a:cubicBezTo>
                  <a:cubicBezTo>
                    <a:pt x="27519" y="91798"/>
                    <a:pt x="25280" y="93800"/>
                    <a:pt x="25141" y="93928"/>
                  </a:cubicBezTo>
                  <a:cubicBezTo>
                    <a:pt x="24782" y="94253"/>
                    <a:pt x="24332" y="94413"/>
                    <a:pt x="23883" y="94413"/>
                  </a:cubicBezTo>
                  <a:cubicBezTo>
                    <a:pt x="23376" y="94413"/>
                    <a:pt x="22871" y="94209"/>
                    <a:pt x="22502" y="93806"/>
                  </a:cubicBezTo>
                  <a:cubicBezTo>
                    <a:pt x="21804" y="93047"/>
                    <a:pt x="21852" y="91867"/>
                    <a:pt x="22608" y="91166"/>
                  </a:cubicBezTo>
                  <a:cubicBezTo>
                    <a:pt x="24166" y="89739"/>
                    <a:pt x="27166" y="88063"/>
                    <a:pt x="30745" y="88063"/>
                  </a:cubicBezTo>
                  <a:cubicBezTo>
                    <a:pt x="33217" y="88063"/>
                    <a:pt x="35965" y="88862"/>
                    <a:pt x="38706" y="91095"/>
                  </a:cubicBezTo>
                  <a:cubicBezTo>
                    <a:pt x="44852" y="96104"/>
                    <a:pt x="42528" y="103360"/>
                    <a:pt x="39892" y="107434"/>
                  </a:cubicBezTo>
                  <a:cubicBezTo>
                    <a:pt x="40322" y="107776"/>
                    <a:pt x="40719" y="108158"/>
                    <a:pt x="41078" y="108573"/>
                  </a:cubicBezTo>
                  <a:cubicBezTo>
                    <a:pt x="43209" y="111034"/>
                    <a:pt x="44103" y="113652"/>
                    <a:pt x="43731" y="116355"/>
                  </a:cubicBezTo>
                  <a:cubicBezTo>
                    <a:pt x="43055" y="121284"/>
                    <a:pt x="38296" y="124483"/>
                    <a:pt x="38093" y="124619"/>
                  </a:cubicBezTo>
                  <a:cubicBezTo>
                    <a:pt x="37775" y="124829"/>
                    <a:pt x="37417" y="124929"/>
                    <a:pt x="37063" y="124929"/>
                  </a:cubicBezTo>
                  <a:cubicBezTo>
                    <a:pt x="36455" y="124929"/>
                    <a:pt x="35860" y="124634"/>
                    <a:pt x="35499" y="124091"/>
                  </a:cubicBezTo>
                  <a:cubicBezTo>
                    <a:pt x="34928" y="123228"/>
                    <a:pt x="35163" y="122067"/>
                    <a:pt x="36021" y="121495"/>
                  </a:cubicBezTo>
                  <a:cubicBezTo>
                    <a:pt x="36071" y="121462"/>
                    <a:pt x="39588" y="119063"/>
                    <a:pt x="40023" y="115830"/>
                  </a:cubicBezTo>
                  <a:cubicBezTo>
                    <a:pt x="40237" y="114225"/>
                    <a:pt x="39656" y="112652"/>
                    <a:pt x="38246" y="111023"/>
                  </a:cubicBezTo>
                  <a:cubicBezTo>
                    <a:pt x="37377" y="110019"/>
                    <a:pt x="36466" y="109540"/>
                    <a:pt x="35406" y="109540"/>
                  </a:cubicBezTo>
                  <a:cubicBezTo>
                    <a:pt x="35290" y="109540"/>
                    <a:pt x="35173" y="109546"/>
                    <a:pt x="35053" y="109557"/>
                  </a:cubicBezTo>
                  <a:cubicBezTo>
                    <a:pt x="30148" y="110021"/>
                    <a:pt x="23746" y="118938"/>
                    <a:pt x="21135" y="123216"/>
                  </a:cubicBezTo>
                  <a:cubicBezTo>
                    <a:pt x="21992" y="126300"/>
                    <a:pt x="24714" y="131317"/>
                    <a:pt x="33358" y="132075"/>
                  </a:cubicBezTo>
                  <a:cubicBezTo>
                    <a:pt x="34646" y="132188"/>
                    <a:pt x="35860" y="132239"/>
                    <a:pt x="37003" y="132239"/>
                  </a:cubicBezTo>
                  <a:cubicBezTo>
                    <a:pt x="42507" y="132239"/>
                    <a:pt x="46335" y="131060"/>
                    <a:pt x="48671" y="129994"/>
                  </a:cubicBezTo>
                  <a:lnTo>
                    <a:pt x="49748" y="128070"/>
                  </a:lnTo>
                  <a:cubicBezTo>
                    <a:pt x="49318" y="125987"/>
                    <a:pt x="48619" y="119823"/>
                    <a:pt x="53380" y="113276"/>
                  </a:cubicBezTo>
                  <a:cubicBezTo>
                    <a:pt x="57950" y="106995"/>
                    <a:pt x="65654" y="106050"/>
                    <a:pt x="68919" y="105945"/>
                  </a:cubicBezTo>
                  <a:cubicBezTo>
                    <a:pt x="69400" y="103748"/>
                    <a:pt x="70808" y="99637"/>
                    <a:pt x="74885" y="96067"/>
                  </a:cubicBezTo>
                  <a:cubicBezTo>
                    <a:pt x="75210" y="95784"/>
                    <a:pt x="75549" y="95520"/>
                    <a:pt x="75901" y="95275"/>
                  </a:cubicBezTo>
                  <a:cubicBezTo>
                    <a:pt x="74690" y="92561"/>
                    <a:pt x="73210" y="89069"/>
                    <a:pt x="71634" y="84950"/>
                  </a:cubicBezTo>
                  <a:cubicBezTo>
                    <a:pt x="69102" y="78342"/>
                    <a:pt x="65257" y="73751"/>
                    <a:pt x="61341" y="72671"/>
                  </a:cubicBezTo>
                  <a:cubicBezTo>
                    <a:pt x="60730" y="72502"/>
                    <a:pt x="60113" y="72418"/>
                    <a:pt x="59489" y="72418"/>
                  </a:cubicBezTo>
                  <a:cubicBezTo>
                    <a:pt x="57592" y="72418"/>
                    <a:pt x="55641" y="73199"/>
                    <a:pt x="53668" y="74752"/>
                  </a:cubicBezTo>
                  <a:cubicBezTo>
                    <a:pt x="50789" y="77016"/>
                    <a:pt x="49275" y="79393"/>
                    <a:pt x="49168" y="81815"/>
                  </a:cubicBezTo>
                  <a:cubicBezTo>
                    <a:pt x="49021" y="85150"/>
                    <a:pt x="51603" y="87680"/>
                    <a:pt x="51630" y="87707"/>
                  </a:cubicBezTo>
                  <a:cubicBezTo>
                    <a:pt x="52384" y="88416"/>
                    <a:pt x="52418" y="89600"/>
                    <a:pt x="51710" y="90353"/>
                  </a:cubicBezTo>
                  <a:cubicBezTo>
                    <a:pt x="51342" y="90745"/>
                    <a:pt x="50845" y="90942"/>
                    <a:pt x="50347" y="90942"/>
                  </a:cubicBezTo>
                  <a:cubicBezTo>
                    <a:pt x="49886" y="90942"/>
                    <a:pt x="49424" y="90773"/>
                    <a:pt x="49061" y="90432"/>
                  </a:cubicBezTo>
                  <a:cubicBezTo>
                    <a:pt x="48904" y="90286"/>
                    <a:pt x="45200" y="86736"/>
                    <a:pt x="45425" y="81649"/>
                  </a:cubicBezTo>
                  <a:cubicBezTo>
                    <a:pt x="45583" y="78089"/>
                    <a:pt x="47576" y="74777"/>
                    <a:pt x="51351" y="71808"/>
                  </a:cubicBezTo>
                  <a:cubicBezTo>
                    <a:pt x="54408" y="69403"/>
                    <a:pt x="57217" y="68674"/>
                    <a:pt x="59497" y="68674"/>
                  </a:cubicBezTo>
                  <a:cubicBezTo>
                    <a:pt x="60571" y="68674"/>
                    <a:pt x="61527" y="68836"/>
                    <a:pt x="62337" y="69060"/>
                  </a:cubicBezTo>
                  <a:cubicBezTo>
                    <a:pt x="67470" y="70476"/>
                    <a:pt x="72135" y="75781"/>
                    <a:pt x="75131" y="83612"/>
                  </a:cubicBezTo>
                  <a:cubicBezTo>
                    <a:pt x="76644" y="87561"/>
                    <a:pt x="78078" y="90948"/>
                    <a:pt x="79258" y="93597"/>
                  </a:cubicBezTo>
                  <a:cubicBezTo>
                    <a:pt x="81170" y="92956"/>
                    <a:pt x="83109" y="92751"/>
                    <a:pt x="84806" y="92751"/>
                  </a:cubicBezTo>
                  <a:cubicBezTo>
                    <a:pt x="86565" y="92751"/>
                    <a:pt x="88065" y="92971"/>
                    <a:pt x="89005" y="93155"/>
                  </a:cubicBezTo>
                  <a:lnTo>
                    <a:pt x="91463" y="90393"/>
                  </a:lnTo>
                  <a:cubicBezTo>
                    <a:pt x="90536" y="88865"/>
                    <a:pt x="89360" y="86060"/>
                    <a:pt x="90401" y="82660"/>
                  </a:cubicBezTo>
                  <a:cubicBezTo>
                    <a:pt x="91130" y="80275"/>
                    <a:pt x="92312" y="78766"/>
                    <a:pt x="93362" y="77837"/>
                  </a:cubicBezTo>
                  <a:cubicBezTo>
                    <a:pt x="91787" y="76125"/>
                    <a:pt x="89824" y="73091"/>
                    <a:pt x="90442" y="69003"/>
                  </a:cubicBezTo>
                  <a:cubicBezTo>
                    <a:pt x="90960" y="65592"/>
                    <a:pt x="92837" y="63245"/>
                    <a:pt x="94484" y="61797"/>
                  </a:cubicBezTo>
                  <a:cubicBezTo>
                    <a:pt x="94367" y="61646"/>
                    <a:pt x="94274" y="61477"/>
                    <a:pt x="94210" y="61298"/>
                  </a:cubicBezTo>
                  <a:cubicBezTo>
                    <a:pt x="94174" y="61200"/>
                    <a:pt x="90533" y="52540"/>
                    <a:pt x="83869" y="51431"/>
                  </a:cubicBezTo>
                  <a:cubicBezTo>
                    <a:pt x="83286" y="51334"/>
                    <a:pt x="82719" y="51290"/>
                    <a:pt x="82170" y="51290"/>
                  </a:cubicBezTo>
                  <a:cubicBezTo>
                    <a:pt x="76519" y="51290"/>
                    <a:pt x="72754" y="55968"/>
                    <a:pt x="72712" y="56029"/>
                  </a:cubicBezTo>
                  <a:cubicBezTo>
                    <a:pt x="72351" y="56572"/>
                    <a:pt x="71755" y="56867"/>
                    <a:pt x="71148" y="56867"/>
                  </a:cubicBezTo>
                  <a:cubicBezTo>
                    <a:pt x="70793" y="56867"/>
                    <a:pt x="70433" y="56766"/>
                    <a:pt x="70115" y="56554"/>
                  </a:cubicBezTo>
                  <a:cubicBezTo>
                    <a:pt x="69253" y="55981"/>
                    <a:pt x="69018" y="54819"/>
                    <a:pt x="69591" y="53958"/>
                  </a:cubicBezTo>
                  <a:cubicBezTo>
                    <a:pt x="69809" y="53627"/>
                    <a:pt x="74149" y="47014"/>
                    <a:pt x="81721" y="47014"/>
                  </a:cubicBezTo>
                  <a:cubicBezTo>
                    <a:pt x="82434" y="47014"/>
                    <a:pt x="83177" y="47073"/>
                    <a:pt x="83947" y="47201"/>
                  </a:cubicBezTo>
                  <a:cubicBezTo>
                    <a:pt x="88932" y="48030"/>
                    <a:pt x="92989" y="51490"/>
                    <a:pt x="95143" y="54898"/>
                  </a:cubicBezTo>
                  <a:cubicBezTo>
                    <a:pt x="94912" y="51450"/>
                    <a:pt x="95049" y="46972"/>
                    <a:pt x="96283" y="41959"/>
                  </a:cubicBezTo>
                  <a:cubicBezTo>
                    <a:pt x="98501" y="32948"/>
                    <a:pt x="104473" y="27073"/>
                    <a:pt x="106954" y="24952"/>
                  </a:cubicBezTo>
                  <a:cubicBezTo>
                    <a:pt x="105715" y="22172"/>
                    <a:pt x="103703" y="15705"/>
                    <a:pt x="106512" y="10994"/>
                  </a:cubicBezTo>
                  <a:cubicBezTo>
                    <a:pt x="109108" y="6644"/>
                    <a:pt x="111978" y="5428"/>
                    <a:pt x="113432" y="4617"/>
                  </a:cubicBezTo>
                  <a:cubicBezTo>
                    <a:pt x="110638" y="2983"/>
                    <a:pt x="104414" y="0"/>
                    <a:pt x="96197" y="0"/>
                  </a:cubicBezTo>
                  <a:close/>
                </a:path>
              </a:pathLst>
            </a:custGeom>
            <a:solidFill>
              <a:schemeClr val="accent2"/>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6"/>
            <p:cNvSpPr/>
            <p:nvPr/>
          </p:nvSpPr>
          <p:spPr>
            <a:xfrm>
              <a:off x="3392525" y="297375"/>
              <a:ext cx="2619125" cy="2139825"/>
            </a:xfrm>
            <a:custGeom>
              <a:rect b="b" l="l" r="r" t="t"/>
              <a:pathLst>
                <a:path extrusionOk="0" h="85593" w="104765">
                  <a:moveTo>
                    <a:pt x="33885" y="1"/>
                  </a:moveTo>
                  <a:cubicBezTo>
                    <a:pt x="30022" y="1"/>
                    <a:pt x="26881" y="1045"/>
                    <a:pt x="24788" y="1956"/>
                  </a:cubicBezTo>
                  <a:cubicBezTo>
                    <a:pt x="24788" y="1956"/>
                    <a:pt x="20396" y="3871"/>
                    <a:pt x="16704" y="9500"/>
                  </a:cubicBezTo>
                  <a:cubicBezTo>
                    <a:pt x="14496" y="12863"/>
                    <a:pt x="16290" y="20114"/>
                    <a:pt x="17448" y="22260"/>
                  </a:cubicBezTo>
                  <a:cubicBezTo>
                    <a:pt x="17843" y="22991"/>
                    <a:pt x="17634" y="23902"/>
                    <a:pt x="16962" y="24391"/>
                  </a:cubicBezTo>
                  <a:cubicBezTo>
                    <a:pt x="16883" y="24449"/>
                    <a:pt x="8944" y="30340"/>
                    <a:pt x="6473" y="40382"/>
                  </a:cubicBezTo>
                  <a:cubicBezTo>
                    <a:pt x="4878" y="46863"/>
                    <a:pt x="5284" y="52407"/>
                    <a:pt x="5800" y="55616"/>
                  </a:cubicBezTo>
                  <a:cubicBezTo>
                    <a:pt x="7417" y="56026"/>
                    <a:pt x="10200" y="56537"/>
                    <a:pt x="12960" y="56537"/>
                  </a:cubicBezTo>
                  <a:cubicBezTo>
                    <a:pt x="15063" y="56537"/>
                    <a:pt x="17152" y="56240"/>
                    <a:pt x="18701" y="55376"/>
                  </a:cubicBezTo>
                  <a:cubicBezTo>
                    <a:pt x="19934" y="54688"/>
                    <a:pt x="20717" y="53700"/>
                    <a:pt x="21093" y="52354"/>
                  </a:cubicBezTo>
                  <a:cubicBezTo>
                    <a:pt x="22919" y="45816"/>
                    <a:pt x="17214" y="41404"/>
                    <a:pt x="17157" y="41359"/>
                  </a:cubicBezTo>
                  <a:cubicBezTo>
                    <a:pt x="16331" y="40734"/>
                    <a:pt x="16169" y="39560"/>
                    <a:pt x="16794" y="38734"/>
                  </a:cubicBezTo>
                  <a:cubicBezTo>
                    <a:pt x="17162" y="38248"/>
                    <a:pt x="17722" y="37992"/>
                    <a:pt x="18289" y="37992"/>
                  </a:cubicBezTo>
                  <a:cubicBezTo>
                    <a:pt x="18683" y="37992"/>
                    <a:pt x="19081" y="38116"/>
                    <a:pt x="19419" y="38372"/>
                  </a:cubicBezTo>
                  <a:cubicBezTo>
                    <a:pt x="19737" y="38614"/>
                    <a:pt x="27206" y="44395"/>
                    <a:pt x="24702" y="53361"/>
                  </a:cubicBezTo>
                  <a:cubicBezTo>
                    <a:pt x="24052" y="55688"/>
                    <a:pt x="22645" y="57467"/>
                    <a:pt x="20520" y="58650"/>
                  </a:cubicBezTo>
                  <a:cubicBezTo>
                    <a:pt x="18298" y="59889"/>
                    <a:pt x="15543" y="60282"/>
                    <a:pt x="12930" y="60282"/>
                  </a:cubicBezTo>
                  <a:cubicBezTo>
                    <a:pt x="10437" y="60282"/>
                    <a:pt x="8075" y="59924"/>
                    <a:pt x="6432" y="59595"/>
                  </a:cubicBezTo>
                  <a:cubicBezTo>
                    <a:pt x="6294" y="60018"/>
                    <a:pt x="5992" y="60385"/>
                    <a:pt x="5563" y="60585"/>
                  </a:cubicBezTo>
                  <a:cubicBezTo>
                    <a:pt x="5399" y="60663"/>
                    <a:pt x="1371" y="62637"/>
                    <a:pt x="692" y="67132"/>
                  </a:cubicBezTo>
                  <a:cubicBezTo>
                    <a:pt x="31" y="71487"/>
                    <a:pt x="3821" y="74209"/>
                    <a:pt x="3983" y="74323"/>
                  </a:cubicBezTo>
                  <a:cubicBezTo>
                    <a:pt x="4500" y="74684"/>
                    <a:pt x="4768" y="75309"/>
                    <a:pt x="4672" y="75933"/>
                  </a:cubicBezTo>
                  <a:cubicBezTo>
                    <a:pt x="4577" y="76558"/>
                    <a:pt x="4137" y="77074"/>
                    <a:pt x="3536" y="77267"/>
                  </a:cubicBezTo>
                  <a:cubicBezTo>
                    <a:pt x="3484" y="77286"/>
                    <a:pt x="1530" y="78031"/>
                    <a:pt x="540" y="81262"/>
                  </a:cubicBezTo>
                  <a:cubicBezTo>
                    <a:pt x="1" y="83023"/>
                    <a:pt x="398" y="84551"/>
                    <a:pt x="882" y="85592"/>
                  </a:cubicBezTo>
                  <a:cubicBezTo>
                    <a:pt x="4578" y="82414"/>
                    <a:pt x="14657" y="74792"/>
                    <a:pt x="26864" y="74193"/>
                  </a:cubicBezTo>
                  <a:cubicBezTo>
                    <a:pt x="27385" y="74168"/>
                    <a:pt x="27911" y="74155"/>
                    <a:pt x="28439" y="74155"/>
                  </a:cubicBezTo>
                  <a:cubicBezTo>
                    <a:pt x="36928" y="74155"/>
                    <a:pt x="46013" y="77325"/>
                    <a:pt x="49726" y="78775"/>
                  </a:cubicBezTo>
                  <a:cubicBezTo>
                    <a:pt x="52083" y="73073"/>
                    <a:pt x="55146" y="63336"/>
                    <a:pt x="52750" y="58282"/>
                  </a:cubicBezTo>
                  <a:cubicBezTo>
                    <a:pt x="51969" y="56637"/>
                    <a:pt x="50644" y="55615"/>
                    <a:pt x="48698" y="55159"/>
                  </a:cubicBezTo>
                  <a:cubicBezTo>
                    <a:pt x="47466" y="54871"/>
                    <a:pt x="46299" y="54728"/>
                    <a:pt x="45198" y="54728"/>
                  </a:cubicBezTo>
                  <a:cubicBezTo>
                    <a:pt x="42726" y="54728"/>
                    <a:pt x="40591" y="55453"/>
                    <a:pt x="38823" y="56897"/>
                  </a:cubicBezTo>
                  <a:cubicBezTo>
                    <a:pt x="36866" y="58495"/>
                    <a:pt x="36063" y="60434"/>
                    <a:pt x="36056" y="60453"/>
                  </a:cubicBezTo>
                  <a:cubicBezTo>
                    <a:pt x="35760" y="61182"/>
                    <a:pt x="35056" y="61627"/>
                    <a:pt x="34314" y="61627"/>
                  </a:cubicBezTo>
                  <a:cubicBezTo>
                    <a:pt x="34084" y="61627"/>
                    <a:pt x="33850" y="61584"/>
                    <a:pt x="33623" y="61493"/>
                  </a:cubicBezTo>
                  <a:cubicBezTo>
                    <a:pt x="32666" y="61111"/>
                    <a:pt x="32196" y="60033"/>
                    <a:pt x="32572" y="59073"/>
                  </a:cubicBezTo>
                  <a:cubicBezTo>
                    <a:pt x="33789" y="55977"/>
                    <a:pt x="37848" y="50991"/>
                    <a:pt x="45242" y="50991"/>
                  </a:cubicBezTo>
                  <a:cubicBezTo>
                    <a:pt x="46570" y="50991"/>
                    <a:pt x="48005" y="51152"/>
                    <a:pt x="49550" y="51513"/>
                  </a:cubicBezTo>
                  <a:cubicBezTo>
                    <a:pt x="52637" y="52233"/>
                    <a:pt x="54856" y="53972"/>
                    <a:pt x="56135" y="56680"/>
                  </a:cubicBezTo>
                  <a:cubicBezTo>
                    <a:pt x="58750" y="62200"/>
                    <a:pt x="56630" y="70757"/>
                    <a:pt x="54530" y="76687"/>
                  </a:cubicBezTo>
                  <a:cubicBezTo>
                    <a:pt x="55567" y="76248"/>
                    <a:pt x="56738" y="75863"/>
                    <a:pt x="58030" y="75629"/>
                  </a:cubicBezTo>
                  <a:cubicBezTo>
                    <a:pt x="58846" y="75481"/>
                    <a:pt x="59666" y="75419"/>
                    <a:pt x="60469" y="75419"/>
                  </a:cubicBezTo>
                  <a:cubicBezTo>
                    <a:pt x="62713" y="75419"/>
                    <a:pt x="64822" y="75905"/>
                    <a:pt x="66314" y="76364"/>
                  </a:cubicBezTo>
                  <a:cubicBezTo>
                    <a:pt x="66605" y="74980"/>
                    <a:pt x="67298" y="73247"/>
                    <a:pt x="68897" y="71763"/>
                  </a:cubicBezTo>
                  <a:cubicBezTo>
                    <a:pt x="70545" y="70237"/>
                    <a:pt x="72020" y="69552"/>
                    <a:pt x="73109" y="69256"/>
                  </a:cubicBezTo>
                  <a:cubicBezTo>
                    <a:pt x="73231" y="66762"/>
                    <a:pt x="73995" y="61967"/>
                    <a:pt x="77920" y="59699"/>
                  </a:cubicBezTo>
                  <a:cubicBezTo>
                    <a:pt x="80722" y="58078"/>
                    <a:pt x="83521" y="57714"/>
                    <a:pt x="85468" y="57714"/>
                  </a:cubicBezTo>
                  <a:cubicBezTo>
                    <a:pt x="85687" y="57714"/>
                    <a:pt x="85895" y="57719"/>
                    <a:pt x="86091" y="57727"/>
                  </a:cubicBezTo>
                  <a:cubicBezTo>
                    <a:pt x="86290" y="54764"/>
                    <a:pt x="87292" y="49111"/>
                    <a:pt x="91843" y="45548"/>
                  </a:cubicBezTo>
                  <a:cubicBezTo>
                    <a:pt x="94532" y="43443"/>
                    <a:pt x="97372" y="42825"/>
                    <a:pt x="99780" y="42825"/>
                  </a:cubicBezTo>
                  <a:cubicBezTo>
                    <a:pt x="101915" y="42825"/>
                    <a:pt x="103712" y="43311"/>
                    <a:pt x="104765" y="43679"/>
                  </a:cubicBezTo>
                  <a:cubicBezTo>
                    <a:pt x="104365" y="41774"/>
                    <a:pt x="103395" y="38719"/>
                    <a:pt x="101057" y="35834"/>
                  </a:cubicBezTo>
                  <a:cubicBezTo>
                    <a:pt x="97293" y="31183"/>
                    <a:pt x="88882" y="30962"/>
                    <a:pt x="88882" y="30962"/>
                  </a:cubicBezTo>
                  <a:cubicBezTo>
                    <a:pt x="88882" y="30962"/>
                    <a:pt x="88877" y="30913"/>
                    <a:pt x="88870" y="30829"/>
                  </a:cubicBezTo>
                  <a:cubicBezTo>
                    <a:pt x="88720" y="30826"/>
                    <a:pt x="88571" y="30824"/>
                    <a:pt x="88423" y="30824"/>
                  </a:cubicBezTo>
                  <a:cubicBezTo>
                    <a:pt x="84811" y="30824"/>
                    <a:pt x="81618" y="31748"/>
                    <a:pt x="79902" y="33402"/>
                  </a:cubicBezTo>
                  <a:cubicBezTo>
                    <a:pt x="78873" y="34397"/>
                    <a:pt x="78466" y="35578"/>
                    <a:pt x="78661" y="37012"/>
                  </a:cubicBezTo>
                  <a:cubicBezTo>
                    <a:pt x="79210" y="41063"/>
                    <a:pt x="80432" y="41821"/>
                    <a:pt x="80610" y="41912"/>
                  </a:cubicBezTo>
                  <a:cubicBezTo>
                    <a:pt x="81597" y="42023"/>
                    <a:pt x="82325" y="42884"/>
                    <a:pt x="82272" y="43875"/>
                  </a:cubicBezTo>
                  <a:cubicBezTo>
                    <a:pt x="82218" y="44865"/>
                    <a:pt x="81401" y="45642"/>
                    <a:pt x="80409" y="45646"/>
                  </a:cubicBezTo>
                  <a:lnTo>
                    <a:pt x="80405" y="45646"/>
                  </a:lnTo>
                  <a:cubicBezTo>
                    <a:pt x="80380" y="45646"/>
                    <a:pt x="80350" y="45646"/>
                    <a:pt x="80317" y="45646"/>
                  </a:cubicBezTo>
                  <a:cubicBezTo>
                    <a:pt x="79381" y="45646"/>
                    <a:pt x="75422" y="45518"/>
                    <a:pt x="74413" y="38051"/>
                  </a:cubicBezTo>
                  <a:cubicBezTo>
                    <a:pt x="74058" y="35426"/>
                    <a:pt x="75405" y="32537"/>
                    <a:pt x="77299" y="30708"/>
                  </a:cubicBezTo>
                  <a:cubicBezTo>
                    <a:pt x="79619" y="28468"/>
                    <a:pt x="83521" y="27189"/>
                    <a:pt x="87911" y="27085"/>
                  </a:cubicBezTo>
                  <a:cubicBezTo>
                    <a:pt x="86570" y="23580"/>
                    <a:pt x="83382" y="18247"/>
                    <a:pt x="75818" y="13471"/>
                  </a:cubicBezTo>
                  <a:cubicBezTo>
                    <a:pt x="70140" y="9885"/>
                    <a:pt x="64821" y="8899"/>
                    <a:pt x="60688" y="8899"/>
                  </a:cubicBezTo>
                  <a:cubicBezTo>
                    <a:pt x="58274" y="8899"/>
                    <a:pt x="56264" y="9236"/>
                    <a:pt x="54823" y="9587"/>
                  </a:cubicBezTo>
                  <a:cubicBezTo>
                    <a:pt x="54907" y="11535"/>
                    <a:pt x="54799" y="13621"/>
                    <a:pt x="54356" y="15720"/>
                  </a:cubicBezTo>
                  <a:cubicBezTo>
                    <a:pt x="52796" y="23120"/>
                    <a:pt x="46875" y="27668"/>
                    <a:pt x="41072" y="28957"/>
                  </a:cubicBezTo>
                  <a:cubicBezTo>
                    <a:pt x="40696" y="31049"/>
                    <a:pt x="40187" y="35593"/>
                    <a:pt x="42072" y="38616"/>
                  </a:cubicBezTo>
                  <a:cubicBezTo>
                    <a:pt x="42999" y="40100"/>
                    <a:pt x="44396" y="41012"/>
                    <a:pt x="46342" y="41401"/>
                  </a:cubicBezTo>
                  <a:cubicBezTo>
                    <a:pt x="47326" y="41598"/>
                    <a:pt x="48269" y="41696"/>
                    <a:pt x="49170" y="41696"/>
                  </a:cubicBezTo>
                  <a:cubicBezTo>
                    <a:pt x="51614" y="41696"/>
                    <a:pt x="53750" y="40975"/>
                    <a:pt x="55544" y="39540"/>
                  </a:cubicBezTo>
                  <a:cubicBezTo>
                    <a:pt x="57340" y="38104"/>
                    <a:pt x="58116" y="36477"/>
                    <a:pt x="58123" y="36459"/>
                  </a:cubicBezTo>
                  <a:cubicBezTo>
                    <a:pt x="58440" y="35773"/>
                    <a:pt x="59118" y="35368"/>
                    <a:pt x="59827" y="35368"/>
                  </a:cubicBezTo>
                  <a:cubicBezTo>
                    <a:pt x="60088" y="35368"/>
                    <a:pt x="60354" y="35423"/>
                    <a:pt x="60607" y="35539"/>
                  </a:cubicBezTo>
                  <a:cubicBezTo>
                    <a:pt x="61548" y="35970"/>
                    <a:pt x="61961" y="37081"/>
                    <a:pt x="61530" y="38022"/>
                  </a:cubicBezTo>
                  <a:cubicBezTo>
                    <a:pt x="60243" y="40829"/>
                    <a:pt x="56144" y="45435"/>
                    <a:pt x="49109" y="45435"/>
                  </a:cubicBezTo>
                  <a:cubicBezTo>
                    <a:pt x="48013" y="45435"/>
                    <a:pt x="46846" y="45322"/>
                    <a:pt x="45607" y="45075"/>
                  </a:cubicBezTo>
                  <a:cubicBezTo>
                    <a:pt x="42629" y="44479"/>
                    <a:pt x="40369" y="42969"/>
                    <a:pt x="38886" y="40588"/>
                  </a:cubicBezTo>
                  <a:cubicBezTo>
                    <a:pt x="36631" y="36964"/>
                    <a:pt x="36822" y="32181"/>
                    <a:pt x="37220" y="29322"/>
                  </a:cubicBezTo>
                  <a:cubicBezTo>
                    <a:pt x="31491" y="29127"/>
                    <a:pt x="28966" y="25667"/>
                    <a:pt x="28858" y="25515"/>
                  </a:cubicBezTo>
                  <a:cubicBezTo>
                    <a:pt x="28262" y="24670"/>
                    <a:pt x="28464" y="23500"/>
                    <a:pt x="29310" y="22903"/>
                  </a:cubicBezTo>
                  <a:cubicBezTo>
                    <a:pt x="29638" y="22671"/>
                    <a:pt x="30015" y="22560"/>
                    <a:pt x="30388" y="22560"/>
                  </a:cubicBezTo>
                  <a:cubicBezTo>
                    <a:pt x="30976" y="22560"/>
                    <a:pt x="31556" y="22836"/>
                    <a:pt x="31921" y="23353"/>
                  </a:cubicBezTo>
                  <a:cubicBezTo>
                    <a:pt x="31974" y="23422"/>
                    <a:pt x="33653" y="25591"/>
                    <a:pt x="37707" y="25593"/>
                  </a:cubicBezTo>
                  <a:lnTo>
                    <a:pt x="37714" y="25593"/>
                  </a:lnTo>
                  <a:cubicBezTo>
                    <a:pt x="42919" y="25593"/>
                    <a:pt x="49234" y="21865"/>
                    <a:pt x="50690" y="14948"/>
                  </a:cubicBezTo>
                  <a:cubicBezTo>
                    <a:pt x="51163" y="12707"/>
                    <a:pt x="51181" y="10451"/>
                    <a:pt x="50986" y="8422"/>
                  </a:cubicBezTo>
                  <a:cubicBezTo>
                    <a:pt x="49093" y="6033"/>
                    <a:pt x="45189" y="2122"/>
                    <a:pt x="39067" y="630"/>
                  </a:cubicBezTo>
                  <a:cubicBezTo>
                    <a:pt x="37230" y="182"/>
                    <a:pt x="35495" y="1"/>
                    <a:pt x="33885" y="1"/>
                  </a:cubicBezTo>
                  <a:close/>
                </a:path>
              </a:pathLst>
            </a:custGeom>
            <a:solidFill>
              <a:schemeClr val="lt2"/>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6"/>
            <p:cNvSpPr/>
            <p:nvPr/>
          </p:nvSpPr>
          <p:spPr>
            <a:xfrm>
              <a:off x="2325250" y="2234250"/>
              <a:ext cx="3099600" cy="1942700"/>
            </a:xfrm>
            <a:custGeom>
              <a:rect b="b" l="l" r="r" t="t"/>
              <a:pathLst>
                <a:path extrusionOk="0" h="77708" w="123984">
                  <a:moveTo>
                    <a:pt x="71120" y="1"/>
                  </a:moveTo>
                  <a:cubicBezTo>
                    <a:pt x="70649" y="1"/>
                    <a:pt x="70181" y="12"/>
                    <a:pt x="69717" y="34"/>
                  </a:cubicBezTo>
                  <a:cubicBezTo>
                    <a:pt x="56258" y="693"/>
                    <a:pt x="45139" y="11136"/>
                    <a:pt x="44434" y="11812"/>
                  </a:cubicBezTo>
                  <a:lnTo>
                    <a:pt x="41822" y="14750"/>
                  </a:lnTo>
                  <a:cubicBezTo>
                    <a:pt x="41845" y="14869"/>
                    <a:pt x="41856" y="14989"/>
                    <a:pt x="41858" y="15110"/>
                  </a:cubicBezTo>
                  <a:cubicBezTo>
                    <a:pt x="41862" y="15634"/>
                    <a:pt x="42017" y="28010"/>
                    <a:pt x="51506" y="28858"/>
                  </a:cubicBezTo>
                  <a:cubicBezTo>
                    <a:pt x="51770" y="28882"/>
                    <a:pt x="52025" y="28893"/>
                    <a:pt x="52272" y="28893"/>
                  </a:cubicBezTo>
                  <a:cubicBezTo>
                    <a:pt x="57181" y="28893"/>
                    <a:pt x="58765" y="24451"/>
                    <a:pt x="58937" y="23921"/>
                  </a:cubicBezTo>
                  <a:cubicBezTo>
                    <a:pt x="59231" y="23014"/>
                    <a:pt x="60075" y="22433"/>
                    <a:pt x="60981" y="22433"/>
                  </a:cubicBezTo>
                  <a:cubicBezTo>
                    <a:pt x="61193" y="22433"/>
                    <a:pt x="61409" y="22465"/>
                    <a:pt x="61623" y="22532"/>
                  </a:cubicBezTo>
                  <a:cubicBezTo>
                    <a:pt x="62746" y="22889"/>
                    <a:pt x="63372" y="24077"/>
                    <a:pt x="63022" y="25199"/>
                  </a:cubicBezTo>
                  <a:cubicBezTo>
                    <a:pt x="62137" y="28058"/>
                    <a:pt x="58788" y="33176"/>
                    <a:pt x="52282" y="33176"/>
                  </a:cubicBezTo>
                  <a:cubicBezTo>
                    <a:pt x="51908" y="33176"/>
                    <a:pt x="51522" y="33157"/>
                    <a:pt x="51125" y="33121"/>
                  </a:cubicBezTo>
                  <a:cubicBezTo>
                    <a:pt x="41210" y="32235"/>
                    <a:pt x="38048" y="22548"/>
                    <a:pt x="37630" y="16502"/>
                  </a:cubicBezTo>
                  <a:cubicBezTo>
                    <a:pt x="36842" y="16369"/>
                    <a:pt x="35713" y="16230"/>
                    <a:pt x="34431" y="16230"/>
                  </a:cubicBezTo>
                  <a:cubicBezTo>
                    <a:pt x="31994" y="16230"/>
                    <a:pt x="29001" y="16730"/>
                    <a:pt x="26726" y="18719"/>
                  </a:cubicBezTo>
                  <a:cubicBezTo>
                    <a:pt x="22044" y="22818"/>
                    <a:pt x="21658" y="27667"/>
                    <a:pt x="21644" y="27871"/>
                  </a:cubicBezTo>
                  <a:cubicBezTo>
                    <a:pt x="21584" y="28745"/>
                    <a:pt x="20861" y="29427"/>
                    <a:pt x="19997" y="29427"/>
                  </a:cubicBezTo>
                  <a:cubicBezTo>
                    <a:pt x="19958" y="29427"/>
                    <a:pt x="19919" y="29426"/>
                    <a:pt x="19880" y="29423"/>
                  </a:cubicBezTo>
                  <a:cubicBezTo>
                    <a:pt x="19868" y="29422"/>
                    <a:pt x="19684" y="29412"/>
                    <a:pt x="19362" y="29412"/>
                  </a:cubicBezTo>
                  <a:cubicBezTo>
                    <a:pt x="17325" y="29412"/>
                    <a:pt x="9780" y="29806"/>
                    <a:pt x="5722" y="35384"/>
                  </a:cubicBezTo>
                  <a:cubicBezTo>
                    <a:pt x="954" y="41941"/>
                    <a:pt x="2735" y="47912"/>
                    <a:pt x="2753" y="47975"/>
                  </a:cubicBezTo>
                  <a:cubicBezTo>
                    <a:pt x="2890" y="48409"/>
                    <a:pt x="2840" y="48880"/>
                    <a:pt x="2618" y="49276"/>
                  </a:cubicBezTo>
                  <a:lnTo>
                    <a:pt x="0" y="53966"/>
                  </a:lnTo>
                  <a:cubicBezTo>
                    <a:pt x="115" y="56355"/>
                    <a:pt x="990" y="59344"/>
                    <a:pt x="3670" y="62577"/>
                  </a:cubicBezTo>
                  <a:cubicBezTo>
                    <a:pt x="7661" y="67394"/>
                    <a:pt x="12569" y="68725"/>
                    <a:pt x="15710" y="69044"/>
                  </a:cubicBezTo>
                  <a:cubicBezTo>
                    <a:pt x="15820" y="66709"/>
                    <a:pt x="16091" y="63052"/>
                    <a:pt x="16757" y="59015"/>
                  </a:cubicBezTo>
                  <a:cubicBezTo>
                    <a:pt x="18292" y="49714"/>
                    <a:pt x="21106" y="43207"/>
                    <a:pt x="25119" y="39678"/>
                  </a:cubicBezTo>
                  <a:cubicBezTo>
                    <a:pt x="27432" y="37642"/>
                    <a:pt x="30098" y="36616"/>
                    <a:pt x="33065" y="36616"/>
                  </a:cubicBezTo>
                  <a:cubicBezTo>
                    <a:pt x="33638" y="36616"/>
                    <a:pt x="34223" y="36654"/>
                    <a:pt x="34819" y="36731"/>
                  </a:cubicBezTo>
                  <a:cubicBezTo>
                    <a:pt x="38805" y="37243"/>
                    <a:pt x="41899" y="38991"/>
                    <a:pt x="44012" y="41929"/>
                  </a:cubicBezTo>
                  <a:cubicBezTo>
                    <a:pt x="48516" y="48190"/>
                    <a:pt x="46715" y="57593"/>
                    <a:pt x="46636" y="57989"/>
                  </a:cubicBezTo>
                  <a:cubicBezTo>
                    <a:pt x="46434" y="59010"/>
                    <a:pt x="45539" y="59714"/>
                    <a:pt x="44536" y="59714"/>
                  </a:cubicBezTo>
                  <a:cubicBezTo>
                    <a:pt x="44398" y="59714"/>
                    <a:pt x="44259" y="59701"/>
                    <a:pt x="44119" y="59673"/>
                  </a:cubicBezTo>
                  <a:cubicBezTo>
                    <a:pt x="42959" y="59443"/>
                    <a:pt x="42208" y="58317"/>
                    <a:pt x="42434" y="57159"/>
                  </a:cubicBezTo>
                  <a:cubicBezTo>
                    <a:pt x="42463" y="57022"/>
                    <a:pt x="43935" y="49137"/>
                    <a:pt x="40528" y="44419"/>
                  </a:cubicBezTo>
                  <a:cubicBezTo>
                    <a:pt x="39115" y="42463"/>
                    <a:pt x="37070" y="41337"/>
                    <a:pt x="34273" y="40977"/>
                  </a:cubicBezTo>
                  <a:cubicBezTo>
                    <a:pt x="33867" y="40924"/>
                    <a:pt x="33470" y="40898"/>
                    <a:pt x="33084" y="40898"/>
                  </a:cubicBezTo>
                  <a:cubicBezTo>
                    <a:pt x="31154" y="40898"/>
                    <a:pt x="29466" y="41557"/>
                    <a:pt x="27951" y="42888"/>
                  </a:cubicBezTo>
                  <a:cubicBezTo>
                    <a:pt x="24751" y="45702"/>
                    <a:pt x="22345" y="51501"/>
                    <a:pt x="20990" y="59654"/>
                  </a:cubicBezTo>
                  <a:cubicBezTo>
                    <a:pt x="19931" y="66045"/>
                    <a:pt x="19914" y="71612"/>
                    <a:pt x="19914" y="71669"/>
                  </a:cubicBezTo>
                  <a:cubicBezTo>
                    <a:pt x="19914" y="71682"/>
                    <a:pt x="19911" y="71698"/>
                    <a:pt x="19911" y="71714"/>
                  </a:cubicBezTo>
                  <a:cubicBezTo>
                    <a:pt x="21573" y="74255"/>
                    <a:pt x="25910" y="77708"/>
                    <a:pt x="37245" y="77708"/>
                  </a:cubicBezTo>
                  <a:cubicBezTo>
                    <a:pt x="37681" y="77708"/>
                    <a:pt x="38127" y="77703"/>
                    <a:pt x="38584" y="77692"/>
                  </a:cubicBezTo>
                  <a:cubicBezTo>
                    <a:pt x="53431" y="77351"/>
                    <a:pt x="68797" y="65834"/>
                    <a:pt x="75063" y="60570"/>
                  </a:cubicBezTo>
                  <a:lnTo>
                    <a:pt x="75120" y="60438"/>
                  </a:lnTo>
                  <a:cubicBezTo>
                    <a:pt x="72692" y="54310"/>
                    <a:pt x="65701" y="34377"/>
                    <a:pt x="75606" y="30002"/>
                  </a:cubicBezTo>
                  <a:cubicBezTo>
                    <a:pt x="77642" y="29102"/>
                    <a:pt x="79512" y="28652"/>
                    <a:pt x="81204" y="28652"/>
                  </a:cubicBezTo>
                  <a:cubicBezTo>
                    <a:pt x="82831" y="28652"/>
                    <a:pt x="84294" y="29069"/>
                    <a:pt x="85580" y="29903"/>
                  </a:cubicBezTo>
                  <a:cubicBezTo>
                    <a:pt x="90049" y="32802"/>
                    <a:pt x="90206" y="39444"/>
                    <a:pt x="90208" y="40194"/>
                  </a:cubicBezTo>
                  <a:cubicBezTo>
                    <a:pt x="90212" y="41375"/>
                    <a:pt x="89258" y="42337"/>
                    <a:pt x="88077" y="42343"/>
                  </a:cubicBezTo>
                  <a:lnTo>
                    <a:pt x="88067" y="42343"/>
                  </a:lnTo>
                  <a:cubicBezTo>
                    <a:pt x="86891" y="42342"/>
                    <a:pt x="85935" y="41392"/>
                    <a:pt x="85927" y="40216"/>
                  </a:cubicBezTo>
                  <a:cubicBezTo>
                    <a:pt x="85913" y="38819"/>
                    <a:pt x="85405" y="34887"/>
                    <a:pt x="83242" y="33492"/>
                  </a:cubicBezTo>
                  <a:cubicBezTo>
                    <a:pt x="82671" y="33124"/>
                    <a:pt x="81980" y="32940"/>
                    <a:pt x="81172" y="32940"/>
                  </a:cubicBezTo>
                  <a:cubicBezTo>
                    <a:pt x="80096" y="32940"/>
                    <a:pt x="78813" y="33267"/>
                    <a:pt x="77337" y="33920"/>
                  </a:cubicBezTo>
                  <a:cubicBezTo>
                    <a:pt x="72535" y="36040"/>
                    <a:pt x="75240" y="48072"/>
                    <a:pt x="78136" y="56281"/>
                  </a:cubicBezTo>
                  <a:cubicBezTo>
                    <a:pt x="79889" y="55984"/>
                    <a:pt x="87375" y="54533"/>
                    <a:pt x="92281" y="50898"/>
                  </a:cubicBezTo>
                  <a:cubicBezTo>
                    <a:pt x="97208" y="47247"/>
                    <a:pt x="96943" y="44306"/>
                    <a:pt x="96939" y="44278"/>
                  </a:cubicBezTo>
                  <a:cubicBezTo>
                    <a:pt x="96805" y="43512"/>
                    <a:pt x="97224" y="42778"/>
                    <a:pt x="97944" y="42482"/>
                  </a:cubicBezTo>
                  <a:cubicBezTo>
                    <a:pt x="98142" y="42399"/>
                    <a:pt x="98350" y="42360"/>
                    <a:pt x="98557" y="42360"/>
                  </a:cubicBezTo>
                  <a:cubicBezTo>
                    <a:pt x="99093" y="42360"/>
                    <a:pt x="99619" y="42626"/>
                    <a:pt x="99942" y="43083"/>
                  </a:cubicBezTo>
                  <a:cubicBezTo>
                    <a:pt x="99953" y="43091"/>
                    <a:pt x="101419" y="44725"/>
                    <a:pt x="106243" y="44904"/>
                  </a:cubicBezTo>
                  <a:cubicBezTo>
                    <a:pt x="106321" y="44907"/>
                    <a:pt x="106398" y="44908"/>
                    <a:pt x="106475" y="44908"/>
                  </a:cubicBezTo>
                  <a:cubicBezTo>
                    <a:pt x="111046" y="44908"/>
                    <a:pt x="113421" y="39668"/>
                    <a:pt x="113445" y="39613"/>
                  </a:cubicBezTo>
                  <a:cubicBezTo>
                    <a:pt x="113454" y="39597"/>
                    <a:pt x="113463" y="39583"/>
                    <a:pt x="113471" y="39569"/>
                  </a:cubicBezTo>
                  <a:cubicBezTo>
                    <a:pt x="113504" y="39495"/>
                    <a:pt x="113544" y="39425"/>
                    <a:pt x="113589" y="39358"/>
                  </a:cubicBezTo>
                  <a:cubicBezTo>
                    <a:pt x="113603" y="39336"/>
                    <a:pt x="113617" y="39316"/>
                    <a:pt x="113633" y="39295"/>
                  </a:cubicBezTo>
                  <a:cubicBezTo>
                    <a:pt x="113688" y="39218"/>
                    <a:pt x="113749" y="39147"/>
                    <a:pt x="113818" y="39081"/>
                  </a:cubicBezTo>
                  <a:cubicBezTo>
                    <a:pt x="113821" y="39080"/>
                    <a:pt x="113824" y="39075"/>
                    <a:pt x="113826" y="39072"/>
                  </a:cubicBezTo>
                  <a:cubicBezTo>
                    <a:pt x="113902" y="39002"/>
                    <a:pt x="113984" y="38938"/>
                    <a:pt x="114072" y="38883"/>
                  </a:cubicBezTo>
                  <a:cubicBezTo>
                    <a:pt x="114075" y="38876"/>
                    <a:pt x="114085" y="38872"/>
                    <a:pt x="114092" y="38869"/>
                  </a:cubicBezTo>
                  <a:cubicBezTo>
                    <a:pt x="114172" y="38820"/>
                    <a:pt x="114255" y="38778"/>
                    <a:pt x="114341" y="38742"/>
                  </a:cubicBezTo>
                  <a:cubicBezTo>
                    <a:pt x="114354" y="38736"/>
                    <a:pt x="114367" y="38732"/>
                    <a:pt x="114379" y="38726"/>
                  </a:cubicBezTo>
                  <a:cubicBezTo>
                    <a:pt x="114469" y="38693"/>
                    <a:pt x="114562" y="38666"/>
                    <a:pt x="114656" y="38648"/>
                  </a:cubicBezTo>
                  <a:cubicBezTo>
                    <a:pt x="114661" y="38647"/>
                    <a:pt x="114665" y="38647"/>
                    <a:pt x="114670" y="38645"/>
                  </a:cubicBezTo>
                  <a:cubicBezTo>
                    <a:pt x="114768" y="38626"/>
                    <a:pt x="114868" y="38616"/>
                    <a:pt x="114969" y="38616"/>
                  </a:cubicBezTo>
                  <a:cubicBezTo>
                    <a:pt x="114941" y="38616"/>
                    <a:pt x="118037" y="38319"/>
                    <a:pt x="120992" y="32041"/>
                  </a:cubicBezTo>
                  <a:cubicBezTo>
                    <a:pt x="123983" y="25684"/>
                    <a:pt x="119083" y="20521"/>
                    <a:pt x="118872" y="20305"/>
                  </a:cubicBezTo>
                  <a:cubicBezTo>
                    <a:pt x="118198" y="19612"/>
                    <a:pt x="118255" y="18493"/>
                    <a:pt x="118994" y="17871"/>
                  </a:cubicBezTo>
                  <a:cubicBezTo>
                    <a:pt x="119110" y="17772"/>
                    <a:pt x="122026" y="15196"/>
                    <a:pt x="120505" y="11261"/>
                  </a:cubicBezTo>
                  <a:cubicBezTo>
                    <a:pt x="119780" y="9394"/>
                    <a:pt x="117796" y="8935"/>
                    <a:pt x="116019" y="8935"/>
                  </a:cubicBezTo>
                  <a:cubicBezTo>
                    <a:pt x="115301" y="8935"/>
                    <a:pt x="114618" y="9010"/>
                    <a:pt x="114064" y="9097"/>
                  </a:cubicBezTo>
                  <a:cubicBezTo>
                    <a:pt x="113409" y="11226"/>
                    <a:pt x="110485" y="19709"/>
                    <a:pt x="104919" y="22213"/>
                  </a:cubicBezTo>
                  <a:cubicBezTo>
                    <a:pt x="103880" y="22682"/>
                    <a:pt x="102798" y="22913"/>
                    <a:pt x="101707" y="22913"/>
                  </a:cubicBezTo>
                  <a:cubicBezTo>
                    <a:pt x="101638" y="22913"/>
                    <a:pt x="101568" y="22902"/>
                    <a:pt x="101500" y="22900"/>
                  </a:cubicBezTo>
                  <a:cubicBezTo>
                    <a:pt x="100660" y="24652"/>
                    <a:pt x="99533" y="27654"/>
                    <a:pt x="100069" y="29603"/>
                  </a:cubicBezTo>
                  <a:cubicBezTo>
                    <a:pt x="100253" y="30279"/>
                    <a:pt x="100613" y="30735"/>
                    <a:pt x="101237" y="31079"/>
                  </a:cubicBezTo>
                  <a:cubicBezTo>
                    <a:pt x="102196" y="31610"/>
                    <a:pt x="103104" y="31876"/>
                    <a:pt x="103976" y="31876"/>
                  </a:cubicBezTo>
                  <a:cubicBezTo>
                    <a:pt x="104705" y="31876"/>
                    <a:pt x="105409" y="31690"/>
                    <a:pt x="106096" y="31319"/>
                  </a:cubicBezTo>
                  <a:cubicBezTo>
                    <a:pt x="107219" y="30712"/>
                    <a:pt x="107900" y="29808"/>
                    <a:pt x="107905" y="29799"/>
                  </a:cubicBezTo>
                  <a:cubicBezTo>
                    <a:pt x="108321" y="29208"/>
                    <a:pt x="108983" y="28892"/>
                    <a:pt x="109656" y="28892"/>
                  </a:cubicBezTo>
                  <a:cubicBezTo>
                    <a:pt x="110082" y="28892"/>
                    <a:pt x="110513" y="29019"/>
                    <a:pt x="110889" y="29284"/>
                  </a:cubicBezTo>
                  <a:cubicBezTo>
                    <a:pt x="111855" y="29967"/>
                    <a:pt x="112085" y="31301"/>
                    <a:pt x="111403" y="32266"/>
                  </a:cubicBezTo>
                  <a:cubicBezTo>
                    <a:pt x="110243" y="33914"/>
                    <a:pt x="107562" y="36164"/>
                    <a:pt x="103984" y="36164"/>
                  </a:cubicBezTo>
                  <a:cubicBezTo>
                    <a:pt x="102514" y="36164"/>
                    <a:pt x="100891" y="35783"/>
                    <a:pt x="99162" y="34826"/>
                  </a:cubicBezTo>
                  <a:cubicBezTo>
                    <a:pt x="97538" y="33926"/>
                    <a:pt x="96421" y="32508"/>
                    <a:pt x="95936" y="30725"/>
                  </a:cubicBezTo>
                  <a:cubicBezTo>
                    <a:pt x="95079" y="27584"/>
                    <a:pt x="96332" y="23912"/>
                    <a:pt x="97339" y="21678"/>
                  </a:cubicBezTo>
                  <a:cubicBezTo>
                    <a:pt x="95131" y="20470"/>
                    <a:pt x="93672" y="18889"/>
                    <a:pt x="93015" y="16962"/>
                  </a:cubicBezTo>
                  <a:cubicBezTo>
                    <a:pt x="92077" y="14218"/>
                    <a:pt x="93171" y="11907"/>
                    <a:pt x="93301" y="11651"/>
                  </a:cubicBezTo>
                  <a:cubicBezTo>
                    <a:pt x="93674" y="10896"/>
                    <a:pt x="94433" y="10458"/>
                    <a:pt x="95222" y="10458"/>
                  </a:cubicBezTo>
                  <a:cubicBezTo>
                    <a:pt x="95541" y="10458"/>
                    <a:pt x="95864" y="10530"/>
                    <a:pt x="96169" y="10680"/>
                  </a:cubicBezTo>
                  <a:cubicBezTo>
                    <a:pt x="97228" y="11203"/>
                    <a:pt x="97664" y="12487"/>
                    <a:pt x="97140" y="13547"/>
                  </a:cubicBezTo>
                  <a:cubicBezTo>
                    <a:pt x="96846" y="14193"/>
                    <a:pt x="96192" y="16411"/>
                    <a:pt x="99874" y="18176"/>
                  </a:cubicBezTo>
                  <a:cubicBezTo>
                    <a:pt x="100514" y="18483"/>
                    <a:pt x="101114" y="18636"/>
                    <a:pt x="101698" y="18636"/>
                  </a:cubicBezTo>
                  <a:cubicBezTo>
                    <a:pt x="102193" y="18636"/>
                    <a:pt x="102676" y="18526"/>
                    <a:pt x="103163" y="18306"/>
                  </a:cubicBezTo>
                  <a:cubicBezTo>
                    <a:pt x="106737" y="16701"/>
                    <a:pt x="109409" y="9812"/>
                    <a:pt x="110064" y="7529"/>
                  </a:cubicBezTo>
                  <a:cubicBezTo>
                    <a:pt x="110128" y="7307"/>
                    <a:pt x="110231" y="7112"/>
                    <a:pt x="110352" y="6931"/>
                  </a:cubicBezTo>
                  <a:lnTo>
                    <a:pt x="109102" y="2432"/>
                  </a:lnTo>
                  <a:cubicBezTo>
                    <a:pt x="107980" y="2013"/>
                    <a:pt x="105629" y="1261"/>
                    <a:pt x="103169" y="1261"/>
                  </a:cubicBezTo>
                  <a:cubicBezTo>
                    <a:pt x="102553" y="1261"/>
                    <a:pt x="101929" y="1309"/>
                    <a:pt x="101317" y="1420"/>
                  </a:cubicBezTo>
                  <a:cubicBezTo>
                    <a:pt x="97336" y="2143"/>
                    <a:pt x="94643" y="4692"/>
                    <a:pt x="94616" y="4718"/>
                  </a:cubicBezTo>
                  <a:cubicBezTo>
                    <a:pt x="94300" y="5020"/>
                    <a:pt x="93883" y="5182"/>
                    <a:pt x="93461" y="5182"/>
                  </a:cubicBezTo>
                  <a:cubicBezTo>
                    <a:pt x="93236" y="5182"/>
                    <a:pt x="93009" y="5136"/>
                    <a:pt x="92796" y="5042"/>
                  </a:cubicBezTo>
                  <a:cubicBezTo>
                    <a:pt x="92674" y="4990"/>
                    <a:pt x="81193" y="1"/>
                    <a:pt x="71120" y="1"/>
                  </a:cubicBezTo>
                  <a:close/>
                </a:path>
              </a:pathLst>
            </a:custGeom>
            <a:solidFill>
              <a:schemeClr val="accent1"/>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6"/>
            <p:cNvSpPr/>
            <p:nvPr/>
          </p:nvSpPr>
          <p:spPr>
            <a:xfrm>
              <a:off x="5127850" y="1450925"/>
              <a:ext cx="1409875" cy="1788350"/>
            </a:xfrm>
            <a:custGeom>
              <a:rect b="b" l="l" r="r" t="t"/>
              <a:pathLst>
                <a:path extrusionOk="0" h="71534" w="56395">
                  <a:moveTo>
                    <a:pt x="30407" y="1"/>
                  </a:moveTo>
                  <a:cubicBezTo>
                    <a:pt x="28597" y="1"/>
                    <a:pt x="26472" y="459"/>
                    <a:pt x="24477" y="2021"/>
                  </a:cubicBezTo>
                  <a:cubicBezTo>
                    <a:pt x="19573" y="5859"/>
                    <a:pt x="19960" y="13262"/>
                    <a:pt x="19964" y="13335"/>
                  </a:cubicBezTo>
                  <a:cubicBezTo>
                    <a:pt x="20022" y="14312"/>
                    <a:pt x="19237" y="15097"/>
                    <a:pt x="18310" y="15097"/>
                  </a:cubicBezTo>
                  <a:cubicBezTo>
                    <a:pt x="18186" y="15097"/>
                    <a:pt x="18059" y="15083"/>
                    <a:pt x="17932" y="15053"/>
                  </a:cubicBezTo>
                  <a:cubicBezTo>
                    <a:pt x="17919" y="15051"/>
                    <a:pt x="17191" y="14897"/>
                    <a:pt x="16062" y="14897"/>
                  </a:cubicBezTo>
                  <a:cubicBezTo>
                    <a:pt x="14562" y="14897"/>
                    <a:pt x="12353" y="15169"/>
                    <a:pt x="10170" y="16430"/>
                  </a:cubicBezTo>
                  <a:cubicBezTo>
                    <a:pt x="6684" y="18449"/>
                    <a:pt x="7007" y="24382"/>
                    <a:pt x="7009" y="24442"/>
                  </a:cubicBezTo>
                  <a:cubicBezTo>
                    <a:pt x="7048" y="24966"/>
                    <a:pt x="6904" y="25489"/>
                    <a:pt x="6505" y="25833"/>
                  </a:cubicBezTo>
                  <a:cubicBezTo>
                    <a:pt x="6197" y="26098"/>
                    <a:pt x="5847" y="26245"/>
                    <a:pt x="5469" y="26245"/>
                  </a:cubicBezTo>
                  <a:cubicBezTo>
                    <a:pt x="5368" y="26245"/>
                    <a:pt x="5265" y="26234"/>
                    <a:pt x="5161" y="26213"/>
                  </a:cubicBezTo>
                  <a:cubicBezTo>
                    <a:pt x="4939" y="26217"/>
                    <a:pt x="3613" y="26324"/>
                    <a:pt x="1741" y="28056"/>
                  </a:cubicBezTo>
                  <a:cubicBezTo>
                    <a:pt x="12" y="29663"/>
                    <a:pt x="0" y="31751"/>
                    <a:pt x="24" y="32243"/>
                  </a:cubicBezTo>
                  <a:lnTo>
                    <a:pt x="1383" y="37137"/>
                  </a:lnTo>
                  <a:cubicBezTo>
                    <a:pt x="2161" y="37004"/>
                    <a:pt x="3006" y="36922"/>
                    <a:pt x="3869" y="36922"/>
                  </a:cubicBezTo>
                  <a:cubicBezTo>
                    <a:pt x="6905" y="36922"/>
                    <a:pt x="10160" y="37942"/>
                    <a:pt x="11497" y="41396"/>
                  </a:cubicBezTo>
                  <a:cubicBezTo>
                    <a:pt x="13012" y="45313"/>
                    <a:pt x="11641" y="48626"/>
                    <a:pt x="10162" y="50542"/>
                  </a:cubicBezTo>
                  <a:cubicBezTo>
                    <a:pt x="11898" y="52886"/>
                    <a:pt x="14934" y="58327"/>
                    <a:pt x="11894" y="64785"/>
                  </a:cubicBezTo>
                  <a:cubicBezTo>
                    <a:pt x="10331" y="68106"/>
                    <a:pt x="8646" y="70129"/>
                    <a:pt x="7158" y="71359"/>
                  </a:cubicBezTo>
                  <a:cubicBezTo>
                    <a:pt x="7914" y="71464"/>
                    <a:pt x="8825" y="71534"/>
                    <a:pt x="9912" y="71534"/>
                  </a:cubicBezTo>
                  <a:cubicBezTo>
                    <a:pt x="11640" y="71534"/>
                    <a:pt x="13812" y="71357"/>
                    <a:pt x="16512" y="70861"/>
                  </a:cubicBezTo>
                  <a:cubicBezTo>
                    <a:pt x="26041" y="69111"/>
                    <a:pt x="26889" y="62629"/>
                    <a:pt x="26896" y="62564"/>
                  </a:cubicBezTo>
                  <a:cubicBezTo>
                    <a:pt x="26925" y="62314"/>
                    <a:pt x="27013" y="62075"/>
                    <a:pt x="27150" y="61865"/>
                  </a:cubicBezTo>
                  <a:cubicBezTo>
                    <a:pt x="27215" y="59701"/>
                    <a:pt x="27683" y="55759"/>
                    <a:pt x="30076" y="53182"/>
                  </a:cubicBezTo>
                  <a:cubicBezTo>
                    <a:pt x="31598" y="51547"/>
                    <a:pt x="33609" y="50714"/>
                    <a:pt x="36055" y="50714"/>
                  </a:cubicBezTo>
                  <a:lnTo>
                    <a:pt x="36094" y="50714"/>
                  </a:lnTo>
                  <a:cubicBezTo>
                    <a:pt x="38385" y="50722"/>
                    <a:pt x="40209" y="51462"/>
                    <a:pt x="41514" y="52908"/>
                  </a:cubicBezTo>
                  <a:cubicBezTo>
                    <a:pt x="43820" y="55466"/>
                    <a:pt x="43470" y="59289"/>
                    <a:pt x="43453" y="59447"/>
                  </a:cubicBezTo>
                  <a:cubicBezTo>
                    <a:pt x="43370" y="60280"/>
                    <a:pt x="42661" y="60893"/>
                    <a:pt x="41847" y="60893"/>
                  </a:cubicBezTo>
                  <a:cubicBezTo>
                    <a:pt x="41796" y="60893"/>
                    <a:pt x="41746" y="60891"/>
                    <a:pt x="41695" y="60886"/>
                  </a:cubicBezTo>
                  <a:cubicBezTo>
                    <a:pt x="40816" y="60801"/>
                    <a:pt x="40173" y="60015"/>
                    <a:pt x="40258" y="59137"/>
                  </a:cubicBezTo>
                  <a:cubicBezTo>
                    <a:pt x="40263" y="59090"/>
                    <a:pt x="40470" y="56532"/>
                    <a:pt x="39121" y="55049"/>
                  </a:cubicBezTo>
                  <a:cubicBezTo>
                    <a:pt x="38437" y="54298"/>
                    <a:pt x="37444" y="53932"/>
                    <a:pt x="36082" y="53927"/>
                  </a:cubicBezTo>
                  <a:lnTo>
                    <a:pt x="36055" y="53927"/>
                  </a:lnTo>
                  <a:cubicBezTo>
                    <a:pt x="34519" y="53927"/>
                    <a:pt x="33334" y="54397"/>
                    <a:pt x="32435" y="55363"/>
                  </a:cubicBezTo>
                  <a:cubicBezTo>
                    <a:pt x="30020" y="57953"/>
                    <a:pt x="30370" y="63120"/>
                    <a:pt x="30375" y="63174"/>
                  </a:cubicBezTo>
                  <a:cubicBezTo>
                    <a:pt x="30383" y="63313"/>
                    <a:pt x="30372" y="63453"/>
                    <a:pt x="30343" y="63590"/>
                  </a:cubicBezTo>
                  <a:cubicBezTo>
                    <a:pt x="30581" y="64566"/>
                    <a:pt x="31214" y="66177"/>
                    <a:pt x="32902" y="67283"/>
                  </a:cubicBezTo>
                  <a:cubicBezTo>
                    <a:pt x="34360" y="68237"/>
                    <a:pt x="36142" y="68558"/>
                    <a:pt x="37878" y="68558"/>
                  </a:cubicBezTo>
                  <a:cubicBezTo>
                    <a:pt x="41422" y="68558"/>
                    <a:pt x="44772" y="67223"/>
                    <a:pt x="44772" y="67223"/>
                  </a:cubicBezTo>
                  <a:cubicBezTo>
                    <a:pt x="49033" y="65001"/>
                    <a:pt x="55202" y="59692"/>
                    <a:pt x="55777" y="47474"/>
                  </a:cubicBezTo>
                  <a:cubicBezTo>
                    <a:pt x="56394" y="34364"/>
                    <a:pt x="51318" y="26955"/>
                    <a:pt x="48180" y="23662"/>
                  </a:cubicBezTo>
                  <a:cubicBezTo>
                    <a:pt x="45737" y="25207"/>
                    <a:pt x="42438" y="26660"/>
                    <a:pt x="38678" y="26660"/>
                  </a:cubicBezTo>
                  <a:cubicBezTo>
                    <a:pt x="36580" y="26660"/>
                    <a:pt x="34340" y="26207"/>
                    <a:pt x="32020" y="25068"/>
                  </a:cubicBezTo>
                  <a:cubicBezTo>
                    <a:pt x="31714" y="24918"/>
                    <a:pt x="31423" y="24759"/>
                    <a:pt x="31139" y="24601"/>
                  </a:cubicBezTo>
                  <a:cubicBezTo>
                    <a:pt x="28878" y="26984"/>
                    <a:pt x="23089" y="34014"/>
                    <a:pt x="27499" y="39557"/>
                  </a:cubicBezTo>
                  <a:cubicBezTo>
                    <a:pt x="29593" y="42188"/>
                    <a:pt x="32039" y="43004"/>
                    <a:pt x="34266" y="43004"/>
                  </a:cubicBezTo>
                  <a:cubicBezTo>
                    <a:pt x="37772" y="43004"/>
                    <a:pt x="40737" y="40983"/>
                    <a:pt x="40936" y="40844"/>
                  </a:cubicBezTo>
                  <a:cubicBezTo>
                    <a:pt x="41216" y="40650"/>
                    <a:pt x="41536" y="40556"/>
                    <a:pt x="41853" y="40556"/>
                  </a:cubicBezTo>
                  <a:cubicBezTo>
                    <a:pt x="42361" y="40556"/>
                    <a:pt x="42860" y="40796"/>
                    <a:pt x="43172" y="41244"/>
                  </a:cubicBezTo>
                  <a:cubicBezTo>
                    <a:pt x="43679" y="41973"/>
                    <a:pt x="43499" y="42974"/>
                    <a:pt x="42771" y="43481"/>
                  </a:cubicBezTo>
                  <a:cubicBezTo>
                    <a:pt x="40882" y="44798"/>
                    <a:pt x="37690" y="46201"/>
                    <a:pt x="34248" y="46201"/>
                  </a:cubicBezTo>
                  <a:cubicBezTo>
                    <a:pt x="31105" y="46201"/>
                    <a:pt x="27753" y="45031"/>
                    <a:pt x="24986" y="41556"/>
                  </a:cubicBezTo>
                  <a:cubicBezTo>
                    <a:pt x="19786" y="35024"/>
                    <a:pt x="24418" y="27036"/>
                    <a:pt x="28467" y="22720"/>
                  </a:cubicBezTo>
                  <a:cubicBezTo>
                    <a:pt x="21804" y="16763"/>
                    <a:pt x="25893" y="8024"/>
                    <a:pt x="25943" y="7924"/>
                  </a:cubicBezTo>
                  <a:cubicBezTo>
                    <a:pt x="26215" y="7337"/>
                    <a:pt x="26795" y="6992"/>
                    <a:pt x="27401" y="6992"/>
                  </a:cubicBezTo>
                  <a:cubicBezTo>
                    <a:pt x="27635" y="6992"/>
                    <a:pt x="27873" y="7043"/>
                    <a:pt x="28098" y="7152"/>
                  </a:cubicBezTo>
                  <a:cubicBezTo>
                    <a:pt x="28906" y="7542"/>
                    <a:pt x="29238" y="8518"/>
                    <a:pt x="28835" y="9319"/>
                  </a:cubicBezTo>
                  <a:cubicBezTo>
                    <a:pt x="28419" y="10197"/>
                    <a:pt x="25000" y="18041"/>
                    <a:pt x="33438" y="22186"/>
                  </a:cubicBezTo>
                  <a:cubicBezTo>
                    <a:pt x="35165" y="23035"/>
                    <a:pt x="36937" y="23459"/>
                    <a:pt x="38744" y="23459"/>
                  </a:cubicBezTo>
                  <a:cubicBezTo>
                    <a:pt x="40811" y="23459"/>
                    <a:pt x="42923" y="22904"/>
                    <a:pt x="45062" y="21794"/>
                  </a:cubicBezTo>
                  <a:cubicBezTo>
                    <a:pt x="45337" y="21653"/>
                    <a:pt x="45601" y="21504"/>
                    <a:pt x="45858" y="21352"/>
                  </a:cubicBezTo>
                  <a:cubicBezTo>
                    <a:pt x="46026" y="20397"/>
                    <a:pt x="46486" y="16267"/>
                    <a:pt x="43599" y="8953"/>
                  </a:cubicBezTo>
                  <a:cubicBezTo>
                    <a:pt x="41908" y="4668"/>
                    <a:pt x="39874" y="2281"/>
                    <a:pt x="38284" y="968"/>
                  </a:cubicBezTo>
                  <a:lnTo>
                    <a:pt x="35709" y="1091"/>
                  </a:lnTo>
                  <a:cubicBezTo>
                    <a:pt x="35686" y="1092"/>
                    <a:pt x="35662" y="1092"/>
                    <a:pt x="35639" y="1092"/>
                  </a:cubicBezTo>
                  <a:cubicBezTo>
                    <a:pt x="35387" y="1092"/>
                    <a:pt x="35139" y="1037"/>
                    <a:pt x="34912" y="929"/>
                  </a:cubicBezTo>
                  <a:cubicBezTo>
                    <a:pt x="34782" y="867"/>
                    <a:pt x="32893" y="1"/>
                    <a:pt x="30407" y="1"/>
                  </a:cubicBezTo>
                  <a:close/>
                </a:path>
              </a:pathLst>
            </a:custGeom>
            <a:solidFill>
              <a:schemeClr val="accent5"/>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6"/>
            <p:cNvSpPr/>
            <p:nvPr/>
          </p:nvSpPr>
          <p:spPr>
            <a:xfrm>
              <a:off x="4262625" y="3137600"/>
              <a:ext cx="1953725" cy="1481325"/>
            </a:xfrm>
            <a:custGeom>
              <a:rect b="b" l="l" r="r" t="t"/>
              <a:pathLst>
                <a:path extrusionOk="0" h="59253" w="78149">
                  <a:moveTo>
                    <a:pt x="62977" y="1"/>
                  </a:moveTo>
                  <a:cubicBezTo>
                    <a:pt x="61268" y="2577"/>
                    <a:pt x="57985" y="5504"/>
                    <a:pt x="51718" y="6660"/>
                  </a:cubicBezTo>
                  <a:cubicBezTo>
                    <a:pt x="48858" y="7184"/>
                    <a:pt x="46491" y="7383"/>
                    <a:pt x="44540" y="7383"/>
                  </a:cubicBezTo>
                  <a:cubicBezTo>
                    <a:pt x="41454" y="7383"/>
                    <a:pt x="39420" y="6882"/>
                    <a:pt x="38140" y="6378"/>
                  </a:cubicBezTo>
                  <a:cubicBezTo>
                    <a:pt x="36798" y="8526"/>
                    <a:pt x="33839" y="12094"/>
                    <a:pt x="29002" y="12094"/>
                  </a:cubicBezTo>
                  <a:cubicBezTo>
                    <a:pt x="28876" y="12094"/>
                    <a:pt x="28750" y="12092"/>
                    <a:pt x="28622" y="12087"/>
                  </a:cubicBezTo>
                  <a:cubicBezTo>
                    <a:pt x="25708" y="11978"/>
                    <a:pt x="23674" y="11396"/>
                    <a:pt x="22296" y="10754"/>
                  </a:cubicBezTo>
                  <a:cubicBezTo>
                    <a:pt x="21643" y="12548"/>
                    <a:pt x="20138" y="14927"/>
                    <a:pt x="16762" y="17429"/>
                  </a:cubicBezTo>
                  <a:cubicBezTo>
                    <a:pt x="11582" y="21265"/>
                    <a:pt x="4242" y="22872"/>
                    <a:pt x="1661" y="23341"/>
                  </a:cubicBezTo>
                  <a:cubicBezTo>
                    <a:pt x="1661" y="23341"/>
                    <a:pt x="1" y="29019"/>
                    <a:pt x="3817" y="33364"/>
                  </a:cubicBezTo>
                  <a:cubicBezTo>
                    <a:pt x="5323" y="35074"/>
                    <a:pt x="7216" y="35514"/>
                    <a:pt x="8569" y="35872"/>
                  </a:cubicBezTo>
                  <a:cubicBezTo>
                    <a:pt x="9584" y="35865"/>
                    <a:pt x="11112" y="35784"/>
                    <a:pt x="12688" y="35460"/>
                  </a:cubicBezTo>
                  <a:cubicBezTo>
                    <a:pt x="15971" y="34786"/>
                    <a:pt x="17937" y="33413"/>
                    <a:pt x="18529" y="31379"/>
                  </a:cubicBezTo>
                  <a:cubicBezTo>
                    <a:pt x="20050" y="26169"/>
                    <a:pt x="16583" y="23461"/>
                    <a:pt x="16434" y="23348"/>
                  </a:cubicBezTo>
                  <a:cubicBezTo>
                    <a:pt x="15732" y="22813"/>
                    <a:pt x="15587" y="21811"/>
                    <a:pt x="16114" y="21104"/>
                  </a:cubicBezTo>
                  <a:cubicBezTo>
                    <a:pt x="16428" y="20682"/>
                    <a:pt x="16911" y="20458"/>
                    <a:pt x="17401" y="20458"/>
                  </a:cubicBezTo>
                  <a:cubicBezTo>
                    <a:pt x="17730" y="20458"/>
                    <a:pt x="18062" y="20559"/>
                    <a:pt x="18347" y="20769"/>
                  </a:cubicBezTo>
                  <a:cubicBezTo>
                    <a:pt x="18570" y="20932"/>
                    <a:pt x="23775" y="24864"/>
                    <a:pt x="21612" y="32279"/>
                  </a:cubicBezTo>
                  <a:cubicBezTo>
                    <a:pt x="20405" y="36422"/>
                    <a:pt x="16339" y="38067"/>
                    <a:pt x="12814" y="38706"/>
                  </a:cubicBezTo>
                  <a:cubicBezTo>
                    <a:pt x="13043" y="41662"/>
                    <a:pt x="14256" y="46431"/>
                    <a:pt x="19095" y="50854"/>
                  </a:cubicBezTo>
                  <a:cubicBezTo>
                    <a:pt x="24216" y="55537"/>
                    <a:pt x="32239" y="59253"/>
                    <a:pt x="40734" y="59253"/>
                  </a:cubicBezTo>
                  <a:cubicBezTo>
                    <a:pt x="45092" y="59253"/>
                    <a:pt x="49575" y="58275"/>
                    <a:pt x="53853" y="55948"/>
                  </a:cubicBezTo>
                  <a:cubicBezTo>
                    <a:pt x="63087" y="50927"/>
                    <a:pt x="63786" y="44249"/>
                    <a:pt x="63496" y="41025"/>
                  </a:cubicBezTo>
                  <a:lnTo>
                    <a:pt x="63496" y="41025"/>
                  </a:lnTo>
                  <a:cubicBezTo>
                    <a:pt x="63489" y="41027"/>
                    <a:pt x="63477" y="41028"/>
                    <a:pt x="63466" y="41028"/>
                  </a:cubicBezTo>
                  <a:cubicBezTo>
                    <a:pt x="58073" y="41028"/>
                    <a:pt x="52840" y="38368"/>
                    <a:pt x="49757" y="33938"/>
                  </a:cubicBezTo>
                  <a:cubicBezTo>
                    <a:pt x="48929" y="32749"/>
                    <a:pt x="48320" y="31518"/>
                    <a:pt x="47927" y="30274"/>
                  </a:cubicBezTo>
                  <a:cubicBezTo>
                    <a:pt x="47206" y="29952"/>
                    <a:pt x="45447" y="29276"/>
                    <a:pt x="43378" y="29276"/>
                  </a:cubicBezTo>
                  <a:cubicBezTo>
                    <a:pt x="41348" y="29276"/>
                    <a:pt x="39021" y="29927"/>
                    <a:pt x="37084" y="32202"/>
                  </a:cubicBezTo>
                  <a:cubicBezTo>
                    <a:pt x="32825" y="37210"/>
                    <a:pt x="36599" y="41628"/>
                    <a:pt x="37041" y="42116"/>
                  </a:cubicBezTo>
                  <a:cubicBezTo>
                    <a:pt x="37636" y="42768"/>
                    <a:pt x="37595" y="43784"/>
                    <a:pt x="36947" y="44382"/>
                  </a:cubicBezTo>
                  <a:cubicBezTo>
                    <a:pt x="36639" y="44668"/>
                    <a:pt x="36249" y="44809"/>
                    <a:pt x="35859" y="44809"/>
                  </a:cubicBezTo>
                  <a:cubicBezTo>
                    <a:pt x="35430" y="44809"/>
                    <a:pt x="35001" y="44637"/>
                    <a:pt x="34685" y="44297"/>
                  </a:cubicBezTo>
                  <a:cubicBezTo>
                    <a:pt x="32499" y="41947"/>
                    <a:pt x="29674" y="35958"/>
                    <a:pt x="34638" y="30120"/>
                  </a:cubicBezTo>
                  <a:cubicBezTo>
                    <a:pt x="37245" y="27059"/>
                    <a:pt x="40489" y="26077"/>
                    <a:pt x="43421" y="26077"/>
                  </a:cubicBezTo>
                  <a:cubicBezTo>
                    <a:pt x="44866" y="26077"/>
                    <a:pt x="46236" y="26316"/>
                    <a:pt x="47416" y="26661"/>
                  </a:cubicBezTo>
                  <a:cubicBezTo>
                    <a:pt x="47463" y="25226"/>
                    <a:pt x="47826" y="23818"/>
                    <a:pt x="48478" y="22538"/>
                  </a:cubicBezTo>
                  <a:cubicBezTo>
                    <a:pt x="51130" y="17330"/>
                    <a:pt x="55290" y="15919"/>
                    <a:pt x="58457" y="15919"/>
                  </a:cubicBezTo>
                  <a:cubicBezTo>
                    <a:pt x="59606" y="15919"/>
                    <a:pt x="60625" y="16105"/>
                    <a:pt x="61394" y="16362"/>
                  </a:cubicBezTo>
                  <a:cubicBezTo>
                    <a:pt x="62235" y="16641"/>
                    <a:pt x="62690" y="17551"/>
                    <a:pt x="62411" y="18391"/>
                  </a:cubicBezTo>
                  <a:cubicBezTo>
                    <a:pt x="62187" y="19065"/>
                    <a:pt x="61560" y="19492"/>
                    <a:pt x="60887" y="19492"/>
                  </a:cubicBezTo>
                  <a:cubicBezTo>
                    <a:pt x="60719" y="19492"/>
                    <a:pt x="60549" y="19465"/>
                    <a:pt x="60381" y="19410"/>
                  </a:cubicBezTo>
                  <a:cubicBezTo>
                    <a:pt x="60175" y="19344"/>
                    <a:pt x="59410" y="19125"/>
                    <a:pt x="58366" y="19125"/>
                  </a:cubicBezTo>
                  <a:cubicBezTo>
                    <a:pt x="56393" y="19125"/>
                    <a:pt x="53423" y="19908"/>
                    <a:pt x="51343" y="23995"/>
                  </a:cubicBezTo>
                  <a:cubicBezTo>
                    <a:pt x="50109" y="26419"/>
                    <a:pt x="50490" y="29374"/>
                    <a:pt x="52390" y="32101"/>
                  </a:cubicBezTo>
                  <a:cubicBezTo>
                    <a:pt x="54878" y="35672"/>
                    <a:pt x="59102" y="37817"/>
                    <a:pt x="63451" y="37817"/>
                  </a:cubicBezTo>
                  <a:cubicBezTo>
                    <a:pt x="63959" y="37817"/>
                    <a:pt x="64469" y="37788"/>
                    <a:pt x="64978" y="37728"/>
                  </a:cubicBezTo>
                  <a:cubicBezTo>
                    <a:pt x="65282" y="37692"/>
                    <a:pt x="65575" y="37654"/>
                    <a:pt x="65864" y="37610"/>
                  </a:cubicBezTo>
                  <a:cubicBezTo>
                    <a:pt x="67929" y="35898"/>
                    <a:pt x="70932" y="32250"/>
                    <a:pt x="74002" y="24508"/>
                  </a:cubicBezTo>
                  <a:cubicBezTo>
                    <a:pt x="78148" y="14060"/>
                    <a:pt x="75802" y="4066"/>
                    <a:pt x="75802" y="4065"/>
                  </a:cubicBezTo>
                  <a:lnTo>
                    <a:pt x="75802" y="4065"/>
                  </a:lnTo>
                  <a:cubicBezTo>
                    <a:pt x="75305" y="4234"/>
                    <a:pt x="74296" y="4374"/>
                    <a:pt x="73035" y="4374"/>
                  </a:cubicBezTo>
                  <a:cubicBezTo>
                    <a:pt x="70940" y="4374"/>
                    <a:pt x="68153" y="3988"/>
                    <a:pt x="65880" y="2708"/>
                  </a:cubicBezTo>
                  <a:cubicBezTo>
                    <a:pt x="64551" y="1958"/>
                    <a:pt x="63622" y="991"/>
                    <a:pt x="62977" y="1"/>
                  </a:cubicBezTo>
                  <a:close/>
                </a:path>
              </a:pathLst>
            </a:custGeom>
            <a:solidFill>
              <a:schemeClr val="accent3"/>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0" name="Google Shape;860;p56"/>
          <p:cNvGrpSpPr/>
          <p:nvPr/>
        </p:nvGrpSpPr>
        <p:grpSpPr>
          <a:xfrm>
            <a:off x="1211627" y="2087136"/>
            <a:ext cx="340302" cy="347283"/>
            <a:chOff x="1066625" y="238125"/>
            <a:chExt cx="5471100" cy="5238050"/>
          </a:xfrm>
        </p:grpSpPr>
        <p:sp>
          <p:nvSpPr>
            <p:cNvPr id="861" name="Google Shape;861;p56"/>
            <p:cNvSpPr/>
            <p:nvPr/>
          </p:nvSpPr>
          <p:spPr>
            <a:xfrm>
              <a:off x="3794275" y="3843500"/>
              <a:ext cx="1705125" cy="1632675"/>
            </a:xfrm>
            <a:custGeom>
              <a:rect b="b" l="l" r="r" t="t"/>
              <a:pathLst>
                <a:path extrusionOk="0" h="65307" w="68205">
                  <a:moveTo>
                    <a:pt x="16879" y="1"/>
                  </a:moveTo>
                  <a:cubicBezTo>
                    <a:pt x="16879" y="1"/>
                    <a:pt x="14143" y="3396"/>
                    <a:pt x="8439" y="7731"/>
                  </a:cubicBezTo>
                  <a:cubicBezTo>
                    <a:pt x="3029" y="11840"/>
                    <a:pt x="288" y="11946"/>
                    <a:pt x="22" y="11946"/>
                  </a:cubicBezTo>
                  <a:cubicBezTo>
                    <a:pt x="7" y="11946"/>
                    <a:pt x="0" y="11945"/>
                    <a:pt x="0" y="11945"/>
                  </a:cubicBezTo>
                  <a:lnTo>
                    <a:pt x="0" y="11945"/>
                  </a:lnTo>
                  <a:cubicBezTo>
                    <a:pt x="0" y="11945"/>
                    <a:pt x="1867" y="23277"/>
                    <a:pt x="14143" y="33635"/>
                  </a:cubicBezTo>
                  <a:cubicBezTo>
                    <a:pt x="19979" y="38562"/>
                    <a:pt x="26230" y="39501"/>
                    <a:pt x="30151" y="39501"/>
                  </a:cubicBezTo>
                  <a:cubicBezTo>
                    <a:pt x="32569" y="39501"/>
                    <a:pt x="34101" y="39144"/>
                    <a:pt x="34101" y="39144"/>
                  </a:cubicBezTo>
                  <a:lnTo>
                    <a:pt x="34101" y="39144"/>
                  </a:lnTo>
                  <a:cubicBezTo>
                    <a:pt x="34101" y="39144"/>
                    <a:pt x="31985" y="46872"/>
                    <a:pt x="42163" y="56705"/>
                  </a:cubicBezTo>
                  <a:cubicBezTo>
                    <a:pt x="44911" y="59358"/>
                    <a:pt x="50001" y="59189"/>
                    <a:pt x="52687" y="62053"/>
                  </a:cubicBezTo>
                  <a:cubicBezTo>
                    <a:pt x="54938" y="64454"/>
                    <a:pt x="57189" y="65307"/>
                    <a:pt x="59249" y="65307"/>
                  </a:cubicBezTo>
                  <a:cubicBezTo>
                    <a:pt x="64296" y="65307"/>
                    <a:pt x="68205" y="60195"/>
                    <a:pt x="68205" y="60195"/>
                  </a:cubicBezTo>
                  <a:cubicBezTo>
                    <a:pt x="68205" y="60195"/>
                    <a:pt x="63576" y="55475"/>
                    <a:pt x="60774" y="48886"/>
                  </a:cubicBezTo>
                  <a:cubicBezTo>
                    <a:pt x="57968" y="42295"/>
                    <a:pt x="57618" y="33962"/>
                    <a:pt x="57618" y="33962"/>
                  </a:cubicBezTo>
                  <a:cubicBezTo>
                    <a:pt x="57618" y="33962"/>
                    <a:pt x="56156" y="34248"/>
                    <a:pt x="53829" y="34248"/>
                  </a:cubicBezTo>
                  <a:cubicBezTo>
                    <a:pt x="50079" y="34248"/>
                    <a:pt x="44082" y="33505"/>
                    <a:pt x="38322" y="29624"/>
                  </a:cubicBezTo>
                  <a:cubicBezTo>
                    <a:pt x="31466" y="25007"/>
                    <a:pt x="26916" y="13661"/>
                    <a:pt x="26916" y="13661"/>
                  </a:cubicBezTo>
                  <a:cubicBezTo>
                    <a:pt x="26916" y="13661"/>
                    <a:pt x="26916" y="13661"/>
                    <a:pt x="26916" y="13661"/>
                  </a:cubicBezTo>
                  <a:cubicBezTo>
                    <a:pt x="26912" y="13661"/>
                    <a:pt x="22808" y="13660"/>
                    <a:pt x="20037" y="9329"/>
                  </a:cubicBezTo>
                  <a:cubicBezTo>
                    <a:pt x="17264" y="4994"/>
                    <a:pt x="16879" y="1"/>
                    <a:pt x="16879" y="1"/>
                  </a:cubicBezTo>
                  <a:close/>
                </a:path>
              </a:pathLst>
            </a:custGeom>
            <a:solidFill>
              <a:schemeClr val="accent4"/>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6"/>
            <p:cNvSpPr/>
            <p:nvPr/>
          </p:nvSpPr>
          <p:spPr>
            <a:xfrm>
              <a:off x="1066625" y="238125"/>
              <a:ext cx="2835800" cy="3305975"/>
            </a:xfrm>
            <a:custGeom>
              <a:rect b="b" l="l" r="r" t="t"/>
              <a:pathLst>
                <a:path extrusionOk="0" h="132239" w="113432">
                  <a:moveTo>
                    <a:pt x="96197" y="0"/>
                  </a:moveTo>
                  <a:cubicBezTo>
                    <a:pt x="94653" y="0"/>
                    <a:pt x="93039" y="105"/>
                    <a:pt x="91364" y="345"/>
                  </a:cubicBezTo>
                  <a:cubicBezTo>
                    <a:pt x="81333" y="1776"/>
                    <a:pt x="76339" y="6074"/>
                    <a:pt x="74326" y="8373"/>
                  </a:cubicBezTo>
                  <a:cubicBezTo>
                    <a:pt x="74339" y="11221"/>
                    <a:pt x="74748" y="14457"/>
                    <a:pt x="75948" y="17782"/>
                  </a:cubicBezTo>
                  <a:cubicBezTo>
                    <a:pt x="78377" y="24517"/>
                    <a:pt x="83766" y="25469"/>
                    <a:pt x="86617" y="25469"/>
                  </a:cubicBezTo>
                  <a:cubicBezTo>
                    <a:pt x="87654" y="25469"/>
                    <a:pt x="88355" y="25343"/>
                    <a:pt x="88455" y="25324"/>
                  </a:cubicBezTo>
                  <a:cubicBezTo>
                    <a:pt x="88575" y="25300"/>
                    <a:pt x="88695" y="25289"/>
                    <a:pt x="88813" y="25289"/>
                  </a:cubicBezTo>
                  <a:cubicBezTo>
                    <a:pt x="89689" y="25289"/>
                    <a:pt x="90475" y="25910"/>
                    <a:pt x="90650" y="26801"/>
                  </a:cubicBezTo>
                  <a:cubicBezTo>
                    <a:pt x="90848" y="27813"/>
                    <a:pt x="90195" y="28798"/>
                    <a:pt x="89182" y="28999"/>
                  </a:cubicBezTo>
                  <a:cubicBezTo>
                    <a:pt x="88443" y="29147"/>
                    <a:pt x="87560" y="29240"/>
                    <a:pt x="86588" y="29240"/>
                  </a:cubicBezTo>
                  <a:cubicBezTo>
                    <a:pt x="81975" y="29240"/>
                    <a:pt x="75343" y="27158"/>
                    <a:pt x="72422" y="19054"/>
                  </a:cubicBezTo>
                  <a:cubicBezTo>
                    <a:pt x="71248" y="15798"/>
                    <a:pt x="70733" y="12643"/>
                    <a:pt x="70597" y="9784"/>
                  </a:cubicBezTo>
                  <a:cubicBezTo>
                    <a:pt x="67555" y="9893"/>
                    <a:pt x="62041" y="10649"/>
                    <a:pt x="55055" y="14072"/>
                  </a:cubicBezTo>
                  <a:cubicBezTo>
                    <a:pt x="47409" y="17815"/>
                    <a:pt x="45562" y="22373"/>
                    <a:pt x="44441" y="25489"/>
                  </a:cubicBezTo>
                  <a:lnTo>
                    <a:pt x="44527" y="28192"/>
                  </a:lnTo>
                  <a:lnTo>
                    <a:pt x="44531" y="28898"/>
                  </a:lnTo>
                  <a:cubicBezTo>
                    <a:pt x="44533" y="29343"/>
                    <a:pt x="44704" y="39894"/>
                    <a:pt x="52822" y="40098"/>
                  </a:cubicBezTo>
                  <a:cubicBezTo>
                    <a:pt x="52921" y="40099"/>
                    <a:pt x="53021" y="40100"/>
                    <a:pt x="53118" y="40100"/>
                  </a:cubicBezTo>
                  <a:cubicBezTo>
                    <a:pt x="60029" y="40100"/>
                    <a:pt x="61245" y="33923"/>
                    <a:pt x="61363" y="33208"/>
                  </a:cubicBezTo>
                  <a:cubicBezTo>
                    <a:pt x="61513" y="32288"/>
                    <a:pt x="62313" y="31633"/>
                    <a:pt x="63216" y="31633"/>
                  </a:cubicBezTo>
                  <a:cubicBezTo>
                    <a:pt x="63311" y="31633"/>
                    <a:pt x="63408" y="31640"/>
                    <a:pt x="63506" y="31656"/>
                  </a:cubicBezTo>
                  <a:cubicBezTo>
                    <a:pt x="64524" y="31818"/>
                    <a:pt x="65220" y="32768"/>
                    <a:pt x="65065" y="33785"/>
                  </a:cubicBezTo>
                  <a:cubicBezTo>
                    <a:pt x="64523" y="37301"/>
                    <a:pt x="61330" y="43847"/>
                    <a:pt x="53120" y="43847"/>
                  </a:cubicBezTo>
                  <a:cubicBezTo>
                    <a:pt x="52991" y="43847"/>
                    <a:pt x="52862" y="43844"/>
                    <a:pt x="52729" y="43842"/>
                  </a:cubicBezTo>
                  <a:cubicBezTo>
                    <a:pt x="43753" y="43618"/>
                    <a:pt x="41048" y="34839"/>
                    <a:pt x="40802" y="29637"/>
                  </a:cubicBezTo>
                  <a:lnTo>
                    <a:pt x="40811" y="28840"/>
                  </a:lnTo>
                  <a:lnTo>
                    <a:pt x="40811" y="28840"/>
                  </a:lnTo>
                  <a:cubicBezTo>
                    <a:pt x="37952" y="29253"/>
                    <a:pt x="32388" y="30761"/>
                    <a:pt x="27392" y="34440"/>
                  </a:cubicBezTo>
                  <a:cubicBezTo>
                    <a:pt x="22108" y="38331"/>
                    <a:pt x="20748" y="43424"/>
                    <a:pt x="20405" y="46106"/>
                  </a:cubicBezTo>
                  <a:cubicBezTo>
                    <a:pt x="25616" y="47327"/>
                    <a:pt x="30753" y="50307"/>
                    <a:pt x="35075" y="56912"/>
                  </a:cubicBezTo>
                  <a:cubicBezTo>
                    <a:pt x="38512" y="62166"/>
                    <a:pt x="39663" y="66861"/>
                    <a:pt x="38491" y="70864"/>
                  </a:cubicBezTo>
                  <a:cubicBezTo>
                    <a:pt x="37472" y="74349"/>
                    <a:pt x="34794" y="77087"/>
                    <a:pt x="30529" y="79003"/>
                  </a:cubicBezTo>
                  <a:cubicBezTo>
                    <a:pt x="28963" y="79708"/>
                    <a:pt x="27487" y="80060"/>
                    <a:pt x="26115" y="80060"/>
                  </a:cubicBezTo>
                  <a:cubicBezTo>
                    <a:pt x="24915" y="80060"/>
                    <a:pt x="23794" y="79790"/>
                    <a:pt x="22760" y="79251"/>
                  </a:cubicBezTo>
                  <a:cubicBezTo>
                    <a:pt x="19071" y="77330"/>
                    <a:pt x="18145" y="72669"/>
                    <a:pt x="18108" y="72471"/>
                  </a:cubicBezTo>
                  <a:cubicBezTo>
                    <a:pt x="17915" y="71455"/>
                    <a:pt x="18582" y="70474"/>
                    <a:pt x="19598" y="70281"/>
                  </a:cubicBezTo>
                  <a:cubicBezTo>
                    <a:pt x="19716" y="70259"/>
                    <a:pt x="19834" y="70248"/>
                    <a:pt x="19950" y="70248"/>
                  </a:cubicBezTo>
                  <a:cubicBezTo>
                    <a:pt x="20832" y="70248"/>
                    <a:pt x="21618" y="70873"/>
                    <a:pt x="21788" y="71772"/>
                  </a:cubicBezTo>
                  <a:cubicBezTo>
                    <a:pt x="21958" y="72622"/>
                    <a:pt x="22779" y="75047"/>
                    <a:pt x="24504" y="75936"/>
                  </a:cubicBezTo>
                  <a:cubicBezTo>
                    <a:pt x="24983" y="76182"/>
                    <a:pt x="25524" y="76305"/>
                    <a:pt x="26126" y="76305"/>
                  </a:cubicBezTo>
                  <a:cubicBezTo>
                    <a:pt x="26967" y="76305"/>
                    <a:pt x="27926" y="76065"/>
                    <a:pt x="28992" y="75586"/>
                  </a:cubicBezTo>
                  <a:cubicBezTo>
                    <a:pt x="32213" y="74140"/>
                    <a:pt x="34199" y="72198"/>
                    <a:pt x="34895" y="69814"/>
                  </a:cubicBezTo>
                  <a:cubicBezTo>
                    <a:pt x="35745" y="66911"/>
                    <a:pt x="34750" y="63259"/>
                    <a:pt x="31940" y="58963"/>
                  </a:cubicBezTo>
                  <a:cubicBezTo>
                    <a:pt x="27514" y="52199"/>
                    <a:pt x="22362" y="49763"/>
                    <a:pt x="16258" y="49226"/>
                  </a:cubicBezTo>
                  <a:cubicBezTo>
                    <a:pt x="14432" y="50450"/>
                    <a:pt x="12133" y="52792"/>
                    <a:pt x="9668" y="57244"/>
                  </a:cubicBezTo>
                  <a:cubicBezTo>
                    <a:pt x="3912" y="67648"/>
                    <a:pt x="7899" y="76504"/>
                    <a:pt x="7899" y="76504"/>
                  </a:cubicBezTo>
                  <a:cubicBezTo>
                    <a:pt x="7899" y="76504"/>
                    <a:pt x="1" y="79789"/>
                    <a:pt x="1331" y="90638"/>
                  </a:cubicBezTo>
                  <a:cubicBezTo>
                    <a:pt x="2660" y="101487"/>
                    <a:pt x="10335" y="103516"/>
                    <a:pt x="10335" y="103516"/>
                  </a:cubicBezTo>
                  <a:cubicBezTo>
                    <a:pt x="10335" y="103516"/>
                    <a:pt x="7899" y="111263"/>
                    <a:pt x="11883" y="115913"/>
                  </a:cubicBezTo>
                  <a:cubicBezTo>
                    <a:pt x="14166" y="118578"/>
                    <a:pt x="16736" y="119783"/>
                    <a:pt x="18517" y="120331"/>
                  </a:cubicBezTo>
                  <a:cubicBezTo>
                    <a:pt x="21187" y="116128"/>
                    <a:pt x="28012" y="106463"/>
                    <a:pt x="34700" y="105827"/>
                  </a:cubicBezTo>
                  <a:cubicBezTo>
                    <a:pt x="34925" y="105806"/>
                    <a:pt x="35150" y="105796"/>
                    <a:pt x="35376" y="105796"/>
                  </a:cubicBezTo>
                  <a:cubicBezTo>
                    <a:pt x="35724" y="105796"/>
                    <a:pt x="36072" y="105820"/>
                    <a:pt x="36417" y="105870"/>
                  </a:cubicBezTo>
                  <a:cubicBezTo>
                    <a:pt x="37647" y="104092"/>
                    <a:pt x="41259" y="98008"/>
                    <a:pt x="36340" y="93998"/>
                  </a:cubicBezTo>
                  <a:cubicBezTo>
                    <a:pt x="34312" y="92346"/>
                    <a:pt x="32381" y="91798"/>
                    <a:pt x="30711" y="91798"/>
                  </a:cubicBezTo>
                  <a:cubicBezTo>
                    <a:pt x="27519" y="91798"/>
                    <a:pt x="25280" y="93800"/>
                    <a:pt x="25141" y="93928"/>
                  </a:cubicBezTo>
                  <a:cubicBezTo>
                    <a:pt x="24782" y="94253"/>
                    <a:pt x="24332" y="94413"/>
                    <a:pt x="23883" y="94413"/>
                  </a:cubicBezTo>
                  <a:cubicBezTo>
                    <a:pt x="23376" y="94413"/>
                    <a:pt x="22871" y="94209"/>
                    <a:pt x="22502" y="93806"/>
                  </a:cubicBezTo>
                  <a:cubicBezTo>
                    <a:pt x="21804" y="93047"/>
                    <a:pt x="21852" y="91867"/>
                    <a:pt x="22608" y="91166"/>
                  </a:cubicBezTo>
                  <a:cubicBezTo>
                    <a:pt x="24166" y="89739"/>
                    <a:pt x="27166" y="88063"/>
                    <a:pt x="30745" y="88063"/>
                  </a:cubicBezTo>
                  <a:cubicBezTo>
                    <a:pt x="33217" y="88063"/>
                    <a:pt x="35965" y="88862"/>
                    <a:pt x="38706" y="91095"/>
                  </a:cubicBezTo>
                  <a:cubicBezTo>
                    <a:pt x="44852" y="96104"/>
                    <a:pt x="42528" y="103360"/>
                    <a:pt x="39892" y="107434"/>
                  </a:cubicBezTo>
                  <a:cubicBezTo>
                    <a:pt x="40322" y="107776"/>
                    <a:pt x="40719" y="108158"/>
                    <a:pt x="41078" y="108573"/>
                  </a:cubicBezTo>
                  <a:cubicBezTo>
                    <a:pt x="43209" y="111034"/>
                    <a:pt x="44103" y="113652"/>
                    <a:pt x="43731" y="116355"/>
                  </a:cubicBezTo>
                  <a:cubicBezTo>
                    <a:pt x="43055" y="121284"/>
                    <a:pt x="38296" y="124483"/>
                    <a:pt x="38093" y="124619"/>
                  </a:cubicBezTo>
                  <a:cubicBezTo>
                    <a:pt x="37775" y="124829"/>
                    <a:pt x="37417" y="124929"/>
                    <a:pt x="37063" y="124929"/>
                  </a:cubicBezTo>
                  <a:cubicBezTo>
                    <a:pt x="36455" y="124929"/>
                    <a:pt x="35860" y="124634"/>
                    <a:pt x="35499" y="124091"/>
                  </a:cubicBezTo>
                  <a:cubicBezTo>
                    <a:pt x="34928" y="123228"/>
                    <a:pt x="35163" y="122067"/>
                    <a:pt x="36021" y="121495"/>
                  </a:cubicBezTo>
                  <a:cubicBezTo>
                    <a:pt x="36071" y="121462"/>
                    <a:pt x="39588" y="119063"/>
                    <a:pt x="40023" y="115830"/>
                  </a:cubicBezTo>
                  <a:cubicBezTo>
                    <a:pt x="40237" y="114225"/>
                    <a:pt x="39656" y="112652"/>
                    <a:pt x="38246" y="111023"/>
                  </a:cubicBezTo>
                  <a:cubicBezTo>
                    <a:pt x="37377" y="110019"/>
                    <a:pt x="36466" y="109540"/>
                    <a:pt x="35406" y="109540"/>
                  </a:cubicBezTo>
                  <a:cubicBezTo>
                    <a:pt x="35290" y="109540"/>
                    <a:pt x="35173" y="109546"/>
                    <a:pt x="35053" y="109557"/>
                  </a:cubicBezTo>
                  <a:cubicBezTo>
                    <a:pt x="30148" y="110021"/>
                    <a:pt x="23746" y="118938"/>
                    <a:pt x="21135" y="123216"/>
                  </a:cubicBezTo>
                  <a:cubicBezTo>
                    <a:pt x="21992" y="126300"/>
                    <a:pt x="24714" y="131317"/>
                    <a:pt x="33358" y="132075"/>
                  </a:cubicBezTo>
                  <a:cubicBezTo>
                    <a:pt x="34646" y="132188"/>
                    <a:pt x="35860" y="132239"/>
                    <a:pt x="37003" y="132239"/>
                  </a:cubicBezTo>
                  <a:cubicBezTo>
                    <a:pt x="42507" y="132239"/>
                    <a:pt x="46335" y="131060"/>
                    <a:pt x="48671" y="129994"/>
                  </a:cubicBezTo>
                  <a:lnTo>
                    <a:pt x="49748" y="128070"/>
                  </a:lnTo>
                  <a:cubicBezTo>
                    <a:pt x="49318" y="125987"/>
                    <a:pt x="48619" y="119823"/>
                    <a:pt x="53380" y="113276"/>
                  </a:cubicBezTo>
                  <a:cubicBezTo>
                    <a:pt x="57950" y="106995"/>
                    <a:pt x="65654" y="106050"/>
                    <a:pt x="68919" y="105945"/>
                  </a:cubicBezTo>
                  <a:cubicBezTo>
                    <a:pt x="69400" y="103748"/>
                    <a:pt x="70808" y="99637"/>
                    <a:pt x="74885" y="96067"/>
                  </a:cubicBezTo>
                  <a:cubicBezTo>
                    <a:pt x="75210" y="95784"/>
                    <a:pt x="75549" y="95520"/>
                    <a:pt x="75901" y="95275"/>
                  </a:cubicBezTo>
                  <a:cubicBezTo>
                    <a:pt x="74690" y="92561"/>
                    <a:pt x="73210" y="89069"/>
                    <a:pt x="71634" y="84950"/>
                  </a:cubicBezTo>
                  <a:cubicBezTo>
                    <a:pt x="69102" y="78342"/>
                    <a:pt x="65257" y="73751"/>
                    <a:pt x="61341" y="72671"/>
                  </a:cubicBezTo>
                  <a:cubicBezTo>
                    <a:pt x="60730" y="72502"/>
                    <a:pt x="60113" y="72418"/>
                    <a:pt x="59489" y="72418"/>
                  </a:cubicBezTo>
                  <a:cubicBezTo>
                    <a:pt x="57592" y="72418"/>
                    <a:pt x="55641" y="73199"/>
                    <a:pt x="53668" y="74752"/>
                  </a:cubicBezTo>
                  <a:cubicBezTo>
                    <a:pt x="50789" y="77016"/>
                    <a:pt x="49275" y="79393"/>
                    <a:pt x="49168" y="81815"/>
                  </a:cubicBezTo>
                  <a:cubicBezTo>
                    <a:pt x="49021" y="85150"/>
                    <a:pt x="51603" y="87680"/>
                    <a:pt x="51630" y="87707"/>
                  </a:cubicBezTo>
                  <a:cubicBezTo>
                    <a:pt x="52384" y="88416"/>
                    <a:pt x="52418" y="89600"/>
                    <a:pt x="51710" y="90353"/>
                  </a:cubicBezTo>
                  <a:cubicBezTo>
                    <a:pt x="51342" y="90745"/>
                    <a:pt x="50845" y="90942"/>
                    <a:pt x="50347" y="90942"/>
                  </a:cubicBezTo>
                  <a:cubicBezTo>
                    <a:pt x="49886" y="90942"/>
                    <a:pt x="49424" y="90773"/>
                    <a:pt x="49061" y="90432"/>
                  </a:cubicBezTo>
                  <a:cubicBezTo>
                    <a:pt x="48904" y="90286"/>
                    <a:pt x="45200" y="86736"/>
                    <a:pt x="45425" y="81649"/>
                  </a:cubicBezTo>
                  <a:cubicBezTo>
                    <a:pt x="45583" y="78089"/>
                    <a:pt x="47576" y="74777"/>
                    <a:pt x="51351" y="71808"/>
                  </a:cubicBezTo>
                  <a:cubicBezTo>
                    <a:pt x="54408" y="69403"/>
                    <a:pt x="57217" y="68674"/>
                    <a:pt x="59497" y="68674"/>
                  </a:cubicBezTo>
                  <a:cubicBezTo>
                    <a:pt x="60571" y="68674"/>
                    <a:pt x="61527" y="68836"/>
                    <a:pt x="62337" y="69060"/>
                  </a:cubicBezTo>
                  <a:cubicBezTo>
                    <a:pt x="67470" y="70476"/>
                    <a:pt x="72135" y="75781"/>
                    <a:pt x="75131" y="83612"/>
                  </a:cubicBezTo>
                  <a:cubicBezTo>
                    <a:pt x="76644" y="87561"/>
                    <a:pt x="78078" y="90948"/>
                    <a:pt x="79258" y="93597"/>
                  </a:cubicBezTo>
                  <a:cubicBezTo>
                    <a:pt x="81170" y="92956"/>
                    <a:pt x="83109" y="92751"/>
                    <a:pt x="84806" y="92751"/>
                  </a:cubicBezTo>
                  <a:cubicBezTo>
                    <a:pt x="86565" y="92751"/>
                    <a:pt x="88065" y="92971"/>
                    <a:pt x="89005" y="93155"/>
                  </a:cubicBezTo>
                  <a:lnTo>
                    <a:pt x="91463" y="90393"/>
                  </a:lnTo>
                  <a:cubicBezTo>
                    <a:pt x="90536" y="88865"/>
                    <a:pt x="89360" y="86060"/>
                    <a:pt x="90401" y="82660"/>
                  </a:cubicBezTo>
                  <a:cubicBezTo>
                    <a:pt x="91130" y="80275"/>
                    <a:pt x="92312" y="78766"/>
                    <a:pt x="93362" y="77837"/>
                  </a:cubicBezTo>
                  <a:cubicBezTo>
                    <a:pt x="91787" y="76125"/>
                    <a:pt x="89824" y="73091"/>
                    <a:pt x="90442" y="69003"/>
                  </a:cubicBezTo>
                  <a:cubicBezTo>
                    <a:pt x="90960" y="65592"/>
                    <a:pt x="92837" y="63245"/>
                    <a:pt x="94484" y="61797"/>
                  </a:cubicBezTo>
                  <a:cubicBezTo>
                    <a:pt x="94367" y="61646"/>
                    <a:pt x="94274" y="61477"/>
                    <a:pt x="94210" y="61298"/>
                  </a:cubicBezTo>
                  <a:cubicBezTo>
                    <a:pt x="94174" y="61200"/>
                    <a:pt x="90533" y="52540"/>
                    <a:pt x="83869" y="51431"/>
                  </a:cubicBezTo>
                  <a:cubicBezTo>
                    <a:pt x="83286" y="51334"/>
                    <a:pt x="82719" y="51290"/>
                    <a:pt x="82170" y="51290"/>
                  </a:cubicBezTo>
                  <a:cubicBezTo>
                    <a:pt x="76519" y="51290"/>
                    <a:pt x="72754" y="55968"/>
                    <a:pt x="72712" y="56029"/>
                  </a:cubicBezTo>
                  <a:cubicBezTo>
                    <a:pt x="72351" y="56572"/>
                    <a:pt x="71755" y="56867"/>
                    <a:pt x="71148" y="56867"/>
                  </a:cubicBezTo>
                  <a:cubicBezTo>
                    <a:pt x="70793" y="56867"/>
                    <a:pt x="70433" y="56766"/>
                    <a:pt x="70115" y="56554"/>
                  </a:cubicBezTo>
                  <a:cubicBezTo>
                    <a:pt x="69253" y="55981"/>
                    <a:pt x="69018" y="54819"/>
                    <a:pt x="69591" y="53958"/>
                  </a:cubicBezTo>
                  <a:cubicBezTo>
                    <a:pt x="69809" y="53627"/>
                    <a:pt x="74149" y="47014"/>
                    <a:pt x="81721" y="47014"/>
                  </a:cubicBezTo>
                  <a:cubicBezTo>
                    <a:pt x="82434" y="47014"/>
                    <a:pt x="83177" y="47073"/>
                    <a:pt x="83947" y="47201"/>
                  </a:cubicBezTo>
                  <a:cubicBezTo>
                    <a:pt x="88932" y="48030"/>
                    <a:pt x="92989" y="51490"/>
                    <a:pt x="95143" y="54898"/>
                  </a:cubicBezTo>
                  <a:cubicBezTo>
                    <a:pt x="94912" y="51450"/>
                    <a:pt x="95049" y="46972"/>
                    <a:pt x="96283" y="41959"/>
                  </a:cubicBezTo>
                  <a:cubicBezTo>
                    <a:pt x="98501" y="32948"/>
                    <a:pt x="104473" y="27073"/>
                    <a:pt x="106954" y="24952"/>
                  </a:cubicBezTo>
                  <a:cubicBezTo>
                    <a:pt x="105715" y="22172"/>
                    <a:pt x="103703" y="15705"/>
                    <a:pt x="106512" y="10994"/>
                  </a:cubicBezTo>
                  <a:cubicBezTo>
                    <a:pt x="109108" y="6644"/>
                    <a:pt x="111978" y="5428"/>
                    <a:pt x="113432" y="4617"/>
                  </a:cubicBezTo>
                  <a:cubicBezTo>
                    <a:pt x="110638" y="2983"/>
                    <a:pt x="104414" y="0"/>
                    <a:pt x="96197" y="0"/>
                  </a:cubicBezTo>
                  <a:close/>
                </a:path>
              </a:pathLst>
            </a:custGeom>
            <a:solidFill>
              <a:schemeClr val="accent2"/>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6"/>
            <p:cNvSpPr/>
            <p:nvPr/>
          </p:nvSpPr>
          <p:spPr>
            <a:xfrm>
              <a:off x="3392525" y="297375"/>
              <a:ext cx="2619125" cy="2139825"/>
            </a:xfrm>
            <a:custGeom>
              <a:rect b="b" l="l" r="r" t="t"/>
              <a:pathLst>
                <a:path extrusionOk="0" h="85593" w="104765">
                  <a:moveTo>
                    <a:pt x="33885" y="1"/>
                  </a:moveTo>
                  <a:cubicBezTo>
                    <a:pt x="30022" y="1"/>
                    <a:pt x="26881" y="1045"/>
                    <a:pt x="24788" y="1956"/>
                  </a:cubicBezTo>
                  <a:cubicBezTo>
                    <a:pt x="24788" y="1956"/>
                    <a:pt x="20396" y="3871"/>
                    <a:pt x="16704" y="9500"/>
                  </a:cubicBezTo>
                  <a:cubicBezTo>
                    <a:pt x="14496" y="12863"/>
                    <a:pt x="16290" y="20114"/>
                    <a:pt x="17448" y="22260"/>
                  </a:cubicBezTo>
                  <a:cubicBezTo>
                    <a:pt x="17843" y="22991"/>
                    <a:pt x="17634" y="23902"/>
                    <a:pt x="16962" y="24391"/>
                  </a:cubicBezTo>
                  <a:cubicBezTo>
                    <a:pt x="16883" y="24449"/>
                    <a:pt x="8944" y="30340"/>
                    <a:pt x="6473" y="40382"/>
                  </a:cubicBezTo>
                  <a:cubicBezTo>
                    <a:pt x="4878" y="46863"/>
                    <a:pt x="5284" y="52407"/>
                    <a:pt x="5800" y="55616"/>
                  </a:cubicBezTo>
                  <a:cubicBezTo>
                    <a:pt x="7417" y="56026"/>
                    <a:pt x="10200" y="56537"/>
                    <a:pt x="12960" y="56537"/>
                  </a:cubicBezTo>
                  <a:cubicBezTo>
                    <a:pt x="15063" y="56537"/>
                    <a:pt x="17152" y="56240"/>
                    <a:pt x="18701" y="55376"/>
                  </a:cubicBezTo>
                  <a:cubicBezTo>
                    <a:pt x="19934" y="54688"/>
                    <a:pt x="20717" y="53700"/>
                    <a:pt x="21093" y="52354"/>
                  </a:cubicBezTo>
                  <a:cubicBezTo>
                    <a:pt x="22919" y="45816"/>
                    <a:pt x="17214" y="41404"/>
                    <a:pt x="17157" y="41359"/>
                  </a:cubicBezTo>
                  <a:cubicBezTo>
                    <a:pt x="16331" y="40734"/>
                    <a:pt x="16169" y="39560"/>
                    <a:pt x="16794" y="38734"/>
                  </a:cubicBezTo>
                  <a:cubicBezTo>
                    <a:pt x="17162" y="38248"/>
                    <a:pt x="17722" y="37992"/>
                    <a:pt x="18289" y="37992"/>
                  </a:cubicBezTo>
                  <a:cubicBezTo>
                    <a:pt x="18683" y="37992"/>
                    <a:pt x="19081" y="38116"/>
                    <a:pt x="19419" y="38372"/>
                  </a:cubicBezTo>
                  <a:cubicBezTo>
                    <a:pt x="19737" y="38614"/>
                    <a:pt x="27206" y="44395"/>
                    <a:pt x="24702" y="53361"/>
                  </a:cubicBezTo>
                  <a:cubicBezTo>
                    <a:pt x="24052" y="55688"/>
                    <a:pt x="22645" y="57467"/>
                    <a:pt x="20520" y="58650"/>
                  </a:cubicBezTo>
                  <a:cubicBezTo>
                    <a:pt x="18298" y="59889"/>
                    <a:pt x="15543" y="60282"/>
                    <a:pt x="12930" y="60282"/>
                  </a:cubicBezTo>
                  <a:cubicBezTo>
                    <a:pt x="10437" y="60282"/>
                    <a:pt x="8075" y="59924"/>
                    <a:pt x="6432" y="59595"/>
                  </a:cubicBezTo>
                  <a:cubicBezTo>
                    <a:pt x="6294" y="60018"/>
                    <a:pt x="5992" y="60385"/>
                    <a:pt x="5563" y="60585"/>
                  </a:cubicBezTo>
                  <a:cubicBezTo>
                    <a:pt x="5399" y="60663"/>
                    <a:pt x="1371" y="62637"/>
                    <a:pt x="692" y="67132"/>
                  </a:cubicBezTo>
                  <a:cubicBezTo>
                    <a:pt x="31" y="71487"/>
                    <a:pt x="3821" y="74209"/>
                    <a:pt x="3983" y="74323"/>
                  </a:cubicBezTo>
                  <a:cubicBezTo>
                    <a:pt x="4500" y="74684"/>
                    <a:pt x="4768" y="75309"/>
                    <a:pt x="4672" y="75933"/>
                  </a:cubicBezTo>
                  <a:cubicBezTo>
                    <a:pt x="4577" y="76558"/>
                    <a:pt x="4137" y="77074"/>
                    <a:pt x="3536" y="77267"/>
                  </a:cubicBezTo>
                  <a:cubicBezTo>
                    <a:pt x="3484" y="77286"/>
                    <a:pt x="1530" y="78031"/>
                    <a:pt x="540" y="81262"/>
                  </a:cubicBezTo>
                  <a:cubicBezTo>
                    <a:pt x="1" y="83023"/>
                    <a:pt x="398" y="84551"/>
                    <a:pt x="882" y="85592"/>
                  </a:cubicBezTo>
                  <a:cubicBezTo>
                    <a:pt x="4578" y="82414"/>
                    <a:pt x="14657" y="74792"/>
                    <a:pt x="26864" y="74193"/>
                  </a:cubicBezTo>
                  <a:cubicBezTo>
                    <a:pt x="27385" y="74168"/>
                    <a:pt x="27911" y="74155"/>
                    <a:pt x="28439" y="74155"/>
                  </a:cubicBezTo>
                  <a:cubicBezTo>
                    <a:pt x="36928" y="74155"/>
                    <a:pt x="46013" y="77325"/>
                    <a:pt x="49726" y="78775"/>
                  </a:cubicBezTo>
                  <a:cubicBezTo>
                    <a:pt x="52083" y="73073"/>
                    <a:pt x="55146" y="63336"/>
                    <a:pt x="52750" y="58282"/>
                  </a:cubicBezTo>
                  <a:cubicBezTo>
                    <a:pt x="51969" y="56637"/>
                    <a:pt x="50644" y="55615"/>
                    <a:pt x="48698" y="55159"/>
                  </a:cubicBezTo>
                  <a:cubicBezTo>
                    <a:pt x="47466" y="54871"/>
                    <a:pt x="46299" y="54728"/>
                    <a:pt x="45198" y="54728"/>
                  </a:cubicBezTo>
                  <a:cubicBezTo>
                    <a:pt x="42726" y="54728"/>
                    <a:pt x="40591" y="55453"/>
                    <a:pt x="38823" y="56897"/>
                  </a:cubicBezTo>
                  <a:cubicBezTo>
                    <a:pt x="36866" y="58495"/>
                    <a:pt x="36063" y="60434"/>
                    <a:pt x="36056" y="60453"/>
                  </a:cubicBezTo>
                  <a:cubicBezTo>
                    <a:pt x="35760" y="61182"/>
                    <a:pt x="35056" y="61627"/>
                    <a:pt x="34314" y="61627"/>
                  </a:cubicBezTo>
                  <a:cubicBezTo>
                    <a:pt x="34084" y="61627"/>
                    <a:pt x="33850" y="61584"/>
                    <a:pt x="33623" y="61493"/>
                  </a:cubicBezTo>
                  <a:cubicBezTo>
                    <a:pt x="32666" y="61111"/>
                    <a:pt x="32196" y="60033"/>
                    <a:pt x="32572" y="59073"/>
                  </a:cubicBezTo>
                  <a:cubicBezTo>
                    <a:pt x="33789" y="55977"/>
                    <a:pt x="37848" y="50991"/>
                    <a:pt x="45242" y="50991"/>
                  </a:cubicBezTo>
                  <a:cubicBezTo>
                    <a:pt x="46570" y="50991"/>
                    <a:pt x="48005" y="51152"/>
                    <a:pt x="49550" y="51513"/>
                  </a:cubicBezTo>
                  <a:cubicBezTo>
                    <a:pt x="52637" y="52233"/>
                    <a:pt x="54856" y="53972"/>
                    <a:pt x="56135" y="56680"/>
                  </a:cubicBezTo>
                  <a:cubicBezTo>
                    <a:pt x="58750" y="62200"/>
                    <a:pt x="56630" y="70757"/>
                    <a:pt x="54530" y="76687"/>
                  </a:cubicBezTo>
                  <a:cubicBezTo>
                    <a:pt x="55567" y="76248"/>
                    <a:pt x="56738" y="75863"/>
                    <a:pt x="58030" y="75629"/>
                  </a:cubicBezTo>
                  <a:cubicBezTo>
                    <a:pt x="58846" y="75481"/>
                    <a:pt x="59666" y="75419"/>
                    <a:pt x="60469" y="75419"/>
                  </a:cubicBezTo>
                  <a:cubicBezTo>
                    <a:pt x="62713" y="75419"/>
                    <a:pt x="64822" y="75905"/>
                    <a:pt x="66314" y="76364"/>
                  </a:cubicBezTo>
                  <a:cubicBezTo>
                    <a:pt x="66605" y="74980"/>
                    <a:pt x="67298" y="73247"/>
                    <a:pt x="68897" y="71763"/>
                  </a:cubicBezTo>
                  <a:cubicBezTo>
                    <a:pt x="70545" y="70237"/>
                    <a:pt x="72020" y="69552"/>
                    <a:pt x="73109" y="69256"/>
                  </a:cubicBezTo>
                  <a:cubicBezTo>
                    <a:pt x="73231" y="66762"/>
                    <a:pt x="73995" y="61967"/>
                    <a:pt x="77920" y="59699"/>
                  </a:cubicBezTo>
                  <a:cubicBezTo>
                    <a:pt x="80722" y="58078"/>
                    <a:pt x="83521" y="57714"/>
                    <a:pt x="85468" y="57714"/>
                  </a:cubicBezTo>
                  <a:cubicBezTo>
                    <a:pt x="85687" y="57714"/>
                    <a:pt x="85895" y="57719"/>
                    <a:pt x="86091" y="57727"/>
                  </a:cubicBezTo>
                  <a:cubicBezTo>
                    <a:pt x="86290" y="54764"/>
                    <a:pt x="87292" y="49111"/>
                    <a:pt x="91843" y="45548"/>
                  </a:cubicBezTo>
                  <a:cubicBezTo>
                    <a:pt x="94532" y="43443"/>
                    <a:pt x="97372" y="42825"/>
                    <a:pt x="99780" y="42825"/>
                  </a:cubicBezTo>
                  <a:cubicBezTo>
                    <a:pt x="101915" y="42825"/>
                    <a:pt x="103712" y="43311"/>
                    <a:pt x="104765" y="43679"/>
                  </a:cubicBezTo>
                  <a:cubicBezTo>
                    <a:pt x="104365" y="41774"/>
                    <a:pt x="103395" y="38719"/>
                    <a:pt x="101057" y="35834"/>
                  </a:cubicBezTo>
                  <a:cubicBezTo>
                    <a:pt x="97293" y="31183"/>
                    <a:pt x="88882" y="30962"/>
                    <a:pt x="88882" y="30962"/>
                  </a:cubicBezTo>
                  <a:cubicBezTo>
                    <a:pt x="88882" y="30962"/>
                    <a:pt x="88877" y="30913"/>
                    <a:pt x="88870" y="30829"/>
                  </a:cubicBezTo>
                  <a:cubicBezTo>
                    <a:pt x="88720" y="30826"/>
                    <a:pt x="88571" y="30824"/>
                    <a:pt x="88423" y="30824"/>
                  </a:cubicBezTo>
                  <a:cubicBezTo>
                    <a:pt x="84811" y="30824"/>
                    <a:pt x="81618" y="31748"/>
                    <a:pt x="79902" y="33402"/>
                  </a:cubicBezTo>
                  <a:cubicBezTo>
                    <a:pt x="78873" y="34397"/>
                    <a:pt x="78466" y="35578"/>
                    <a:pt x="78661" y="37012"/>
                  </a:cubicBezTo>
                  <a:cubicBezTo>
                    <a:pt x="79210" y="41063"/>
                    <a:pt x="80432" y="41821"/>
                    <a:pt x="80610" y="41912"/>
                  </a:cubicBezTo>
                  <a:cubicBezTo>
                    <a:pt x="81597" y="42023"/>
                    <a:pt x="82325" y="42884"/>
                    <a:pt x="82272" y="43875"/>
                  </a:cubicBezTo>
                  <a:cubicBezTo>
                    <a:pt x="82218" y="44865"/>
                    <a:pt x="81401" y="45642"/>
                    <a:pt x="80409" y="45646"/>
                  </a:cubicBezTo>
                  <a:lnTo>
                    <a:pt x="80405" y="45646"/>
                  </a:lnTo>
                  <a:cubicBezTo>
                    <a:pt x="80380" y="45646"/>
                    <a:pt x="80350" y="45646"/>
                    <a:pt x="80317" y="45646"/>
                  </a:cubicBezTo>
                  <a:cubicBezTo>
                    <a:pt x="79381" y="45646"/>
                    <a:pt x="75422" y="45518"/>
                    <a:pt x="74413" y="38051"/>
                  </a:cubicBezTo>
                  <a:cubicBezTo>
                    <a:pt x="74058" y="35426"/>
                    <a:pt x="75405" y="32537"/>
                    <a:pt x="77299" y="30708"/>
                  </a:cubicBezTo>
                  <a:cubicBezTo>
                    <a:pt x="79619" y="28468"/>
                    <a:pt x="83521" y="27189"/>
                    <a:pt x="87911" y="27085"/>
                  </a:cubicBezTo>
                  <a:cubicBezTo>
                    <a:pt x="86570" y="23580"/>
                    <a:pt x="83382" y="18247"/>
                    <a:pt x="75818" y="13471"/>
                  </a:cubicBezTo>
                  <a:cubicBezTo>
                    <a:pt x="70140" y="9885"/>
                    <a:pt x="64821" y="8899"/>
                    <a:pt x="60688" y="8899"/>
                  </a:cubicBezTo>
                  <a:cubicBezTo>
                    <a:pt x="58274" y="8899"/>
                    <a:pt x="56264" y="9236"/>
                    <a:pt x="54823" y="9587"/>
                  </a:cubicBezTo>
                  <a:cubicBezTo>
                    <a:pt x="54907" y="11535"/>
                    <a:pt x="54799" y="13621"/>
                    <a:pt x="54356" y="15720"/>
                  </a:cubicBezTo>
                  <a:cubicBezTo>
                    <a:pt x="52796" y="23120"/>
                    <a:pt x="46875" y="27668"/>
                    <a:pt x="41072" y="28957"/>
                  </a:cubicBezTo>
                  <a:cubicBezTo>
                    <a:pt x="40696" y="31049"/>
                    <a:pt x="40187" y="35593"/>
                    <a:pt x="42072" y="38616"/>
                  </a:cubicBezTo>
                  <a:cubicBezTo>
                    <a:pt x="42999" y="40100"/>
                    <a:pt x="44396" y="41012"/>
                    <a:pt x="46342" y="41401"/>
                  </a:cubicBezTo>
                  <a:cubicBezTo>
                    <a:pt x="47326" y="41598"/>
                    <a:pt x="48269" y="41696"/>
                    <a:pt x="49170" y="41696"/>
                  </a:cubicBezTo>
                  <a:cubicBezTo>
                    <a:pt x="51614" y="41696"/>
                    <a:pt x="53750" y="40975"/>
                    <a:pt x="55544" y="39540"/>
                  </a:cubicBezTo>
                  <a:cubicBezTo>
                    <a:pt x="57340" y="38104"/>
                    <a:pt x="58116" y="36477"/>
                    <a:pt x="58123" y="36459"/>
                  </a:cubicBezTo>
                  <a:cubicBezTo>
                    <a:pt x="58440" y="35773"/>
                    <a:pt x="59118" y="35368"/>
                    <a:pt x="59827" y="35368"/>
                  </a:cubicBezTo>
                  <a:cubicBezTo>
                    <a:pt x="60088" y="35368"/>
                    <a:pt x="60354" y="35423"/>
                    <a:pt x="60607" y="35539"/>
                  </a:cubicBezTo>
                  <a:cubicBezTo>
                    <a:pt x="61548" y="35970"/>
                    <a:pt x="61961" y="37081"/>
                    <a:pt x="61530" y="38022"/>
                  </a:cubicBezTo>
                  <a:cubicBezTo>
                    <a:pt x="60243" y="40829"/>
                    <a:pt x="56144" y="45435"/>
                    <a:pt x="49109" y="45435"/>
                  </a:cubicBezTo>
                  <a:cubicBezTo>
                    <a:pt x="48013" y="45435"/>
                    <a:pt x="46846" y="45322"/>
                    <a:pt x="45607" y="45075"/>
                  </a:cubicBezTo>
                  <a:cubicBezTo>
                    <a:pt x="42629" y="44479"/>
                    <a:pt x="40369" y="42969"/>
                    <a:pt x="38886" y="40588"/>
                  </a:cubicBezTo>
                  <a:cubicBezTo>
                    <a:pt x="36631" y="36964"/>
                    <a:pt x="36822" y="32181"/>
                    <a:pt x="37220" y="29322"/>
                  </a:cubicBezTo>
                  <a:cubicBezTo>
                    <a:pt x="31491" y="29127"/>
                    <a:pt x="28966" y="25667"/>
                    <a:pt x="28858" y="25515"/>
                  </a:cubicBezTo>
                  <a:cubicBezTo>
                    <a:pt x="28262" y="24670"/>
                    <a:pt x="28464" y="23500"/>
                    <a:pt x="29310" y="22903"/>
                  </a:cubicBezTo>
                  <a:cubicBezTo>
                    <a:pt x="29638" y="22671"/>
                    <a:pt x="30015" y="22560"/>
                    <a:pt x="30388" y="22560"/>
                  </a:cubicBezTo>
                  <a:cubicBezTo>
                    <a:pt x="30976" y="22560"/>
                    <a:pt x="31556" y="22836"/>
                    <a:pt x="31921" y="23353"/>
                  </a:cubicBezTo>
                  <a:cubicBezTo>
                    <a:pt x="31974" y="23422"/>
                    <a:pt x="33653" y="25591"/>
                    <a:pt x="37707" y="25593"/>
                  </a:cubicBezTo>
                  <a:lnTo>
                    <a:pt x="37714" y="25593"/>
                  </a:lnTo>
                  <a:cubicBezTo>
                    <a:pt x="42919" y="25593"/>
                    <a:pt x="49234" y="21865"/>
                    <a:pt x="50690" y="14948"/>
                  </a:cubicBezTo>
                  <a:cubicBezTo>
                    <a:pt x="51163" y="12707"/>
                    <a:pt x="51181" y="10451"/>
                    <a:pt x="50986" y="8422"/>
                  </a:cubicBezTo>
                  <a:cubicBezTo>
                    <a:pt x="49093" y="6033"/>
                    <a:pt x="45189" y="2122"/>
                    <a:pt x="39067" y="630"/>
                  </a:cubicBezTo>
                  <a:cubicBezTo>
                    <a:pt x="37230" y="182"/>
                    <a:pt x="35495" y="1"/>
                    <a:pt x="33885" y="1"/>
                  </a:cubicBezTo>
                  <a:close/>
                </a:path>
              </a:pathLst>
            </a:custGeom>
            <a:solidFill>
              <a:schemeClr val="lt2"/>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6"/>
            <p:cNvSpPr/>
            <p:nvPr/>
          </p:nvSpPr>
          <p:spPr>
            <a:xfrm>
              <a:off x="2325250" y="2234250"/>
              <a:ext cx="3099600" cy="1942700"/>
            </a:xfrm>
            <a:custGeom>
              <a:rect b="b" l="l" r="r" t="t"/>
              <a:pathLst>
                <a:path extrusionOk="0" h="77708" w="123984">
                  <a:moveTo>
                    <a:pt x="71120" y="1"/>
                  </a:moveTo>
                  <a:cubicBezTo>
                    <a:pt x="70649" y="1"/>
                    <a:pt x="70181" y="12"/>
                    <a:pt x="69717" y="34"/>
                  </a:cubicBezTo>
                  <a:cubicBezTo>
                    <a:pt x="56258" y="693"/>
                    <a:pt x="45139" y="11136"/>
                    <a:pt x="44434" y="11812"/>
                  </a:cubicBezTo>
                  <a:lnTo>
                    <a:pt x="41822" y="14750"/>
                  </a:lnTo>
                  <a:cubicBezTo>
                    <a:pt x="41845" y="14869"/>
                    <a:pt x="41856" y="14989"/>
                    <a:pt x="41858" y="15110"/>
                  </a:cubicBezTo>
                  <a:cubicBezTo>
                    <a:pt x="41862" y="15634"/>
                    <a:pt x="42017" y="28010"/>
                    <a:pt x="51506" y="28858"/>
                  </a:cubicBezTo>
                  <a:cubicBezTo>
                    <a:pt x="51770" y="28882"/>
                    <a:pt x="52025" y="28893"/>
                    <a:pt x="52272" y="28893"/>
                  </a:cubicBezTo>
                  <a:cubicBezTo>
                    <a:pt x="57181" y="28893"/>
                    <a:pt x="58765" y="24451"/>
                    <a:pt x="58937" y="23921"/>
                  </a:cubicBezTo>
                  <a:cubicBezTo>
                    <a:pt x="59231" y="23014"/>
                    <a:pt x="60075" y="22433"/>
                    <a:pt x="60981" y="22433"/>
                  </a:cubicBezTo>
                  <a:cubicBezTo>
                    <a:pt x="61193" y="22433"/>
                    <a:pt x="61409" y="22465"/>
                    <a:pt x="61623" y="22532"/>
                  </a:cubicBezTo>
                  <a:cubicBezTo>
                    <a:pt x="62746" y="22889"/>
                    <a:pt x="63372" y="24077"/>
                    <a:pt x="63022" y="25199"/>
                  </a:cubicBezTo>
                  <a:cubicBezTo>
                    <a:pt x="62137" y="28058"/>
                    <a:pt x="58788" y="33176"/>
                    <a:pt x="52282" y="33176"/>
                  </a:cubicBezTo>
                  <a:cubicBezTo>
                    <a:pt x="51908" y="33176"/>
                    <a:pt x="51522" y="33157"/>
                    <a:pt x="51125" y="33121"/>
                  </a:cubicBezTo>
                  <a:cubicBezTo>
                    <a:pt x="41210" y="32235"/>
                    <a:pt x="38048" y="22548"/>
                    <a:pt x="37630" y="16502"/>
                  </a:cubicBezTo>
                  <a:cubicBezTo>
                    <a:pt x="36842" y="16369"/>
                    <a:pt x="35713" y="16230"/>
                    <a:pt x="34431" y="16230"/>
                  </a:cubicBezTo>
                  <a:cubicBezTo>
                    <a:pt x="31994" y="16230"/>
                    <a:pt x="29001" y="16730"/>
                    <a:pt x="26726" y="18719"/>
                  </a:cubicBezTo>
                  <a:cubicBezTo>
                    <a:pt x="22044" y="22818"/>
                    <a:pt x="21658" y="27667"/>
                    <a:pt x="21644" y="27871"/>
                  </a:cubicBezTo>
                  <a:cubicBezTo>
                    <a:pt x="21584" y="28745"/>
                    <a:pt x="20861" y="29427"/>
                    <a:pt x="19997" y="29427"/>
                  </a:cubicBezTo>
                  <a:cubicBezTo>
                    <a:pt x="19958" y="29427"/>
                    <a:pt x="19919" y="29426"/>
                    <a:pt x="19880" y="29423"/>
                  </a:cubicBezTo>
                  <a:cubicBezTo>
                    <a:pt x="19868" y="29422"/>
                    <a:pt x="19684" y="29412"/>
                    <a:pt x="19362" y="29412"/>
                  </a:cubicBezTo>
                  <a:cubicBezTo>
                    <a:pt x="17325" y="29412"/>
                    <a:pt x="9780" y="29806"/>
                    <a:pt x="5722" y="35384"/>
                  </a:cubicBezTo>
                  <a:cubicBezTo>
                    <a:pt x="954" y="41941"/>
                    <a:pt x="2735" y="47912"/>
                    <a:pt x="2753" y="47975"/>
                  </a:cubicBezTo>
                  <a:cubicBezTo>
                    <a:pt x="2890" y="48409"/>
                    <a:pt x="2840" y="48880"/>
                    <a:pt x="2618" y="49276"/>
                  </a:cubicBezTo>
                  <a:lnTo>
                    <a:pt x="0" y="53966"/>
                  </a:lnTo>
                  <a:cubicBezTo>
                    <a:pt x="115" y="56355"/>
                    <a:pt x="990" y="59344"/>
                    <a:pt x="3670" y="62577"/>
                  </a:cubicBezTo>
                  <a:cubicBezTo>
                    <a:pt x="7661" y="67394"/>
                    <a:pt x="12569" y="68725"/>
                    <a:pt x="15710" y="69044"/>
                  </a:cubicBezTo>
                  <a:cubicBezTo>
                    <a:pt x="15820" y="66709"/>
                    <a:pt x="16091" y="63052"/>
                    <a:pt x="16757" y="59015"/>
                  </a:cubicBezTo>
                  <a:cubicBezTo>
                    <a:pt x="18292" y="49714"/>
                    <a:pt x="21106" y="43207"/>
                    <a:pt x="25119" y="39678"/>
                  </a:cubicBezTo>
                  <a:cubicBezTo>
                    <a:pt x="27432" y="37642"/>
                    <a:pt x="30098" y="36616"/>
                    <a:pt x="33065" y="36616"/>
                  </a:cubicBezTo>
                  <a:cubicBezTo>
                    <a:pt x="33638" y="36616"/>
                    <a:pt x="34223" y="36654"/>
                    <a:pt x="34819" y="36731"/>
                  </a:cubicBezTo>
                  <a:cubicBezTo>
                    <a:pt x="38805" y="37243"/>
                    <a:pt x="41899" y="38991"/>
                    <a:pt x="44012" y="41929"/>
                  </a:cubicBezTo>
                  <a:cubicBezTo>
                    <a:pt x="48516" y="48190"/>
                    <a:pt x="46715" y="57593"/>
                    <a:pt x="46636" y="57989"/>
                  </a:cubicBezTo>
                  <a:cubicBezTo>
                    <a:pt x="46434" y="59010"/>
                    <a:pt x="45539" y="59714"/>
                    <a:pt x="44536" y="59714"/>
                  </a:cubicBezTo>
                  <a:cubicBezTo>
                    <a:pt x="44398" y="59714"/>
                    <a:pt x="44259" y="59701"/>
                    <a:pt x="44119" y="59673"/>
                  </a:cubicBezTo>
                  <a:cubicBezTo>
                    <a:pt x="42959" y="59443"/>
                    <a:pt x="42208" y="58317"/>
                    <a:pt x="42434" y="57159"/>
                  </a:cubicBezTo>
                  <a:cubicBezTo>
                    <a:pt x="42463" y="57022"/>
                    <a:pt x="43935" y="49137"/>
                    <a:pt x="40528" y="44419"/>
                  </a:cubicBezTo>
                  <a:cubicBezTo>
                    <a:pt x="39115" y="42463"/>
                    <a:pt x="37070" y="41337"/>
                    <a:pt x="34273" y="40977"/>
                  </a:cubicBezTo>
                  <a:cubicBezTo>
                    <a:pt x="33867" y="40924"/>
                    <a:pt x="33470" y="40898"/>
                    <a:pt x="33084" y="40898"/>
                  </a:cubicBezTo>
                  <a:cubicBezTo>
                    <a:pt x="31154" y="40898"/>
                    <a:pt x="29466" y="41557"/>
                    <a:pt x="27951" y="42888"/>
                  </a:cubicBezTo>
                  <a:cubicBezTo>
                    <a:pt x="24751" y="45702"/>
                    <a:pt x="22345" y="51501"/>
                    <a:pt x="20990" y="59654"/>
                  </a:cubicBezTo>
                  <a:cubicBezTo>
                    <a:pt x="19931" y="66045"/>
                    <a:pt x="19914" y="71612"/>
                    <a:pt x="19914" y="71669"/>
                  </a:cubicBezTo>
                  <a:cubicBezTo>
                    <a:pt x="19914" y="71682"/>
                    <a:pt x="19911" y="71698"/>
                    <a:pt x="19911" y="71714"/>
                  </a:cubicBezTo>
                  <a:cubicBezTo>
                    <a:pt x="21573" y="74255"/>
                    <a:pt x="25910" y="77708"/>
                    <a:pt x="37245" y="77708"/>
                  </a:cubicBezTo>
                  <a:cubicBezTo>
                    <a:pt x="37681" y="77708"/>
                    <a:pt x="38127" y="77703"/>
                    <a:pt x="38584" y="77692"/>
                  </a:cubicBezTo>
                  <a:cubicBezTo>
                    <a:pt x="53431" y="77351"/>
                    <a:pt x="68797" y="65834"/>
                    <a:pt x="75063" y="60570"/>
                  </a:cubicBezTo>
                  <a:lnTo>
                    <a:pt x="75120" y="60438"/>
                  </a:lnTo>
                  <a:cubicBezTo>
                    <a:pt x="72692" y="54310"/>
                    <a:pt x="65701" y="34377"/>
                    <a:pt x="75606" y="30002"/>
                  </a:cubicBezTo>
                  <a:cubicBezTo>
                    <a:pt x="77642" y="29102"/>
                    <a:pt x="79512" y="28652"/>
                    <a:pt x="81204" y="28652"/>
                  </a:cubicBezTo>
                  <a:cubicBezTo>
                    <a:pt x="82831" y="28652"/>
                    <a:pt x="84294" y="29069"/>
                    <a:pt x="85580" y="29903"/>
                  </a:cubicBezTo>
                  <a:cubicBezTo>
                    <a:pt x="90049" y="32802"/>
                    <a:pt x="90206" y="39444"/>
                    <a:pt x="90208" y="40194"/>
                  </a:cubicBezTo>
                  <a:cubicBezTo>
                    <a:pt x="90212" y="41375"/>
                    <a:pt x="89258" y="42337"/>
                    <a:pt x="88077" y="42343"/>
                  </a:cubicBezTo>
                  <a:lnTo>
                    <a:pt x="88067" y="42343"/>
                  </a:lnTo>
                  <a:cubicBezTo>
                    <a:pt x="86891" y="42342"/>
                    <a:pt x="85935" y="41392"/>
                    <a:pt x="85927" y="40216"/>
                  </a:cubicBezTo>
                  <a:cubicBezTo>
                    <a:pt x="85913" y="38819"/>
                    <a:pt x="85405" y="34887"/>
                    <a:pt x="83242" y="33492"/>
                  </a:cubicBezTo>
                  <a:cubicBezTo>
                    <a:pt x="82671" y="33124"/>
                    <a:pt x="81980" y="32940"/>
                    <a:pt x="81172" y="32940"/>
                  </a:cubicBezTo>
                  <a:cubicBezTo>
                    <a:pt x="80096" y="32940"/>
                    <a:pt x="78813" y="33267"/>
                    <a:pt x="77337" y="33920"/>
                  </a:cubicBezTo>
                  <a:cubicBezTo>
                    <a:pt x="72535" y="36040"/>
                    <a:pt x="75240" y="48072"/>
                    <a:pt x="78136" y="56281"/>
                  </a:cubicBezTo>
                  <a:cubicBezTo>
                    <a:pt x="79889" y="55984"/>
                    <a:pt x="87375" y="54533"/>
                    <a:pt x="92281" y="50898"/>
                  </a:cubicBezTo>
                  <a:cubicBezTo>
                    <a:pt x="97208" y="47247"/>
                    <a:pt x="96943" y="44306"/>
                    <a:pt x="96939" y="44278"/>
                  </a:cubicBezTo>
                  <a:cubicBezTo>
                    <a:pt x="96805" y="43512"/>
                    <a:pt x="97224" y="42778"/>
                    <a:pt x="97944" y="42482"/>
                  </a:cubicBezTo>
                  <a:cubicBezTo>
                    <a:pt x="98142" y="42399"/>
                    <a:pt x="98350" y="42360"/>
                    <a:pt x="98557" y="42360"/>
                  </a:cubicBezTo>
                  <a:cubicBezTo>
                    <a:pt x="99093" y="42360"/>
                    <a:pt x="99619" y="42626"/>
                    <a:pt x="99942" y="43083"/>
                  </a:cubicBezTo>
                  <a:cubicBezTo>
                    <a:pt x="99953" y="43091"/>
                    <a:pt x="101419" y="44725"/>
                    <a:pt x="106243" y="44904"/>
                  </a:cubicBezTo>
                  <a:cubicBezTo>
                    <a:pt x="106321" y="44907"/>
                    <a:pt x="106398" y="44908"/>
                    <a:pt x="106475" y="44908"/>
                  </a:cubicBezTo>
                  <a:cubicBezTo>
                    <a:pt x="111046" y="44908"/>
                    <a:pt x="113421" y="39668"/>
                    <a:pt x="113445" y="39613"/>
                  </a:cubicBezTo>
                  <a:cubicBezTo>
                    <a:pt x="113454" y="39597"/>
                    <a:pt x="113463" y="39583"/>
                    <a:pt x="113471" y="39569"/>
                  </a:cubicBezTo>
                  <a:cubicBezTo>
                    <a:pt x="113504" y="39495"/>
                    <a:pt x="113544" y="39425"/>
                    <a:pt x="113589" y="39358"/>
                  </a:cubicBezTo>
                  <a:cubicBezTo>
                    <a:pt x="113603" y="39336"/>
                    <a:pt x="113617" y="39316"/>
                    <a:pt x="113633" y="39295"/>
                  </a:cubicBezTo>
                  <a:cubicBezTo>
                    <a:pt x="113688" y="39218"/>
                    <a:pt x="113749" y="39147"/>
                    <a:pt x="113818" y="39081"/>
                  </a:cubicBezTo>
                  <a:cubicBezTo>
                    <a:pt x="113821" y="39080"/>
                    <a:pt x="113824" y="39075"/>
                    <a:pt x="113826" y="39072"/>
                  </a:cubicBezTo>
                  <a:cubicBezTo>
                    <a:pt x="113902" y="39002"/>
                    <a:pt x="113984" y="38938"/>
                    <a:pt x="114072" y="38883"/>
                  </a:cubicBezTo>
                  <a:cubicBezTo>
                    <a:pt x="114075" y="38876"/>
                    <a:pt x="114085" y="38872"/>
                    <a:pt x="114092" y="38869"/>
                  </a:cubicBezTo>
                  <a:cubicBezTo>
                    <a:pt x="114172" y="38820"/>
                    <a:pt x="114255" y="38778"/>
                    <a:pt x="114341" y="38742"/>
                  </a:cubicBezTo>
                  <a:cubicBezTo>
                    <a:pt x="114354" y="38736"/>
                    <a:pt x="114367" y="38732"/>
                    <a:pt x="114379" y="38726"/>
                  </a:cubicBezTo>
                  <a:cubicBezTo>
                    <a:pt x="114469" y="38693"/>
                    <a:pt x="114562" y="38666"/>
                    <a:pt x="114656" y="38648"/>
                  </a:cubicBezTo>
                  <a:cubicBezTo>
                    <a:pt x="114661" y="38647"/>
                    <a:pt x="114665" y="38647"/>
                    <a:pt x="114670" y="38645"/>
                  </a:cubicBezTo>
                  <a:cubicBezTo>
                    <a:pt x="114768" y="38626"/>
                    <a:pt x="114868" y="38616"/>
                    <a:pt x="114969" y="38616"/>
                  </a:cubicBezTo>
                  <a:cubicBezTo>
                    <a:pt x="114941" y="38616"/>
                    <a:pt x="118037" y="38319"/>
                    <a:pt x="120992" y="32041"/>
                  </a:cubicBezTo>
                  <a:cubicBezTo>
                    <a:pt x="123983" y="25684"/>
                    <a:pt x="119083" y="20521"/>
                    <a:pt x="118872" y="20305"/>
                  </a:cubicBezTo>
                  <a:cubicBezTo>
                    <a:pt x="118198" y="19612"/>
                    <a:pt x="118255" y="18493"/>
                    <a:pt x="118994" y="17871"/>
                  </a:cubicBezTo>
                  <a:cubicBezTo>
                    <a:pt x="119110" y="17772"/>
                    <a:pt x="122026" y="15196"/>
                    <a:pt x="120505" y="11261"/>
                  </a:cubicBezTo>
                  <a:cubicBezTo>
                    <a:pt x="119780" y="9394"/>
                    <a:pt x="117796" y="8935"/>
                    <a:pt x="116019" y="8935"/>
                  </a:cubicBezTo>
                  <a:cubicBezTo>
                    <a:pt x="115301" y="8935"/>
                    <a:pt x="114618" y="9010"/>
                    <a:pt x="114064" y="9097"/>
                  </a:cubicBezTo>
                  <a:cubicBezTo>
                    <a:pt x="113409" y="11226"/>
                    <a:pt x="110485" y="19709"/>
                    <a:pt x="104919" y="22213"/>
                  </a:cubicBezTo>
                  <a:cubicBezTo>
                    <a:pt x="103880" y="22682"/>
                    <a:pt x="102798" y="22913"/>
                    <a:pt x="101707" y="22913"/>
                  </a:cubicBezTo>
                  <a:cubicBezTo>
                    <a:pt x="101638" y="22913"/>
                    <a:pt x="101568" y="22902"/>
                    <a:pt x="101500" y="22900"/>
                  </a:cubicBezTo>
                  <a:cubicBezTo>
                    <a:pt x="100660" y="24652"/>
                    <a:pt x="99533" y="27654"/>
                    <a:pt x="100069" y="29603"/>
                  </a:cubicBezTo>
                  <a:cubicBezTo>
                    <a:pt x="100253" y="30279"/>
                    <a:pt x="100613" y="30735"/>
                    <a:pt x="101237" y="31079"/>
                  </a:cubicBezTo>
                  <a:cubicBezTo>
                    <a:pt x="102196" y="31610"/>
                    <a:pt x="103104" y="31876"/>
                    <a:pt x="103976" y="31876"/>
                  </a:cubicBezTo>
                  <a:cubicBezTo>
                    <a:pt x="104705" y="31876"/>
                    <a:pt x="105409" y="31690"/>
                    <a:pt x="106096" y="31319"/>
                  </a:cubicBezTo>
                  <a:cubicBezTo>
                    <a:pt x="107219" y="30712"/>
                    <a:pt x="107900" y="29808"/>
                    <a:pt x="107905" y="29799"/>
                  </a:cubicBezTo>
                  <a:cubicBezTo>
                    <a:pt x="108321" y="29208"/>
                    <a:pt x="108983" y="28892"/>
                    <a:pt x="109656" y="28892"/>
                  </a:cubicBezTo>
                  <a:cubicBezTo>
                    <a:pt x="110082" y="28892"/>
                    <a:pt x="110513" y="29019"/>
                    <a:pt x="110889" y="29284"/>
                  </a:cubicBezTo>
                  <a:cubicBezTo>
                    <a:pt x="111855" y="29967"/>
                    <a:pt x="112085" y="31301"/>
                    <a:pt x="111403" y="32266"/>
                  </a:cubicBezTo>
                  <a:cubicBezTo>
                    <a:pt x="110243" y="33914"/>
                    <a:pt x="107562" y="36164"/>
                    <a:pt x="103984" y="36164"/>
                  </a:cubicBezTo>
                  <a:cubicBezTo>
                    <a:pt x="102514" y="36164"/>
                    <a:pt x="100891" y="35783"/>
                    <a:pt x="99162" y="34826"/>
                  </a:cubicBezTo>
                  <a:cubicBezTo>
                    <a:pt x="97538" y="33926"/>
                    <a:pt x="96421" y="32508"/>
                    <a:pt x="95936" y="30725"/>
                  </a:cubicBezTo>
                  <a:cubicBezTo>
                    <a:pt x="95079" y="27584"/>
                    <a:pt x="96332" y="23912"/>
                    <a:pt x="97339" y="21678"/>
                  </a:cubicBezTo>
                  <a:cubicBezTo>
                    <a:pt x="95131" y="20470"/>
                    <a:pt x="93672" y="18889"/>
                    <a:pt x="93015" y="16962"/>
                  </a:cubicBezTo>
                  <a:cubicBezTo>
                    <a:pt x="92077" y="14218"/>
                    <a:pt x="93171" y="11907"/>
                    <a:pt x="93301" y="11651"/>
                  </a:cubicBezTo>
                  <a:cubicBezTo>
                    <a:pt x="93674" y="10896"/>
                    <a:pt x="94433" y="10458"/>
                    <a:pt x="95222" y="10458"/>
                  </a:cubicBezTo>
                  <a:cubicBezTo>
                    <a:pt x="95541" y="10458"/>
                    <a:pt x="95864" y="10530"/>
                    <a:pt x="96169" y="10680"/>
                  </a:cubicBezTo>
                  <a:cubicBezTo>
                    <a:pt x="97228" y="11203"/>
                    <a:pt x="97664" y="12487"/>
                    <a:pt x="97140" y="13547"/>
                  </a:cubicBezTo>
                  <a:cubicBezTo>
                    <a:pt x="96846" y="14193"/>
                    <a:pt x="96192" y="16411"/>
                    <a:pt x="99874" y="18176"/>
                  </a:cubicBezTo>
                  <a:cubicBezTo>
                    <a:pt x="100514" y="18483"/>
                    <a:pt x="101114" y="18636"/>
                    <a:pt x="101698" y="18636"/>
                  </a:cubicBezTo>
                  <a:cubicBezTo>
                    <a:pt x="102193" y="18636"/>
                    <a:pt x="102676" y="18526"/>
                    <a:pt x="103163" y="18306"/>
                  </a:cubicBezTo>
                  <a:cubicBezTo>
                    <a:pt x="106737" y="16701"/>
                    <a:pt x="109409" y="9812"/>
                    <a:pt x="110064" y="7529"/>
                  </a:cubicBezTo>
                  <a:cubicBezTo>
                    <a:pt x="110128" y="7307"/>
                    <a:pt x="110231" y="7112"/>
                    <a:pt x="110352" y="6931"/>
                  </a:cubicBezTo>
                  <a:lnTo>
                    <a:pt x="109102" y="2432"/>
                  </a:lnTo>
                  <a:cubicBezTo>
                    <a:pt x="107980" y="2013"/>
                    <a:pt x="105629" y="1261"/>
                    <a:pt x="103169" y="1261"/>
                  </a:cubicBezTo>
                  <a:cubicBezTo>
                    <a:pt x="102553" y="1261"/>
                    <a:pt x="101929" y="1309"/>
                    <a:pt x="101317" y="1420"/>
                  </a:cubicBezTo>
                  <a:cubicBezTo>
                    <a:pt x="97336" y="2143"/>
                    <a:pt x="94643" y="4692"/>
                    <a:pt x="94616" y="4718"/>
                  </a:cubicBezTo>
                  <a:cubicBezTo>
                    <a:pt x="94300" y="5020"/>
                    <a:pt x="93883" y="5182"/>
                    <a:pt x="93461" y="5182"/>
                  </a:cubicBezTo>
                  <a:cubicBezTo>
                    <a:pt x="93236" y="5182"/>
                    <a:pt x="93009" y="5136"/>
                    <a:pt x="92796" y="5042"/>
                  </a:cubicBezTo>
                  <a:cubicBezTo>
                    <a:pt x="92674" y="4990"/>
                    <a:pt x="81193" y="1"/>
                    <a:pt x="71120" y="1"/>
                  </a:cubicBezTo>
                  <a:close/>
                </a:path>
              </a:pathLst>
            </a:custGeom>
            <a:solidFill>
              <a:schemeClr val="accent1"/>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6"/>
            <p:cNvSpPr/>
            <p:nvPr/>
          </p:nvSpPr>
          <p:spPr>
            <a:xfrm>
              <a:off x="5127850" y="1450925"/>
              <a:ext cx="1409875" cy="1788350"/>
            </a:xfrm>
            <a:custGeom>
              <a:rect b="b" l="l" r="r" t="t"/>
              <a:pathLst>
                <a:path extrusionOk="0" h="71534" w="56395">
                  <a:moveTo>
                    <a:pt x="30407" y="1"/>
                  </a:moveTo>
                  <a:cubicBezTo>
                    <a:pt x="28597" y="1"/>
                    <a:pt x="26472" y="459"/>
                    <a:pt x="24477" y="2021"/>
                  </a:cubicBezTo>
                  <a:cubicBezTo>
                    <a:pt x="19573" y="5859"/>
                    <a:pt x="19960" y="13262"/>
                    <a:pt x="19964" y="13335"/>
                  </a:cubicBezTo>
                  <a:cubicBezTo>
                    <a:pt x="20022" y="14312"/>
                    <a:pt x="19237" y="15097"/>
                    <a:pt x="18310" y="15097"/>
                  </a:cubicBezTo>
                  <a:cubicBezTo>
                    <a:pt x="18186" y="15097"/>
                    <a:pt x="18059" y="15083"/>
                    <a:pt x="17932" y="15053"/>
                  </a:cubicBezTo>
                  <a:cubicBezTo>
                    <a:pt x="17919" y="15051"/>
                    <a:pt x="17191" y="14897"/>
                    <a:pt x="16062" y="14897"/>
                  </a:cubicBezTo>
                  <a:cubicBezTo>
                    <a:pt x="14562" y="14897"/>
                    <a:pt x="12353" y="15169"/>
                    <a:pt x="10170" y="16430"/>
                  </a:cubicBezTo>
                  <a:cubicBezTo>
                    <a:pt x="6684" y="18449"/>
                    <a:pt x="7007" y="24382"/>
                    <a:pt x="7009" y="24442"/>
                  </a:cubicBezTo>
                  <a:cubicBezTo>
                    <a:pt x="7048" y="24966"/>
                    <a:pt x="6904" y="25489"/>
                    <a:pt x="6505" y="25833"/>
                  </a:cubicBezTo>
                  <a:cubicBezTo>
                    <a:pt x="6197" y="26098"/>
                    <a:pt x="5847" y="26245"/>
                    <a:pt x="5469" y="26245"/>
                  </a:cubicBezTo>
                  <a:cubicBezTo>
                    <a:pt x="5368" y="26245"/>
                    <a:pt x="5265" y="26234"/>
                    <a:pt x="5161" y="26213"/>
                  </a:cubicBezTo>
                  <a:cubicBezTo>
                    <a:pt x="4939" y="26217"/>
                    <a:pt x="3613" y="26324"/>
                    <a:pt x="1741" y="28056"/>
                  </a:cubicBezTo>
                  <a:cubicBezTo>
                    <a:pt x="12" y="29663"/>
                    <a:pt x="0" y="31751"/>
                    <a:pt x="24" y="32243"/>
                  </a:cubicBezTo>
                  <a:lnTo>
                    <a:pt x="1383" y="37137"/>
                  </a:lnTo>
                  <a:cubicBezTo>
                    <a:pt x="2161" y="37004"/>
                    <a:pt x="3006" y="36922"/>
                    <a:pt x="3869" y="36922"/>
                  </a:cubicBezTo>
                  <a:cubicBezTo>
                    <a:pt x="6905" y="36922"/>
                    <a:pt x="10160" y="37942"/>
                    <a:pt x="11497" y="41396"/>
                  </a:cubicBezTo>
                  <a:cubicBezTo>
                    <a:pt x="13012" y="45313"/>
                    <a:pt x="11641" y="48626"/>
                    <a:pt x="10162" y="50542"/>
                  </a:cubicBezTo>
                  <a:cubicBezTo>
                    <a:pt x="11898" y="52886"/>
                    <a:pt x="14934" y="58327"/>
                    <a:pt x="11894" y="64785"/>
                  </a:cubicBezTo>
                  <a:cubicBezTo>
                    <a:pt x="10331" y="68106"/>
                    <a:pt x="8646" y="70129"/>
                    <a:pt x="7158" y="71359"/>
                  </a:cubicBezTo>
                  <a:cubicBezTo>
                    <a:pt x="7914" y="71464"/>
                    <a:pt x="8825" y="71534"/>
                    <a:pt x="9912" y="71534"/>
                  </a:cubicBezTo>
                  <a:cubicBezTo>
                    <a:pt x="11640" y="71534"/>
                    <a:pt x="13812" y="71357"/>
                    <a:pt x="16512" y="70861"/>
                  </a:cubicBezTo>
                  <a:cubicBezTo>
                    <a:pt x="26041" y="69111"/>
                    <a:pt x="26889" y="62629"/>
                    <a:pt x="26896" y="62564"/>
                  </a:cubicBezTo>
                  <a:cubicBezTo>
                    <a:pt x="26925" y="62314"/>
                    <a:pt x="27013" y="62075"/>
                    <a:pt x="27150" y="61865"/>
                  </a:cubicBezTo>
                  <a:cubicBezTo>
                    <a:pt x="27215" y="59701"/>
                    <a:pt x="27683" y="55759"/>
                    <a:pt x="30076" y="53182"/>
                  </a:cubicBezTo>
                  <a:cubicBezTo>
                    <a:pt x="31598" y="51547"/>
                    <a:pt x="33609" y="50714"/>
                    <a:pt x="36055" y="50714"/>
                  </a:cubicBezTo>
                  <a:lnTo>
                    <a:pt x="36094" y="50714"/>
                  </a:lnTo>
                  <a:cubicBezTo>
                    <a:pt x="38385" y="50722"/>
                    <a:pt x="40209" y="51462"/>
                    <a:pt x="41514" y="52908"/>
                  </a:cubicBezTo>
                  <a:cubicBezTo>
                    <a:pt x="43820" y="55466"/>
                    <a:pt x="43470" y="59289"/>
                    <a:pt x="43453" y="59447"/>
                  </a:cubicBezTo>
                  <a:cubicBezTo>
                    <a:pt x="43370" y="60280"/>
                    <a:pt x="42661" y="60893"/>
                    <a:pt x="41847" y="60893"/>
                  </a:cubicBezTo>
                  <a:cubicBezTo>
                    <a:pt x="41796" y="60893"/>
                    <a:pt x="41746" y="60891"/>
                    <a:pt x="41695" y="60886"/>
                  </a:cubicBezTo>
                  <a:cubicBezTo>
                    <a:pt x="40816" y="60801"/>
                    <a:pt x="40173" y="60015"/>
                    <a:pt x="40258" y="59137"/>
                  </a:cubicBezTo>
                  <a:cubicBezTo>
                    <a:pt x="40263" y="59090"/>
                    <a:pt x="40470" y="56532"/>
                    <a:pt x="39121" y="55049"/>
                  </a:cubicBezTo>
                  <a:cubicBezTo>
                    <a:pt x="38437" y="54298"/>
                    <a:pt x="37444" y="53932"/>
                    <a:pt x="36082" y="53927"/>
                  </a:cubicBezTo>
                  <a:lnTo>
                    <a:pt x="36055" y="53927"/>
                  </a:lnTo>
                  <a:cubicBezTo>
                    <a:pt x="34519" y="53927"/>
                    <a:pt x="33334" y="54397"/>
                    <a:pt x="32435" y="55363"/>
                  </a:cubicBezTo>
                  <a:cubicBezTo>
                    <a:pt x="30020" y="57953"/>
                    <a:pt x="30370" y="63120"/>
                    <a:pt x="30375" y="63174"/>
                  </a:cubicBezTo>
                  <a:cubicBezTo>
                    <a:pt x="30383" y="63313"/>
                    <a:pt x="30372" y="63453"/>
                    <a:pt x="30343" y="63590"/>
                  </a:cubicBezTo>
                  <a:cubicBezTo>
                    <a:pt x="30581" y="64566"/>
                    <a:pt x="31214" y="66177"/>
                    <a:pt x="32902" y="67283"/>
                  </a:cubicBezTo>
                  <a:cubicBezTo>
                    <a:pt x="34360" y="68237"/>
                    <a:pt x="36142" y="68558"/>
                    <a:pt x="37878" y="68558"/>
                  </a:cubicBezTo>
                  <a:cubicBezTo>
                    <a:pt x="41422" y="68558"/>
                    <a:pt x="44772" y="67223"/>
                    <a:pt x="44772" y="67223"/>
                  </a:cubicBezTo>
                  <a:cubicBezTo>
                    <a:pt x="49033" y="65001"/>
                    <a:pt x="55202" y="59692"/>
                    <a:pt x="55777" y="47474"/>
                  </a:cubicBezTo>
                  <a:cubicBezTo>
                    <a:pt x="56394" y="34364"/>
                    <a:pt x="51318" y="26955"/>
                    <a:pt x="48180" y="23662"/>
                  </a:cubicBezTo>
                  <a:cubicBezTo>
                    <a:pt x="45737" y="25207"/>
                    <a:pt x="42438" y="26660"/>
                    <a:pt x="38678" y="26660"/>
                  </a:cubicBezTo>
                  <a:cubicBezTo>
                    <a:pt x="36580" y="26660"/>
                    <a:pt x="34340" y="26207"/>
                    <a:pt x="32020" y="25068"/>
                  </a:cubicBezTo>
                  <a:cubicBezTo>
                    <a:pt x="31714" y="24918"/>
                    <a:pt x="31423" y="24759"/>
                    <a:pt x="31139" y="24601"/>
                  </a:cubicBezTo>
                  <a:cubicBezTo>
                    <a:pt x="28878" y="26984"/>
                    <a:pt x="23089" y="34014"/>
                    <a:pt x="27499" y="39557"/>
                  </a:cubicBezTo>
                  <a:cubicBezTo>
                    <a:pt x="29593" y="42188"/>
                    <a:pt x="32039" y="43004"/>
                    <a:pt x="34266" y="43004"/>
                  </a:cubicBezTo>
                  <a:cubicBezTo>
                    <a:pt x="37772" y="43004"/>
                    <a:pt x="40737" y="40983"/>
                    <a:pt x="40936" y="40844"/>
                  </a:cubicBezTo>
                  <a:cubicBezTo>
                    <a:pt x="41216" y="40650"/>
                    <a:pt x="41536" y="40556"/>
                    <a:pt x="41853" y="40556"/>
                  </a:cubicBezTo>
                  <a:cubicBezTo>
                    <a:pt x="42361" y="40556"/>
                    <a:pt x="42860" y="40796"/>
                    <a:pt x="43172" y="41244"/>
                  </a:cubicBezTo>
                  <a:cubicBezTo>
                    <a:pt x="43679" y="41973"/>
                    <a:pt x="43499" y="42974"/>
                    <a:pt x="42771" y="43481"/>
                  </a:cubicBezTo>
                  <a:cubicBezTo>
                    <a:pt x="40882" y="44798"/>
                    <a:pt x="37690" y="46201"/>
                    <a:pt x="34248" y="46201"/>
                  </a:cubicBezTo>
                  <a:cubicBezTo>
                    <a:pt x="31105" y="46201"/>
                    <a:pt x="27753" y="45031"/>
                    <a:pt x="24986" y="41556"/>
                  </a:cubicBezTo>
                  <a:cubicBezTo>
                    <a:pt x="19786" y="35024"/>
                    <a:pt x="24418" y="27036"/>
                    <a:pt x="28467" y="22720"/>
                  </a:cubicBezTo>
                  <a:cubicBezTo>
                    <a:pt x="21804" y="16763"/>
                    <a:pt x="25893" y="8024"/>
                    <a:pt x="25943" y="7924"/>
                  </a:cubicBezTo>
                  <a:cubicBezTo>
                    <a:pt x="26215" y="7337"/>
                    <a:pt x="26795" y="6992"/>
                    <a:pt x="27401" y="6992"/>
                  </a:cubicBezTo>
                  <a:cubicBezTo>
                    <a:pt x="27635" y="6992"/>
                    <a:pt x="27873" y="7043"/>
                    <a:pt x="28098" y="7152"/>
                  </a:cubicBezTo>
                  <a:cubicBezTo>
                    <a:pt x="28906" y="7542"/>
                    <a:pt x="29238" y="8518"/>
                    <a:pt x="28835" y="9319"/>
                  </a:cubicBezTo>
                  <a:cubicBezTo>
                    <a:pt x="28419" y="10197"/>
                    <a:pt x="25000" y="18041"/>
                    <a:pt x="33438" y="22186"/>
                  </a:cubicBezTo>
                  <a:cubicBezTo>
                    <a:pt x="35165" y="23035"/>
                    <a:pt x="36937" y="23459"/>
                    <a:pt x="38744" y="23459"/>
                  </a:cubicBezTo>
                  <a:cubicBezTo>
                    <a:pt x="40811" y="23459"/>
                    <a:pt x="42923" y="22904"/>
                    <a:pt x="45062" y="21794"/>
                  </a:cubicBezTo>
                  <a:cubicBezTo>
                    <a:pt x="45337" y="21653"/>
                    <a:pt x="45601" y="21504"/>
                    <a:pt x="45858" y="21352"/>
                  </a:cubicBezTo>
                  <a:cubicBezTo>
                    <a:pt x="46026" y="20397"/>
                    <a:pt x="46486" y="16267"/>
                    <a:pt x="43599" y="8953"/>
                  </a:cubicBezTo>
                  <a:cubicBezTo>
                    <a:pt x="41908" y="4668"/>
                    <a:pt x="39874" y="2281"/>
                    <a:pt x="38284" y="968"/>
                  </a:cubicBezTo>
                  <a:lnTo>
                    <a:pt x="35709" y="1091"/>
                  </a:lnTo>
                  <a:cubicBezTo>
                    <a:pt x="35686" y="1092"/>
                    <a:pt x="35662" y="1092"/>
                    <a:pt x="35639" y="1092"/>
                  </a:cubicBezTo>
                  <a:cubicBezTo>
                    <a:pt x="35387" y="1092"/>
                    <a:pt x="35139" y="1037"/>
                    <a:pt x="34912" y="929"/>
                  </a:cubicBezTo>
                  <a:cubicBezTo>
                    <a:pt x="34782" y="867"/>
                    <a:pt x="32893" y="1"/>
                    <a:pt x="30407" y="1"/>
                  </a:cubicBezTo>
                  <a:close/>
                </a:path>
              </a:pathLst>
            </a:custGeom>
            <a:solidFill>
              <a:schemeClr val="accent5"/>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6"/>
            <p:cNvSpPr/>
            <p:nvPr/>
          </p:nvSpPr>
          <p:spPr>
            <a:xfrm>
              <a:off x="4262625" y="3137600"/>
              <a:ext cx="1953725" cy="1481325"/>
            </a:xfrm>
            <a:custGeom>
              <a:rect b="b" l="l" r="r" t="t"/>
              <a:pathLst>
                <a:path extrusionOk="0" h="59253" w="78149">
                  <a:moveTo>
                    <a:pt x="62977" y="1"/>
                  </a:moveTo>
                  <a:cubicBezTo>
                    <a:pt x="61268" y="2577"/>
                    <a:pt x="57985" y="5504"/>
                    <a:pt x="51718" y="6660"/>
                  </a:cubicBezTo>
                  <a:cubicBezTo>
                    <a:pt x="48858" y="7184"/>
                    <a:pt x="46491" y="7383"/>
                    <a:pt x="44540" y="7383"/>
                  </a:cubicBezTo>
                  <a:cubicBezTo>
                    <a:pt x="41454" y="7383"/>
                    <a:pt x="39420" y="6882"/>
                    <a:pt x="38140" y="6378"/>
                  </a:cubicBezTo>
                  <a:cubicBezTo>
                    <a:pt x="36798" y="8526"/>
                    <a:pt x="33839" y="12094"/>
                    <a:pt x="29002" y="12094"/>
                  </a:cubicBezTo>
                  <a:cubicBezTo>
                    <a:pt x="28876" y="12094"/>
                    <a:pt x="28750" y="12092"/>
                    <a:pt x="28622" y="12087"/>
                  </a:cubicBezTo>
                  <a:cubicBezTo>
                    <a:pt x="25708" y="11978"/>
                    <a:pt x="23674" y="11396"/>
                    <a:pt x="22296" y="10754"/>
                  </a:cubicBezTo>
                  <a:cubicBezTo>
                    <a:pt x="21643" y="12548"/>
                    <a:pt x="20138" y="14927"/>
                    <a:pt x="16762" y="17429"/>
                  </a:cubicBezTo>
                  <a:cubicBezTo>
                    <a:pt x="11582" y="21265"/>
                    <a:pt x="4242" y="22872"/>
                    <a:pt x="1661" y="23341"/>
                  </a:cubicBezTo>
                  <a:cubicBezTo>
                    <a:pt x="1661" y="23341"/>
                    <a:pt x="1" y="29019"/>
                    <a:pt x="3817" y="33364"/>
                  </a:cubicBezTo>
                  <a:cubicBezTo>
                    <a:pt x="5323" y="35074"/>
                    <a:pt x="7216" y="35514"/>
                    <a:pt x="8569" y="35872"/>
                  </a:cubicBezTo>
                  <a:cubicBezTo>
                    <a:pt x="9584" y="35865"/>
                    <a:pt x="11112" y="35784"/>
                    <a:pt x="12688" y="35460"/>
                  </a:cubicBezTo>
                  <a:cubicBezTo>
                    <a:pt x="15971" y="34786"/>
                    <a:pt x="17937" y="33413"/>
                    <a:pt x="18529" y="31379"/>
                  </a:cubicBezTo>
                  <a:cubicBezTo>
                    <a:pt x="20050" y="26169"/>
                    <a:pt x="16583" y="23461"/>
                    <a:pt x="16434" y="23348"/>
                  </a:cubicBezTo>
                  <a:cubicBezTo>
                    <a:pt x="15732" y="22813"/>
                    <a:pt x="15587" y="21811"/>
                    <a:pt x="16114" y="21104"/>
                  </a:cubicBezTo>
                  <a:cubicBezTo>
                    <a:pt x="16428" y="20682"/>
                    <a:pt x="16911" y="20458"/>
                    <a:pt x="17401" y="20458"/>
                  </a:cubicBezTo>
                  <a:cubicBezTo>
                    <a:pt x="17730" y="20458"/>
                    <a:pt x="18062" y="20559"/>
                    <a:pt x="18347" y="20769"/>
                  </a:cubicBezTo>
                  <a:cubicBezTo>
                    <a:pt x="18570" y="20932"/>
                    <a:pt x="23775" y="24864"/>
                    <a:pt x="21612" y="32279"/>
                  </a:cubicBezTo>
                  <a:cubicBezTo>
                    <a:pt x="20405" y="36422"/>
                    <a:pt x="16339" y="38067"/>
                    <a:pt x="12814" y="38706"/>
                  </a:cubicBezTo>
                  <a:cubicBezTo>
                    <a:pt x="13043" y="41662"/>
                    <a:pt x="14256" y="46431"/>
                    <a:pt x="19095" y="50854"/>
                  </a:cubicBezTo>
                  <a:cubicBezTo>
                    <a:pt x="24216" y="55537"/>
                    <a:pt x="32239" y="59253"/>
                    <a:pt x="40734" y="59253"/>
                  </a:cubicBezTo>
                  <a:cubicBezTo>
                    <a:pt x="45092" y="59253"/>
                    <a:pt x="49575" y="58275"/>
                    <a:pt x="53853" y="55948"/>
                  </a:cubicBezTo>
                  <a:cubicBezTo>
                    <a:pt x="63087" y="50927"/>
                    <a:pt x="63786" y="44249"/>
                    <a:pt x="63496" y="41025"/>
                  </a:cubicBezTo>
                  <a:lnTo>
                    <a:pt x="63496" y="41025"/>
                  </a:lnTo>
                  <a:cubicBezTo>
                    <a:pt x="63489" y="41027"/>
                    <a:pt x="63477" y="41028"/>
                    <a:pt x="63466" y="41028"/>
                  </a:cubicBezTo>
                  <a:cubicBezTo>
                    <a:pt x="58073" y="41028"/>
                    <a:pt x="52840" y="38368"/>
                    <a:pt x="49757" y="33938"/>
                  </a:cubicBezTo>
                  <a:cubicBezTo>
                    <a:pt x="48929" y="32749"/>
                    <a:pt x="48320" y="31518"/>
                    <a:pt x="47927" y="30274"/>
                  </a:cubicBezTo>
                  <a:cubicBezTo>
                    <a:pt x="47206" y="29952"/>
                    <a:pt x="45447" y="29276"/>
                    <a:pt x="43378" y="29276"/>
                  </a:cubicBezTo>
                  <a:cubicBezTo>
                    <a:pt x="41348" y="29276"/>
                    <a:pt x="39021" y="29927"/>
                    <a:pt x="37084" y="32202"/>
                  </a:cubicBezTo>
                  <a:cubicBezTo>
                    <a:pt x="32825" y="37210"/>
                    <a:pt x="36599" y="41628"/>
                    <a:pt x="37041" y="42116"/>
                  </a:cubicBezTo>
                  <a:cubicBezTo>
                    <a:pt x="37636" y="42768"/>
                    <a:pt x="37595" y="43784"/>
                    <a:pt x="36947" y="44382"/>
                  </a:cubicBezTo>
                  <a:cubicBezTo>
                    <a:pt x="36639" y="44668"/>
                    <a:pt x="36249" y="44809"/>
                    <a:pt x="35859" y="44809"/>
                  </a:cubicBezTo>
                  <a:cubicBezTo>
                    <a:pt x="35430" y="44809"/>
                    <a:pt x="35001" y="44637"/>
                    <a:pt x="34685" y="44297"/>
                  </a:cubicBezTo>
                  <a:cubicBezTo>
                    <a:pt x="32499" y="41947"/>
                    <a:pt x="29674" y="35958"/>
                    <a:pt x="34638" y="30120"/>
                  </a:cubicBezTo>
                  <a:cubicBezTo>
                    <a:pt x="37245" y="27059"/>
                    <a:pt x="40489" y="26077"/>
                    <a:pt x="43421" y="26077"/>
                  </a:cubicBezTo>
                  <a:cubicBezTo>
                    <a:pt x="44866" y="26077"/>
                    <a:pt x="46236" y="26316"/>
                    <a:pt x="47416" y="26661"/>
                  </a:cubicBezTo>
                  <a:cubicBezTo>
                    <a:pt x="47463" y="25226"/>
                    <a:pt x="47826" y="23818"/>
                    <a:pt x="48478" y="22538"/>
                  </a:cubicBezTo>
                  <a:cubicBezTo>
                    <a:pt x="51130" y="17330"/>
                    <a:pt x="55290" y="15919"/>
                    <a:pt x="58457" y="15919"/>
                  </a:cubicBezTo>
                  <a:cubicBezTo>
                    <a:pt x="59606" y="15919"/>
                    <a:pt x="60625" y="16105"/>
                    <a:pt x="61394" y="16362"/>
                  </a:cubicBezTo>
                  <a:cubicBezTo>
                    <a:pt x="62235" y="16641"/>
                    <a:pt x="62690" y="17551"/>
                    <a:pt x="62411" y="18391"/>
                  </a:cubicBezTo>
                  <a:cubicBezTo>
                    <a:pt x="62187" y="19065"/>
                    <a:pt x="61560" y="19492"/>
                    <a:pt x="60887" y="19492"/>
                  </a:cubicBezTo>
                  <a:cubicBezTo>
                    <a:pt x="60719" y="19492"/>
                    <a:pt x="60549" y="19465"/>
                    <a:pt x="60381" y="19410"/>
                  </a:cubicBezTo>
                  <a:cubicBezTo>
                    <a:pt x="60175" y="19344"/>
                    <a:pt x="59410" y="19125"/>
                    <a:pt x="58366" y="19125"/>
                  </a:cubicBezTo>
                  <a:cubicBezTo>
                    <a:pt x="56393" y="19125"/>
                    <a:pt x="53423" y="19908"/>
                    <a:pt x="51343" y="23995"/>
                  </a:cubicBezTo>
                  <a:cubicBezTo>
                    <a:pt x="50109" y="26419"/>
                    <a:pt x="50490" y="29374"/>
                    <a:pt x="52390" y="32101"/>
                  </a:cubicBezTo>
                  <a:cubicBezTo>
                    <a:pt x="54878" y="35672"/>
                    <a:pt x="59102" y="37817"/>
                    <a:pt x="63451" y="37817"/>
                  </a:cubicBezTo>
                  <a:cubicBezTo>
                    <a:pt x="63959" y="37817"/>
                    <a:pt x="64469" y="37788"/>
                    <a:pt x="64978" y="37728"/>
                  </a:cubicBezTo>
                  <a:cubicBezTo>
                    <a:pt x="65282" y="37692"/>
                    <a:pt x="65575" y="37654"/>
                    <a:pt x="65864" y="37610"/>
                  </a:cubicBezTo>
                  <a:cubicBezTo>
                    <a:pt x="67929" y="35898"/>
                    <a:pt x="70932" y="32250"/>
                    <a:pt x="74002" y="24508"/>
                  </a:cubicBezTo>
                  <a:cubicBezTo>
                    <a:pt x="78148" y="14060"/>
                    <a:pt x="75802" y="4066"/>
                    <a:pt x="75802" y="4065"/>
                  </a:cubicBezTo>
                  <a:lnTo>
                    <a:pt x="75802" y="4065"/>
                  </a:lnTo>
                  <a:cubicBezTo>
                    <a:pt x="75305" y="4234"/>
                    <a:pt x="74296" y="4374"/>
                    <a:pt x="73035" y="4374"/>
                  </a:cubicBezTo>
                  <a:cubicBezTo>
                    <a:pt x="70940" y="4374"/>
                    <a:pt x="68153" y="3988"/>
                    <a:pt x="65880" y="2708"/>
                  </a:cubicBezTo>
                  <a:cubicBezTo>
                    <a:pt x="64551" y="1958"/>
                    <a:pt x="63622" y="991"/>
                    <a:pt x="62977" y="1"/>
                  </a:cubicBezTo>
                  <a:close/>
                </a:path>
              </a:pathLst>
            </a:custGeom>
            <a:solidFill>
              <a:schemeClr val="accent3"/>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7" name="Google Shape;867;p56"/>
          <p:cNvGrpSpPr/>
          <p:nvPr/>
        </p:nvGrpSpPr>
        <p:grpSpPr>
          <a:xfrm>
            <a:off x="1211627" y="2884936"/>
            <a:ext cx="340302" cy="347283"/>
            <a:chOff x="1066625" y="238125"/>
            <a:chExt cx="5471100" cy="5238050"/>
          </a:xfrm>
        </p:grpSpPr>
        <p:sp>
          <p:nvSpPr>
            <p:cNvPr id="868" name="Google Shape;868;p56"/>
            <p:cNvSpPr/>
            <p:nvPr/>
          </p:nvSpPr>
          <p:spPr>
            <a:xfrm>
              <a:off x="3794275" y="3843500"/>
              <a:ext cx="1705125" cy="1632675"/>
            </a:xfrm>
            <a:custGeom>
              <a:rect b="b" l="l" r="r" t="t"/>
              <a:pathLst>
                <a:path extrusionOk="0" h="65307" w="68205">
                  <a:moveTo>
                    <a:pt x="16879" y="1"/>
                  </a:moveTo>
                  <a:cubicBezTo>
                    <a:pt x="16879" y="1"/>
                    <a:pt x="14143" y="3396"/>
                    <a:pt x="8439" y="7731"/>
                  </a:cubicBezTo>
                  <a:cubicBezTo>
                    <a:pt x="3029" y="11840"/>
                    <a:pt x="288" y="11946"/>
                    <a:pt x="22" y="11946"/>
                  </a:cubicBezTo>
                  <a:cubicBezTo>
                    <a:pt x="7" y="11946"/>
                    <a:pt x="0" y="11945"/>
                    <a:pt x="0" y="11945"/>
                  </a:cubicBezTo>
                  <a:lnTo>
                    <a:pt x="0" y="11945"/>
                  </a:lnTo>
                  <a:cubicBezTo>
                    <a:pt x="0" y="11945"/>
                    <a:pt x="1867" y="23277"/>
                    <a:pt x="14143" y="33635"/>
                  </a:cubicBezTo>
                  <a:cubicBezTo>
                    <a:pt x="19979" y="38562"/>
                    <a:pt x="26230" y="39501"/>
                    <a:pt x="30151" y="39501"/>
                  </a:cubicBezTo>
                  <a:cubicBezTo>
                    <a:pt x="32569" y="39501"/>
                    <a:pt x="34101" y="39144"/>
                    <a:pt x="34101" y="39144"/>
                  </a:cubicBezTo>
                  <a:lnTo>
                    <a:pt x="34101" y="39144"/>
                  </a:lnTo>
                  <a:cubicBezTo>
                    <a:pt x="34101" y="39144"/>
                    <a:pt x="31985" y="46872"/>
                    <a:pt x="42163" y="56705"/>
                  </a:cubicBezTo>
                  <a:cubicBezTo>
                    <a:pt x="44911" y="59358"/>
                    <a:pt x="50001" y="59189"/>
                    <a:pt x="52687" y="62053"/>
                  </a:cubicBezTo>
                  <a:cubicBezTo>
                    <a:pt x="54938" y="64454"/>
                    <a:pt x="57189" y="65307"/>
                    <a:pt x="59249" y="65307"/>
                  </a:cubicBezTo>
                  <a:cubicBezTo>
                    <a:pt x="64296" y="65307"/>
                    <a:pt x="68205" y="60195"/>
                    <a:pt x="68205" y="60195"/>
                  </a:cubicBezTo>
                  <a:cubicBezTo>
                    <a:pt x="68205" y="60195"/>
                    <a:pt x="63576" y="55475"/>
                    <a:pt x="60774" y="48886"/>
                  </a:cubicBezTo>
                  <a:cubicBezTo>
                    <a:pt x="57968" y="42295"/>
                    <a:pt x="57618" y="33962"/>
                    <a:pt x="57618" y="33962"/>
                  </a:cubicBezTo>
                  <a:cubicBezTo>
                    <a:pt x="57618" y="33962"/>
                    <a:pt x="56156" y="34248"/>
                    <a:pt x="53829" y="34248"/>
                  </a:cubicBezTo>
                  <a:cubicBezTo>
                    <a:pt x="50079" y="34248"/>
                    <a:pt x="44082" y="33505"/>
                    <a:pt x="38322" y="29624"/>
                  </a:cubicBezTo>
                  <a:cubicBezTo>
                    <a:pt x="31466" y="25007"/>
                    <a:pt x="26916" y="13661"/>
                    <a:pt x="26916" y="13661"/>
                  </a:cubicBezTo>
                  <a:cubicBezTo>
                    <a:pt x="26916" y="13661"/>
                    <a:pt x="26916" y="13661"/>
                    <a:pt x="26916" y="13661"/>
                  </a:cubicBezTo>
                  <a:cubicBezTo>
                    <a:pt x="26912" y="13661"/>
                    <a:pt x="22808" y="13660"/>
                    <a:pt x="20037" y="9329"/>
                  </a:cubicBezTo>
                  <a:cubicBezTo>
                    <a:pt x="17264" y="4994"/>
                    <a:pt x="16879" y="1"/>
                    <a:pt x="16879" y="1"/>
                  </a:cubicBezTo>
                  <a:close/>
                </a:path>
              </a:pathLst>
            </a:custGeom>
            <a:solidFill>
              <a:schemeClr val="accent4"/>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6"/>
            <p:cNvSpPr/>
            <p:nvPr/>
          </p:nvSpPr>
          <p:spPr>
            <a:xfrm>
              <a:off x="1066625" y="238125"/>
              <a:ext cx="2835800" cy="3305975"/>
            </a:xfrm>
            <a:custGeom>
              <a:rect b="b" l="l" r="r" t="t"/>
              <a:pathLst>
                <a:path extrusionOk="0" h="132239" w="113432">
                  <a:moveTo>
                    <a:pt x="96197" y="0"/>
                  </a:moveTo>
                  <a:cubicBezTo>
                    <a:pt x="94653" y="0"/>
                    <a:pt x="93039" y="105"/>
                    <a:pt x="91364" y="345"/>
                  </a:cubicBezTo>
                  <a:cubicBezTo>
                    <a:pt x="81333" y="1776"/>
                    <a:pt x="76339" y="6074"/>
                    <a:pt x="74326" y="8373"/>
                  </a:cubicBezTo>
                  <a:cubicBezTo>
                    <a:pt x="74339" y="11221"/>
                    <a:pt x="74748" y="14457"/>
                    <a:pt x="75948" y="17782"/>
                  </a:cubicBezTo>
                  <a:cubicBezTo>
                    <a:pt x="78377" y="24517"/>
                    <a:pt x="83766" y="25469"/>
                    <a:pt x="86617" y="25469"/>
                  </a:cubicBezTo>
                  <a:cubicBezTo>
                    <a:pt x="87654" y="25469"/>
                    <a:pt x="88355" y="25343"/>
                    <a:pt x="88455" y="25324"/>
                  </a:cubicBezTo>
                  <a:cubicBezTo>
                    <a:pt x="88575" y="25300"/>
                    <a:pt x="88695" y="25289"/>
                    <a:pt x="88813" y="25289"/>
                  </a:cubicBezTo>
                  <a:cubicBezTo>
                    <a:pt x="89689" y="25289"/>
                    <a:pt x="90475" y="25910"/>
                    <a:pt x="90650" y="26801"/>
                  </a:cubicBezTo>
                  <a:cubicBezTo>
                    <a:pt x="90848" y="27813"/>
                    <a:pt x="90195" y="28798"/>
                    <a:pt x="89182" y="28999"/>
                  </a:cubicBezTo>
                  <a:cubicBezTo>
                    <a:pt x="88443" y="29147"/>
                    <a:pt x="87560" y="29240"/>
                    <a:pt x="86588" y="29240"/>
                  </a:cubicBezTo>
                  <a:cubicBezTo>
                    <a:pt x="81975" y="29240"/>
                    <a:pt x="75343" y="27158"/>
                    <a:pt x="72422" y="19054"/>
                  </a:cubicBezTo>
                  <a:cubicBezTo>
                    <a:pt x="71248" y="15798"/>
                    <a:pt x="70733" y="12643"/>
                    <a:pt x="70597" y="9784"/>
                  </a:cubicBezTo>
                  <a:cubicBezTo>
                    <a:pt x="67555" y="9893"/>
                    <a:pt x="62041" y="10649"/>
                    <a:pt x="55055" y="14072"/>
                  </a:cubicBezTo>
                  <a:cubicBezTo>
                    <a:pt x="47409" y="17815"/>
                    <a:pt x="45562" y="22373"/>
                    <a:pt x="44441" y="25489"/>
                  </a:cubicBezTo>
                  <a:lnTo>
                    <a:pt x="44527" y="28192"/>
                  </a:lnTo>
                  <a:lnTo>
                    <a:pt x="44531" y="28898"/>
                  </a:lnTo>
                  <a:cubicBezTo>
                    <a:pt x="44533" y="29343"/>
                    <a:pt x="44704" y="39894"/>
                    <a:pt x="52822" y="40098"/>
                  </a:cubicBezTo>
                  <a:cubicBezTo>
                    <a:pt x="52921" y="40099"/>
                    <a:pt x="53021" y="40100"/>
                    <a:pt x="53118" y="40100"/>
                  </a:cubicBezTo>
                  <a:cubicBezTo>
                    <a:pt x="60029" y="40100"/>
                    <a:pt x="61245" y="33923"/>
                    <a:pt x="61363" y="33208"/>
                  </a:cubicBezTo>
                  <a:cubicBezTo>
                    <a:pt x="61513" y="32288"/>
                    <a:pt x="62313" y="31633"/>
                    <a:pt x="63216" y="31633"/>
                  </a:cubicBezTo>
                  <a:cubicBezTo>
                    <a:pt x="63311" y="31633"/>
                    <a:pt x="63408" y="31640"/>
                    <a:pt x="63506" y="31656"/>
                  </a:cubicBezTo>
                  <a:cubicBezTo>
                    <a:pt x="64524" y="31818"/>
                    <a:pt x="65220" y="32768"/>
                    <a:pt x="65065" y="33785"/>
                  </a:cubicBezTo>
                  <a:cubicBezTo>
                    <a:pt x="64523" y="37301"/>
                    <a:pt x="61330" y="43847"/>
                    <a:pt x="53120" y="43847"/>
                  </a:cubicBezTo>
                  <a:cubicBezTo>
                    <a:pt x="52991" y="43847"/>
                    <a:pt x="52862" y="43844"/>
                    <a:pt x="52729" y="43842"/>
                  </a:cubicBezTo>
                  <a:cubicBezTo>
                    <a:pt x="43753" y="43618"/>
                    <a:pt x="41048" y="34839"/>
                    <a:pt x="40802" y="29637"/>
                  </a:cubicBezTo>
                  <a:lnTo>
                    <a:pt x="40811" y="28840"/>
                  </a:lnTo>
                  <a:lnTo>
                    <a:pt x="40811" y="28840"/>
                  </a:lnTo>
                  <a:cubicBezTo>
                    <a:pt x="37952" y="29253"/>
                    <a:pt x="32388" y="30761"/>
                    <a:pt x="27392" y="34440"/>
                  </a:cubicBezTo>
                  <a:cubicBezTo>
                    <a:pt x="22108" y="38331"/>
                    <a:pt x="20748" y="43424"/>
                    <a:pt x="20405" y="46106"/>
                  </a:cubicBezTo>
                  <a:cubicBezTo>
                    <a:pt x="25616" y="47327"/>
                    <a:pt x="30753" y="50307"/>
                    <a:pt x="35075" y="56912"/>
                  </a:cubicBezTo>
                  <a:cubicBezTo>
                    <a:pt x="38512" y="62166"/>
                    <a:pt x="39663" y="66861"/>
                    <a:pt x="38491" y="70864"/>
                  </a:cubicBezTo>
                  <a:cubicBezTo>
                    <a:pt x="37472" y="74349"/>
                    <a:pt x="34794" y="77087"/>
                    <a:pt x="30529" y="79003"/>
                  </a:cubicBezTo>
                  <a:cubicBezTo>
                    <a:pt x="28963" y="79708"/>
                    <a:pt x="27487" y="80060"/>
                    <a:pt x="26115" y="80060"/>
                  </a:cubicBezTo>
                  <a:cubicBezTo>
                    <a:pt x="24915" y="80060"/>
                    <a:pt x="23794" y="79790"/>
                    <a:pt x="22760" y="79251"/>
                  </a:cubicBezTo>
                  <a:cubicBezTo>
                    <a:pt x="19071" y="77330"/>
                    <a:pt x="18145" y="72669"/>
                    <a:pt x="18108" y="72471"/>
                  </a:cubicBezTo>
                  <a:cubicBezTo>
                    <a:pt x="17915" y="71455"/>
                    <a:pt x="18582" y="70474"/>
                    <a:pt x="19598" y="70281"/>
                  </a:cubicBezTo>
                  <a:cubicBezTo>
                    <a:pt x="19716" y="70259"/>
                    <a:pt x="19834" y="70248"/>
                    <a:pt x="19950" y="70248"/>
                  </a:cubicBezTo>
                  <a:cubicBezTo>
                    <a:pt x="20832" y="70248"/>
                    <a:pt x="21618" y="70873"/>
                    <a:pt x="21788" y="71772"/>
                  </a:cubicBezTo>
                  <a:cubicBezTo>
                    <a:pt x="21958" y="72622"/>
                    <a:pt x="22779" y="75047"/>
                    <a:pt x="24504" y="75936"/>
                  </a:cubicBezTo>
                  <a:cubicBezTo>
                    <a:pt x="24983" y="76182"/>
                    <a:pt x="25524" y="76305"/>
                    <a:pt x="26126" y="76305"/>
                  </a:cubicBezTo>
                  <a:cubicBezTo>
                    <a:pt x="26967" y="76305"/>
                    <a:pt x="27926" y="76065"/>
                    <a:pt x="28992" y="75586"/>
                  </a:cubicBezTo>
                  <a:cubicBezTo>
                    <a:pt x="32213" y="74140"/>
                    <a:pt x="34199" y="72198"/>
                    <a:pt x="34895" y="69814"/>
                  </a:cubicBezTo>
                  <a:cubicBezTo>
                    <a:pt x="35745" y="66911"/>
                    <a:pt x="34750" y="63259"/>
                    <a:pt x="31940" y="58963"/>
                  </a:cubicBezTo>
                  <a:cubicBezTo>
                    <a:pt x="27514" y="52199"/>
                    <a:pt x="22362" y="49763"/>
                    <a:pt x="16258" y="49226"/>
                  </a:cubicBezTo>
                  <a:cubicBezTo>
                    <a:pt x="14432" y="50450"/>
                    <a:pt x="12133" y="52792"/>
                    <a:pt x="9668" y="57244"/>
                  </a:cubicBezTo>
                  <a:cubicBezTo>
                    <a:pt x="3912" y="67648"/>
                    <a:pt x="7899" y="76504"/>
                    <a:pt x="7899" y="76504"/>
                  </a:cubicBezTo>
                  <a:cubicBezTo>
                    <a:pt x="7899" y="76504"/>
                    <a:pt x="1" y="79789"/>
                    <a:pt x="1331" y="90638"/>
                  </a:cubicBezTo>
                  <a:cubicBezTo>
                    <a:pt x="2660" y="101487"/>
                    <a:pt x="10335" y="103516"/>
                    <a:pt x="10335" y="103516"/>
                  </a:cubicBezTo>
                  <a:cubicBezTo>
                    <a:pt x="10335" y="103516"/>
                    <a:pt x="7899" y="111263"/>
                    <a:pt x="11883" y="115913"/>
                  </a:cubicBezTo>
                  <a:cubicBezTo>
                    <a:pt x="14166" y="118578"/>
                    <a:pt x="16736" y="119783"/>
                    <a:pt x="18517" y="120331"/>
                  </a:cubicBezTo>
                  <a:cubicBezTo>
                    <a:pt x="21187" y="116128"/>
                    <a:pt x="28012" y="106463"/>
                    <a:pt x="34700" y="105827"/>
                  </a:cubicBezTo>
                  <a:cubicBezTo>
                    <a:pt x="34925" y="105806"/>
                    <a:pt x="35150" y="105796"/>
                    <a:pt x="35376" y="105796"/>
                  </a:cubicBezTo>
                  <a:cubicBezTo>
                    <a:pt x="35724" y="105796"/>
                    <a:pt x="36072" y="105820"/>
                    <a:pt x="36417" y="105870"/>
                  </a:cubicBezTo>
                  <a:cubicBezTo>
                    <a:pt x="37647" y="104092"/>
                    <a:pt x="41259" y="98008"/>
                    <a:pt x="36340" y="93998"/>
                  </a:cubicBezTo>
                  <a:cubicBezTo>
                    <a:pt x="34312" y="92346"/>
                    <a:pt x="32381" y="91798"/>
                    <a:pt x="30711" y="91798"/>
                  </a:cubicBezTo>
                  <a:cubicBezTo>
                    <a:pt x="27519" y="91798"/>
                    <a:pt x="25280" y="93800"/>
                    <a:pt x="25141" y="93928"/>
                  </a:cubicBezTo>
                  <a:cubicBezTo>
                    <a:pt x="24782" y="94253"/>
                    <a:pt x="24332" y="94413"/>
                    <a:pt x="23883" y="94413"/>
                  </a:cubicBezTo>
                  <a:cubicBezTo>
                    <a:pt x="23376" y="94413"/>
                    <a:pt x="22871" y="94209"/>
                    <a:pt x="22502" y="93806"/>
                  </a:cubicBezTo>
                  <a:cubicBezTo>
                    <a:pt x="21804" y="93047"/>
                    <a:pt x="21852" y="91867"/>
                    <a:pt x="22608" y="91166"/>
                  </a:cubicBezTo>
                  <a:cubicBezTo>
                    <a:pt x="24166" y="89739"/>
                    <a:pt x="27166" y="88063"/>
                    <a:pt x="30745" y="88063"/>
                  </a:cubicBezTo>
                  <a:cubicBezTo>
                    <a:pt x="33217" y="88063"/>
                    <a:pt x="35965" y="88862"/>
                    <a:pt x="38706" y="91095"/>
                  </a:cubicBezTo>
                  <a:cubicBezTo>
                    <a:pt x="44852" y="96104"/>
                    <a:pt x="42528" y="103360"/>
                    <a:pt x="39892" y="107434"/>
                  </a:cubicBezTo>
                  <a:cubicBezTo>
                    <a:pt x="40322" y="107776"/>
                    <a:pt x="40719" y="108158"/>
                    <a:pt x="41078" y="108573"/>
                  </a:cubicBezTo>
                  <a:cubicBezTo>
                    <a:pt x="43209" y="111034"/>
                    <a:pt x="44103" y="113652"/>
                    <a:pt x="43731" y="116355"/>
                  </a:cubicBezTo>
                  <a:cubicBezTo>
                    <a:pt x="43055" y="121284"/>
                    <a:pt x="38296" y="124483"/>
                    <a:pt x="38093" y="124619"/>
                  </a:cubicBezTo>
                  <a:cubicBezTo>
                    <a:pt x="37775" y="124829"/>
                    <a:pt x="37417" y="124929"/>
                    <a:pt x="37063" y="124929"/>
                  </a:cubicBezTo>
                  <a:cubicBezTo>
                    <a:pt x="36455" y="124929"/>
                    <a:pt x="35860" y="124634"/>
                    <a:pt x="35499" y="124091"/>
                  </a:cubicBezTo>
                  <a:cubicBezTo>
                    <a:pt x="34928" y="123228"/>
                    <a:pt x="35163" y="122067"/>
                    <a:pt x="36021" y="121495"/>
                  </a:cubicBezTo>
                  <a:cubicBezTo>
                    <a:pt x="36071" y="121462"/>
                    <a:pt x="39588" y="119063"/>
                    <a:pt x="40023" y="115830"/>
                  </a:cubicBezTo>
                  <a:cubicBezTo>
                    <a:pt x="40237" y="114225"/>
                    <a:pt x="39656" y="112652"/>
                    <a:pt x="38246" y="111023"/>
                  </a:cubicBezTo>
                  <a:cubicBezTo>
                    <a:pt x="37377" y="110019"/>
                    <a:pt x="36466" y="109540"/>
                    <a:pt x="35406" y="109540"/>
                  </a:cubicBezTo>
                  <a:cubicBezTo>
                    <a:pt x="35290" y="109540"/>
                    <a:pt x="35173" y="109546"/>
                    <a:pt x="35053" y="109557"/>
                  </a:cubicBezTo>
                  <a:cubicBezTo>
                    <a:pt x="30148" y="110021"/>
                    <a:pt x="23746" y="118938"/>
                    <a:pt x="21135" y="123216"/>
                  </a:cubicBezTo>
                  <a:cubicBezTo>
                    <a:pt x="21992" y="126300"/>
                    <a:pt x="24714" y="131317"/>
                    <a:pt x="33358" y="132075"/>
                  </a:cubicBezTo>
                  <a:cubicBezTo>
                    <a:pt x="34646" y="132188"/>
                    <a:pt x="35860" y="132239"/>
                    <a:pt x="37003" y="132239"/>
                  </a:cubicBezTo>
                  <a:cubicBezTo>
                    <a:pt x="42507" y="132239"/>
                    <a:pt x="46335" y="131060"/>
                    <a:pt x="48671" y="129994"/>
                  </a:cubicBezTo>
                  <a:lnTo>
                    <a:pt x="49748" y="128070"/>
                  </a:lnTo>
                  <a:cubicBezTo>
                    <a:pt x="49318" y="125987"/>
                    <a:pt x="48619" y="119823"/>
                    <a:pt x="53380" y="113276"/>
                  </a:cubicBezTo>
                  <a:cubicBezTo>
                    <a:pt x="57950" y="106995"/>
                    <a:pt x="65654" y="106050"/>
                    <a:pt x="68919" y="105945"/>
                  </a:cubicBezTo>
                  <a:cubicBezTo>
                    <a:pt x="69400" y="103748"/>
                    <a:pt x="70808" y="99637"/>
                    <a:pt x="74885" y="96067"/>
                  </a:cubicBezTo>
                  <a:cubicBezTo>
                    <a:pt x="75210" y="95784"/>
                    <a:pt x="75549" y="95520"/>
                    <a:pt x="75901" y="95275"/>
                  </a:cubicBezTo>
                  <a:cubicBezTo>
                    <a:pt x="74690" y="92561"/>
                    <a:pt x="73210" y="89069"/>
                    <a:pt x="71634" y="84950"/>
                  </a:cubicBezTo>
                  <a:cubicBezTo>
                    <a:pt x="69102" y="78342"/>
                    <a:pt x="65257" y="73751"/>
                    <a:pt x="61341" y="72671"/>
                  </a:cubicBezTo>
                  <a:cubicBezTo>
                    <a:pt x="60730" y="72502"/>
                    <a:pt x="60113" y="72418"/>
                    <a:pt x="59489" y="72418"/>
                  </a:cubicBezTo>
                  <a:cubicBezTo>
                    <a:pt x="57592" y="72418"/>
                    <a:pt x="55641" y="73199"/>
                    <a:pt x="53668" y="74752"/>
                  </a:cubicBezTo>
                  <a:cubicBezTo>
                    <a:pt x="50789" y="77016"/>
                    <a:pt x="49275" y="79393"/>
                    <a:pt x="49168" y="81815"/>
                  </a:cubicBezTo>
                  <a:cubicBezTo>
                    <a:pt x="49021" y="85150"/>
                    <a:pt x="51603" y="87680"/>
                    <a:pt x="51630" y="87707"/>
                  </a:cubicBezTo>
                  <a:cubicBezTo>
                    <a:pt x="52384" y="88416"/>
                    <a:pt x="52418" y="89600"/>
                    <a:pt x="51710" y="90353"/>
                  </a:cubicBezTo>
                  <a:cubicBezTo>
                    <a:pt x="51342" y="90745"/>
                    <a:pt x="50845" y="90942"/>
                    <a:pt x="50347" y="90942"/>
                  </a:cubicBezTo>
                  <a:cubicBezTo>
                    <a:pt x="49886" y="90942"/>
                    <a:pt x="49424" y="90773"/>
                    <a:pt x="49061" y="90432"/>
                  </a:cubicBezTo>
                  <a:cubicBezTo>
                    <a:pt x="48904" y="90286"/>
                    <a:pt x="45200" y="86736"/>
                    <a:pt x="45425" y="81649"/>
                  </a:cubicBezTo>
                  <a:cubicBezTo>
                    <a:pt x="45583" y="78089"/>
                    <a:pt x="47576" y="74777"/>
                    <a:pt x="51351" y="71808"/>
                  </a:cubicBezTo>
                  <a:cubicBezTo>
                    <a:pt x="54408" y="69403"/>
                    <a:pt x="57217" y="68674"/>
                    <a:pt x="59497" y="68674"/>
                  </a:cubicBezTo>
                  <a:cubicBezTo>
                    <a:pt x="60571" y="68674"/>
                    <a:pt x="61527" y="68836"/>
                    <a:pt x="62337" y="69060"/>
                  </a:cubicBezTo>
                  <a:cubicBezTo>
                    <a:pt x="67470" y="70476"/>
                    <a:pt x="72135" y="75781"/>
                    <a:pt x="75131" y="83612"/>
                  </a:cubicBezTo>
                  <a:cubicBezTo>
                    <a:pt x="76644" y="87561"/>
                    <a:pt x="78078" y="90948"/>
                    <a:pt x="79258" y="93597"/>
                  </a:cubicBezTo>
                  <a:cubicBezTo>
                    <a:pt x="81170" y="92956"/>
                    <a:pt x="83109" y="92751"/>
                    <a:pt x="84806" y="92751"/>
                  </a:cubicBezTo>
                  <a:cubicBezTo>
                    <a:pt x="86565" y="92751"/>
                    <a:pt x="88065" y="92971"/>
                    <a:pt x="89005" y="93155"/>
                  </a:cubicBezTo>
                  <a:lnTo>
                    <a:pt x="91463" y="90393"/>
                  </a:lnTo>
                  <a:cubicBezTo>
                    <a:pt x="90536" y="88865"/>
                    <a:pt x="89360" y="86060"/>
                    <a:pt x="90401" y="82660"/>
                  </a:cubicBezTo>
                  <a:cubicBezTo>
                    <a:pt x="91130" y="80275"/>
                    <a:pt x="92312" y="78766"/>
                    <a:pt x="93362" y="77837"/>
                  </a:cubicBezTo>
                  <a:cubicBezTo>
                    <a:pt x="91787" y="76125"/>
                    <a:pt x="89824" y="73091"/>
                    <a:pt x="90442" y="69003"/>
                  </a:cubicBezTo>
                  <a:cubicBezTo>
                    <a:pt x="90960" y="65592"/>
                    <a:pt x="92837" y="63245"/>
                    <a:pt x="94484" y="61797"/>
                  </a:cubicBezTo>
                  <a:cubicBezTo>
                    <a:pt x="94367" y="61646"/>
                    <a:pt x="94274" y="61477"/>
                    <a:pt x="94210" y="61298"/>
                  </a:cubicBezTo>
                  <a:cubicBezTo>
                    <a:pt x="94174" y="61200"/>
                    <a:pt x="90533" y="52540"/>
                    <a:pt x="83869" y="51431"/>
                  </a:cubicBezTo>
                  <a:cubicBezTo>
                    <a:pt x="83286" y="51334"/>
                    <a:pt x="82719" y="51290"/>
                    <a:pt x="82170" y="51290"/>
                  </a:cubicBezTo>
                  <a:cubicBezTo>
                    <a:pt x="76519" y="51290"/>
                    <a:pt x="72754" y="55968"/>
                    <a:pt x="72712" y="56029"/>
                  </a:cubicBezTo>
                  <a:cubicBezTo>
                    <a:pt x="72351" y="56572"/>
                    <a:pt x="71755" y="56867"/>
                    <a:pt x="71148" y="56867"/>
                  </a:cubicBezTo>
                  <a:cubicBezTo>
                    <a:pt x="70793" y="56867"/>
                    <a:pt x="70433" y="56766"/>
                    <a:pt x="70115" y="56554"/>
                  </a:cubicBezTo>
                  <a:cubicBezTo>
                    <a:pt x="69253" y="55981"/>
                    <a:pt x="69018" y="54819"/>
                    <a:pt x="69591" y="53958"/>
                  </a:cubicBezTo>
                  <a:cubicBezTo>
                    <a:pt x="69809" y="53627"/>
                    <a:pt x="74149" y="47014"/>
                    <a:pt x="81721" y="47014"/>
                  </a:cubicBezTo>
                  <a:cubicBezTo>
                    <a:pt x="82434" y="47014"/>
                    <a:pt x="83177" y="47073"/>
                    <a:pt x="83947" y="47201"/>
                  </a:cubicBezTo>
                  <a:cubicBezTo>
                    <a:pt x="88932" y="48030"/>
                    <a:pt x="92989" y="51490"/>
                    <a:pt x="95143" y="54898"/>
                  </a:cubicBezTo>
                  <a:cubicBezTo>
                    <a:pt x="94912" y="51450"/>
                    <a:pt x="95049" y="46972"/>
                    <a:pt x="96283" y="41959"/>
                  </a:cubicBezTo>
                  <a:cubicBezTo>
                    <a:pt x="98501" y="32948"/>
                    <a:pt x="104473" y="27073"/>
                    <a:pt x="106954" y="24952"/>
                  </a:cubicBezTo>
                  <a:cubicBezTo>
                    <a:pt x="105715" y="22172"/>
                    <a:pt x="103703" y="15705"/>
                    <a:pt x="106512" y="10994"/>
                  </a:cubicBezTo>
                  <a:cubicBezTo>
                    <a:pt x="109108" y="6644"/>
                    <a:pt x="111978" y="5428"/>
                    <a:pt x="113432" y="4617"/>
                  </a:cubicBezTo>
                  <a:cubicBezTo>
                    <a:pt x="110638" y="2983"/>
                    <a:pt x="104414" y="0"/>
                    <a:pt x="96197" y="0"/>
                  </a:cubicBezTo>
                  <a:close/>
                </a:path>
              </a:pathLst>
            </a:custGeom>
            <a:solidFill>
              <a:schemeClr val="accent2"/>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6"/>
            <p:cNvSpPr/>
            <p:nvPr/>
          </p:nvSpPr>
          <p:spPr>
            <a:xfrm>
              <a:off x="3392525" y="297375"/>
              <a:ext cx="2619125" cy="2139825"/>
            </a:xfrm>
            <a:custGeom>
              <a:rect b="b" l="l" r="r" t="t"/>
              <a:pathLst>
                <a:path extrusionOk="0" h="85593" w="104765">
                  <a:moveTo>
                    <a:pt x="33885" y="1"/>
                  </a:moveTo>
                  <a:cubicBezTo>
                    <a:pt x="30022" y="1"/>
                    <a:pt x="26881" y="1045"/>
                    <a:pt x="24788" y="1956"/>
                  </a:cubicBezTo>
                  <a:cubicBezTo>
                    <a:pt x="24788" y="1956"/>
                    <a:pt x="20396" y="3871"/>
                    <a:pt x="16704" y="9500"/>
                  </a:cubicBezTo>
                  <a:cubicBezTo>
                    <a:pt x="14496" y="12863"/>
                    <a:pt x="16290" y="20114"/>
                    <a:pt x="17448" y="22260"/>
                  </a:cubicBezTo>
                  <a:cubicBezTo>
                    <a:pt x="17843" y="22991"/>
                    <a:pt x="17634" y="23902"/>
                    <a:pt x="16962" y="24391"/>
                  </a:cubicBezTo>
                  <a:cubicBezTo>
                    <a:pt x="16883" y="24449"/>
                    <a:pt x="8944" y="30340"/>
                    <a:pt x="6473" y="40382"/>
                  </a:cubicBezTo>
                  <a:cubicBezTo>
                    <a:pt x="4878" y="46863"/>
                    <a:pt x="5284" y="52407"/>
                    <a:pt x="5800" y="55616"/>
                  </a:cubicBezTo>
                  <a:cubicBezTo>
                    <a:pt x="7417" y="56026"/>
                    <a:pt x="10200" y="56537"/>
                    <a:pt x="12960" y="56537"/>
                  </a:cubicBezTo>
                  <a:cubicBezTo>
                    <a:pt x="15063" y="56537"/>
                    <a:pt x="17152" y="56240"/>
                    <a:pt x="18701" y="55376"/>
                  </a:cubicBezTo>
                  <a:cubicBezTo>
                    <a:pt x="19934" y="54688"/>
                    <a:pt x="20717" y="53700"/>
                    <a:pt x="21093" y="52354"/>
                  </a:cubicBezTo>
                  <a:cubicBezTo>
                    <a:pt x="22919" y="45816"/>
                    <a:pt x="17214" y="41404"/>
                    <a:pt x="17157" y="41359"/>
                  </a:cubicBezTo>
                  <a:cubicBezTo>
                    <a:pt x="16331" y="40734"/>
                    <a:pt x="16169" y="39560"/>
                    <a:pt x="16794" y="38734"/>
                  </a:cubicBezTo>
                  <a:cubicBezTo>
                    <a:pt x="17162" y="38248"/>
                    <a:pt x="17722" y="37992"/>
                    <a:pt x="18289" y="37992"/>
                  </a:cubicBezTo>
                  <a:cubicBezTo>
                    <a:pt x="18683" y="37992"/>
                    <a:pt x="19081" y="38116"/>
                    <a:pt x="19419" y="38372"/>
                  </a:cubicBezTo>
                  <a:cubicBezTo>
                    <a:pt x="19737" y="38614"/>
                    <a:pt x="27206" y="44395"/>
                    <a:pt x="24702" y="53361"/>
                  </a:cubicBezTo>
                  <a:cubicBezTo>
                    <a:pt x="24052" y="55688"/>
                    <a:pt x="22645" y="57467"/>
                    <a:pt x="20520" y="58650"/>
                  </a:cubicBezTo>
                  <a:cubicBezTo>
                    <a:pt x="18298" y="59889"/>
                    <a:pt x="15543" y="60282"/>
                    <a:pt x="12930" y="60282"/>
                  </a:cubicBezTo>
                  <a:cubicBezTo>
                    <a:pt x="10437" y="60282"/>
                    <a:pt x="8075" y="59924"/>
                    <a:pt x="6432" y="59595"/>
                  </a:cubicBezTo>
                  <a:cubicBezTo>
                    <a:pt x="6294" y="60018"/>
                    <a:pt x="5992" y="60385"/>
                    <a:pt x="5563" y="60585"/>
                  </a:cubicBezTo>
                  <a:cubicBezTo>
                    <a:pt x="5399" y="60663"/>
                    <a:pt x="1371" y="62637"/>
                    <a:pt x="692" y="67132"/>
                  </a:cubicBezTo>
                  <a:cubicBezTo>
                    <a:pt x="31" y="71487"/>
                    <a:pt x="3821" y="74209"/>
                    <a:pt x="3983" y="74323"/>
                  </a:cubicBezTo>
                  <a:cubicBezTo>
                    <a:pt x="4500" y="74684"/>
                    <a:pt x="4768" y="75309"/>
                    <a:pt x="4672" y="75933"/>
                  </a:cubicBezTo>
                  <a:cubicBezTo>
                    <a:pt x="4577" y="76558"/>
                    <a:pt x="4137" y="77074"/>
                    <a:pt x="3536" y="77267"/>
                  </a:cubicBezTo>
                  <a:cubicBezTo>
                    <a:pt x="3484" y="77286"/>
                    <a:pt x="1530" y="78031"/>
                    <a:pt x="540" y="81262"/>
                  </a:cubicBezTo>
                  <a:cubicBezTo>
                    <a:pt x="1" y="83023"/>
                    <a:pt x="398" y="84551"/>
                    <a:pt x="882" y="85592"/>
                  </a:cubicBezTo>
                  <a:cubicBezTo>
                    <a:pt x="4578" y="82414"/>
                    <a:pt x="14657" y="74792"/>
                    <a:pt x="26864" y="74193"/>
                  </a:cubicBezTo>
                  <a:cubicBezTo>
                    <a:pt x="27385" y="74168"/>
                    <a:pt x="27911" y="74155"/>
                    <a:pt x="28439" y="74155"/>
                  </a:cubicBezTo>
                  <a:cubicBezTo>
                    <a:pt x="36928" y="74155"/>
                    <a:pt x="46013" y="77325"/>
                    <a:pt x="49726" y="78775"/>
                  </a:cubicBezTo>
                  <a:cubicBezTo>
                    <a:pt x="52083" y="73073"/>
                    <a:pt x="55146" y="63336"/>
                    <a:pt x="52750" y="58282"/>
                  </a:cubicBezTo>
                  <a:cubicBezTo>
                    <a:pt x="51969" y="56637"/>
                    <a:pt x="50644" y="55615"/>
                    <a:pt x="48698" y="55159"/>
                  </a:cubicBezTo>
                  <a:cubicBezTo>
                    <a:pt x="47466" y="54871"/>
                    <a:pt x="46299" y="54728"/>
                    <a:pt x="45198" y="54728"/>
                  </a:cubicBezTo>
                  <a:cubicBezTo>
                    <a:pt x="42726" y="54728"/>
                    <a:pt x="40591" y="55453"/>
                    <a:pt x="38823" y="56897"/>
                  </a:cubicBezTo>
                  <a:cubicBezTo>
                    <a:pt x="36866" y="58495"/>
                    <a:pt x="36063" y="60434"/>
                    <a:pt x="36056" y="60453"/>
                  </a:cubicBezTo>
                  <a:cubicBezTo>
                    <a:pt x="35760" y="61182"/>
                    <a:pt x="35056" y="61627"/>
                    <a:pt x="34314" y="61627"/>
                  </a:cubicBezTo>
                  <a:cubicBezTo>
                    <a:pt x="34084" y="61627"/>
                    <a:pt x="33850" y="61584"/>
                    <a:pt x="33623" y="61493"/>
                  </a:cubicBezTo>
                  <a:cubicBezTo>
                    <a:pt x="32666" y="61111"/>
                    <a:pt x="32196" y="60033"/>
                    <a:pt x="32572" y="59073"/>
                  </a:cubicBezTo>
                  <a:cubicBezTo>
                    <a:pt x="33789" y="55977"/>
                    <a:pt x="37848" y="50991"/>
                    <a:pt x="45242" y="50991"/>
                  </a:cubicBezTo>
                  <a:cubicBezTo>
                    <a:pt x="46570" y="50991"/>
                    <a:pt x="48005" y="51152"/>
                    <a:pt x="49550" y="51513"/>
                  </a:cubicBezTo>
                  <a:cubicBezTo>
                    <a:pt x="52637" y="52233"/>
                    <a:pt x="54856" y="53972"/>
                    <a:pt x="56135" y="56680"/>
                  </a:cubicBezTo>
                  <a:cubicBezTo>
                    <a:pt x="58750" y="62200"/>
                    <a:pt x="56630" y="70757"/>
                    <a:pt x="54530" y="76687"/>
                  </a:cubicBezTo>
                  <a:cubicBezTo>
                    <a:pt x="55567" y="76248"/>
                    <a:pt x="56738" y="75863"/>
                    <a:pt x="58030" y="75629"/>
                  </a:cubicBezTo>
                  <a:cubicBezTo>
                    <a:pt x="58846" y="75481"/>
                    <a:pt x="59666" y="75419"/>
                    <a:pt x="60469" y="75419"/>
                  </a:cubicBezTo>
                  <a:cubicBezTo>
                    <a:pt x="62713" y="75419"/>
                    <a:pt x="64822" y="75905"/>
                    <a:pt x="66314" y="76364"/>
                  </a:cubicBezTo>
                  <a:cubicBezTo>
                    <a:pt x="66605" y="74980"/>
                    <a:pt x="67298" y="73247"/>
                    <a:pt x="68897" y="71763"/>
                  </a:cubicBezTo>
                  <a:cubicBezTo>
                    <a:pt x="70545" y="70237"/>
                    <a:pt x="72020" y="69552"/>
                    <a:pt x="73109" y="69256"/>
                  </a:cubicBezTo>
                  <a:cubicBezTo>
                    <a:pt x="73231" y="66762"/>
                    <a:pt x="73995" y="61967"/>
                    <a:pt x="77920" y="59699"/>
                  </a:cubicBezTo>
                  <a:cubicBezTo>
                    <a:pt x="80722" y="58078"/>
                    <a:pt x="83521" y="57714"/>
                    <a:pt x="85468" y="57714"/>
                  </a:cubicBezTo>
                  <a:cubicBezTo>
                    <a:pt x="85687" y="57714"/>
                    <a:pt x="85895" y="57719"/>
                    <a:pt x="86091" y="57727"/>
                  </a:cubicBezTo>
                  <a:cubicBezTo>
                    <a:pt x="86290" y="54764"/>
                    <a:pt x="87292" y="49111"/>
                    <a:pt x="91843" y="45548"/>
                  </a:cubicBezTo>
                  <a:cubicBezTo>
                    <a:pt x="94532" y="43443"/>
                    <a:pt x="97372" y="42825"/>
                    <a:pt x="99780" y="42825"/>
                  </a:cubicBezTo>
                  <a:cubicBezTo>
                    <a:pt x="101915" y="42825"/>
                    <a:pt x="103712" y="43311"/>
                    <a:pt x="104765" y="43679"/>
                  </a:cubicBezTo>
                  <a:cubicBezTo>
                    <a:pt x="104365" y="41774"/>
                    <a:pt x="103395" y="38719"/>
                    <a:pt x="101057" y="35834"/>
                  </a:cubicBezTo>
                  <a:cubicBezTo>
                    <a:pt x="97293" y="31183"/>
                    <a:pt x="88882" y="30962"/>
                    <a:pt x="88882" y="30962"/>
                  </a:cubicBezTo>
                  <a:cubicBezTo>
                    <a:pt x="88882" y="30962"/>
                    <a:pt x="88877" y="30913"/>
                    <a:pt x="88870" y="30829"/>
                  </a:cubicBezTo>
                  <a:cubicBezTo>
                    <a:pt x="88720" y="30826"/>
                    <a:pt x="88571" y="30824"/>
                    <a:pt x="88423" y="30824"/>
                  </a:cubicBezTo>
                  <a:cubicBezTo>
                    <a:pt x="84811" y="30824"/>
                    <a:pt x="81618" y="31748"/>
                    <a:pt x="79902" y="33402"/>
                  </a:cubicBezTo>
                  <a:cubicBezTo>
                    <a:pt x="78873" y="34397"/>
                    <a:pt x="78466" y="35578"/>
                    <a:pt x="78661" y="37012"/>
                  </a:cubicBezTo>
                  <a:cubicBezTo>
                    <a:pt x="79210" y="41063"/>
                    <a:pt x="80432" y="41821"/>
                    <a:pt x="80610" y="41912"/>
                  </a:cubicBezTo>
                  <a:cubicBezTo>
                    <a:pt x="81597" y="42023"/>
                    <a:pt x="82325" y="42884"/>
                    <a:pt x="82272" y="43875"/>
                  </a:cubicBezTo>
                  <a:cubicBezTo>
                    <a:pt x="82218" y="44865"/>
                    <a:pt x="81401" y="45642"/>
                    <a:pt x="80409" y="45646"/>
                  </a:cubicBezTo>
                  <a:lnTo>
                    <a:pt x="80405" y="45646"/>
                  </a:lnTo>
                  <a:cubicBezTo>
                    <a:pt x="80380" y="45646"/>
                    <a:pt x="80350" y="45646"/>
                    <a:pt x="80317" y="45646"/>
                  </a:cubicBezTo>
                  <a:cubicBezTo>
                    <a:pt x="79381" y="45646"/>
                    <a:pt x="75422" y="45518"/>
                    <a:pt x="74413" y="38051"/>
                  </a:cubicBezTo>
                  <a:cubicBezTo>
                    <a:pt x="74058" y="35426"/>
                    <a:pt x="75405" y="32537"/>
                    <a:pt x="77299" y="30708"/>
                  </a:cubicBezTo>
                  <a:cubicBezTo>
                    <a:pt x="79619" y="28468"/>
                    <a:pt x="83521" y="27189"/>
                    <a:pt x="87911" y="27085"/>
                  </a:cubicBezTo>
                  <a:cubicBezTo>
                    <a:pt x="86570" y="23580"/>
                    <a:pt x="83382" y="18247"/>
                    <a:pt x="75818" y="13471"/>
                  </a:cubicBezTo>
                  <a:cubicBezTo>
                    <a:pt x="70140" y="9885"/>
                    <a:pt x="64821" y="8899"/>
                    <a:pt x="60688" y="8899"/>
                  </a:cubicBezTo>
                  <a:cubicBezTo>
                    <a:pt x="58274" y="8899"/>
                    <a:pt x="56264" y="9236"/>
                    <a:pt x="54823" y="9587"/>
                  </a:cubicBezTo>
                  <a:cubicBezTo>
                    <a:pt x="54907" y="11535"/>
                    <a:pt x="54799" y="13621"/>
                    <a:pt x="54356" y="15720"/>
                  </a:cubicBezTo>
                  <a:cubicBezTo>
                    <a:pt x="52796" y="23120"/>
                    <a:pt x="46875" y="27668"/>
                    <a:pt x="41072" y="28957"/>
                  </a:cubicBezTo>
                  <a:cubicBezTo>
                    <a:pt x="40696" y="31049"/>
                    <a:pt x="40187" y="35593"/>
                    <a:pt x="42072" y="38616"/>
                  </a:cubicBezTo>
                  <a:cubicBezTo>
                    <a:pt x="42999" y="40100"/>
                    <a:pt x="44396" y="41012"/>
                    <a:pt x="46342" y="41401"/>
                  </a:cubicBezTo>
                  <a:cubicBezTo>
                    <a:pt x="47326" y="41598"/>
                    <a:pt x="48269" y="41696"/>
                    <a:pt x="49170" y="41696"/>
                  </a:cubicBezTo>
                  <a:cubicBezTo>
                    <a:pt x="51614" y="41696"/>
                    <a:pt x="53750" y="40975"/>
                    <a:pt x="55544" y="39540"/>
                  </a:cubicBezTo>
                  <a:cubicBezTo>
                    <a:pt x="57340" y="38104"/>
                    <a:pt x="58116" y="36477"/>
                    <a:pt x="58123" y="36459"/>
                  </a:cubicBezTo>
                  <a:cubicBezTo>
                    <a:pt x="58440" y="35773"/>
                    <a:pt x="59118" y="35368"/>
                    <a:pt x="59827" y="35368"/>
                  </a:cubicBezTo>
                  <a:cubicBezTo>
                    <a:pt x="60088" y="35368"/>
                    <a:pt x="60354" y="35423"/>
                    <a:pt x="60607" y="35539"/>
                  </a:cubicBezTo>
                  <a:cubicBezTo>
                    <a:pt x="61548" y="35970"/>
                    <a:pt x="61961" y="37081"/>
                    <a:pt x="61530" y="38022"/>
                  </a:cubicBezTo>
                  <a:cubicBezTo>
                    <a:pt x="60243" y="40829"/>
                    <a:pt x="56144" y="45435"/>
                    <a:pt x="49109" y="45435"/>
                  </a:cubicBezTo>
                  <a:cubicBezTo>
                    <a:pt x="48013" y="45435"/>
                    <a:pt x="46846" y="45322"/>
                    <a:pt x="45607" y="45075"/>
                  </a:cubicBezTo>
                  <a:cubicBezTo>
                    <a:pt x="42629" y="44479"/>
                    <a:pt x="40369" y="42969"/>
                    <a:pt x="38886" y="40588"/>
                  </a:cubicBezTo>
                  <a:cubicBezTo>
                    <a:pt x="36631" y="36964"/>
                    <a:pt x="36822" y="32181"/>
                    <a:pt x="37220" y="29322"/>
                  </a:cubicBezTo>
                  <a:cubicBezTo>
                    <a:pt x="31491" y="29127"/>
                    <a:pt x="28966" y="25667"/>
                    <a:pt x="28858" y="25515"/>
                  </a:cubicBezTo>
                  <a:cubicBezTo>
                    <a:pt x="28262" y="24670"/>
                    <a:pt x="28464" y="23500"/>
                    <a:pt x="29310" y="22903"/>
                  </a:cubicBezTo>
                  <a:cubicBezTo>
                    <a:pt x="29638" y="22671"/>
                    <a:pt x="30015" y="22560"/>
                    <a:pt x="30388" y="22560"/>
                  </a:cubicBezTo>
                  <a:cubicBezTo>
                    <a:pt x="30976" y="22560"/>
                    <a:pt x="31556" y="22836"/>
                    <a:pt x="31921" y="23353"/>
                  </a:cubicBezTo>
                  <a:cubicBezTo>
                    <a:pt x="31974" y="23422"/>
                    <a:pt x="33653" y="25591"/>
                    <a:pt x="37707" y="25593"/>
                  </a:cubicBezTo>
                  <a:lnTo>
                    <a:pt x="37714" y="25593"/>
                  </a:lnTo>
                  <a:cubicBezTo>
                    <a:pt x="42919" y="25593"/>
                    <a:pt x="49234" y="21865"/>
                    <a:pt x="50690" y="14948"/>
                  </a:cubicBezTo>
                  <a:cubicBezTo>
                    <a:pt x="51163" y="12707"/>
                    <a:pt x="51181" y="10451"/>
                    <a:pt x="50986" y="8422"/>
                  </a:cubicBezTo>
                  <a:cubicBezTo>
                    <a:pt x="49093" y="6033"/>
                    <a:pt x="45189" y="2122"/>
                    <a:pt x="39067" y="630"/>
                  </a:cubicBezTo>
                  <a:cubicBezTo>
                    <a:pt x="37230" y="182"/>
                    <a:pt x="35495" y="1"/>
                    <a:pt x="33885" y="1"/>
                  </a:cubicBezTo>
                  <a:close/>
                </a:path>
              </a:pathLst>
            </a:custGeom>
            <a:solidFill>
              <a:schemeClr val="lt2"/>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6"/>
            <p:cNvSpPr/>
            <p:nvPr/>
          </p:nvSpPr>
          <p:spPr>
            <a:xfrm>
              <a:off x="2325250" y="2234250"/>
              <a:ext cx="3099600" cy="1942700"/>
            </a:xfrm>
            <a:custGeom>
              <a:rect b="b" l="l" r="r" t="t"/>
              <a:pathLst>
                <a:path extrusionOk="0" h="77708" w="123984">
                  <a:moveTo>
                    <a:pt x="71120" y="1"/>
                  </a:moveTo>
                  <a:cubicBezTo>
                    <a:pt x="70649" y="1"/>
                    <a:pt x="70181" y="12"/>
                    <a:pt x="69717" y="34"/>
                  </a:cubicBezTo>
                  <a:cubicBezTo>
                    <a:pt x="56258" y="693"/>
                    <a:pt x="45139" y="11136"/>
                    <a:pt x="44434" y="11812"/>
                  </a:cubicBezTo>
                  <a:lnTo>
                    <a:pt x="41822" y="14750"/>
                  </a:lnTo>
                  <a:cubicBezTo>
                    <a:pt x="41845" y="14869"/>
                    <a:pt x="41856" y="14989"/>
                    <a:pt x="41858" y="15110"/>
                  </a:cubicBezTo>
                  <a:cubicBezTo>
                    <a:pt x="41862" y="15634"/>
                    <a:pt x="42017" y="28010"/>
                    <a:pt x="51506" y="28858"/>
                  </a:cubicBezTo>
                  <a:cubicBezTo>
                    <a:pt x="51770" y="28882"/>
                    <a:pt x="52025" y="28893"/>
                    <a:pt x="52272" y="28893"/>
                  </a:cubicBezTo>
                  <a:cubicBezTo>
                    <a:pt x="57181" y="28893"/>
                    <a:pt x="58765" y="24451"/>
                    <a:pt x="58937" y="23921"/>
                  </a:cubicBezTo>
                  <a:cubicBezTo>
                    <a:pt x="59231" y="23014"/>
                    <a:pt x="60075" y="22433"/>
                    <a:pt x="60981" y="22433"/>
                  </a:cubicBezTo>
                  <a:cubicBezTo>
                    <a:pt x="61193" y="22433"/>
                    <a:pt x="61409" y="22465"/>
                    <a:pt x="61623" y="22532"/>
                  </a:cubicBezTo>
                  <a:cubicBezTo>
                    <a:pt x="62746" y="22889"/>
                    <a:pt x="63372" y="24077"/>
                    <a:pt x="63022" y="25199"/>
                  </a:cubicBezTo>
                  <a:cubicBezTo>
                    <a:pt x="62137" y="28058"/>
                    <a:pt x="58788" y="33176"/>
                    <a:pt x="52282" y="33176"/>
                  </a:cubicBezTo>
                  <a:cubicBezTo>
                    <a:pt x="51908" y="33176"/>
                    <a:pt x="51522" y="33157"/>
                    <a:pt x="51125" y="33121"/>
                  </a:cubicBezTo>
                  <a:cubicBezTo>
                    <a:pt x="41210" y="32235"/>
                    <a:pt x="38048" y="22548"/>
                    <a:pt x="37630" y="16502"/>
                  </a:cubicBezTo>
                  <a:cubicBezTo>
                    <a:pt x="36842" y="16369"/>
                    <a:pt x="35713" y="16230"/>
                    <a:pt x="34431" y="16230"/>
                  </a:cubicBezTo>
                  <a:cubicBezTo>
                    <a:pt x="31994" y="16230"/>
                    <a:pt x="29001" y="16730"/>
                    <a:pt x="26726" y="18719"/>
                  </a:cubicBezTo>
                  <a:cubicBezTo>
                    <a:pt x="22044" y="22818"/>
                    <a:pt x="21658" y="27667"/>
                    <a:pt x="21644" y="27871"/>
                  </a:cubicBezTo>
                  <a:cubicBezTo>
                    <a:pt x="21584" y="28745"/>
                    <a:pt x="20861" y="29427"/>
                    <a:pt x="19997" y="29427"/>
                  </a:cubicBezTo>
                  <a:cubicBezTo>
                    <a:pt x="19958" y="29427"/>
                    <a:pt x="19919" y="29426"/>
                    <a:pt x="19880" y="29423"/>
                  </a:cubicBezTo>
                  <a:cubicBezTo>
                    <a:pt x="19868" y="29422"/>
                    <a:pt x="19684" y="29412"/>
                    <a:pt x="19362" y="29412"/>
                  </a:cubicBezTo>
                  <a:cubicBezTo>
                    <a:pt x="17325" y="29412"/>
                    <a:pt x="9780" y="29806"/>
                    <a:pt x="5722" y="35384"/>
                  </a:cubicBezTo>
                  <a:cubicBezTo>
                    <a:pt x="954" y="41941"/>
                    <a:pt x="2735" y="47912"/>
                    <a:pt x="2753" y="47975"/>
                  </a:cubicBezTo>
                  <a:cubicBezTo>
                    <a:pt x="2890" y="48409"/>
                    <a:pt x="2840" y="48880"/>
                    <a:pt x="2618" y="49276"/>
                  </a:cubicBezTo>
                  <a:lnTo>
                    <a:pt x="0" y="53966"/>
                  </a:lnTo>
                  <a:cubicBezTo>
                    <a:pt x="115" y="56355"/>
                    <a:pt x="990" y="59344"/>
                    <a:pt x="3670" y="62577"/>
                  </a:cubicBezTo>
                  <a:cubicBezTo>
                    <a:pt x="7661" y="67394"/>
                    <a:pt x="12569" y="68725"/>
                    <a:pt x="15710" y="69044"/>
                  </a:cubicBezTo>
                  <a:cubicBezTo>
                    <a:pt x="15820" y="66709"/>
                    <a:pt x="16091" y="63052"/>
                    <a:pt x="16757" y="59015"/>
                  </a:cubicBezTo>
                  <a:cubicBezTo>
                    <a:pt x="18292" y="49714"/>
                    <a:pt x="21106" y="43207"/>
                    <a:pt x="25119" y="39678"/>
                  </a:cubicBezTo>
                  <a:cubicBezTo>
                    <a:pt x="27432" y="37642"/>
                    <a:pt x="30098" y="36616"/>
                    <a:pt x="33065" y="36616"/>
                  </a:cubicBezTo>
                  <a:cubicBezTo>
                    <a:pt x="33638" y="36616"/>
                    <a:pt x="34223" y="36654"/>
                    <a:pt x="34819" y="36731"/>
                  </a:cubicBezTo>
                  <a:cubicBezTo>
                    <a:pt x="38805" y="37243"/>
                    <a:pt x="41899" y="38991"/>
                    <a:pt x="44012" y="41929"/>
                  </a:cubicBezTo>
                  <a:cubicBezTo>
                    <a:pt x="48516" y="48190"/>
                    <a:pt x="46715" y="57593"/>
                    <a:pt x="46636" y="57989"/>
                  </a:cubicBezTo>
                  <a:cubicBezTo>
                    <a:pt x="46434" y="59010"/>
                    <a:pt x="45539" y="59714"/>
                    <a:pt x="44536" y="59714"/>
                  </a:cubicBezTo>
                  <a:cubicBezTo>
                    <a:pt x="44398" y="59714"/>
                    <a:pt x="44259" y="59701"/>
                    <a:pt x="44119" y="59673"/>
                  </a:cubicBezTo>
                  <a:cubicBezTo>
                    <a:pt x="42959" y="59443"/>
                    <a:pt x="42208" y="58317"/>
                    <a:pt x="42434" y="57159"/>
                  </a:cubicBezTo>
                  <a:cubicBezTo>
                    <a:pt x="42463" y="57022"/>
                    <a:pt x="43935" y="49137"/>
                    <a:pt x="40528" y="44419"/>
                  </a:cubicBezTo>
                  <a:cubicBezTo>
                    <a:pt x="39115" y="42463"/>
                    <a:pt x="37070" y="41337"/>
                    <a:pt x="34273" y="40977"/>
                  </a:cubicBezTo>
                  <a:cubicBezTo>
                    <a:pt x="33867" y="40924"/>
                    <a:pt x="33470" y="40898"/>
                    <a:pt x="33084" y="40898"/>
                  </a:cubicBezTo>
                  <a:cubicBezTo>
                    <a:pt x="31154" y="40898"/>
                    <a:pt x="29466" y="41557"/>
                    <a:pt x="27951" y="42888"/>
                  </a:cubicBezTo>
                  <a:cubicBezTo>
                    <a:pt x="24751" y="45702"/>
                    <a:pt x="22345" y="51501"/>
                    <a:pt x="20990" y="59654"/>
                  </a:cubicBezTo>
                  <a:cubicBezTo>
                    <a:pt x="19931" y="66045"/>
                    <a:pt x="19914" y="71612"/>
                    <a:pt x="19914" y="71669"/>
                  </a:cubicBezTo>
                  <a:cubicBezTo>
                    <a:pt x="19914" y="71682"/>
                    <a:pt x="19911" y="71698"/>
                    <a:pt x="19911" y="71714"/>
                  </a:cubicBezTo>
                  <a:cubicBezTo>
                    <a:pt x="21573" y="74255"/>
                    <a:pt x="25910" y="77708"/>
                    <a:pt x="37245" y="77708"/>
                  </a:cubicBezTo>
                  <a:cubicBezTo>
                    <a:pt x="37681" y="77708"/>
                    <a:pt x="38127" y="77703"/>
                    <a:pt x="38584" y="77692"/>
                  </a:cubicBezTo>
                  <a:cubicBezTo>
                    <a:pt x="53431" y="77351"/>
                    <a:pt x="68797" y="65834"/>
                    <a:pt x="75063" y="60570"/>
                  </a:cubicBezTo>
                  <a:lnTo>
                    <a:pt x="75120" y="60438"/>
                  </a:lnTo>
                  <a:cubicBezTo>
                    <a:pt x="72692" y="54310"/>
                    <a:pt x="65701" y="34377"/>
                    <a:pt x="75606" y="30002"/>
                  </a:cubicBezTo>
                  <a:cubicBezTo>
                    <a:pt x="77642" y="29102"/>
                    <a:pt x="79512" y="28652"/>
                    <a:pt x="81204" y="28652"/>
                  </a:cubicBezTo>
                  <a:cubicBezTo>
                    <a:pt x="82831" y="28652"/>
                    <a:pt x="84294" y="29069"/>
                    <a:pt x="85580" y="29903"/>
                  </a:cubicBezTo>
                  <a:cubicBezTo>
                    <a:pt x="90049" y="32802"/>
                    <a:pt x="90206" y="39444"/>
                    <a:pt x="90208" y="40194"/>
                  </a:cubicBezTo>
                  <a:cubicBezTo>
                    <a:pt x="90212" y="41375"/>
                    <a:pt x="89258" y="42337"/>
                    <a:pt x="88077" y="42343"/>
                  </a:cubicBezTo>
                  <a:lnTo>
                    <a:pt x="88067" y="42343"/>
                  </a:lnTo>
                  <a:cubicBezTo>
                    <a:pt x="86891" y="42342"/>
                    <a:pt x="85935" y="41392"/>
                    <a:pt x="85927" y="40216"/>
                  </a:cubicBezTo>
                  <a:cubicBezTo>
                    <a:pt x="85913" y="38819"/>
                    <a:pt x="85405" y="34887"/>
                    <a:pt x="83242" y="33492"/>
                  </a:cubicBezTo>
                  <a:cubicBezTo>
                    <a:pt x="82671" y="33124"/>
                    <a:pt x="81980" y="32940"/>
                    <a:pt x="81172" y="32940"/>
                  </a:cubicBezTo>
                  <a:cubicBezTo>
                    <a:pt x="80096" y="32940"/>
                    <a:pt x="78813" y="33267"/>
                    <a:pt x="77337" y="33920"/>
                  </a:cubicBezTo>
                  <a:cubicBezTo>
                    <a:pt x="72535" y="36040"/>
                    <a:pt x="75240" y="48072"/>
                    <a:pt x="78136" y="56281"/>
                  </a:cubicBezTo>
                  <a:cubicBezTo>
                    <a:pt x="79889" y="55984"/>
                    <a:pt x="87375" y="54533"/>
                    <a:pt x="92281" y="50898"/>
                  </a:cubicBezTo>
                  <a:cubicBezTo>
                    <a:pt x="97208" y="47247"/>
                    <a:pt x="96943" y="44306"/>
                    <a:pt x="96939" y="44278"/>
                  </a:cubicBezTo>
                  <a:cubicBezTo>
                    <a:pt x="96805" y="43512"/>
                    <a:pt x="97224" y="42778"/>
                    <a:pt x="97944" y="42482"/>
                  </a:cubicBezTo>
                  <a:cubicBezTo>
                    <a:pt x="98142" y="42399"/>
                    <a:pt x="98350" y="42360"/>
                    <a:pt x="98557" y="42360"/>
                  </a:cubicBezTo>
                  <a:cubicBezTo>
                    <a:pt x="99093" y="42360"/>
                    <a:pt x="99619" y="42626"/>
                    <a:pt x="99942" y="43083"/>
                  </a:cubicBezTo>
                  <a:cubicBezTo>
                    <a:pt x="99953" y="43091"/>
                    <a:pt x="101419" y="44725"/>
                    <a:pt x="106243" y="44904"/>
                  </a:cubicBezTo>
                  <a:cubicBezTo>
                    <a:pt x="106321" y="44907"/>
                    <a:pt x="106398" y="44908"/>
                    <a:pt x="106475" y="44908"/>
                  </a:cubicBezTo>
                  <a:cubicBezTo>
                    <a:pt x="111046" y="44908"/>
                    <a:pt x="113421" y="39668"/>
                    <a:pt x="113445" y="39613"/>
                  </a:cubicBezTo>
                  <a:cubicBezTo>
                    <a:pt x="113454" y="39597"/>
                    <a:pt x="113463" y="39583"/>
                    <a:pt x="113471" y="39569"/>
                  </a:cubicBezTo>
                  <a:cubicBezTo>
                    <a:pt x="113504" y="39495"/>
                    <a:pt x="113544" y="39425"/>
                    <a:pt x="113589" y="39358"/>
                  </a:cubicBezTo>
                  <a:cubicBezTo>
                    <a:pt x="113603" y="39336"/>
                    <a:pt x="113617" y="39316"/>
                    <a:pt x="113633" y="39295"/>
                  </a:cubicBezTo>
                  <a:cubicBezTo>
                    <a:pt x="113688" y="39218"/>
                    <a:pt x="113749" y="39147"/>
                    <a:pt x="113818" y="39081"/>
                  </a:cubicBezTo>
                  <a:cubicBezTo>
                    <a:pt x="113821" y="39080"/>
                    <a:pt x="113824" y="39075"/>
                    <a:pt x="113826" y="39072"/>
                  </a:cubicBezTo>
                  <a:cubicBezTo>
                    <a:pt x="113902" y="39002"/>
                    <a:pt x="113984" y="38938"/>
                    <a:pt x="114072" y="38883"/>
                  </a:cubicBezTo>
                  <a:cubicBezTo>
                    <a:pt x="114075" y="38876"/>
                    <a:pt x="114085" y="38872"/>
                    <a:pt x="114092" y="38869"/>
                  </a:cubicBezTo>
                  <a:cubicBezTo>
                    <a:pt x="114172" y="38820"/>
                    <a:pt x="114255" y="38778"/>
                    <a:pt x="114341" y="38742"/>
                  </a:cubicBezTo>
                  <a:cubicBezTo>
                    <a:pt x="114354" y="38736"/>
                    <a:pt x="114367" y="38732"/>
                    <a:pt x="114379" y="38726"/>
                  </a:cubicBezTo>
                  <a:cubicBezTo>
                    <a:pt x="114469" y="38693"/>
                    <a:pt x="114562" y="38666"/>
                    <a:pt x="114656" y="38648"/>
                  </a:cubicBezTo>
                  <a:cubicBezTo>
                    <a:pt x="114661" y="38647"/>
                    <a:pt x="114665" y="38647"/>
                    <a:pt x="114670" y="38645"/>
                  </a:cubicBezTo>
                  <a:cubicBezTo>
                    <a:pt x="114768" y="38626"/>
                    <a:pt x="114868" y="38616"/>
                    <a:pt x="114969" y="38616"/>
                  </a:cubicBezTo>
                  <a:cubicBezTo>
                    <a:pt x="114941" y="38616"/>
                    <a:pt x="118037" y="38319"/>
                    <a:pt x="120992" y="32041"/>
                  </a:cubicBezTo>
                  <a:cubicBezTo>
                    <a:pt x="123983" y="25684"/>
                    <a:pt x="119083" y="20521"/>
                    <a:pt x="118872" y="20305"/>
                  </a:cubicBezTo>
                  <a:cubicBezTo>
                    <a:pt x="118198" y="19612"/>
                    <a:pt x="118255" y="18493"/>
                    <a:pt x="118994" y="17871"/>
                  </a:cubicBezTo>
                  <a:cubicBezTo>
                    <a:pt x="119110" y="17772"/>
                    <a:pt x="122026" y="15196"/>
                    <a:pt x="120505" y="11261"/>
                  </a:cubicBezTo>
                  <a:cubicBezTo>
                    <a:pt x="119780" y="9394"/>
                    <a:pt x="117796" y="8935"/>
                    <a:pt x="116019" y="8935"/>
                  </a:cubicBezTo>
                  <a:cubicBezTo>
                    <a:pt x="115301" y="8935"/>
                    <a:pt x="114618" y="9010"/>
                    <a:pt x="114064" y="9097"/>
                  </a:cubicBezTo>
                  <a:cubicBezTo>
                    <a:pt x="113409" y="11226"/>
                    <a:pt x="110485" y="19709"/>
                    <a:pt x="104919" y="22213"/>
                  </a:cubicBezTo>
                  <a:cubicBezTo>
                    <a:pt x="103880" y="22682"/>
                    <a:pt x="102798" y="22913"/>
                    <a:pt x="101707" y="22913"/>
                  </a:cubicBezTo>
                  <a:cubicBezTo>
                    <a:pt x="101638" y="22913"/>
                    <a:pt x="101568" y="22902"/>
                    <a:pt x="101500" y="22900"/>
                  </a:cubicBezTo>
                  <a:cubicBezTo>
                    <a:pt x="100660" y="24652"/>
                    <a:pt x="99533" y="27654"/>
                    <a:pt x="100069" y="29603"/>
                  </a:cubicBezTo>
                  <a:cubicBezTo>
                    <a:pt x="100253" y="30279"/>
                    <a:pt x="100613" y="30735"/>
                    <a:pt x="101237" y="31079"/>
                  </a:cubicBezTo>
                  <a:cubicBezTo>
                    <a:pt x="102196" y="31610"/>
                    <a:pt x="103104" y="31876"/>
                    <a:pt x="103976" y="31876"/>
                  </a:cubicBezTo>
                  <a:cubicBezTo>
                    <a:pt x="104705" y="31876"/>
                    <a:pt x="105409" y="31690"/>
                    <a:pt x="106096" y="31319"/>
                  </a:cubicBezTo>
                  <a:cubicBezTo>
                    <a:pt x="107219" y="30712"/>
                    <a:pt x="107900" y="29808"/>
                    <a:pt x="107905" y="29799"/>
                  </a:cubicBezTo>
                  <a:cubicBezTo>
                    <a:pt x="108321" y="29208"/>
                    <a:pt x="108983" y="28892"/>
                    <a:pt x="109656" y="28892"/>
                  </a:cubicBezTo>
                  <a:cubicBezTo>
                    <a:pt x="110082" y="28892"/>
                    <a:pt x="110513" y="29019"/>
                    <a:pt x="110889" y="29284"/>
                  </a:cubicBezTo>
                  <a:cubicBezTo>
                    <a:pt x="111855" y="29967"/>
                    <a:pt x="112085" y="31301"/>
                    <a:pt x="111403" y="32266"/>
                  </a:cubicBezTo>
                  <a:cubicBezTo>
                    <a:pt x="110243" y="33914"/>
                    <a:pt x="107562" y="36164"/>
                    <a:pt x="103984" y="36164"/>
                  </a:cubicBezTo>
                  <a:cubicBezTo>
                    <a:pt x="102514" y="36164"/>
                    <a:pt x="100891" y="35783"/>
                    <a:pt x="99162" y="34826"/>
                  </a:cubicBezTo>
                  <a:cubicBezTo>
                    <a:pt x="97538" y="33926"/>
                    <a:pt x="96421" y="32508"/>
                    <a:pt x="95936" y="30725"/>
                  </a:cubicBezTo>
                  <a:cubicBezTo>
                    <a:pt x="95079" y="27584"/>
                    <a:pt x="96332" y="23912"/>
                    <a:pt x="97339" y="21678"/>
                  </a:cubicBezTo>
                  <a:cubicBezTo>
                    <a:pt x="95131" y="20470"/>
                    <a:pt x="93672" y="18889"/>
                    <a:pt x="93015" y="16962"/>
                  </a:cubicBezTo>
                  <a:cubicBezTo>
                    <a:pt x="92077" y="14218"/>
                    <a:pt x="93171" y="11907"/>
                    <a:pt x="93301" y="11651"/>
                  </a:cubicBezTo>
                  <a:cubicBezTo>
                    <a:pt x="93674" y="10896"/>
                    <a:pt x="94433" y="10458"/>
                    <a:pt x="95222" y="10458"/>
                  </a:cubicBezTo>
                  <a:cubicBezTo>
                    <a:pt x="95541" y="10458"/>
                    <a:pt x="95864" y="10530"/>
                    <a:pt x="96169" y="10680"/>
                  </a:cubicBezTo>
                  <a:cubicBezTo>
                    <a:pt x="97228" y="11203"/>
                    <a:pt x="97664" y="12487"/>
                    <a:pt x="97140" y="13547"/>
                  </a:cubicBezTo>
                  <a:cubicBezTo>
                    <a:pt x="96846" y="14193"/>
                    <a:pt x="96192" y="16411"/>
                    <a:pt x="99874" y="18176"/>
                  </a:cubicBezTo>
                  <a:cubicBezTo>
                    <a:pt x="100514" y="18483"/>
                    <a:pt x="101114" y="18636"/>
                    <a:pt x="101698" y="18636"/>
                  </a:cubicBezTo>
                  <a:cubicBezTo>
                    <a:pt x="102193" y="18636"/>
                    <a:pt x="102676" y="18526"/>
                    <a:pt x="103163" y="18306"/>
                  </a:cubicBezTo>
                  <a:cubicBezTo>
                    <a:pt x="106737" y="16701"/>
                    <a:pt x="109409" y="9812"/>
                    <a:pt x="110064" y="7529"/>
                  </a:cubicBezTo>
                  <a:cubicBezTo>
                    <a:pt x="110128" y="7307"/>
                    <a:pt x="110231" y="7112"/>
                    <a:pt x="110352" y="6931"/>
                  </a:cubicBezTo>
                  <a:lnTo>
                    <a:pt x="109102" y="2432"/>
                  </a:lnTo>
                  <a:cubicBezTo>
                    <a:pt x="107980" y="2013"/>
                    <a:pt x="105629" y="1261"/>
                    <a:pt x="103169" y="1261"/>
                  </a:cubicBezTo>
                  <a:cubicBezTo>
                    <a:pt x="102553" y="1261"/>
                    <a:pt x="101929" y="1309"/>
                    <a:pt x="101317" y="1420"/>
                  </a:cubicBezTo>
                  <a:cubicBezTo>
                    <a:pt x="97336" y="2143"/>
                    <a:pt x="94643" y="4692"/>
                    <a:pt x="94616" y="4718"/>
                  </a:cubicBezTo>
                  <a:cubicBezTo>
                    <a:pt x="94300" y="5020"/>
                    <a:pt x="93883" y="5182"/>
                    <a:pt x="93461" y="5182"/>
                  </a:cubicBezTo>
                  <a:cubicBezTo>
                    <a:pt x="93236" y="5182"/>
                    <a:pt x="93009" y="5136"/>
                    <a:pt x="92796" y="5042"/>
                  </a:cubicBezTo>
                  <a:cubicBezTo>
                    <a:pt x="92674" y="4990"/>
                    <a:pt x="81193" y="1"/>
                    <a:pt x="71120" y="1"/>
                  </a:cubicBezTo>
                  <a:close/>
                </a:path>
              </a:pathLst>
            </a:custGeom>
            <a:solidFill>
              <a:schemeClr val="accent1"/>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6"/>
            <p:cNvSpPr/>
            <p:nvPr/>
          </p:nvSpPr>
          <p:spPr>
            <a:xfrm>
              <a:off x="5127850" y="1450925"/>
              <a:ext cx="1409875" cy="1788350"/>
            </a:xfrm>
            <a:custGeom>
              <a:rect b="b" l="l" r="r" t="t"/>
              <a:pathLst>
                <a:path extrusionOk="0" h="71534" w="56395">
                  <a:moveTo>
                    <a:pt x="30407" y="1"/>
                  </a:moveTo>
                  <a:cubicBezTo>
                    <a:pt x="28597" y="1"/>
                    <a:pt x="26472" y="459"/>
                    <a:pt x="24477" y="2021"/>
                  </a:cubicBezTo>
                  <a:cubicBezTo>
                    <a:pt x="19573" y="5859"/>
                    <a:pt x="19960" y="13262"/>
                    <a:pt x="19964" y="13335"/>
                  </a:cubicBezTo>
                  <a:cubicBezTo>
                    <a:pt x="20022" y="14312"/>
                    <a:pt x="19237" y="15097"/>
                    <a:pt x="18310" y="15097"/>
                  </a:cubicBezTo>
                  <a:cubicBezTo>
                    <a:pt x="18186" y="15097"/>
                    <a:pt x="18059" y="15083"/>
                    <a:pt x="17932" y="15053"/>
                  </a:cubicBezTo>
                  <a:cubicBezTo>
                    <a:pt x="17919" y="15051"/>
                    <a:pt x="17191" y="14897"/>
                    <a:pt x="16062" y="14897"/>
                  </a:cubicBezTo>
                  <a:cubicBezTo>
                    <a:pt x="14562" y="14897"/>
                    <a:pt x="12353" y="15169"/>
                    <a:pt x="10170" y="16430"/>
                  </a:cubicBezTo>
                  <a:cubicBezTo>
                    <a:pt x="6684" y="18449"/>
                    <a:pt x="7007" y="24382"/>
                    <a:pt x="7009" y="24442"/>
                  </a:cubicBezTo>
                  <a:cubicBezTo>
                    <a:pt x="7048" y="24966"/>
                    <a:pt x="6904" y="25489"/>
                    <a:pt x="6505" y="25833"/>
                  </a:cubicBezTo>
                  <a:cubicBezTo>
                    <a:pt x="6197" y="26098"/>
                    <a:pt x="5847" y="26245"/>
                    <a:pt x="5469" y="26245"/>
                  </a:cubicBezTo>
                  <a:cubicBezTo>
                    <a:pt x="5368" y="26245"/>
                    <a:pt x="5265" y="26234"/>
                    <a:pt x="5161" y="26213"/>
                  </a:cubicBezTo>
                  <a:cubicBezTo>
                    <a:pt x="4939" y="26217"/>
                    <a:pt x="3613" y="26324"/>
                    <a:pt x="1741" y="28056"/>
                  </a:cubicBezTo>
                  <a:cubicBezTo>
                    <a:pt x="12" y="29663"/>
                    <a:pt x="0" y="31751"/>
                    <a:pt x="24" y="32243"/>
                  </a:cubicBezTo>
                  <a:lnTo>
                    <a:pt x="1383" y="37137"/>
                  </a:lnTo>
                  <a:cubicBezTo>
                    <a:pt x="2161" y="37004"/>
                    <a:pt x="3006" y="36922"/>
                    <a:pt x="3869" y="36922"/>
                  </a:cubicBezTo>
                  <a:cubicBezTo>
                    <a:pt x="6905" y="36922"/>
                    <a:pt x="10160" y="37942"/>
                    <a:pt x="11497" y="41396"/>
                  </a:cubicBezTo>
                  <a:cubicBezTo>
                    <a:pt x="13012" y="45313"/>
                    <a:pt x="11641" y="48626"/>
                    <a:pt x="10162" y="50542"/>
                  </a:cubicBezTo>
                  <a:cubicBezTo>
                    <a:pt x="11898" y="52886"/>
                    <a:pt x="14934" y="58327"/>
                    <a:pt x="11894" y="64785"/>
                  </a:cubicBezTo>
                  <a:cubicBezTo>
                    <a:pt x="10331" y="68106"/>
                    <a:pt x="8646" y="70129"/>
                    <a:pt x="7158" y="71359"/>
                  </a:cubicBezTo>
                  <a:cubicBezTo>
                    <a:pt x="7914" y="71464"/>
                    <a:pt x="8825" y="71534"/>
                    <a:pt x="9912" y="71534"/>
                  </a:cubicBezTo>
                  <a:cubicBezTo>
                    <a:pt x="11640" y="71534"/>
                    <a:pt x="13812" y="71357"/>
                    <a:pt x="16512" y="70861"/>
                  </a:cubicBezTo>
                  <a:cubicBezTo>
                    <a:pt x="26041" y="69111"/>
                    <a:pt x="26889" y="62629"/>
                    <a:pt x="26896" y="62564"/>
                  </a:cubicBezTo>
                  <a:cubicBezTo>
                    <a:pt x="26925" y="62314"/>
                    <a:pt x="27013" y="62075"/>
                    <a:pt x="27150" y="61865"/>
                  </a:cubicBezTo>
                  <a:cubicBezTo>
                    <a:pt x="27215" y="59701"/>
                    <a:pt x="27683" y="55759"/>
                    <a:pt x="30076" y="53182"/>
                  </a:cubicBezTo>
                  <a:cubicBezTo>
                    <a:pt x="31598" y="51547"/>
                    <a:pt x="33609" y="50714"/>
                    <a:pt x="36055" y="50714"/>
                  </a:cubicBezTo>
                  <a:lnTo>
                    <a:pt x="36094" y="50714"/>
                  </a:lnTo>
                  <a:cubicBezTo>
                    <a:pt x="38385" y="50722"/>
                    <a:pt x="40209" y="51462"/>
                    <a:pt x="41514" y="52908"/>
                  </a:cubicBezTo>
                  <a:cubicBezTo>
                    <a:pt x="43820" y="55466"/>
                    <a:pt x="43470" y="59289"/>
                    <a:pt x="43453" y="59447"/>
                  </a:cubicBezTo>
                  <a:cubicBezTo>
                    <a:pt x="43370" y="60280"/>
                    <a:pt x="42661" y="60893"/>
                    <a:pt x="41847" y="60893"/>
                  </a:cubicBezTo>
                  <a:cubicBezTo>
                    <a:pt x="41796" y="60893"/>
                    <a:pt x="41746" y="60891"/>
                    <a:pt x="41695" y="60886"/>
                  </a:cubicBezTo>
                  <a:cubicBezTo>
                    <a:pt x="40816" y="60801"/>
                    <a:pt x="40173" y="60015"/>
                    <a:pt x="40258" y="59137"/>
                  </a:cubicBezTo>
                  <a:cubicBezTo>
                    <a:pt x="40263" y="59090"/>
                    <a:pt x="40470" y="56532"/>
                    <a:pt x="39121" y="55049"/>
                  </a:cubicBezTo>
                  <a:cubicBezTo>
                    <a:pt x="38437" y="54298"/>
                    <a:pt x="37444" y="53932"/>
                    <a:pt x="36082" y="53927"/>
                  </a:cubicBezTo>
                  <a:lnTo>
                    <a:pt x="36055" y="53927"/>
                  </a:lnTo>
                  <a:cubicBezTo>
                    <a:pt x="34519" y="53927"/>
                    <a:pt x="33334" y="54397"/>
                    <a:pt x="32435" y="55363"/>
                  </a:cubicBezTo>
                  <a:cubicBezTo>
                    <a:pt x="30020" y="57953"/>
                    <a:pt x="30370" y="63120"/>
                    <a:pt x="30375" y="63174"/>
                  </a:cubicBezTo>
                  <a:cubicBezTo>
                    <a:pt x="30383" y="63313"/>
                    <a:pt x="30372" y="63453"/>
                    <a:pt x="30343" y="63590"/>
                  </a:cubicBezTo>
                  <a:cubicBezTo>
                    <a:pt x="30581" y="64566"/>
                    <a:pt x="31214" y="66177"/>
                    <a:pt x="32902" y="67283"/>
                  </a:cubicBezTo>
                  <a:cubicBezTo>
                    <a:pt x="34360" y="68237"/>
                    <a:pt x="36142" y="68558"/>
                    <a:pt x="37878" y="68558"/>
                  </a:cubicBezTo>
                  <a:cubicBezTo>
                    <a:pt x="41422" y="68558"/>
                    <a:pt x="44772" y="67223"/>
                    <a:pt x="44772" y="67223"/>
                  </a:cubicBezTo>
                  <a:cubicBezTo>
                    <a:pt x="49033" y="65001"/>
                    <a:pt x="55202" y="59692"/>
                    <a:pt x="55777" y="47474"/>
                  </a:cubicBezTo>
                  <a:cubicBezTo>
                    <a:pt x="56394" y="34364"/>
                    <a:pt x="51318" y="26955"/>
                    <a:pt x="48180" y="23662"/>
                  </a:cubicBezTo>
                  <a:cubicBezTo>
                    <a:pt x="45737" y="25207"/>
                    <a:pt x="42438" y="26660"/>
                    <a:pt x="38678" y="26660"/>
                  </a:cubicBezTo>
                  <a:cubicBezTo>
                    <a:pt x="36580" y="26660"/>
                    <a:pt x="34340" y="26207"/>
                    <a:pt x="32020" y="25068"/>
                  </a:cubicBezTo>
                  <a:cubicBezTo>
                    <a:pt x="31714" y="24918"/>
                    <a:pt x="31423" y="24759"/>
                    <a:pt x="31139" y="24601"/>
                  </a:cubicBezTo>
                  <a:cubicBezTo>
                    <a:pt x="28878" y="26984"/>
                    <a:pt x="23089" y="34014"/>
                    <a:pt x="27499" y="39557"/>
                  </a:cubicBezTo>
                  <a:cubicBezTo>
                    <a:pt x="29593" y="42188"/>
                    <a:pt x="32039" y="43004"/>
                    <a:pt x="34266" y="43004"/>
                  </a:cubicBezTo>
                  <a:cubicBezTo>
                    <a:pt x="37772" y="43004"/>
                    <a:pt x="40737" y="40983"/>
                    <a:pt x="40936" y="40844"/>
                  </a:cubicBezTo>
                  <a:cubicBezTo>
                    <a:pt x="41216" y="40650"/>
                    <a:pt x="41536" y="40556"/>
                    <a:pt x="41853" y="40556"/>
                  </a:cubicBezTo>
                  <a:cubicBezTo>
                    <a:pt x="42361" y="40556"/>
                    <a:pt x="42860" y="40796"/>
                    <a:pt x="43172" y="41244"/>
                  </a:cubicBezTo>
                  <a:cubicBezTo>
                    <a:pt x="43679" y="41973"/>
                    <a:pt x="43499" y="42974"/>
                    <a:pt x="42771" y="43481"/>
                  </a:cubicBezTo>
                  <a:cubicBezTo>
                    <a:pt x="40882" y="44798"/>
                    <a:pt x="37690" y="46201"/>
                    <a:pt x="34248" y="46201"/>
                  </a:cubicBezTo>
                  <a:cubicBezTo>
                    <a:pt x="31105" y="46201"/>
                    <a:pt x="27753" y="45031"/>
                    <a:pt x="24986" y="41556"/>
                  </a:cubicBezTo>
                  <a:cubicBezTo>
                    <a:pt x="19786" y="35024"/>
                    <a:pt x="24418" y="27036"/>
                    <a:pt x="28467" y="22720"/>
                  </a:cubicBezTo>
                  <a:cubicBezTo>
                    <a:pt x="21804" y="16763"/>
                    <a:pt x="25893" y="8024"/>
                    <a:pt x="25943" y="7924"/>
                  </a:cubicBezTo>
                  <a:cubicBezTo>
                    <a:pt x="26215" y="7337"/>
                    <a:pt x="26795" y="6992"/>
                    <a:pt x="27401" y="6992"/>
                  </a:cubicBezTo>
                  <a:cubicBezTo>
                    <a:pt x="27635" y="6992"/>
                    <a:pt x="27873" y="7043"/>
                    <a:pt x="28098" y="7152"/>
                  </a:cubicBezTo>
                  <a:cubicBezTo>
                    <a:pt x="28906" y="7542"/>
                    <a:pt x="29238" y="8518"/>
                    <a:pt x="28835" y="9319"/>
                  </a:cubicBezTo>
                  <a:cubicBezTo>
                    <a:pt x="28419" y="10197"/>
                    <a:pt x="25000" y="18041"/>
                    <a:pt x="33438" y="22186"/>
                  </a:cubicBezTo>
                  <a:cubicBezTo>
                    <a:pt x="35165" y="23035"/>
                    <a:pt x="36937" y="23459"/>
                    <a:pt x="38744" y="23459"/>
                  </a:cubicBezTo>
                  <a:cubicBezTo>
                    <a:pt x="40811" y="23459"/>
                    <a:pt x="42923" y="22904"/>
                    <a:pt x="45062" y="21794"/>
                  </a:cubicBezTo>
                  <a:cubicBezTo>
                    <a:pt x="45337" y="21653"/>
                    <a:pt x="45601" y="21504"/>
                    <a:pt x="45858" y="21352"/>
                  </a:cubicBezTo>
                  <a:cubicBezTo>
                    <a:pt x="46026" y="20397"/>
                    <a:pt x="46486" y="16267"/>
                    <a:pt x="43599" y="8953"/>
                  </a:cubicBezTo>
                  <a:cubicBezTo>
                    <a:pt x="41908" y="4668"/>
                    <a:pt x="39874" y="2281"/>
                    <a:pt x="38284" y="968"/>
                  </a:cubicBezTo>
                  <a:lnTo>
                    <a:pt x="35709" y="1091"/>
                  </a:lnTo>
                  <a:cubicBezTo>
                    <a:pt x="35686" y="1092"/>
                    <a:pt x="35662" y="1092"/>
                    <a:pt x="35639" y="1092"/>
                  </a:cubicBezTo>
                  <a:cubicBezTo>
                    <a:pt x="35387" y="1092"/>
                    <a:pt x="35139" y="1037"/>
                    <a:pt x="34912" y="929"/>
                  </a:cubicBezTo>
                  <a:cubicBezTo>
                    <a:pt x="34782" y="867"/>
                    <a:pt x="32893" y="1"/>
                    <a:pt x="30407" y="1"/>
                  </a:cubicBezTo>
                  <a:close/>
                </a:path>
              </a:pathLst>
            </a:custGeom>
            <a:solidFill>
              <a:schemeClr val="accent5"/>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6"/>
            <p:cNvSpPr/>
            <p:nvPr/>
          </p:nvSpPr>
          <p:spPr>
            <a:xfrm>
              <a:off x="4262625" y="3137600"/>
              <a:ext cx="1953725" cy="1481325"/>
            </a:xfrm>
            <a:custGeom>
              <a:rect b="b" l="l" r="r" t="t"/>
              <a:pathLst>
                <a:path extrusionOk="0" h="59253" w="78149">
                  <a:moveTo>
                    <a:pt x="62977" y="1"/>
                  </a:moveTo>
                  <a:cubicBezTo>
                    <a:pt x="61268" y="2577"/>
                    <a:pt x="57985" y="5504"/>
                    <a:pt x="51718" y="6660"/>
                  </a:cubicBezTo>
                  <a:cubicBezTo>
                    <a:pt x="48858" y="7184"/>
                    <a:pt x="46491" y="7383"/>
                    <a:pt x="44540" y="7383"/>
                  </a:cubicBezTo>
                  <a:cubicBezTo>
                    <a:pt x="41454" y="7383"/>
                    <a:pt x="39420" y="6882"/>
                    <a:pt x="38140" y="6378"/>
                  </a:cubicBezTo>
                  <a:cubicBezTo>
                    <a:pt x="36798" y="8526"/>
                    <a:pt x="33839" y="12094"/>
                    <a:pt x="29002" y="12094"/>
                  </a:cubicBezTo>
                  <a:cubicBezTo>
                    <a:pt x="28876" y="12094"/>
                    <a:pt x="28750" y="12092"/>
                    <a:pt x="28622" y="12087"/>
                  </a:cubicBezTo>
                  <a:cubicBezTo>
                    <a:pt x="25708" y="11978"/>
                    <a:pt x="23674" y="11396"/>
                    <a:pt x="22296" y="10754"/>
                  </a:cubicBezTo>
                  <a:cubicBezTo>
                    <a:pt x="21643" y="12548"/>
                    <a:pt x="20138" y="14927"/>
                    <a:pt x="16762" y="17429"/>
                  </a:cubicBezTo>
                  <a:cubicBezTo>
                    <a:pt x="11582" y="21265"/>
                    <a:pt x="4242" y="22872"/>
                    <a:pt x="1661" y="23341"/>
                  </a:cubicBezTo>
                  <a:cubicBezTo>
                    <a:pt x="1661" y="23341"/>
                    <a:pt x="1" y="29019"/>
                    <a:pt x="3817" y="33364"/>
                  </a:cubicBezTo>
                  <a:cubicBezTo>
                    <a:pt x="5323" y="35074"/>
                    <a:pt x="7216" y="35514"/>
                    <a:pt x="8569" y="35872"/>
                  </a:cubicBezTo>
                  <a:cubicBezTo>
                    <a:pt x="9584" y="35865"/>
                    <a:pt x="11112" y="35784"/>
                    <a:pt x="12688" y="35460"/>
                  </a:cubicBezTo>
                  <a:cubicBezTo>
                    <a:pt x="15971" y="34786"/>
                    <a:pt x="17937" y="33413"/>
                    <a:pt x="18529" y="31379"/>
                  </a:cubicBezTo>
                  <a:cubicBezTo>
                    <a:pt x="20050" y="26169"/>
                    <a:pt x="16583" y="23461"/>
                    <a:pt x="16434" y="23348"/>
                  </a:cubicBezTo>
                  <a:cubicBezTo>
                    <a:pt x="15732" y="22813"/>
                    <a:pt x="15587" y="21811"/>
                    <a:pt x="16114" y="21104"/>
                  </a:cubicBezTo>
                  <a:cubicBezTo>
                    <a:pt x="16428" y="20682"/>
                    <a:pt x="16911" y="20458"/>
                    <a:pt x="17401" y="20458"/>
                  </a:cubicBezTo>
                  <a:cubicBezTo>
                    <a:pt x="17730" y="20458"/>
                    <a:pt x="18062" y="20559"/>
                    <a:pt x="18347" y="20769"/>
                  </a:cubicBezTo>
                  <a:cubicBezTo>
                    <a:pt x="18570" y="20932"/>
                    <a:pt x="23775" y="24864"/>
                    <a:pt x="21612" y="32279"/>
                  </a:cubicBezTo>
                  <a:cubicBezTo>
                    <a:pt x="20405" y="36422"/>
                    <a:pt x="16339" y="38067"/>
                    <a:pt x="12814" y="38706"/>
                  </a:cubicBezTo>
                  <a:cubicBezTo>
                    <a:pt x="13043" y="41662"/>
                    <a:pt x="14256" y="46431"/>
                    <a:pt x="19095" y="50854"/>
                  </a:cubicBezTo>
                  <a:cubicBezTo>
                    <a:pt x="24216" y="55537"/>
                    <a:pt x="32239" y="59253"/>
                    <a:pt x="40734" y="59253"/>
                  </a:cubicBezTo>
                  <a:cubicBezTo>
                    <a:pt x="45092" y="59253"/>
                    <a:pt x="49575" y="58275"/>
                    <a:pt x="53853" y="55948"/>
                  </a:cubicBezTo>
                  <a:cubicBezTo>
                    <a:pt x="63087" y="50927"/>
                    <a:pt x="63786" y="44249"/>
                    <a:pt x="63496" y="41025"/>
                  </a:cubicBezTo>
                  <a:lnTo>
                    <a:pt x="63496" y="41025"/>
                  </a:lnTo>
                  <a:cubicBezTo>
                    <a:pt x="63489" y="41027"/>
                    <a:pt x="63477" y="41028"/>
                    <a:pt x="63466" y="41028"/>
                  </a:cubicBezTo>
                  <a:cubicBezTo>
                    <a:pt x="58073" y="41028"/>
                    <a:pt x="52840" y="38368"/>
                    <a:pt x="49757" y="33938"/>
                  </a:cubicBezTo>
                  <a:cubicBezTo>
                    <a:pt x="48929" y="32749"/>
                    <a:pt x="48320" y="31518"/>
                    <a:pt x="47927" y="30274"/>
                  </a:cubicBezTo>
                  <a:cubicBezTo>
                    <a:pt x="47206" y="29952"/>
                    <a:pt x="45447" y="29276"/>
                    <a:pt x="43378" y="29276"/>
                  </a:cubicBezTo>
                  <a:cubicBezTo>
                    <a:pt x="41348" y="29276"/>
                    <a:pt x="39021" y="29927"/>
                    <a:pt x="37084" y="32202"/>
                  </a:cubicBezTo>
                  <a:cubicBezTo>
                    <a:pt x="32825" y="37210"/>
                    <a:pt x="36599" y="41628"/>
                    <a:pt x="37041" y="42116"/>
                  </a:cubicBezTo>
                  <a:cubicBezTo>
                    <a:pt x="37636" y="42768"/>
                    <a:pt x="37595" y="43784"/>
                    <a:pt x="36947" y="44382"/>
                  </a:cubicBezTo>
                  <a:cubicBezTo>
                    <a:pt x="36639" y="44668"/>
                    <a:pt x="36249" y="44809"/>
                    <a:pt x="35859" y="44809"/>
                  </a:cubicBezTo>
                  <a:cubicBezTo>
                    <a:pt x="35430" y="44809"/>
                    <a:pt x="35001" y="44637"/>
                    <a:pt x="34685" y="44297"/>
                  </a:cubicBezTo>
                  <a:cubicBezTo>
                    <a:pt x="32499" y="41947"/>
                    <a:pt x="29674" y="35958"/>
                    <a:pt x="34638" y="30120"/>
                  </a:cubicBezTo>
                  <a:cubicBezTo>
                    <a:pt x="37245" y="27059"/>
                    <a:pt x="40489" y="26077"/>
                    <a:pt x="43421" y="26077"/>
                  </a:cubicBezTo>
                  <a:cubicBezTo>
                    <a:pt x="44866" y="26077"/>
                    <a:pt x="46236" y="26316"/>
                    <a:pt x="47416" y="26661"/>
                  </a:cubicBezTo>
                  <a:cubicBezTo>
                    <a:pt x="47463" y="25226"/>
                    <a:pt x="47826" y="23818"/>
                    <a:pt x="48478" y="22538"/>
                  </a:cubicBezTo>
                  <a:cubicBezTo>
                    <a:pt x="51130" y="17330"/>
                    <a:pt x="55290" y="15919"/>
                    <a:pt x="58457" y="15919"/>
                  </a:cubicBezTo>
                  <a:cubicBezTo>
                    <a:pt x="59606" y="15919"/>
                    <a:pt x="60625" y="16105"/>
                    <a:pt x="61394" y="16362"/>
                  </a:cubicBezTo>
                  <a:cubicBezTo>
                    <a:pt x="62235" y="16641"/>
                    <a:pt x="62690" y="17551"/>
                    <a:pt x="62411" y="18391"/>
                  </a:cubicBezTo>
                  <a:cubicBezTo>
                    <a:pt x="62187" y="19065"/>
                    <a:pt x="61560" y="19492"/>
                    <a:pt x="60887" y="19492"/>
                  </a:cubicBezTo>
                  <a:cubicBezTo>
                    <a:pt x="60719" y="19492"/>
                    <a:pt x="60549" y="19465"/>
                    <a:pt x="60381" y="19410"/>
                  </a:cubicBezTo>
                  <a:cubicBezTo>
                    <a:pt x="60175" y="19344"/>
                    <a:pt x="59410" y="19125"/>
                    <a:pt x="58366" y="19125"/>
                  </a:cubicBezTo>
                  <a:cubicBezTo>
                    <a:pt x="56393" y="19125"/>
                    <a:pt x="53423" y="19908"/>
                    <a:pt x="51343" y="23995"/>
                  </a:cubicBezTo>
                  <a:cubicBezTo>
                    <a:pt x="50109" y="26419"/>
                    <a:pt x="50490" y="29374"/>
                    <a:pt x="52390" y="32101"/>
                  </a:cubicBezTo>
                  <a:cubicBezTo>
                    <a:pt x="54878" y="35672"/>
                    <a:pt x="59102" y="37817"/>
                    <a:pt x="63451" y="37817"/>
                  </a:cubicBezTo>
                  <a:cubicBezTo>
                    <a:pt x="63959" y="37817"/>
                    <a:pt x="64469" y="37788"/>
                    <a:pt x="64978" y="37728"/>
                  </a:cubicBezTo>
                  <a:cubicBezTo>
                    <a:pt x="65282" y="37692"/>
                    <a:pt x="65575" y="37654"/>
                    <a:pt x="65864" y="37610"/>
                  </a:cubicBezTo>
                  <a:cubicBezTo>
                    <a:pt x="67929" y="35898"/>
                    <a:pt x="70932" y="32250"/>
                    <a:pt x="74002" y="24508"/>
                  </a:cubicBezTo>
                  <a:cubicBezTo>
                    <a:pt x="78148" y="14060"/>
                    <a:pt x="75802" y="4066"/>
                    <a:pt x="75802" y="4065"/>
                  </a:cubicBezTo>
                  <a:lnTo>
                    <a:pt x="75802" y="4065"/>
                  </a:lnTo>
                  <a:cubicBezTo>
                    <a:pt x="75305" y="4234"/>
                    <a:pt x="74296" y="4374"/>
                    <a:pt x="73035" y="4374"/>
                  </a:cubicBezTo>
                  <a:cubicBezTo>
                    <a:pt x="70940" y="4374"/>
                    <a:pt x="68153" y="3988"/>
                    <a:pt x="65880" y="2708"/>
                  </a:cubicBezTo>
                  <a:cubicBezTo>
                    <a:pt x="64551" y="1958"/>
                    <a:pt x="63622" y="991"/>
                    <a:pt x="62977" y="1"/>
                  </a:cubicBezTo>
                  <a:close/>
                </a:path>
              </a:pathLst>
            </a:custGeom>
            <a:solidFill>
              <a:schemeClr val="accent3"/>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4" name="Google Shape;874;p56"/>
          <p:cNvGrpSpPr/>
          <p:nvPr/>
        </p:nvGrpSpPr>
        <p:grpSpPr>
          <a:xfrm>
            <a:off x="1211627" y="3307111"/>
            <a:ext cx="340302" cy="347283"/>
            <a:chOff x="1066625" y="238125"/>
            <a:chExt cx="5471100" cy="5238050"/>
          </a:xfrm>
        </p:grpSpPr>
        <p:sp>
          <p:nvSpPr>
            <p:cNvPr id="875" name="Google Shape;875;p56"/>
            <p:cNvSpPr/>
            <p:nvPr/>
          </p:nvSpPr>
          <p:spPr>
            <a:xfrm>
              <a:off x="3794275" y="3843500"/>
              <a:ext cx="1705125" cy="1632675"/>
            </a:xfrm>
            <a:custGeom>
              <a:rect b="b" l="l" r="r" t="t"/>
              <a:pathLst>
                <a:path extrusionOk="0" h="65307" w="68205">
                  <a:moveTo>
                    <a:pt x="16879" y="1"/>
                  </a:moveTo>
                  <a:cubicBezTo>
                    <a:pt x="16879" y="1"/>
                    <a:pt x="14143" y="3396"/>
                    <a:pt x="8439" y="7731"/>
                  </a:cubicBezTo>
                  <a:cubicBezTo>
                    <a:pt x="3029" y="11840"/>
                    <a:pt x="288" y="11946"/>
                    <a:pt x="22" y="11946"/>
                  </a:cubicBezTo>
                  <a:cubicBezTo>
                    <a:pt x="7" y="11946"/>
                    <a:pt x="0" y="11945"/>
                    <a:pt x="0" y="11945"/>
                  </a:cubicBezTo>
                  <a:lnTo>
                    <a:pt x="0" y="11945"/>
                  </a:lnTo>
                  <a:cubicBezTo>
                    <a:pt x="0" y="11945"/>
                    <a:pt x="1867" y="23277"/>
                    <a:pt x="14143" y="33635"/>
                  </a:cubicBezTo>
                  <a:cubicBezTo>
                    <a:pt x="19979" y="38562"/>
                    <a:pt x="26230" y="39501"/>
                    <a:pt x="30151" y="39501"/>
                  </a:cubicBezTo>
                  <a:cubicBezTo>
                    <a:pt x="32569" y="39501"/>
                    <a:pt x="34101" y="39144"/>
                    <a:pt x="34101" y="39144"/>
                  </a:cubicBezTo>
                  <a:lnTo>
                    <a:pt x="34101" y="39144"/>
                  </a:lnTo>
                  <a:cubicBezTo>
                    <a:pt x="34101" y="39144"/>
                    <a:pt x="31985" y="46872"/>
                    <a:pt x="42163" y="56705"/>
                  </a:cubicBezTo>
                  <a:cubicBezTo>
                    <a:pt x="44911" y="59358"/>
                    <a:pt x="50001" y="59189"/>
                    <a:pt x="52687" y="62053"/>
                  </a:cubicBezTo>
                  <a:cubicBezTo>
                    <a:pt x="54938" y="64454"/>
                    <a:pt x="57189" y="65307"/>
                    <a:pt x="59249" y="65307"/>
                  </a:cubicBezTo>
                  <a:cubicBezTo>
                    <a:pt x="64296" y="65307"/>
                    <a:pt x="68205" y="60195"/>
                    <a:pt x="68205" y="60195"/>
                  </a:cubicBezTo>
                  <a:cubicBezTo>
                    <a:pt x="68205" y="60195"/>
                    <a:pt x="63576" y="55475"/>
                    <a:pt x="60774" y="48886"/>
                  </a:cubicBezTo>
                  <a:cubicBezTo>
                    <a:pt x="57968" y="42295"/>
                    <a:pt x="57618" y="33962"/>
                    <a:pt x="57618" y="33962"/>
                  </a:cubicBezTo>
                  <a:cubicBezTo>
                    <a:pt x="57618" y="33962"/>
                    <a:pt x="56156" y="34248"/>
                    <a:pt x="53829" y="34248"/>
                  </a:cubicBezTo>
                  <a:cubicBezTo>
                    <a:pt x="50079" y="34248"/>
                    <a:pt x="44082" y="33505"/>
                    <a:pt x="38322" y="29624"/>
                  </a:cubicBezTo>
                  <a:cubicBezTo>
                    <a:pt x="31466" y="25007"/>
                    <a:pt x="26916" y="13661"/>
                    <a:pt x="26916" y="13661"/>
                  </a:cubicBezTo>
                  <a:cubicBezTo>
                    <a:pt x="26916" y="13661"/>
                    <a:pt x="26916" y="13661"/>
                    <a:pt x="26916" y="13661"/>
                  </a:cubicBezTo>
                  <a:cubicBezTo>
                    <a:pt x="26912" y="13661"/>
                    <a:pt x="22808" y="13660"/>
                    <a:pt x="20037" y="9329"/>
                  </a:cubicBezTo>
                  <a:cubicBezTo>
                    <a:pt x="17264" y="4994"/>
                    <a:pt x="16879" y="1"/>
                    <a:pt x="16879" y="1"/>
                  </a:cubicBezTo>
                  <a:close/>
                </a:path>
              </a:pathLst>
            </a:custGeom>
            <a:solidFill>
              <a:schemeClr val="accent4"/>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6"/>
            <p:cNvSpPr/>
            <p:nvPr/>
          </p:nvSpPr>
          <p:spPr>
            <a:xfrm>
              <a:off x="1066625" y="238125"/>
              <a:ext cx="2835800" cy="3305975"/>
            </a:xfrm>
            <a:custGeom>
              <a:rect b="b" l="l" r="r" t="t"/>
              <a:pathLst>
                <a:path extrusionOk="0" h="132239" w="113432">
                  <a:moveTo>
                    <a:pt x="96197" y="0"/>
                  </a:moveTo>
                  <a:cubicBezTo>
                    <a:pt x="94653" y="0"/>
                    <a:pt x="93039" y="105"/>
                    <a:pt x="91364" y="345"/>
                  </a:cubicBezTo>
                  <a:cubicBezTo>
                    <a:pt x="81333" y="1776"/>
                    <a:pt x="76339" y="6074"/>
                    <a:pt x="74326" y="8373"/>
                  </a:cubicBezTo>
                  <a:cubicBezTo>
                    <a:pt x="74339" y="11221"/>
                    <a:pt x="74748" y="14457"/>
                    <a:pt x="75948" y="17782"/>
                  </a:cubicBezTo>
                  <a:cubicBezTo>
                    <a:pt x="78377" y="24517"/>
                    <a:pt x="83766" y="25469"/>
                    <a:pt x="86617" y="25469"/>
                  </a:cubicBezTo>
                  <a:cubicBezTo>
                    <a:pt x="87654" y="25469"/>
                    <a:pt x="88355" y="25343"/>
                    <a:pt x="88455" y="25324"/>
                  </a:cubicBezTo>
                  <a:cubicBezTo>
                    <a:pt x="88575" y="25300"/>
                    <a:pt x="88695" y="25289"/>
                    <a:pt x="88813" y="25289"/>
                  </a:cubicBezTo>
                  <a:cubicBezTo>
                    <a:pt x="89689" y="25289"/>
                    <a:pt x="90475" y="25910"/>
                    <a:pt x="90650" y="26801"/>
                  </a:cubicBezTo>
                  <a:cubicBezTo>
                    <a:pt x="90848" y="27813"/>
                    <a:pt x="90195" y="28798"/>
                    <a:pt x="89182" y="28999"/>
                  </a:cubicBezTo>
                  <a:cubicBezTo>
                    <a:pt x="88443" y="29147"/>
                    <a:pt x="87560" y="29240"/>
                    <a:pt x="86588" y="29240"/>
                  </a:cubicBezTo>
                  <a:cubicBezTo>
                    <a:pt x="81975" y="29240"/>
                    <a:pt x="75343" y="27158"/>
                    <a:pt x="72422" y="19054"/>
                  </a:cubicBezTo>
                  <a:cubicBezTo>
                    <a:pt x="71248" y="15798"/>
                    <a:pt x="70733" y="12643"/>
                    <a:pt x="70597" y="9784"/>
                  </a:cubicBezTo>
                  <a:cubicBezTo>
                    <a:pt x="67555" y="9893"/>
                    <a:pt x="62041" y="10649"/>
                    <a:pt x="55055" y="14072"/>
                  </a:cubicBezTo>
                  <a:cubicBezTo>
                    <a:pt x="47409" y="17815"/>
                    <a:pt x="45562" y="22373"/>
                    <a:pt x="44441" y="25489"/>
                  </a:cubicBezTo>
                  <a:lnTo>
                    <a:pt x="44527" y="28192"/>
                  </a:lnTo>
                  <a:lnTo>
                    <a:pt x="44531" y="28898"/>
                  </a:lnTo>
                  <a:cubicBezTo>
                    <a:pt x="44533" y="29343"/>
                    <a:pt x="44704" y="39894"/>
                    <a:pt x="52822" y="40098"/>
                  </a:cubicBezTo>
                  <a:cubicBezTo>
                    <a:pt x="52921" y="40099"/>
                    <a:pt x="53021" y="40100"/>
                    <a:pt x="53118" y="40100"/>
                  </a:cubicBezTo>
                  <a:cubicBezTo>
                    <a:pt x="60029" y="40100"/>
                    <a:pt x="61245" y="33923"/>
                    <a:pt x="61363" y="33208"/>
                  </a:cubicBezTo>
                  <a:cubicBezTo>
                    <a:pt x="61513" y="32288"/>
                    <a:pt x="62313" y="31633"/>
                    <a:pt x="63216" y="31633"/>
                  </a:cubicBezTo>
                  <a:cubicBezTo>
                    <a:pt x="63311" y="31633"/>
                    <a:pt x="63408" y="31640"/>
                    <a:pt x="63506" y="31656"/>
                  </a:cubicBezTo>
                  <a:cubicBezTo>
                    <a:pt x="64524" y="31818"/>
                    <a:pt x="65220" y="32768"/>
                    <a:pt x="65065" y="33785"/>
                  </a:cubicBezTo>
                  <a:cubicBezTo>
                    <a:pt x="64523" y="37301"/>
                    <a:pt x="61330" y="43847"/>
                    <a:pt x="53120" y="43847"/>
                  </a:cubicBezTo>
                  <a:cubicBezTo>
                    <a:pt x="52991" y="43847"/>
                    <a:pt x="52862" y="43844"/>
                    <a:pt x="52729" y="43842"/>
                  </a:cubicBezTo>
                  <a:cubicBezTo>
                    <a:pt x="43753" y="43618"/>
                    <a:pt x="41048" y="34839"/>
                    <a:pt x="40802" y="29637"/>
                  </a:cubicBezTo>
                  <a:lnTo>
                    <a:pt x="40811" y="28840"/>
                  </a:lnTo>
                  <a:lnTo>
                    <a:pt x="40811" y="28840"/>
                  </a:lnTo>
                  <a:cubicBezTo>
                    <a:pt x="37952" y="29253"/>
                    <a:pt x="32388" y="30761"/>
                    <a:pt x="27392" y="34440"/>
                  </a:cubicBezTo>
                  <a:cubicBezTo>
                    <a:pt x="22108" y="38331"/>
                    <a:pt x="20748" y="43424"/>
                    <a:pt x="20405" y="46106"/>
                  </a:cubicBezTo>
                  <a:cubicBezTo>
                    <a:pt x="25616" y="47327"/>
                    <a:pt x="30753" y="50307"/>
                    <a:pt x="35075" y="56912"/>
                  </a:cubicBezTo>
                  <a:cubicBezTo>
                    <a:pt x="38512" y="62166"/>
                    <a:pt x="39663" y="66861"/>
                    <a:pt x="38491" y="70864"/>
                  </a:cubicBezTo>
                  <a:cubicBezTo>
                    <a:pt x="37472" y="74349"/>
                    <a:pt x="34794" y="77087"/>
                    <a:pt x="30529" y="79003"/>
                  </a:cubicBezTo>
                  <a:cubicBezTo>
                    <a:pt x="28963" y="79708"/>
                    <a:pt x="27487" y="80060"/>
                    <a:pt x="26115" y="80060"/>
                  </a:cubicBezTo>
                  <a:cubicBezTo>
                    <a:pt x="24915" y="80060"/>
                    <a:pt x="23794" y="79790"/>
                    <a:pt x="22760" y="79251"/>
                  </a:cubicBezTo>
                  <a:cubicBezTo>
                    <a:pt x="19071" y="77330"/>
                    <a:pt x="18145" y="72669"/>
                    <a:pt x="18108" y="72471"/>
                  </a:cubicBezTo>
                  <a:cubicBezTo>
                    <a:pt x="17915" y="71455"/>
                    <a:pt x="18582" y="70474"/>
                    <a:pt x="19598" y="70281"/>
                  </a:cubicBezTo>
                  <a:cubicBezTo>
                    <a:pt x="19716" y="70259"/>
                    <a:pt x="19834" y="70248"/>
                    <a:pt x="19950" y="70248"/>
                  </a:cubicBezTo>
                  <a:cubicBezTo>
                    <a:pt x="20832" y="70248"/>
                    <a:pt x="21618" y="70873"/>
                    <a:pt x="21788" y="71772"/>
                  </a:cubicBezTo>
                  <a:cubicBezTo>
                    <a:pt x="21958" y="72622"/>
                    <a:pt x="22779" y="75047"/>
                    <a:pt x="24504" y="75936"/>
                  </a:cubicBezTo>
                  <a:cubicBezTo>
                    <a:pt x="24983" y="76182"/>
                    <a:pt x="25524" y="76305"/>
                    <a:pt x="26126" y="76305"/>
                  </a:cubicBezTo>
                  <a:cubicBezTo>
                    <a:pt x="26967" y="76305"/>
                    <a:pt x="27926" y="76065"/>
                    <a:pt x="28992" y="75586"/>
                  </a:cubicBezTo>
                  <a:cubicBezTo>
                    <a:pt x="32213" y="74140"/>
                    <a:pt x="34199" y="72198"/>
                    <a:pt x="34895" y="69814"/>
                  </a:cubicBezTo>
                  <a:cubicBezTo>
                    <a:pt x="35745" y="66911"/>
                    <a:pt x="34750" y="63259"/>
                    <a:pt x="31940" y="58963"/>
                  </a:cubicBezTo>
                  <a:cubicBezTo>
                    <a:pt x="27514" y="52199"/>
                    <a:pt x="22362" y="49763"/>
                    <a:pt x="16258" y="49226"/>
                  </a:cubicBezTo>
                  <a:cubicBezTo>
                    <a:pt x="14432" y="50450"/>
                    <a:pt x="12133" y="52792"/>
                    <a:pt x="9668" y="57244"/>
                  </a:cubicBezTo>
                  <a:cubicBezTo>
                    <a:pt x="3912" y="67648"/>
                    <a:pt x="7899" y="76504"/>
                    <a:pt x="7899" y="76504"/>
                  </a:cubicBezTo>
                  <a:cubicBezTo>
                    <a:pt x="7899" y="76504"/>
                    <a:pt x="1" y="79789"/>
                    <a:pt x="1331" y="90638"/>
                  </a:cubicBezTo>
                  <a:cubicBezTo>
                    <a:pt x="2660" y="101487"/>
                    <a:pt x="10335" y="103516"/>
                    <a:pt x="10335" y="103516"/>
                  </a:cubicBezTo>
                  <a:cubicBezTo>
                    <a:pt x="10335" y="103516"/>
                    <a:pt x="7899" y="111263"/>
                    <a:pt x="11883" y="115913"/>
                  </a:cubicBezTo>
                  <a:cubicBezTo>
                    <a:pt x="14166" y="118578"/>
                    <a:pt x="16736" y="119783"/>
                    <a:pt x="18517" y="120331"/>
                  </a:cubicBezTo>
                  <a:cubicBezTo>
                    <a:pt x="21187" y="116128"/>
                    <a:pt x="28012" y="106463"/>
                    <a:pt x="34700" y="105827"/>
                  </a:cubicBezTo>
                  <a:cubicBezTo>
                    <a:pt x="34925" y="105806"/>
                    <a:pt x="35150" y="105796"/>
                    <a:pt x="35376" y="105796"/>
                  </a:cubicBezTo>
                  <a:cubicBezTo>
                    <a:pt x="35724" y="105796"/>
                    <a:pt x="36072" y="105820"/>
                    <a:pt x="36417" y="105870"/>
                  </a:cubicBezTo>
                  <a:cubicBezTo>
                    <a:pt x="37647" y="104092"/>
                    <a:pt x="41259" y="98008"/>
                    <a:pt x="36340" y="93998"/>
                  </a:cubicBezTo>
                  <a:cubicBezTo>
                    <a:pt x="34312" y="92346"/>
                    <a:pt x="32381" y="91798"/>
                    <a:pt x="30711" y="91798"/>
                  </a:cubicBezTo>
                  <a:cubicBezTo>
                    <a:pt x="27519" y="91798"/>
                    <a:pt x="25280" y="93800"/>
                    <a:pt x="25141" y="93928"/>
                  </a:cubicBezTo>
                  <a:cubicBezTo>
                    <a:pt x="24782" y="94253"/>
                    <a:pt x="24332" y="94413"/>
                    <a:pt x="23883" y="94413"/>
                  </a:cubicBezTo>
                  <a:cubicBezTo>
                    <a:pt x="23376" y="94413"/>
                    <a:pt x="22871" y="94209"/>
                    <a:pt x="22502" y="93806"/>
                  </a:cubicBezTo>
                  <a:cubicBezTo>
                    <a:pt x="21804" y="93047"/>
                    <a:pt x="21852" y="91867"/>
                    <a:pt x="22608" y="91166"/>
                  </a:cubicBezTo>
                  <a:cubicBezTo>
                    <a:pt x="24166" y="89739"/>
                    <a:pt x="27166" y="88063"/>
                    <a:pt x="30745" y="88063"/>
                  </a:cubicBezTo>
                  <a:cubicBezTo>
                    <a:pt x="33217" y="88063"/>
                    <a:pt x="35965" y="88862"/>
                    <a:pt x="38706" y="91095"/>
                  </a:cubicBezTo>
                  <a:cubicBezTo>
                    <a:pt x="44852" y="96104"/>
                    <a:pt x="42528" y="103360"/>
                    <a:pt x="39892" y="107434"/>
                  </a:cubicBezTo>
                  <a:cubicBezTo>
                    <a:pt x="40322" y="107776"/>
                    <a:pt x="40719" y="108158"/>
                    <a:pt x="41078" y="108573"/>
                  </a:cubicBezTo>
                  <a:cubicBezTo>
                    <a:pt x="43209" y="111034"/>
                    <a:pt x="44103" y="113652"/>
                    <a:pt x="43731" y="116355"/>
                  </a:cubicBezTo>
                  <a:cubicBezTo>
                    <a:pt x="43055" y="121284"/>
                    <a:pt x="38296" y="124483"/>
                    <a:pt x="38093" y="124619"/>
                  </a:cubicBezTo>
                  <a:cubicBezTo>
                    <a:pt x="37775" y="124829"/>
                    <a:pt x="37417" y="124929"/>
                    <a:pt x="37063" y="124929"/>
                  </a:cubicBezTo>
                  <a:cubicBezTo>
                    <a:pt x="36455" y="124929"/>
                    <a:pt x="35860" y="124634"/>
                    <a:pt x="35499" y="124091"/>
                  </a:cubicBezTo>
                  <a:cubicBezTo>
                    <a:pt x="34928" y="123228"/>
                    <a:pt x="35163" y="122067"/>
                    <a:pt x="36021" y="121495"/>
                  </a:cubicBezTo>
                  <a:cubicBezTo>
                    <a:pt x="36071" y="121462"/>
                    <a:pt x="39588" y="119063"/>
                    <a:pt x="40023" y="115830"/>
                  </a:cubicBezTo>
                  <a:cubicBezTo>
                    <a:pt x="40237" y="114225"/>
                    <a:pt x="39656" y="112652"/>
                    <a:pt x="38246" y="111023"/>
                  </a:cubicBezTo>
                  <a:cubicBezTo>
                    <a:pt x="37377" y="110019"/>
                    <a:pt x="36466" y="109540"/>
                    <a:pt x="35406" y="109540"/>
                  </a:cubicBezTo>
                  <a:cubicBezTo>
                    <a:pt x="35290" y="109540"/>
                    <a:pt x="35173" y="109546"/>
                    <a:pt x="35053" y="109557"/>
                  </a:cubicBezTo>
                  <a:cubicBezTo>
                    <a:pt x="30148" y="110021"/>
                    <a:pt x="23746" y="118938"/>
                    <a:pt x="21135" y="123216"/>
                  </a:cubicBezTo>
                  <a:cubicBezTo>
                    <a:pt x="21992" y="126300"/>
                    <a:pt x="24714" y="131317"/>
                    <a:pt x="33358" y="132075"/>
                  </a:cubicBezTo>
                  <a:cubicBezTo>
                    <a:pt x="34646" y="132188"/>
                    <a:pt x="35860" y="132239"/>
                    <a:pt x="37003" y="132239"/>
                  </a:cubicBezTo>
                  <a:cubicBezTo>
                    <a:pt x="42507" y="132239"/>
                    <a:pt x="46335" y="131060"/>
                    <a:pt x="48671" y="129994"/>
                  </a:cubicBezTo>
                  <a:lnTo>
                    <a:pt x="49748" y="128070"/>
                  </a:lnTo>
                  <a:cubicBezTo>
                    <a:pt x="49318" y="125987"/>
                    <a:pt x="48619" y="119823"/>
                    <a:pt x="53380" y="113276"/>
                  </a:cubicBezTo>
                  <a:cubicBezTo>
                    <a:pt x="57950" y="106995"/>
                    <a:pt x="65654" y="106050"/>
                    <a:pt x="68919" y="105945"/>
                  </a:cubicBezTo>
                  <a:cubicBezTo>
                    <a:pt x="69400" y="103748"/>
                    <a:pt x="70808" y="99637"/>
                    <a:pt x="74885" y="96067"/>
                  </a:cubicBezTo>
                  <a:cubicBezTo>
                    <a:pt x="75210" y="95784"/>
                    <a:pt x="75549" y="95520"/>
                    <a:pt x="75901" y="95275"/>
                  </a:cubicBezTo>
                  <a:cubicBezTo>
                    <a:pt x="74690" y="92561"/>
                    <a:pt x="73210" y="89069"/>
                    <a:pt x="71634" y="84950"/>
                  </a:cubicBezTo>
                  <a:cubicBezTo>
                    <a:pt x="69102" y="78342"/>
                    <a:pt x="65257" y="73751"/>
                    <a:pt x="61341" y="72671"/>
                  </a:cubicBezTo>
                  <a:cubicBezTo>
                    <a:pt x="60730" y="72502"/>
                    <a:pt x="60113" y="72418"/>
                    <a:pt x="59489" y="72418"/>
                  </a:cubicBezTo>
                  <a:cubicBezTo>
                    <a:pt x="57592" y="72418"/>
                    <a:pt x="55641" y="73199"/>
                    <a:pt x="53668" y="74752"/>
                  </a:cubicBezTo>
                  <a:cubicBezTo>
                    <a:pt x="50789" y="77016"/>
                    <a:pt x="49275" y="79393"/>
                    <a:pt x="49168" y="81815"/>
                  </a:cubicBezTo>
                  <a:cubicBezTo>
                    <a:pt x="49021" y="85150"/>
                    <a:pt x="51603" y="87680"/>
                    <a:pt x="51630" y="87707"/>
                  </a:cubicBezTo>
                  <a:cubicBezTo>
                    <a:pt x="52384" y="88416"/>
                    <a:pt x="52418" y="89600"/>
                    <a:pt x="51710" y="90353"/>
                  </a:cubicBezTo>
                  <a:cubicBezTo>
                    <a:pt x="51342" y="90745"/>
                    <a:pt x="50845" y="90942"/>
                    <a:pt x="50347" y="90942"/>
                  </a:cubicBezTo>
                  <a:cubicBezTo>
                    <a:pt x="49886" y="90942"/>
                    <a:pt x="49424" y="90773"/>
                    <a:pt x="49061" y="90432"/>
                  </a:cubicBezTo>
                  <a:cubicBezTo>
                    <a:pt x="48904" y="90286"/>
                    <a:pt x="45200" y="86736"/>
                    <a:pt x="45425" y="81649"/>
                  </a:cubicBezTo>
                  <a:cubicBezTo>
                    <a:pt x="45583" y="78089"/>
                    <a:pt x="47576" y="74777"/>
                    <a:pt x="51351" y="71808"/>
                  </a:cubicBezTo>
                  <a:cubicBezTo>
                    <a:pt x="54408" y="69403"/>
                    <a:pt x="57217" y="68674"/>
                    <a:pt x="59497" y="68674"/>
                  </a:cubicBezTo>
                  <a:cubicBezTo>
                    <a:pt x="60571" y="68674"/>
                    <a:pt x="61527" y="68836"/>
                    <a:pt x="62337" y="69060"/>
                  </a:cubicBezTo>
                  <a:cubicBezTo>
                    <a:pt x="67470" y="70476"/>
                    <a:pt x="72135" y="75781"/>
                    <a:pt x="75131" y="83612"/>
                  </a:cubicBezTo>
                  <a:cubicBezTo>
                    <a:pt x="76644" y="87561"/>
                    <a:pt x="78078" y="90948"/>
                    <a:pt x="79258" y="93597"/>
                  </a:cubicBezTo>
                  <a:cubicBezTo>
                    <a:pt x="81170" y="92956"/>
                    <a:pt x="83109" y="92751"/>
                    <a:pt x="84806" y="92751"/>
                  </a:cubicBezTo>
                  <a:cubicBezTo>
                    <a:pt x="86565" y="92751"/>
                    <a:pt x="88065" y="92971"/>
                    <a:pt x="89005" y="93155"/>
                  </a:cubicBezTo>
                  <a:lnTo>
                    <a:pt x="91463" y="90393"/>
                  </a:lnTo>
                  <a:cubicBezTo>
                    <a:pt x="90536" y="88865"/>
                    <a:pt x="89360" y="86060"/>
                    <a:pt x="90401" y="82660"/>
                  </a:cubicBezTo>
                  <a:cubicBezTo>
                    <a:pt x="91130" y="80275"/>
                    <a:pt x="92312" y="78766"/>
                    <a:pt x="93362" y="77837"/>
                  </a:cubicBezTo>
                  <a:cubicBezTo>
                    <a:pt x="91787" y="76125"/>
                    <a:pt x="89824" y="73091"/>
                    <a:pt x="90442" y="69003"/>
                  </a:cubicBezTo>
                  <a:cubicBezTo>
                    <a:pt x="90960" y="65592"/>
                    <a:pt x="92837" y="63245"/>
                    <a:pt x="94484" y="61797"/>
                  </a:cubicBezTo>
                  <a:cubicBezTo>
                    <a:pt x="94367" y="61646"/>
                    <a:pt x="94274" y="61477"/>
                    <a:pt x="94210" y="61298"/>
                  </a:cubicBezTo>
                  <a:cubicBezTo>
                    <a:pt x="94174" y="61200"/>
                    <a:pt x="90533" y="52540"/>
                    <a:pt x="83869" y="51431"/>
                  </a:cubicBezTo>
                  <a:cubicBezTo>
                    <a:pt x="83286" y="51334"/>
                    <a:pt x="82719" y="51290"/>
                    <a:pt x="82170" y="51290"/>
                  </a:cubicBezTo>
                  <a:cubicBezTo>
                    <a:pt x="76519" y="51290"/>
                    <a:pt x="72754" y="55968"/>
                    <a:pt x="72712" y="56029"/>
                  </a:cubicBezTo>
                  <a:cubicBezTo>
                    <a:pt x="72351" y="56572"/>
                    <a:pt x="71755" y="56867"/>
                    <a:pt x="71148" y="56867"/>
                  </a:cubicBezTo>
                  <a:cubicBezTo>
                    <a:pt x="70793" y="56867"/>
                    <a:pt x="70433" y="56766"/>
                    <a:pt x="70115" y="56554"/>
                  </a:cubicBezTo>
                  <a:cubicBezTo>
                    <a:pt x="69253" y="55981"/>
                    <a:pt x="69018" y="54819"/>
                    <a:pt x="69591" y="53958"/>
                  </a:cubicBezTo>
                  <a:cubicBezTo>
                    <a:pt x="69809" y="53627"/>
                    <a:pt x="74149" y="47014"/>
                    <a:pt x="81721" y="47014"/>
                  </a:cubicBezTo>
                  <a:cubicBezTo>
                    <a:pt x="82434" y="47014"/>
                    <a:pt x="83177" y="47073"/>
                    <a:pt x="83947" y="47201"/>
                  </a:cubicBezTo>
                  <a:cubicBezTo>
                    <a:pt x="88932" y="48030"/>
                    <a:pt x="92989" y="51490"/>
                    <a:pt x="95143" y="54898"/>
                  </a:cubicBezTo>
                  <a:cubicBezTo>
                    <a:pt x="94912" y="51450"/>
                    <a:pt x="95049" y="46972"/>
                    <a:pt x="96283" y="41959"/>
                  </a:cubicBezTo>
                  <a:cubicBezTo>
                    <a:pt x="98501" y="32948"/>
                    <a:pt x="104473" y="27073"/>
                    <a:pt x="106954" y="24952"/>
                  </a:cubicBezTo>
                  <a:cubicBezTo>
                    <a:pt x="105715" y="22172"/>
                    <a:pt x="103703" y="15705"/>
                    <a:pt x="106512" y="10994"/>
                  </a:cubicBezTo>
                  <a:cubicBezTo>
                    <a:pt x="109108" y="6644"/>
                    <a:pt x="111978" y="5428"/>
                    <a:pt x="113432" y="4617"/>
                  </a:cubicBezTo>
                  <a:cubicBezTo>
                    <a:pt x="110638" y="2983"/>
                    <a:pt x="104414" y="0"/>
                    <a:pt x="96197" y="0"/>
                  </a:cubicBezTo>
                  <a:close/>
                </a:path>
              </a:pathLst>
            </a:custGeom>
            <a:solidFill>
              <a:schemeClr val="accent2"/>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6"/>
            <p:cNvSpPr/>
            <p:nvPr/>
          </p:nvSpPr>
          <p:spPr>
            <a:xfrm>
              <a:off x="3392525" y="297375"/>
              <a:ext cx="2619125" cy="2139825"/>
            </a:xfrm>
            <a:custGeom>
              <a:rect b="b" l="l" r="r" t="t"/>
              <a:pathLst>
                <a:path extrusionOk="0" h="85593" w="104765">
                  <a:moveTo>
                    <a:pt x="33885" y="1"/>
                  </a:moveTo>
                  <a:cubicBezTo>
                    <a:pt x="30022" y="1"/>
                    <a:pt x="26881" y="1045"/>
                    <a:pt x="24788" y="1956"/>
                  </a:cubicBezTo>
                  <a:cubicBezTo>
                    <a:pt x="24788" y="1956"/>
                    <a:pt x="20396" y="3871"/>
                    <a:pt x="16704" y="9500"/>
                  </a:cubicBezTo>
                  <a:cubicBezTo>
                    <a:pt x="14496" y="12863"/>
                    <a:pt x="16290" y="20114"/>
                    <a:pt x="17448" y="22260"/>
                  </a:cubicBezTo>
                  <a:cubicBezTo>
                    <a:pt x="17843" y="22991"/>
                    <a:pt x="17634" y="23902"/>
                    <a:pt x="16962" y="24391"/>
                  </a:cubicBezTo>
                  <a:cubicBezTo>
                    <a:pt x="16883" y="24449"/>
                    <a:pt x="8944" y="30340"/>
                    <a:pt x="6473" y="40382"/>
                  </a:cubicBezTo>
                  <a:cubicBezTo>
                    <a:pt x="4878" y="46863"/>
                    <a:pt x="5284" y="52407"/>
                    <a:pt x="5800" y="55616"/>
                  </a:cubicBezTo>
                  <a:cubicBezTo>
                    <a:pt x="7417" y="56026"/>
                    <a:pt x="10200" y="56537"/>
                    <a:pt x="12960" y="56537"/>
                  </a:cubicBezTo>
                  <a:cubicBezTo>
                    <a:pt x="15063" y="56537"/>
                    <a:pt x="17152" y="56240"/>
                    <a:pt x="18701" y="55376"/>
                  </a:cubicBezTo>
                  <a:cubicBezTo>
                    <a:pt x="19934" y="54688"/>
                    <a:pt x="20717" y="53700"/>
                    <a:pt x="21093" y="52354"/>
                  </a:cubicBezTo>
                  <a:cubicBezTo>
                    <a:pt x="22919" y="45816"/>
                    <a:pt x="17214" y="41404"/>
                    <a:pt x="17157" y="41359"/>
                  </a:cubicBezTo>
                  <a:cubicBezTo>
                    <a:pt x="16331" y="40734"/>
                    <a:pt x="16169" y="39560"/>
                    <a:pt x="16794" y="38734"/>
                  </a:cubicBezTo>
                  <a:cubicBezTo>
                    <a:pt x="17162" y="38248"/>
                    <a:pt x="17722" y="37992"/>
                    <a:pt x="18289" y="37992"/>
                  </a:cubicBezTo>
                  <a:cubicBezTo>
                    <a:pt x="18683" y="37992"/>
                    <a:pt x="19081" y="38116"/>
                    <a:pt x="19419" y="38372"/>
                  </a:cubicBezTo>
                  <a:cubicBezTo>
                    <a:pt x="19737" y="38614"/>
                    <a:pt x="27206" y="44395"/>
                    <a:pt x="24702" y="53361"/>
                  </a:cubicBezTo>
                  <a:cubicBezTo>
                    <a:pt x="24052" y="55688"/>
                    <a:pt x="22645" y="57467"/>
                    <a:pt x="20520" y="58650"/>
                  </a:cubicBezTo>
                  <a:cubicBezTo>
                    <a:pt x="18298" y="59889"/>
                    <a:pt x="15543" y="60282"/>
                    <a:pt x="12930" y="60282"/>
                  </a:cubicBezTo>
                  <a:cubicBezTo>
                    <a:pt x="10437" y="60282"/>
                    <a:pt x="8075" y="59924"/>
                    <a:pt x="6432" y="59595"/>
                  </a:cubicBezTo>
                  <a:cubicBezTo>
                    <a:pt x="6294" y="60018"/>
                    <a:pt x="5992" y="60385"/>
                    <a:pt x="5563" y="60585"/>
                  </a:cubicBezTo>
                  <a:cubicBezTo>
                    <a:pt x="5399" y="60663"/>
                    <a:pt x="1371" y="62637"/>
                    <a:pt x="692" y="67132"/>
                  </a:cubicBezTo>
                  <a:cubicBezTo>
                    <a:pt x="31" y="71487"/>
                    <a:pt x="3821" y="74209"/>
                    <a:pt x="3983" y="74323"/>
                  </a:cubicBezTo>
                  <a:cubicBezTo>
                    <a:pt x="4500" y="74684"/>
                    <a:pt x="4768" y="75309"/>
                    <a:pt x="4672" y="75933"/>
                  </a:cubicBezTo>
                  <a:cubicBezTo>
                    <a:pt x="4577" y="76558"/>
                    <a:pt x="4137" y="77074"/>
                    <a:pt x="3536" y="77267"/>
                  </a:cubicBezTo>
                  <a:cubicBezTo>
                    <a:pt x="3484" y="77286"/>
                    <a:pt x="1530" y="78031"/>
                    <a:pt x="540" y="81262"/>
                  </a:cubicBezTo>
                  <a:cubicBezTo>
                    <a:pt x="1" y="83023"/>
                    <a:pt x="398" y="84551"/>
                    <a:pt x="882" y="85592"/>
                  </a:cubicBezTo>
                  <a:cubicBezTo>
                    <a:pt x="4578" y="82414"/>
                    <a:pt x="14657" y="74792"/>
                    <a:pt x="26864" y="74193"/>
                  </a:cubicBezTo>
                  <a:cubicBezTo>
                    <a:pt x="27385" y="74168"/>
                    <a:pt x="27911" y="74155"/>
                    <a:pt x="28439" y="74155"/>
                  </a:cubicBezTo>
                  <a:cubicBezTo>
                    <a:pt x="36928" y="74155"/>
                    <a:pt x="46013" y="77325"/>
                    <a:pt x="49726" y="78775"/>
                  </a:cubicBezTo>
                  <a:cubicBezTo>
                    <a:pt x="52083" y="73073"/>
                    <a:pt x="55146" y="63336"/>
                    <a:pt x="52750" y="58282"/>
                  </a:cubicBezTo>
                  <a:cubicBezTo>
                    <a:pt x="51969" y="56637"/>
                    <a:pt x="50644" y="55615"/>
                    <a:pt x="48698" y="55159"/>
                  </a:cubicBezTo>
                  <a:cubicBezTo>
                    <a:pt x="47466" y="54871"/>
                    <a:pt x="46299" y="54728"/>
                    <a:pt x="45198" y="54728"/>
                  </a:cubicBezTo>
                  <a:cubicBezTo>
                    <a:pt x="42726" y="54728"/>
                    <a:pt x="40591" y="55453"/>
                    <a:pt x="38823" y="56897"/>
                  </a:cubicBezTo>
                  <a:cubicBezTo>
                    <a:pt x="36866" y="58495"/>
                    <a:pt x="36063" y="60434"/>
                    <a:pt x="36056" y="60453"/>
                  </a:cubicBezTo>
                  <a:cubicBezTo>
                    <a:pt x="35760" y="61182"/>
                    <a:pt x="35056" y="61627"/>
                    <a:pt x="34314" y="61627"/>
                  </a:cubicBezTo>
                  <a:cubicBezTo>
                    <a:pt x="34084" y="61627"/>
                    <a:pt x="33850" y="61584"/>
                    <a:pt x="33623" y="61493"/>
                  </a:cubicBezTo>
                  <a:cubicBezTo>
                    <a:pt x="32666" y="61111"/>
                    <a:pt x="32196" y="60033"/>
                    <a:pt x="32572" y="59073"/>
                  </a:cubicBezTo>
                  <a:cubicBezTo>
                    <a:pt x="33789" y="55977"/>
                    <a:pt x="37848" y="50991"/>
                    <a:pt x="45242" y="50991"/>
                  </a:cubicBezTo>
                  <a:cubicBezTo>
                    <a:pt x="46570" y="50991"/>
                    <a:pt x="48005" y="51152"/>
                    <a:pt x="49550" y="51513"/>
                  </a:cubicBezTo>
                  <a:cubicBezTo>
                    <a:pt x="52637" y="52233"/>
                    <a:pt x="54856" y="53972"/>
                    <a:pt x="56135" y="56680"/>
                  </a:cubicBezTo>
                  <a:cubicBezTo>
                    <a:pt x="58750" y="62200"/>
                    <a:pt x="56630" y="70757"/>
                    <a:pt x="54530" y="76687"/>
                  </a:cubicBezTo>
                  <a:cubicBezTo>
                    <a:pt x="55567" y="76248"/>
                    <a:pt x="56738" y="75863"/>
                    <a:pt x="58030" y="75629"/>
                  </a:cubicBezTo>
                  <a:cubicBezTo>
                    <a:pt x="58846" y="75481"/>
                    <a:pt x="59666" y="75419"/>
                    <a:pt x="60469" y="75419"/>
                  </a:cubicBezTo>
                  <a:cubicBezTo>
                    <a:pt x="62713" y="75419"/>
                    <a:pt x="64822" y="75905"/>
                    <a:pt x="66314" y="76364"/>
                  </a:cubicBezTo>
                  <a:cubicBezTo>
                    <a:pt x="66605" y="74980"/>
                    <a:pt x="67298" y="73247"/>
                    <a:pt x="68897" y="71763"/>
                  </a:cubicBezTo>
                  <a:cubicBezTo>
                    <a:pt x="70545" y="70237"/>
                    <a:pt x="72020" y="69552"/>
                    <a:pt x="73109" y="69256"/>
                  </a:cubicBezTo>
                  <a:cubicBezTo>
                    <a:pt x="73231" y="66762"/>
                    <a:pt x="73995" y="61967"/>
                    <a:pt x="77920" y="59699"/>
                  </a:cubicBezTo>
                  <a:cubicBezTo>
                    <a:pt x="80722" y="58078"/>
                    <a:pt x="83521" y="57714"/>
                    <a:pt x="85468" y="57714"/>
                  </a:cubicBezTo>
                  <a:cubicBezTo>
                    <a:pt x="85687" y="57714"/>
                    <a:pt x="85895" y="57719"/>
                    <a:pt x="86091" y="57727"/>
                  </a:cubicBezTo>
                  <a:cubicBezTo>
                    <a:pt x="86290" y="54764"/>
                    <a:pt x="87292" y="49111"/>
                    <a:pt x="91843" y="45548"/>
                  </a:cubicBezTo>
                  <a:cubicBezTo>
                    <a:pt x="94532" y="43443"/>
                    <a:pt x="97372" y="42825"/>
                    <a:pt x="99780" y="42825"/>
                  </a:cubicBezTo>
                  <a:cubicBezTo>
                    <a:pt x="101915" y="42825"/>
                    <a:pt x="103712" y="43311"/>
                    <a:pt x="104765" y="43679"/>
                  </a:cubicBezTo>
                  <a:cubicBezTo>
                    <a:pt x="104365" y="41774"/>
                    <a:pt x="103395" y="38719"/>
                    <a:pt x="101057" y="35834"/>
                  </a:cubicBezTo>
                  <a:cubicBezTo>
                    <a:pt x="97293" y="31183"/>
                    <a:pt x="88882" y="30962"/>
                    <a:pt x="88882" y="30962"/>
                  </a:cubicBezTo>
                  <a:cubicBezTo>
                    <a:pt x="88882" y="30962"/>
                    <a:pt x="88877" y="30913"/>
                    <a:pt x="88870" y="30829"/>
                  </a:cubicBezTo>
                  <a:cubicBezTo>
                    <a:pt x="88720" y="30826"/>
                    <a:pt x="88571" y="30824"/>
                    <a:pt x="88423" y="30824"/>
                  </a:cubicBezTo>
                  <a:cubicBezTo>
                    <a:pt x="84811" y="30824"/>
                    <a:pt x="81618" y="31748"/>
                    <a:pt x="79902" y="33402"/>
                  </a:cubicBezTo>
                  <a:cubicBezTo>
                    <a:pt x="78873" y="34397"/>
                    <a:pt x="78466" y="35578"/>
                    <a:pt x="78661" y="37012"/>
                  </a:cubicBezTo>
                  <a:cubicBezTo>
                    <a:pt x="79210" y="41063"/>
                    <a:pt x="80432" y="41821"/>
                    <a:pt x="80610" y="41912"/>
                  </a:cubicBezTo>
                  <a:cubicBezTo>
                    <a:pt x="81597" y="42023"/>
                    <a:pt x="82325" y="42884"/>
                    <a:pt x="82272" y="43875"/>
                  </a:cubicBezTo>
                  <a:cubicBezTo>
                    <a:pt x="82218" y="44865"/>
                    <a:pt x="81401" y="45642"/>
                    <a:pt x="80409" y="45646"/>
                  </a:cubicBezTo>
                  <a:lnTo>
                    <a:pt x="80405" y="45646"/>
                  </a:lnTo>
                  <a:cubicBezTo>
                    <a:pt x="80380" y="45646"/>
                    <a:pt x="80350" y="45646"/>
                    <a:pt x="80317" y="45646"/>
                  </a:cubicBezTo>
                  <a:cubicBezTo>
                    <a:pt x="79381" y="45646"/>
                    <a:pt x="75422" y="45518"/>
                    <a:pt x="74413" y="38051"/>
                  </a:cubicBezTo>
                  <a:cubicBezTo>
                    <a:pt x="74058" y="35426"/>
                    <a:pt x="75405" y="32537"/>
                    <a:pt x="77299" y="30708"/>
                  </a:cubicBezTo>
                  <a:cubicBezTo>
                    <a:pt x="79619" y="28468"/>
                    <a:pt x="83521" y="27189"/>
                    <a:pt x="87911" y="27085"/>
                  </a:cubicBezTo>
                  <a:cubicBezTo>
                    <a:pt x="86570" y="23580"/>
                    <a:pt x="83382" y="18247"/>
                    <a:pt x="75818" y="13471"/>
                  </a:cubicBezTo>
                  <a:cubicBezTo>
                    <a:pt x="70140" y="9885"/>
                    <a:pt x="64821" y="8899"/>
                    <a:pt x="60688" y="8899"/>
                  </a:cubicBezTo>
                  <a:cubicBezTo>
                    <a:pt x="58274" y="8899"/>
                    <a:pt x="56264" y="9236"/>
                    <a:pt x="54823" y="9587"/>
                  </a:cubicBezTo>
                  <a:cubicBezTo>
                    <a:pt x="54907" y="11535"/>
                    <a:pt x="54799" y="13621"/>
                    <a:pt x="54356" y="15720"/>
                  </a:cubicBezTo>
                  <a:cubicBezTo>
                    <a:pt x="52796" y="23120"/>
                    <a:pt x="46875" y="27668"/>
                    <a:pt x="41072" y="28957"/>
                  </a:cubicBezTo>
                  <a:cubicBezTo>
                    <a:pt x="40696" y="31049"/>
                    <a:pt x="40187" y="35593"/>
                    <a:pt x="42072" y="38616"/>
                  </a:cubicBezTo>
                  <a:cubicBezTo>
                    <a:pt x="42999" y="40100"/>
                    <a:pt x="44396" y="41012"/>
                    <a:pt x="46342" y="41401"/>
                  </a:cubicBezTo>
                  <a:cubicBezTo>
                    <a:pt x="47326" y="41598"/>
                    <a:pt x="48269" y="41696"/>
                    <a:pt x="49170" y="41696"/>
                  </a:cubicBezTo>
                  <a:cubicBezTo>
                    <a:pt x="51614" y="41696"/>
                    <a:pt x="53750" y="40975"/>
                    <a:pt x="55544" y="39540"/>
                  </a:cubicBezTo>
                  <a:cubicBezTo>
                    <a:pt x="57340" y="38104"/>
                    <a:pt x="58116" y="36477"/>
                    <a:pt x="58123" y="36459"/>
                  </a:cubicBezTo>
                  <a:cubicBezTo>
                    <a:pt x="58440" y="35773"/>
                    <a:pt x="59118" y="35368"/>
                    <a:pt x="59827" y="35368"/>
                  </a:cubicBezTo>
                  <a:cubicBezTo>
                    <a:pt x="60088" y="35368"/>
                    <a:pt x="60354" y="35423"/>
                    <a:pt x="60607" y="35539"/>
                  </a:cubicBezTo>
                  <a:cubicBezTo>
                    <a:pt x="61548" y="35970"/>
                    <a:pt x="61961" y="37081"/>
                    <a:pt x="61530" y="38022"/>
                  </a:cubicBezTo>
                  <a:cubicBezTo>
                    <a:pt x="60243" y="40829"/>
                    <a:pt x="56144" y="45435"/>
                    <a:pt x="49109" y="45435"/>
                  </a:cubicBezTo>
                  <a:cubicBezTo>
                    <a:pt x="48013" y="45435"/>
                    <a:pt x="46846" y="45322"/>
                    <a:pt x="45607" y="45075"/>
                  </a:cubicBezTo>
                  <a:cubicBezTo>
                    <a:pt x="42629" y="44479"/>
                    <a:pt x="40369" y="42969"/>
                    <a:pt x="38886" y="40588"/>
                  </a:cubicBezTo>
                  <a:cubicBezTo>
                    <a:pt x="36631" y="36964"/>
                    <a:pt x="36822" y="32181"/>
                    <a:pt x="37220" y="29322"/>
                  </a:cubicBezTo>
                  <a:cubicBezTo>
                    <a:pt x="31491" y="29127"/>
                    <a:pt x="28966" y="25667"/>
                    <a:pt x="28858" y="25515"/>
                  </a:cubicBezTo>
                  <a:cubicBezTo>
                    <a:pt x="28262" y="24670"/>
                    <a:pt x="28464" y="23500"/>
                    <a:pt x="29310" y="22903"/>
                  </a:cubicBezTo>
                  <a:cubicBezTo>
                    <a:pt x="29638" y="22671"/>
                    <a:pt x="30015" y="22560"/>
                    <a:pt x="30388" y="22560"/>
                  </a:cubicBezTo>
                  <a:cubicBezTo>
                    <a:pt x="30976" y="22560"/>
                    <a:pt x="31556" y="22836"/>
                    <a:pt x="31921" y="23353"/>
                  </a:cubicBezTo>
                  <a:cubicBezTo>
                    <a:pt x="31974" y="23422"/>
                    <a:pt x="33653" y="25591"/>
                    <a:pt x="37707" y="25593"/>
                  </a:cubicBezTo>
                  <a:lnTo>
                    <a:pt x="37714" y="25593"/>
                  </a:lnTo>
                  <a:cubicBezTo>
                    <a:pt x="42919" y="25593"/>
                    <a:pt x="49234" y="21865"/>
                    <a:pt x="50690" y="14948"/>
                  </a:cubicBezTo>
                  <a:cubicBezTo>
                    <a:pt x="51163" y="12707"/>
                    <a:pt x="51181" y="10451"/>
                    <a:pt x="50986" y="8422"/>
                  </a:cubicBezTo>
                  <a:cubicBezTo>
                    <a:pt x="49093" y="6033"/>
                    <a:pt x="45189" y="2122"/>
                    <a:pt x="39067" y="630"/>
                  </a:cubicBezTo>
                  <a:cubicBezTo>
                    <a:pt x="37230" y="182"/>
                    <a:pt x="35495" y="1"/>
                    <a:pt x="33885" y="1"/>
                  </a:cubicBezTo>
                  <a:close/>
                </a:path>
              </a:pathLst>
            </a:custGeom>
            <a:solidFill>
              <a:schemeClr val="lt2"/>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6"/>
            <p:cNvSpPr/>
            <p:nvPr/>
          </p:nvSpPr>
          <p:spPr>
            <a:xfrm>
              <a:off x="2325250" y="2234250"/>
              <a:ext cx="3099600" cy="1942700"/>
            </a:xfrm>
            <a:custGeom>
              <a:rect b="b" l="l" r="r" t="t"/>
              <a:pathLst>
                <a:path extrusionOk="0" h="77708" w="123984">
                  <a:moveTo>
                    <a:pt x="71120" y="1"/>
                  </a:moveTo>
                  <a:cubicBezTo>
                    <a:pt x="70649" y="1"/>
                    <a:pt x="70181" y="12"/>
                    <a:pt x="69717" y="34"/>
                  </a:cubicBezTo>
                  <a:cubicBezTo>
                    <a:pt x="56258" y="693"/>
                    <a:pt x="45139" y="11136"/>
                    <a:pt x="44434" y="11812"/>
                  </a:cubicBezTo>
                  <a:lnTo>
                    <a:pt x="41822" y="14750"/>
                  </a:lnTo>
                  <a:cubicBezTo>
                    <a:pt x="41845" y="14869"/>
                    <a:pt x="41856" y="14989"/>
                    <a:pt x="41858" y="15110"/>
                  </a:cubicBezTo>
                  <a:cubicBezTo>
                    <a:pt x="41862" y="15634"/>
                    <a:pt x="42017" y="28010"/>
                    <a:pt x="51506" y="28858"/>
                  </a:cubicBezTo>
                  <a:cubicBezTo>
                    <a:pt x="51770" y="28882"/>
                    <a:pt x="52025" y="28893"/>
                    <a:pt x="52272" y="28893"/>
                  </a:cubicBezTo>
                  <a:cubicBezTo>
                    <a:pt x="57181" y="28893"/>
                    <a:pt x="58765" y="24451"/>
                    <a:pt x="58937" y="23921"/>
                  </a:cubicBezTo>
                  <a:cubicBezTo>
                    <a:pt x="59231" y="23014"/>
                    <a:pt x="60075" y="22433"/>
                    <a:pt x="60981" y="22433"/>
                  </a:cubicBezTo>
                  <a:cubicBezTo>
                    <a:pt x="61193" y="22433"/>
                    <a:pt x="61409" y="22465"/>
                    <a:pt x="61623" y="22532"/>
                  </a:cubicBezTo>
                  <a:cubicBezTo>
                    <a:pt x="62746" y="22889"/>
                    <a:pt x="63372" y="24077"/>
                    <a:pt x="63022" y="25199"/>
                  </a:cubicBezTo>
                  <a:cubicBezTo>
                    <a:pt x="62137" y="28058"/>
                    <a:pt x="58788" y="33176"/>
                    <a:pt x="52282" y="33176"/>
                  </a:cubicBezTo>
                  <a:cubicBezTo>
                    <a:pt x="51908" y="33176"/>
                    <a:pt x="51522" y="33157"/>
                    <a:pt x="51125" y="33121"/>
                  </a:cubicBezTo>
                  <a:cubicBezTo>
                    <a:pt x="41210" y="32235"/>
                    <a:pt x="38048" y="22548"/>
                    <a:pt x="37630" y="16502"/>
                  </a:cubicBezTo>
                  <a:cubicBezTo>
                    <a:pt x="36842" y="16369"/>
                    <a:pt x="35713" y="16230"/>
                    <a:pt x="34431" y="16230"/>
                  </a:cubicBezTo>
                  <a:cubicBezTo>
                    <a:pt x="31994" y="16230"/>
                    <a:pt x="29001" y="16730"/>
                    <a:pt x="26726" y="18719"/>
                  </a:cubicBezTo>
                  <a:cubicBezTo>
                    <a:pt x="22044" y="22818"/>
                    <a:pt x="21658" y="27667"/>
                    <a:pt x="21644" y="27871"/>
                  </a:cubicBezTo>
                  <a:cubicBezTo>
                    <a:pt x="21584" y="28745"/>
                    <a:pt x="20861" y="29427"/>
                    <a:pt x="19997" y="29427"/>
                  </a:cubicBezTo>
                  <a:cubicBezTo>
                    <a:pt x="19958" y="29427"/>
                    <a:pt x="19919" y="29426"/>
                    <a:pt x="19880" y="29423"/>
                  </a:cubicBezTo>
                  <a:cubicBezTo>
                    <a:pt x="19868" y="29422"/>
                    <a:pt x="19684" y="29412"/>
                    <a:pt x="19362" y="29412"/>
                  </a:cubicBezTo>
                  <a:cubicBezTo>
                    <a:pt x="17325" y="29412"/>
                    <a:pt x="9780" y="29806"/>
                    <a:pt x="5722" y="35384"/>
                  </a:cubicBezTo>
                  <a:cubicBezTo>
                    <a:pt x="954" y="41941"/>
                    <a:pt x="2735" y="47912"/>
                    <a:pt x="2753" y="47975"/>
                  </a:cubicBezTo>
                  <a:cubicBezTo>
                    <a:pt x="2890" y="48409"/>
                    <a:pt x="2840" y="48880"/>
                    <a:pt x="2618" y="49276"/>
                  </a:cubicBezTo>
                  <a:lnTo>
                    <a:pt x="0" y="53966"/>
                  </a:lnTo>
                  <a:cubicBezTo>
                    <a:pt x="115" y="56355"/>
                    <a:pt x="990" y="59344"/>
                    <a:pt x="3670" y="62577"/>
                  </a:cubicBezTo>
                  <a:cubicBezTo>
                    <a:pt x="7661" y="67394"/>
                    <a:pt x="12569" y="68725"/>
                    <a:pt x="15710" y="69044"/>
                  </a:cubicBezTo>
                  <a:cubicBezTo>
                    <a:pt x="15820" y="66709"/>
                    <a:pt x="16091" y="63052"/>
                    <a:pt x="16757" y="59015"/>
                  </a:cubicBezTo>
                  <a:cubicBezTo>
                    <a:pt x="18292" y="49714"/>
                    <a:pt x="21106" y="43207"/>
                    <a:pt x="25119" y="39678"/>
                  </a:cubicBezTo>
                  <a:cubicBezTo>
                    <a:pt x="27432" y="37642"/>
                    <a:pt x="30098" y="36616"/>
                    <a:pt x="33065" y="36616"/>
                  </a:cubicBezTo>
                  <a:cubicBezTo>
                    <a:pt x="33638" y="36616"/>
                    <a:pt x="34223" y="36654"/>
                    <a:pt x="34819" y="36731"/>
                  </a:cubicBezTo>
                  <a:cubicBezTo>
                    <a:pt x="38805" y="37243"/>
                    <a:pt x="41899" y="38991"/>
                    <a:pt x="44012" y="41929"/>
                  </a:cubicBezTo>
                  <a:cubicBezTo>
                    <a:pt x="48516" y="48190"/>
                    <a:pt x="46715" y="57593"/>
                    <a:pt x="46636" y="57989"/>
                  </a:cubicBezTo>
                  <a:cubicBezTo>
                    <a:pt x="46434" y="59010"/>
                    <a:pt x="45539" y="59714"/>
                    <a:pt x="44536" y="59714"/>
                  </a:cubicBezTo>
                  <a:cubicBezTo>
                    <a:pt x="44398" y="59714"/>
                    <a:pt x="44259" y="59701"/>
                    <a:pt x="44119" y="59673"/>
                  </a:cubicBezTo>
                  <a:cubicBezTo>
                    <a:pt x="42959" y="59443"/>
                    <a:pt x="42208" y="58317"/>
                    <a:pt x="42434" y="57159"/>
                  </a:cubicBezTo>
                  <a:cubicBezTo>
                    <a:pt x="42463" y="57022"/>
                    <a:pt x="43935" y="49137"/>
                    <a:pt x="40528" y="44419"/>
                  </a:cubicBezTo>
                  <a:cubicBezTo>
                    <a:pt x="39115" y="42463"/>
                    <a:pt x="37070" y="41337"/>
                    <a:pt x="34273" y="40977"/>
                  </a:cubicBezTo>
                  <a:cubicBezTo>
                    <a:pt x="33867" y="40924"/>
                    <a:pt x="33470" y="40898"/>
                    <a:pt x="33084" y="40898"/>
                  </a:cubicBezTo>
                  <a:cubicBezTo>
                    <a:pt x="31154" y="40898"/>
                    <a:pt x="29466" y="41557"/>
                    <a:pt x="27951" y="42888"/>
                  </a:cubicBezTo>
                  <a:cubicBezTo>
                    <a:pt x="24751" y="45702"/>
                    <a:pt x="22345" y="51501"/>
                    <a:pt x="20990" y="59654"/>
                  </a:cubicBezTo>
                  <a:cubicBezTo>
                    <a:pt x="19931" y="66045"/>
                    <a:pt x="19914" y="71612"/>
                    <a:pt x="19914" y="71669"/>
                  </a:cubicBezTo>
                  <a:cubicBezTo>
                    <a:pt x="19914" y="71682"/>
                    <a:pt x="19911" y="71698"/>
                    <a:pt x="19911" y="71714"/>
                  </a:cubicBezTo>
                  <a:cubicBezTo>
                    <a:pt x="21573" y="74255"/>
                    <a:pt x="25910" y="77708"/>
                    <a:pt x="37245" y="77708"/>
                  </a:cubicBezTo>
                  <a:cubicBezTo>
                    <a:pt x="37681" y="77708"/>
                    <a:pt x="38127" y="77703"/>
                    <a:pt x="38584" y="77692"/>
                  </a:cubicBezTo>
                  <a:cubicBezTo>
                    <a:pt x="53431" y="77351"/>
                    <a:pt x="68797" y="65834"/>
                    <a:pt x="75063" y="60570"/>
                  </a:cubicBezTo>
                  <a:lnTo>
                    <a:pt x="75120" y="60438"/>
                  </a:lnTo>
                  <a:cubicBezTo>
                    <a:pt x="72692" y="54310"/>
                    <a:pt x="65701" y="34377"/>
                    <a:pt x="75606" y="30002"/>
                  </a:cubicBezTo>
                  <a:cubicBezTo>
                    <a:pt x="77642" y="29102"/>
                    <a:pt x="79512" y="28652"/>
                    <a:pt x="81204" y="28652"/>
                  </a:cubicBezTo>
                  <a:cubicBezTo>
                    <a:pt x="82831" y="28652"/>
                    <a:pt x="84294" y="29069"/>
                    <a:pt x="85580" y="29903"/>
                  </a:cubicBezTo>
                  <a:cubicBezTo>
                    <a:pt x="90049" y="32802"/>
                    <a:pt x="90206" y="39444"/>
                    <a:pt x="90208" y="40194"/>
                  </a:cubicBezTo>
                  <a:cubicBezTo>
                    <a:pt x="90212" y="41375"/>
                    <a:pt x="89258" y="42337"/>
                    <a:pt x="88077" y="42343"/>
                  </a:cubicBezTo>
                  <a:lnTo>
                    <a:pt x="88067" y="42343"/>
                  </a:lnTo>
                  <a:cubicBezTo>
                    <a:pt x="86891" y="42342"/>
                    <a:pt x="85935" y="41392"/>
                    <a:pt x="85927" y="40216"/>
                  </a:cubicBezTo>
                  <a:cubicBezTo>
                    <a:pt x="85913" y="38819"/>
                    <a:pt x="85405" y="34887"/>
                    <a:pt x="83242" y="33492"/>
                  </a:cubicBezTo>
                  <a:cubicBezTo>
                    <a:pt x="82671" y="33124"/>
                    <a:pt x="81980" y="32940"/>
                    <a:pt x="81172" y="32940"/>
                  </a:cubicBezTo>
                  <a:cubicBezTo>
                    <a:pt x="80096" y="32940"/>
                    <a:pt x="78813" y="33267"/>
                    <a:pt x="77337" y="33920"/>
                  </a:cubicBezTo>
                  <a:cubicBezTo>
                    <a:pt x="72535" y="36040"/>
                    <a:pt x="75240" y="48072"/>
                    <a:pt x="78136" y="56281"/>
                  </a:cubicBezTo>
                  <a:cubicBezTo>
                    <a:pt x="79889" y="55984"/>
                    <a:pt x="87375" y="54533"/>
                    <a:pt x="92281" y="50898"/>
                  </a:cubicBezTo>
                  <a:cubicBezTo>
                    <a:pt x="97208" y="47247"/>
                    <a:pt x="96943" y="44306"/>
                    <a:pt x="96939" y="44278"/>
                  </a:cubicBezTo>
                  <a:cubicBezTo>
                    <a:pt x="96805" y="43512"/>
                    <a:pt x="97224" y="42778"/>
                    <a:pt x="97944" y="42482"/>
                  </a:cubicBezTo>
                  <a:cubicBezTo>
                    <a:pt x="98142" y="42399"/>
                    <a:pt x="98350" y="42360"/>
                    <a:pt x="98557" y="42360"/>
                  </a:cubicBezTo>
                  <a:cubicBezTo>
                    <a:pt x="99093" y="42360"/>
                    <a:pt x="99619" y="42626"/>
                    <a:pt x="99942" y="43083"/>
                  </a:cubicBezTo>
                  <a:cubicBezTo>
                    <a:pt x="99953" y="43091"/>
                    <a:pt x="101419" y="44725"/>
                    <a:pt x="106243" y="44904"/>
                  </a:cubicBezTo>
                  <a:cubicBezTo>
                    <a:pt x="106321" y="44907"/>
                    <a:pt x="106398" y="44908"/>
                    <a:pt x="106475" y="44908"/>
                  </a:cubicBezTo>
                  <a:cubicBezTo>
                    <a:pt x="111046" y="44908"/>
                    <a:pt x="113421" y="39668"/>
                    <a:pt x="113445" y="39613"/>
                  </a:cubicBezTo>
                  <a:cubicBezTo>
                    <a:pt x="113454" y="39597"/>
                    <a:pt x="113463" y="39583"/>
                    <a:pt x="113471" y="39569"/>
                  </a:cubicBezTo>
                  <a:cubicBezTo>
                    <a:pt x="113504" y="39495"/>
                    <a:pt x="113544" y="39425"/>
                    <a:pt x="113589" y="39358"/>
                  </a:cubicBezTo>
                  <a:cubicBezTo>
                    <a:pt x="113603" y="39336"/>
                    <a:pt x="113617" y="39316"/>
                    <a:pt x="113633" y="39295"/>
                  </a:cubicBezTo>
                  <a:cubicBezTo>
                    <a:pt x="113688" y="39218"/>
                    <a:pt x="113749" y="39147"/>
                    <a:pt x="113818" y="39081"/>
                  </a:cubicBezTo>
                  <a:cubicBezTo>
                    <a:pt x="113821" y="39080"/>
                    <a:pt x="113824" y="39075"/>
                    <a:pt x="113826" y="39072"/>
                  </a:cubicBezTo>
                  <a:cubicBezTo>
                    <a:pt x="113902" y="39002"/>
                    <a:pt x="113984" y="38938"/>
                    <a:pt x="114072" y="38883"/>
                  </a:cubicBezTo>
                  <a:cubicBezTo>
                    <a:pt x="114075" y="38876"/>
                    <a:pt x="114085" y="38872"/>
                    <a:pt x="114092" y="38869"/>
                  </a:cubicBezTo>
                  <a:cubicBezTo>
                    <a:pt x="114172" y="38820"/>
                    <a:pt x="114255" y="38778"/>
                    <a:pt x="114341" y="38742"/>
                  </a:cubicBezTo>
                  <a:cubicBezTo>
                    <a:pt x="114354" y="38736"/>
                    <a:pt x="114367" y="38732"/>
                    <a:pt x="114379" y="38726"/>
                  </a:cubicBezTo>
                  <a:cubicBezTo>
                    <a:pt x="114469" y="38693"/>
                    <a:pt x="114562" y="38666"/>
                    <a:pt x="114656" y="38648"/>
                  </a:cubicBezTo>
                  <a:cubicBezTo>
                    <a:pt x="114661" y="38647"/>
                    <a:pt x="114665" y="38647"/>
                    <a:pt x="114670" y="38645"/>
                  </a:cubicBezTo>
                  <a:cubicBezTo>
                    <a:pt x="114768" y="38626"/>
                    <a:pt x="114868" y="38616"/>
                    <a:pt x="114969" y="38616"/>
                  </a:cubicBezTo>
                  <a:cubicBezTo>
                    <a:pt x="114941" y="38616"/>
                    <a:pt x="118037" y="38319"/>
                    <a:pt x="120992" y="32041"/>
                  </a:cubicBezTo>
                  <a:cubicBezTo>
                    <a:pt x="123983" y="25684"/>
                    <a:pt x="119083" y="20521"/>
                    <a:pt x="118872" y="20305"/>
                  </a:cubicBezTo>
                  <a:cubicBezTo>
                    <a:pt x="118198" y="19612"/>
                    <a:pt x="118255" y="18493"/>
                    <a:pt x="118994" y="17871"/>
                  </a:cubicBezTo>
                  <a:cubicBezTo>
                    <a:pt x="119110" y="17772"/>
                    <a:pt x="122026" y="15196"/>
                    <a:pt x="120505" y="11261"/>
                  </a:cubicBezTo>
                  <a:cubicBezTo>
                    <a:pt x="119780" y="9394"/>
                    <a:pt x="117796" y="8935"/>
                    <a:pt x="116019" y="8935"/>
                  </a:cubicBezTo>
                  <a:cubicBezTo>
                    <a:pt x="115301" y="8935"/>
                    <a:pt x="114618" y="9010"/>
                    <a:pt x="114064" y="9097"/>
                  </a:cubicBezTo>
                  <a:cubicBezTo>
                    <a:pt x="113409" y="11226"/>
                    <a:pt x="110485" y="19709"/>
                    <a:pt x="104919" y="22213"/>
                  </a:cubicBezTo>
                  <a:cubicBezTo>
                    <a:pt x="103880" y="22682"/>
                    <a:pt x="102798" y="22913"/>
                    <a:pt x="101707" y="22913"/>
                  </a:cubicBezTo>
                  <a:cubicBezTo>
                    <a:pt x="101638" y="22913"/>
                    <a:pt x="101568" y="22902"/>
                    <a:pt x="101500" y="22900"/>
                  </a:cubicBezTo>
                  <a:cubicBezTo>
                    <a:pt x="100660" y="24652"/>
                    <a:pt x="99533" y="27654"/>
                    <a:pt x="100069" y="29603"/>
                  </a:cubicBezTo>
                  <a:cubicBezTo>
                    <a:pt x="100253" y="30279"/>
                    <a:pt x="100613" y="30735"/>
                    <a:pt x="101237" y="31079"/>
                  </a:cubicBezTo>
                  <a:cubicBezTo>
                    <a:pt x="102196" y="31610"/>
                    <a:pt x="103104" y="31876"/>
                    <a:pt x="103976" y="31876"/>
                  </a:cubicBezTo>
                  <a:cubicBezTo>
                    <a:pt x="104705" y="31876"/>
                    <a:pt x="105409" y="31690"/>
                    <a:pt x="106096" y="31319"/>
                  </a:cubicBezTo>
                  <a:cubicBezTo>
                    <a:pt x="107219" y="30712"/>
                    <a:pt x="107900" y="29808"/>
                    <a:pt x="107905" y="29799"/>
                  </a:cubicBezTo>
                  <a:cubicBezTo>
                    <a:pt x="108321" y="29208"/>
                    <a:pt x="108983" y="28892"/>
                    <a:pt x="109656" y="28892"/>
                  </a:cubicBezTo>
                  <a:cubicBezTo>
                    <a:pt x="110082" y="28892"/>
                    <a:pt x="110513" y="29019"/>
                    <a:pt x="110889" y="29284"/>
                  </a:cubicBezTo>
                  <a:cubicBezTo>
                    <a:pt x="111855" y="29967"/>
                    <a:pt x="112085" y="31301"/>
                    <a:pt x="111403" y="32266"/>
                  </a:cubicBezTo>
                  <a:cubicBezTo>
                    <a:pt x="110243" y="33914"/>
                    <a:pt x="107562" y="36164"/>
                    <a:pt x="103984" y="36164"/>
                  </a:cubicBezTo>
                  <a:cubicBezTo>
                    <a:pt x="102514" y="36164"/>
                    <a:pt x="100891" y="35783"/>
                    <a:pt x="99162" y="34826"/>
                  </a:cubicBezTo>
                  <a:cubicBezTo>
                    <a:pt x="97538" y="33926"/>
                    <a:pt x="96421" y="32508"/>
                    <a:pt x="95936" y="30725"/>
                  </a:cubicBezTo>
                  <a:cubicBezTo>
                    <a:pt x="95079" y="27584"/>
                    <a:pt x="96332" y="23912"/>
                    <a:pt x="97339" y="21678"/>
                  </a:cubicBezTo>
                  <a:cubicBezTo>
                    <a:pt x="95131" y="20470"/>
                    <a:pt x="93672" y="18889"/>
                    <a:pt x="93015" y="16962"/>
                  </a:cubicBezTo>
                  <a:cubicBezTo>
                    <a:pt x="92077" y="14218"/>
                    <a:pt x="93171" y="11907"/>
                    <a:pt x="93301" y="11651"/>
                  </a:cubicBezTo>
                  <a:cubicBezTo>
                    <a:pt x="93674" y="10896"/>
                    <a:pt x="94433" y="10458"/>
                    <a:pt x="95222" y="10458"/>
                  </a:cubicBezTo>
                  <a:cubicBezTo>
                    <a:pt x="95541" y="10458"/>
                    <a:pt x="95864" y="10530"/>
                    <a:pt x="96169" y="10680"/>
                  </a:cubicBezTo>
                  <a:cubicBezTo>
                    <a:pt x="97228" y="11203"/>
                    <a:pt x="97664" y="12487"/>
                    <a:pt x="97140" y="13547"/>
                  </a:cubicBezTo>
                  <a:cubicBezTo>
                    <a:pt x="96846" y="14193"/>
                    <a:pt x="96192" y="16411"/>
                    <a:pt x="99874" y="18176"/>
                  </a:cubicBezTo>
                  <a:cubicBezTo>
                    <a:pt x="100514" y="18483"/>
                    <a:pt x="101114" y="18636"/>
                    <a:pt x="101698" y="18636"/>
                  </a:cubicBezTo>
                  <a:cubicBezTo>
                    <a:pt x="102193" y="18636"/>
                    <a:pt x="102676" y="18526"/>
                    <a:pt x="103163" y="18306"/>
                  </a:cubicBezTo>
                  <a:cubicBezTo>
                    <a:pt x="106737" y="16701"/>
                    <a:pt x="109409" y="9812"/>
                    <a:pt x="110064" y="7529"/>
                  </a:cubicBezTo>
                  <a:cubicBezTo>
                    <a:pt x="110128" y="7307"/>
                    <a:pt x="110231" y="7112"/>
                    <a:pt x="110352" y="6931"/>
                  </a:cubicBezTo>
                  <a:lnTo>
                    <a:pt x="109102" y="2432"/>
                  </a:lnTo>
                  <a:cubicBezTo>
                    <a:pt x="107980" y="2013"/>
                    <a:pt x="105629" y="1261"/>
                    <a:pt x="103169" y="1261"/>
                  </a:cubicBezTo>
                  <a:cubicBezTo>
                    <a:pt x="102553" y="1261"/>
                    <a:pt x="101929" y="1309"/>
                    <a:pt x="101317" y="1420"/>
                  </a:cubicBezTo>
                  <a:cubicBezTo>
                    <a:pt x="97336" y="2143"/>
                    <a:pt x="94643" y="4692"/>
                    <a:pt x="94616" y="4718"/>
                  </a:cubicBezTo>
                  <a:cubicBezTo>
                    <a:pt x="94300" y="5020"/>
                    <a:pt x="93883" y="5182"/>
                    <a:pt x="93461" y="5182"/>
                  </a:cubicBezTo>
                  <a:cubicBezTo>
                    <a:pt x="93236" y="5182"/>
                    <a:pt x="93009" y="5136"/>
                    <a:pt x="92796" y="5042"/>
                  </a:cubicBezTo>
                  <a:cubicBezTo>
                    <a:pt x="92674" y="4990"/>
                    <a:pt x="81193" y="1"/>
                    <a:pt x="71120" y="1"/>
                  </a:cubicBezTo>
                  <a:close/>
                </a:path>
              </a:pathLst>
            </a:custGeom>
            <a:solidFill>
              <a:schemeClr val="accent1"/>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6"/>
            <p:cNvSpPr/>
            <p:nvPr/>
          </p:nvSpPr>
          <p:spPr>
            <a:xfrm>
              <a:off x="5127850" y="1450925"/>
              <a:ext cx="1409875" cy="1788350"/>
            </a:xfrm>
            <a:custGeom>
              <a:rect b="b" l="l" r="r" t="t"/>
              <a:pathLst>
                <a:path extrusionOk="0" h="71534" w="56395">
                  <a:moveTo>
                    <a:pt x="30407" y="1"/>
                  </a:moveTo>
                  <a:cubicBezTo>
                    <a:pt x="28597" y="1"/>
                    <a:pt x="26472" y="459"/>
                    <a:pt x="24477" y="2021"/>
                  </a:cubicBezTo>
                  <a:cubicBezTo>
                    <a:pt x="19573" y="5859"/>
                    <a:pt x="19960" y="13262"/>
                    <a:pt x="19964" y="13335"/>
                  </a:cubicBezTo>
                  <a:cubicBezTo>
                    <a:pt x="20022" y="14312"/>
                    <a:pt x="19237" y="15097"/>
                    <a:pt x="18310" y="15097"/>
                  </a:cubicBezTo>
                  <a:cubicBezTo>
                    <a:pt x="18186" y="15097"/>
                    <a:pt x="18059" y="15083"/>
                    <a:pt x="17932" y="15053"/>
                  </a:cubicBezTo>
                  <a:cubicBezTo>
                    <a:pt x="17919" y="15051"/>
                    <a:pt x="17191" y="14897"/>
                    <a:pt x="16062" y="14897"/>
                  </a:cubicBezTo>
                  <a:cubicBezTo>
                    <a:pt x="14562" y="14897"/>
                    <a:pt x="12353" y="15169"/>
                    <a:pt x="10170" y="16430"/>
                  </a:cubicBezTo>
                  <a:cubicBezTo>
                    <a:pt x="6684" y="18449"/>
                    <a:pt x="7007" y="24382"/>
                    <a:pt x="7009" y="24442"/>
                  </a:cubicBezTo>
                  <a:cubicBezTo>
                    <a:pt x="7048" y="24966"/>
                    <a:pt x="6904" y="25489"/>
                    <a:pt x="6505" y="25833"/>
                  </a:cubicBezTo>
                  <a:cubicBezTo>
                    <a:pt x="6197" y="26098"/>
                    <a:pt x="5847" y="26245"/>
                    <a:pt x="5469" y="26245"/>
                  </a:cubicBezTo>
                  <a:cubicBezTo>
                    <a:pt x="5368" y="26245"/>
                    <a:pt x="5265" y="26234"/>
                    <a:pt x="5161" y="26213"/>
                  </a:cubicBezTo>
                  <a:cubicBezTo>
                    <a:pt x="4939" y="26217"/>
                    <a:pt x="3613" y="26324"/>
                    <a:pt x="1741" y="28056"/>
                  </a:cubicBezTo>
                  <a:cubicBezTo>
                    <a:pt x="12" y="29663"/>
                    <a:pt x="0" y="31751"/>
                    <a:pt x="24" y="32243"/>
                  </a:cubicBezTo>
                  <a:lnTo>
                    <a:pt x="1383" y="37137"/>
                  </a:lnTo>
                  <a:cubicBezTo>
                    <a:pt x="2161" y="37004"/>
                    <a:pt x="3006" y="36922"/>
                    <a:pt x="3869" y="36922"/>
                  </a:cubicBezTo>
                  <a:cubicBezTo>
                    <a:pt x="6905" y="36922"/>
                    <a:pt x="10160" y="37942"/>
                    <a:pt x="11497" y="41396"/>
                  </a:cubicBezTo>
                  <a:cubicBezTo>
                    <a:pt x="13012" y="45313"/>
                    <a:pt x="11641" y="48626"/>
                    <a:pt x="10162" y="50542"/>
                  </a:cubicBezTo>
                  <a:cubicBezTo>
                    <a:pt x="11898" y="52886"/>
                    <a:pt x="14934" y="58327"/>
                    <a:pt x="11894" y="64785"/>
                  </a:cubicBezTo>
                  <a:cubicBezTo>
                    <a:pt x="10331" y="68106"/>
                    <a:pt x="8646" y="70129"/>
                    <a:pt x="7158" y="71359"/>
                  </a:cubicBezTo>
                  <a:cubicBezTo>
                    <a:pt x="7914" y="71464"/>
                    <a:pt x="8825" y="71534"/>
                    <a:pt x="9912" y="71534"/>
                  </a:cubicBezTo>
                  <a:cubicBezTo>
                    <a:pt x="11640" y="71534"/>
                    <a:pt x="13812" y="71357"/>
                    <a:pt x="16512" y="70861"/>
                  </a:cubicBezTo>
                  <a:cubicBezTo>
                    <a:pt x="26041" y="69111"/>
                    <a:pt x="26889" y="62629"/>
                    <a:pt x="26896" y="62564"/>
                  </a:cubicBezTo>
                  <a:cubicBezTo>
                    <a:pt x="26925" y="62314"/>
                    <a:pt x="27013" y="62075"/>
                    <a:pt x="27150" y="61865"/>
                  </a:cubicBezTo>
                  <a:cubicBezTo>
                    <a:pt x="27215" y="59701"/>
                    <a:pt x="27683" y="55759"/>
                    <a:pt x="30076" y="53182"/>
                  </a:cubicBezTo>
                  <a:cubicBezTo>
                    <a:pt x="31598" y="51547"/>
                    <a:pt x="33609" y="50714"/>
                    <a:pt x="36055" y="50714"/>
                  </a:cubicBezTo>
                  <a:lnTo>
                    <a:pt x="36094" y="50714"/>
                  </a:lnTo>
                  <a:cubicBezTo>
                    <a:pt x="38385" y="50722"/>
                    <a:pt x="40209" y="51462"/>
                    <a:pt x="41514" y="52908"/>
                  </a:cubicBezTo>
                  <a:cubicBezTo>
                    <a:pt x="43820" y="55466"/>
                    <a:pt x="43470" y="59289"/>
                    <a:pt x="43453" y="59447"/>
                  </a:cubicBezTo>
                  <a:cubicBezTo>
                    <a:pt x="43370" y="60280"/>
                    <a:pt x="42661" y="60893"/>
                    <a:pt x="41847" y="60893"/>
                  </a:cubicBezTo>
                  <a:cubicBezTo>
                    <a:pt x="41796" y="60893"/>
                    <a:pt x="41746" y="60891"/>
                    <a:pt x="41695" y="60886"/>
                  </a:cubicBezTo>
                  <a:cubicBezTo>
                    <a:pt x="40816" y="60801"/>
                    <a:pt x="40173" y="60015"/>
                    <a:pt x="40258" y="59137"/>
                  </a:cubicBezTo>
                  <a:cubicBezTo>
                    <a:pt x="40263" y="59090"/>
                    <a:pt x="40470" y="56532"/>
                    <a:pt x="39121" y="55049"/>
                  </a:cubicBezTo>
                  <a:cubicBezTo>
                    <a:pt x="38437" y="54298"/>
                    <a:pt x="37444" y="53932"/>
                    <a:pt x="36082" y="53927"/>
                  </a:cubicBezTo>
                  <a:lnTo>
                    <a:pt x="36055" y="53927"/>
                  </a:lnTo>
                  <a:cubicBezTo>
                    <a:pt x="34519" y="53927"/>
                    <a:pt x="33334" y="54397"/>
                    <a:pt x="32435" y="55363"/>
                  </a:cubicBezTo>
                  <a:cubicBezTo>
                    <a:pt x="30020" y="57953"/>
                    <a:pt x="30370" y="63120"/>
                    <a:pt x="30375" y="63174"/>
                  </a:cubicBezTo>
                  <a:cubicBezTo>
                    <a:pt x="30383" y="63313"/>
                    <a:pt x="30372" y="63453"/>
                    <a:pt x="30343" y="63590"/>
                  </a:cubicBezTo>
                  <a:cubicBezTo>
                    <a:pt x="30581" y="64566"/>
                    <a:pt x="31214" y="66177"/>
                    <a:pt x="32902" y="67283"/>
                  </a:cubicBezTo>
                  <a:cubicBezTo>
                    <a:pt x="34360" y="68237"/>
                    <a:pt x="36142" y="68558"/>
                    <a:pt x="37878" y="68558"/>
                  </a:cubicBezTo>
                  <a:cubicBezTo>
                    <a:pt x="41422" y="68558"/>
                    <a:pt x="44772" y="67223"/>
                    <a:pt x="44772" y="67223"/>
                  </a:cubicBezTo>
                  <a:cubicBezTo>
                    <a:pt x="49033" y="65001"/>
                    <a:pt x="55202" y="59692"/>
                    <a:pt x="55777" y="47474"/>
                  </a:cubicBezTo>
                  <a:cubicBezTo>
                    <a:pt x="56394" y="34364"/>
                    <a:pt x="51318" y="26955"/>
                    <a:pt x="48180" y="23662"/>
                  </a:cubicBezTo>
                  <a:cubicBezTo>
                    <a:pt x="45737" y="25207"/>
                    <a:pt x="42438" y="26660"/>
                    <a:pt x="38678" y="26660"/>
                  </a:cubicBezTo>
                  <a:cubicBezTo>
                    <a:pt x="36580" y="26660"/>
                    <a:pt x="34340" y="26207"/>
                    <a:pt x="32020" y="25068"/>
                  </a:cubicBezTo>
                  <a:cubicBezTo>
                    <a:pt x="31714" y="24918"/>
                    <a:pt x="31423" y="24759"/>
                    <a:pt x="31139" y="24601"/>
                  </a:cubicBezTo>
                  <a:cubicBezTo>
                    <a:pt x="28878" y="26984"/>
                    <a:pt x="23089" y="34014"/>
                    <a:pt x="27499" y="39557"/>
                  </a:cubicBezTo>
                  <a:cubicBezTo>
                    <a:pt x="29593" y="42188"/>
                    <a:pt x="32039" y="43004"/>
                    <a:pt x="34266" y="43004"/>
                  </a:cubicBezTo>
                  <a:cubicBezTo>
                    <a:pt x="37772" y="43004"/>
                    <a:pt x="40737" y="40983"/>
                    <a:pt x="40936" y="40844"/>
                  </a:cubicBezTo>
                  <a:cubicBezTo>
                    <a:pt x="41216" y="40650"/>
                    <a:pt x="41536" y="40556"/>
                    <a:pt x="41853" y="40556"/>
                  </a:cubicBezTo>
                  <a:cubicBezTo>
                    <a:pt x="42361" y="40556"/>
                    <a:pt x="42860" y="40796"/>
                    <a:pt x="43172" y="41244"/>
                  </a:cubicBezTo>
                  <a:cubicBezTo>
                    <a:pt x="43679" y="41973"/>
                    <a:pt x="43499" y="42974"/>
                    <a:pt x="42771" y="43481"/>
                  </a:cubicBezTo>
                  <a:cubicBezTo>
                    <a:pt x="40882" y="44798"/>
                    <a:pt x="37690" y="46201"/>
                    <a:pt x="34248" y="46201"/>
                  </a:cubicBezTo>
                  <a:cubicBezTo>
                    <a:pt x="31105" y="46201"/>
                    <a:pt x="27753" y="45031"/>
                    <a:pt x="24986" y="41556"/>
                  </a:cubicBezTo>
                  <a:cubicBezTo>
                    <a:pt x="19786" y="35024"/>
                    <a:pt x="24418" y="27036"/>
                    <a:pt x="28467" y="22720"/>
                  </a:cubicBezTo>
                  <a:cubicBezTo>
                    <a:pt x="21804" y="16763"/>
                    <a:pt x="25893" y="8024"/>
                    <a:pt x="25943" y="7924"/>
                  </a:cubicBezTo>
                  <a:cubicBezTo>
                    <a:pt x="26215" y="7337"/>
                    <a:pt x="26795" y="6992"/>
                    <a:pt x="27401" y="6992"/>
                  </a:cubicBezTo>
                  <a:cubicBezTo>
                    <a:pt x="27635" y="6992"/>
                    <a:pt x="27873" y="7043"/>
                    <a:pt x="28098" y="7152"/>
                  </a:cubicBezTo>
                  <a:cubicBezTo>
                    <a:pt x="28906" y="7542"/>
                    <a:pt x="29238" y="8518"/>
                    <a:pt x="28835" y="9319"/>
                  </a:cubicBezTo>
                  <a:cubicBezTo>
                    <a:pt x="28419" y="10197"/>
                    <a:pt x="25000" y="18041"/>
                    <a:pt x="33438" y="22186"/>
                  </a:cubicBezTo>
                  <a:cubicBezTo>
                    <a:pt x="35165" y="23035"/>
                    <a:pt x="36937" y="23459"/>
                    <a:pt x="38744" y="23459"/>
                  </a:cubicBezTo>
                  <a:cubicBezTo>
                    <a:pt x="40811" y="23459"/>
                    <a:pt x="42923" y="22904"/>
                    <a:pt x="45062" y="21794"/>
                  </a:cubicBezTo>
                  <a:cubicBezTo>
                    <a:pt x="45337" y="21653"/>
                    <a:pt x="45601" y="21504"/>
                    <a:pt x="45858" y="21352"/>
                  </a:cubicBezTo>
                  <a:cubicBezTo>
                    <a:pt x="46026" y="20397"/>
                    <a:pt x="46486" y="16267"/>
                    <a:pt x="43599" y="8953"/>
                  </a:cubicBezTo>
                  <a:cubicBezTo>
                    <a:pt x="41908" y="4668"/>
                    <a:pt x="39874" y="2281"/>
                    <a:pt x="38284" y="968"/>
                  </a:cubicBezTo>
                  <a:lnTo>
                    <a:pt x="35709" y="1091"/>
                  </a:lnTo>
                  <a:cubicBezTo>
                    <a:pt x="35686" y="1092"/>
                    <a:pt x="35662" y="1092"/>
                    <a:pt x="35639" y="1092"/>
                  </a:cubicBezTo>
                  <a:cubicBezTo>
                    <a:pt x="35387" y="1092"/>
                    <a:pt x="35139" y="1037"/>
                    <a:pt x="34912" y="929"/>
                  </a:cubicBezTo>
                  <a:cubicBezTo>
                    <a:pt x="34782" y="867"/>
                    <a:pt x="32893" y="1"/>
                    <a:pt x="30407" y="1"/>
                  </a:cubicBezTo>
                  <a:close/>
                </a:path>
              </a:pathLst>
            </a:custGeom>
            <a:solidFill>
              <a:schemeClr val="accent5"/>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6"/>
            <p:cNvSpPr/>
            <p:nvPr/>
          </p:nvSpPr>
          <p:spPr>
            <a:xfrm>
              <a:off x="4262625" y="3137600"/>
              <a:ext cx="1953725" cy="1481325"/>
            </a:xfrm>
            <a:custGeom>
              <a:rect b="b" l="l" r="r" t="t"/>
              <a:pathLst>
                <a:path extrusionOk="0" h="59253" w="78149">
                  <a:moveTo>
                    <a:pt x="62977" y="1"/>
                  </a:moveTo>
                  <a:cubicBezTo>
                    <a:pt x="61268" y="2577"/>
                    <a:pt x="57985" y="5504"/>
                    <a:pt x="51718" y="6660"/>
                  </a:cubicBezTo>
                  <a:cubicBezTo>
                    <a:pt x="48858" y="7184"/>
                    <a:pt x="46491" y="7383"/>
                    <a:pt x="44540" y="7383"/>
                  </a:cubicBezTo>
                  <a:cubicBezTo>
                    <a:pt x="41454" y="7383"/>
                    <a:pt x="39420" y="6882"/>
                    <a:pt x="38140" y="6378"/>
                  </a:cubicBezTo>
                  <a:cubicBezTo>
                    <a:pt x="36798" y="8526"/>
                    <a:pt x="33839" y="12094"/>
                    <a:pt x="29002" y="12094"/>
                  </a:cubicBezTo>
                  <a:cubicBezTo>
                    <a:pt x="28876" y="12094"/>
                    <a:pt x="28750" y="12092"/>
                    <a:pt x="28622" y="12087"/>
                  </a:cubicBezTo>
                  <a:cubicBezTo>
                    <a:pt x="25708" y="11978"/>
                    <a:pt x="23674" y="11396"/>
                    <a:pt x="22296" y="10754"/>
                  </a:cubicBezTo>
                  <a:cubicBezTo>
                    <a:pt x="21643" y="12548"/>
                    <a:pt x="20138" y="14927"/>
                    <a:pt x="16762" y="17429"/>
                  </a:cubicBezTo>
                  <a:cubicBezTo>
                    <a:pt x="11582" y="21265"/>
                    <a:pt x="4242" y="22872"/>
                    <a:pt x="1661" y="23341"/>
                  </a:cubicBezTo>
                  <a:cubicBezTo>
                    <a:pt x="1661" y="23341"/>
                    <a:pt x="1" y="29019"/>
                    <a:pt x="3817" y="33364"/>
                  </a:cubicBezTo>
                  <a:cubicBezTo>
                    <a:pt x="5323" y="35074"/>
                    <a:pt x="7216" y="35514"/>
                    <a:pt x="8569" y="35872"/>
                  </a:cubicBezTo>
                  <a:cubicBezTo>
                    <a:pt x="9584" y="35865"/>
                    <a:pt x="11112" y="35784"/>
                    <a:pt x="12688" y="35460"/>
                  </a:cubicBezTo>
                  <a:cubicBezTo>
                    <a:pt x="15971" y="34786"/>
                    <a:pt x="17937" y="33413"/>
                    <a:pt x="18529" y="31379"/>
                  </a:cubicBezTo>
                  <a:cubicBezTo>
                    <a:pt x="20050" y="26169"/>
                    <a:pt x="16583" y="23461"/>
                    <a:pt x="16434" y="23348"/>
                  </a:cubicBezTo>
                  <a:cubicBezTo>
                    <a:pt x="15732" y="22813"/>
                    <a:pt x="15587" y="21811"/>
                    <a:pt x="16114" y="21104"/>
                  </a:cubicBezTo>
                  <a:cubicBezTo>
                    <a:pt x="16428" y="20682"/>
                    <a:pt x="16911" y="20458"/>
                    <a:pt x="17401" y="20458"/>
                  </a:cubicBezTo>
                  <a:cubicBezTo>
                    <a:pt x="17730" y="20458"/>
                    <a:pt x="18062" y="20559"/>
                    <a:pt x="18347" y="20769"/>
                  </a:cubicBezTo>
                  <a:cubicBezTo>
                    <a:pt x="18570" y="20932"/>
                    <a:pt x="23775" y="24864"/>
                    <a:pt x="21612" y="32279"/>
                  </a:cubicBezTo>
                  <a:cubicBezTo>
                    <a:pt x="20405" y="36422"/>
                    <a:pt x="16339" y="38067"/>
                    <a:pt x="12814" y="38706"/>
                  </a:cubicBezTo>
                  <a:cubicBezTo>
                    <a:pt x="13043" y="41662"/>
                    <a:pt x="14256" y="46431"/>
                    <a:pt x="19095" y="50854"/>
                  </a:cubicBezTo>
                  <a:cubicBezTo>
                    <a:pt x="24216" y="55537"/>
                    <a:pt x="32239" y="59253"/>
                    <a:pt x="40734" y="59253"/>
                  </a:cubicBezTo>
                  <a:cubicBezTo>
                    <a:pt x="45092" y="59253"/>
                    <a:pt x="49575" y="58275"/>
                    <a:pt x="53853" y="55948"/>
                  </a:cubicBezTo>
                  <a:cubicBezTo>
                    <a:pt x="63087" y="50927"/>
                    <a:pt x="63786" y="44249"/>
                    <a:pt x="63496" y="41025"/>
                  </a:cubicBezTo>
                  <a:lnTo>
                    <a:pt x="63496" y="41025"/>
                  </a:lnTo>
                  <a:cubicBezTo>
                    <a:pt x="63489" y="41027"/>
                    <a:pt x="63477" y="41028"/>
                    <a:pt x="63466" y="41028"/>
                  </a:cubicBezTo>
                  <a:cubicBezTo>
                    <a:pt x="58073" y="41028"/>
                    <a:pt x="52840" y="38368"/>
                    <a:pt x="49757" y="33938"/>
                  </a:cubicBezTo>
                  <a:cubicBezTo>
                    <a:pt x="48929" y="32749"/>
                    <a:pt x="48320" y="31518"/>
                    <a:pt x="47927" y="30274"/>
                  </a:cubicBezTo>
                  <a:cubicBezTo>
                    <a:pt x="47206" y="29952"/>
                    <a:pt x="45447" y="29276"/>
                    <a:pt x="43378" y="29276"/>
                  </a:cubicBezTo>
                  <a:cubicBezTo>
                    <a:pt x="41348" y="29276"/>
                    <a:pt x="39021" y="29927"/>
                    <a:pt x="37084" y="32202"/>
                  </a:cubicBezTo>
                  <a:cubicBezTo>
                    <a:pt x="32825" y="37210"/>
                    <a:pt x="36599" y="41628"/>
                    <a:pt x="37041" y="42116"/>
                  </a:cubicBezTo>
                  <a:cubicBezTo>
                    <a:pt x="37636" y="42768"/>
                    <a:pt x="37595" y="43784"/>
                    <a:pt x="36947" y="44382"/>
                  </a:cubicBezTo>
                  <a:cubicBezTo>
                    <a:pt x="36639" y="44668"/>
                    <a:pt x="36249" y="44809"/>
                    <a:pt x="35859" y="44809"/>
                  </a:cubicBezTo>
                  <a:cubicBezTo>
                    <a:pt x="35430" y="44809"/>
                    <a:pt x="35001" y="44637"/>
                    <a:pt x="34685" y="44297"/>
                  </a:cubicBezTo>
                  <a:cubicBezTo>
                    <a:pt x="32499" y="41947"/>
                    <a:pt x="29674" y="35958"/>
                    <a:pt x="34638" y="30120"/>
                  </a:cubicBezTo>
                  <a:cubicBezTo>
                    <a:pt x="37245" y="27059"/>
                    <a:pt x="40489" y="26077"/>
                    <a:pt x="43421" y="26077"/>
                  </a:cubicBezTo>
                  <a:cubicBezTo>
                    <a:pt x="44866" y="26077"/>
                    <a:pt x="46236" y="26316"/>
                    <a:pt x="47416" y="26661"/>
                  </a:cubicBezTo>
                  <a:cubicBezTo>
                    <a:pt x="47463" y="25226"/>
                    <a:pt x="47826" y="23818"/>
                    <a:pt x="48478" y="22538"/>
                  </a:cubicBezTo>
                  <a:cubicBezTo>
                    <a:pt x="51130" y="17330"/>
                    <a:pt x="55290" y="15919"/>
                    <a:pt x="58457" y="15919"/>
                  </a:cubicBezTo>
                  <a:cubicBezTo>
                    <a:pt x="59606" y="15919"/>
                    <a:pt x="60625" y="16105"/>
                    <a:pt x="61394" y="16362"/>
                  </a:cubicBezTo>
                  <a:cubicBezTo>
                    <a:pt x="62235" y="16641"/>
                    <a:pt x="62690" y="17551"/>
                    <a:pt x="62411" y="18391"/>
                  </a:cubicBezTo>
                  <a:cubicBezTo>
                    <a:pt x="62187" y="19065"/>
                    <a:pt x="61560" y="19492"/>
                    <a:pt x="60887" y="19492"/>
                  </a:cubicBezTo>
                  <a:cubicBezTo>
                    <a:pt x="60719" y="19492"/>
                    <a:pt x="60549" y="19465"/>
                    <a:pt x="60381" y="19410"/>
                  </a:cubicBezTo>
                  <a:cubicBezTo>
                    <a:pt x="60175" y="19344"/>
                    <a:pt x="59410" y="19125"/>
                    <a:pt x="58366" y="19125"/>
                  </a:cubicBezTo>
                  <a:cubicBezTo>
                    <a:pt x="56393" y="19125"/>
                    <a:pt x="53423" y="19908"/>
                    <a:pt x="51343" y="23995"/>
                  </a:cubicBezTo>
                  <a:cubicBezTo>
                    <a:pt x="50109" y="26419"/>
                    <a:pt x="50490" y="29374"/>
                    <a:pt x="52390" y="32101"/>
                  </a:cubicBezTo>
                  <a:cubicBezTo>
                    <a:pt x="54878" y="35672"/>
                    <a:pt x="59102" y="37817"/>
                    <a:pt x="63451" y="37817"/>
                  </a:cubicBezTo>
                  <a:cubicBezTo>
                    <a:pt x="63959" y="37817"/>
                    <a:pt x="64469" y="37788"/>
                    <a:pt x="64978" y="37728"/>
                  </a:cubicBezTo>
                  <a:cubicBezTo>
                    <a:pt x="65282" y="37692"/>
                    <a:pt x="65575" y="37654"/>
                    <a:pt x="65864" y="37610"/>
                  </a:cubicBezTo>
                  <a:cubicBezTo>
                    <a:pt x="67929" y="35898"/>
                    <a:pt x="70932" y="32250"/>
                    <a:pt x="74002" y="24508"/>
                  </a:cubicBezTo>
                  <a:cubicBezTo>
                    <a:pt x="78148" y="14060"/>
                    <a:pt x="75802" y="4066"/>
                    <a:pt x="75802" y="4065"/>
                  </a:cubicBezTo>
                  <a:lnTo>
                    <a:pt x="75802" y="4065"/>
                  </a:lnTo>
                  <a:cubicBezTo>
                    <a:pt x="75305" y="4234"/>
                    <a:pt x="74296" y="4374"/>
                    <a:pt x="73035" y="4374"/>
                  </a:cubicBezTo>
                  <a:cubicBezTo>
                    <a:pt x="70940" y="4374"/>
                    <a:pt x="68153" y="3988"/>
                    <a:pt x="65880" y="2708"/>
                  </a:cubicBezTo>
                  <a:cubicBezTo>
                    <a:pt x="64551" y="1958"/>
                    <a:pt x="63622" y="991"/>
                    <a:pt x="62977" y="1"/>
                  </a:cubicBezTo>
                  <a:close/>
                </a:path>
              </a:pathLst>
            </a:custGeom>
            <a:solidFill>
              <a:schemeClr val="accent3"/>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1" name="Google Shape;881;p56"/>
          <p:cNvGrpSpPr/>
          <p:nvPr/>
        </p:nvGrpSpPr>
        <p:grpSpPr>
          <a:xfrm>
            <a:off x="1211627" y="3729286"/>
            <a:ext cx="340302" cy="347283"/>
            <a:chOff x="1066625" y="238125"/>
            <a:chExt cx="5471100" cy="5238050"/>
          </a:xfrm>
        </p:grpSpPr>
        <p:sp>
          <p:nvSpPr>
            <p:cNvPr id="882" name="Google Shape;882;p56"/>
            <p:cNvSpPr/>
            <p:nvPr/>
          </p:nvSpPr>
          <p:spPr>
            <a:xfrm>
              <a:off x="3794275" y="3843500"/>
              <a:ext cx="1705125" cy="1632675"/>
            </a:xfrm>
            <a:custGeom>
              <a:rect b="b" l="l" r="r" t="t"/>
              <a:pathLst>
                <a:path extrusionOk="0" h="65307" w="68205">
                  <a:moveTo>
                    <a:pt x="16879" y="1"/>
                  </a:moveTo>
                  <a:cubicBezTo>
                    <a:pt x="16879" y="1"/>
                    <a:pt x="14143" y="3396"/>
                    <a:pt x="8439" y="7731"/>
                  </a:cubicBezTo>
                  <a:cubicBezTo>
                    <a:pt x="3029" y="11840"/>
                    <a:pt x="288" y="11946"/>
                    <a:pt x="22" y="11946"/>
                  </a:cubicBezTo>
                  <a:cubicBezTo>
                    <a:pt x="7" y="11946"/>
                    <a:pt x="0" y="11945"/>
                    <a:pt x="0" y="11945"/>
                  </a:cubicBezTo>
                  <a:lnTo>
                    <a:pt x="0" y="11945"/>
                  </a:lnTo>
                  <a:cubicBezTo>
                    <a:pt x="0" y="11945"/>
                    <a:pt x="1867" y="23277"/>
                    <a:pt x="14143" y="33635"/>
                  </a:cubicBezTo>
                  <a:cubicBezTo>
                    <a:pt x="19979" y="38562"/>
                    <a:pt x="26230" y="39501"/>
                    <a:pt x="30151" y="39501"/>
                  </a:cubicBezTo>
                  <a:cubicBezTo>
                    <a:pt x="32569" y="39501"/>
                    <a:pt x="34101" y="39144"/>
                    <a:pt x="34101" y="39144"/>
                  </a:cubicBezTo>
                  <a:lnTo>
                    <a:pt x="34101" y="39144"/>
                  </a:lnTo>
                  <a:cubicBezTo>
                    <a:pt x="34101" y="39144"/>
                    <a:pt x="31985" y="46872"/>
                    <a:pt x="42163" y="56705"/>
                  </a:cubicBezTo>
                  <a:cubicBezTo>
                    <a:pt x="44911" y="59358"/>
                    <a:pt x="50001" y="59189"/>
                    <a:pt x="52687" y="62053"/>
                  </a:cubicBezTo>
                  <a:cubicBezTo>
                    <a:pt x="54938" y="64454"/>
                    <a:pt x="57189" y="65307"/>
                    <a:pt x="59249" y="65307"/>
                  </a:cubicBezTo>
                  <a:cubicBezTo>
                    <a:pt x="64296" y="65307"/>
                    <a:pt x="68205" y="60195"/>
                    <a:pt x="68205" y="60195"/>
                  </a:cubicBezTo>
                  <a:cubicBezTo>
                    <a:pt x="68205" y="60195"/>
                    <a:pt x="63576" y="55475"/>
                    <a:pt x="60774" y="48886"/>
                  </a:cubicBezTo>
                  <a:cubicBezTo>
                    <a:pt x="57968" y="42295"/>
                    <a:pt x="57618" y="33962"/>
                    <a:pt x="57618" y="33962"/>
                  </a:cubicBezTo>
                  <a:cubicBezTo>
                    <a:pt x="57618" y="33962"/>
                    <a:pt x="56156" y="34248"/>
                    <a:pt x="53829" y="34248"/>
                  </a:cubicBezTo>
                  <a:cubicBezTo>
                    <a:pt x="50079" y="34248"/>
                    <a:pt x="44082" y="33505"/>
                    <a:pt x="38322" y="29624"/>
                  </a:cubicBezTo>
                  <a:cubicBezTo>
                    <a:pt x="31466" y="25007"/>
                    <a:pt x="26916" y="13661"/>
                    <a:pt x="26916" y="13661"/>
                  </a:cubicBezTo>
                  <a:cubicBezTo>
                    <a:pt x="26916" y="13661"/>
                    <a:pt x="26916" y="13661"/>
                    <a:pt x="26916" y="13661"/>
                  </a:cubicBezTo>
                  <a:cubicBezTo>
                    <a:pt x="26912" y="13661"/>
                    <a:pt x="22808" y="13660"/>
                    <a:pt x="20037" y="9329"/>
                  </a:cubicBezTo>
                  <a:cubicBezTo>
                    <a:pt x="17264" y="4994"/>
                    <a:pt x="16879" y="1"/>
                    <a:pt x="16879" y="1"/>
                  </a:cubicBezTo>
                  <a:close/>
                </a:path>
              </a:pathLst>
            </a:custGeom>
            <a:solidFill>
              <a:schemeClr val="accent4"/>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6"/>
            <p:cNvSpPr/>
            <p:nvPr/>
          </p:nvSpPr>
          <p:spPr>
            <a:xfrm>
              <a:off x="1066625" y="238125"/>
              <a:ext cx="2835800" cy="3305975"/>
            </a:xfrm>
            <a:custGeom>
              <a:rect b="b" l="l" r="r" t="t"/>
              <a:pathLst>
                <a:path extrusionOk="0" h="132239" w="113432">
                  <a:moveTo>
                    <a:pt x="96197" y="0"/>
                  </a:moveTo>
                  <a:cubicBezTo>
                    <a:pt x="94653" y="0"/>
                    <a:pt x="93039" y="105"/>
                    <a:pt x="91364" y="345"/>
                  </a:cubicBezTo>
                  <a:cubicBezTo>
                    <a:pt x="81333" y="1776"/>
                    <a:pt x="76339" y="6074"/>
                    <a:pt x="74326" y="8373"/>
                  </a:cubicBezTo>
                  <a:cubicBezTo>
                    <a:pt x="74339" y="11221"/>
                    <a:pt x="74748" y="14457"/>
                    <a:pt x="75948" y="17782"/>
                  </a:cubicBezTo>
                  <a:cubicBezTo>
                    <a:pt x="78377" y="24517"/>
                    <a:pt x="83766" y="25469"/>
                    <a:pt x="86617" y="25469"/>
                  </a:cubicBezTo>
                  <a:cubicBezTo>
                    <a:pt x="87654" y="25469"/>
                    <a:pt x="88355" y="25343"/>
                    <a:pt x="88455" y="25324"/>
                  </a:cubicBezTo>
                  <a:cubicBezTo>
                    <a:pt x="88575" y="25300"/>
                    <a:pt x="88695" y="25289"/>
                    <a:pt x="88813" y="25289"/>
                  </a:cubicBezTo>
                  <a:cubicBezTo>
                    <a:pt x="89689" y="25289"/>
                    <a:pt x="90475" y="25910"/>
                    <a:pt x="90650" y="26801"/>
                  </a:cubicBezTo>
                  <a:cubicBezTo>
                    <a:pt x="90848" y="27813"/>
                    <a:pt x="90195" y="28798"/>
                    <a:pt x="89182" y="28999"/>
                  </a:cubicBezTo>
                  <a:cubicBezTo>
                    <a:pt x="88443" y="29147"/>
                    <a:pt x="87560" y="29240"/>
                    <a:pt x="86588" y="29240"/>
                  </a:cubicBezTo>
                  <a:cubicBezTo>
                    <a:pt x="81975" y="29240"/>
                    <a:pt x="75343" y="27158"/>
                    <a:pt x="72422" y="19054"/>
                  </a:cubicBezTo>
                  <a:cubicBezTo>
                    <a:pt x="71248" y="15798"/>
                    <a:pt x="70733" y="12643"/>
                    <a:pt x="70597" y="9784"/>
                  </a:cubicBezTo>
                  <a:cubicBezTo>
                    <a:pt x="67555" y="9893"/>
                    <a:pt x="62041" y="10649"/>
                    <a:pt x="55055" y="14072"/>
                  </a:cubicBezTo>
                  <a:cubicBezTo>
                    <a:pt x="47409" y="17815"/>
                    <a:pt x="45562" y="22373"/>
                    <a:pt x="44441" y="25489"/>
                  </a:cubicBezTo>
                  <a:lnTo>
                    <a:pt x="44527" y="28192"/>
                  </a:lnTo>
                  <a:lnTo>
                    <a:pt x="44531" y="28898"/>
                  </a:lnTo>
                  <a:cubicBezTo>
                    <a:pt x="44533" y="29343"/>
                    <a:pt x="44704" y="39894"/>
                    <a:pt x="52822" y="40098"/>
                  </a:cubicBezTo>
                  <a:cubicBezTo>
                    <a:pt x="52921" y="40099"/>
                    <a:pt x="53021" y="40100"/>
                    <a:pt x="53118" y="40100"/>
                  </a:cubicBezTo>
                  <a:cubicBezTo>
                    <a:pt x="60029" y="40100"/>
                    <a:pt x="61245" y="33923"/>
                    <a:pt x="61363" y="33208"/>
                  </a:cubicBezTo>
                  <a:cubicBezTo>
                    <a:pt x="61513" y="32288"/>
                    <a:pt x="62313" y="31633"/>
                    <a:pt x="63216" y="31633"/>
                  </a:cubicBezTo>
                  <a:cubicBezTo>
                    <a:pt x="63311" y="31633"/>
                    <a:pt x="63408" y="31640"/>
                    <a:pt x="63506" y="31656"/>
                  </a:cubicBezTo>
                  <a:cubicBezTo>
                    <a:pt x="64524" y="31818"/>
                    <a:pt x="65220" y="32768"/>
                    <a:pt x="65065" y="33785"/>
                  </a:cubicBezTo>
                  <a:cubicBezTo>
                    <a:pt x="64523" y="37301"/>
                    <a:pt x="61330" y="43847"/>
                    <a:pt x="53120" y="43847"/>
                  </a:cubicBezTo>
                  <a:cubicBezTo>
                    <a:pt x="52991" y="43847"/>
                    <a:pt x="52862" y="43844"/>
                    <a:pt x="52729" y="43842"/>
                  </a:cubicBezTo>
                  <a:cubicBezTo>
                    <a:pt x="43753" y="43618"/>
                    <a:pt x="41048" y="34839"/>
                    <a:pt x="40802" y="29637"/>
                  </a:cubicBezTo>
                  <a:lnTo>
                    <a:pt x="40811" y="28840"/>
                  </a:lnTo>
                  <a:lnTo>
                    <a:pt x="40811" y="28840"/>
                  </a:lnTo>
                  <a:cubicBezTo>
                    <a:pt x="37952" y="29253"/>
                    <a:pt x="32388" y="30761"/>
                    <a:pt x="27392" y="34440"/>
                  </a:cubicBezTo>
                  <a:cubicBezTo>
                    <a:pt x="22108" y="38331"/>
                    <a:pt x="20748" y="43424"/>
                    <a:pt x="20405" y="46106"/>
                  </a:cubicBezTo>
                  <a:cubicBezTo>
                    <a:pt x="25616" y="47327"/>
                    <a:pt x="30753" y="50307"/>
                    <a:pt x="35075" y="56912"/>
                  </a:cubicBezTo>
                  <a:cubicBezTo>
                    <a:pt x="38512" y="62166"/>
                    <a:pt x="39663" y="66861"/>
                    <a:pt x="38491" y="70864"/>
                  </a:cubicBezTo>
                  <a:cubicBezTo>
                    <a:pt x="37472" y="74349"/>
                    <a:pt x="34794" y="77087"/>
                    <a:pt x="30529" y="79003"/>
                  </a:cubicBezTo>
                  <a:cubicBezTo>
                    <a:pt x="28963" y="79708"/>
                    <a:pt x="27487" y="80060"/>
                    <a:pt x="26115" y="80060"/>
                  </a:cubicBezTo>
                  <a:cubicBezTo>
                    <a:pt x="24915" y="80060"/>
                    <a:pt x="23794" y="79790"/>
                    <a:pt x="22760" y="79251"/>
                  </a:cubicBezTo>
                  <a:cubicBezTo>
                    <a:pt x="19071" y="77330"/>
                    <a:pt x="18145" y="72669"/>
                    <a:pt x="18108" y="72471"/>
                  </a:cubicBezTo>
                  <a:cubicBezTo>
                    <a:pt x="17915" y="71455"/>
                    <a:pt x="18582" y="70474"/>
                    <a:pt x="19598" y="70281"/>
                  </a:cubicBezTo>
                  <a:cubicBezTo>
                    <a:pt x="19716" y="70259"/>
                    <a:pt x="19834" y="70248"/>
                    <a:pt x="19950" y="70248"/>
                  </a:cubicBezTo>
                  <a:cubicBezTo>
                    <a:pt x="20832" y="70248"/>
                    <a:pt x="21618" y="70873"/>
                    <a:pt x="21788" y="71772"/>
                  </a:cubicBezTo>
                  <a:cubicBezTo>
                    <a:pt x="21958" y="72622"/>
                    <a:pt x="22779" y="75047"/>
                    <a:pt x="24504" y="75936"/>
                  </a:cubicBezTo>
                  <a:cubicBezTo>
                    <a:pt x="24983" y="76182"/>
                    <a:pt x="25524" y="76305"/>
                    <a:pt x="26126" y="76305"/>
                  </a:cubicBezTo>
                  <a:cubicBezTo>
                    <a:pt x="26967" y="76305"/>
                    <a:pt x="27926" y="76065"/>
                    <a:pt x="28992" y="75586"/>
                  </a:cubicBezTo>
                  <a:cubicBezTo>
                    <a:pt x="32213" y="74140"/>
                    <a:pt x="34199" y="72198"/>
                    <a:pt x="34895" y="69814"/>
                  </a:cubicBezTo>
                  <a:cubicBezTo>
                    <a:pt x="35745" y="66911"/>
                    <a:pt x="34750" y="63259"/>
                    <a:pt x="31940" y="58963"/>
                  </a:cubicBezTo>
                  <a:cubicBezTo>
                    <a:pt x="27514" y="52199"/>
                    <a:pt x="22362" y="49763"/>
                    <a:pt x="16258" y="49226"/>
                  </a:cubicBezTo>
                  <a:cubicBezTo>
                    <a:pt x="14432" y="50450"/>
                    <a:pt x="12133" y="52792"/>
                    <a:pt x="9668" y="57244"/>
                  </a:cubicBezTo>
                  <a:cubicBezTo>
                    <a:pt x="3912" y="67648"/>
                    <a:pt x="7899" y="76504"/>
                    <a:pt x="7899" y="76504"/>
                  </a:cubicBezTo>
                  <a:cubicBezTo>
                    <a:pt x="7899" y="76504"/>
                    <a:pt x="1" y="79789"/>
                    <a:pt x="1331" y="90638"/>
                  </a:cubicBezTo>
                  <a:cubicBezTo>
                    <a:pt x="2660" y="101487"/>
                    <a:pt x="10335" y="103516"/>
                    <a:pt x="10335" y="103516"/>
                  </a:cubicBezTo>
                  <a:cubicBezTo>
                    <a:pt x="10335" y="103516"/>
                    <a:pt x="7899" y="111263"/>
                    <a:pt x="11883" y="115913"/>
                  </a:cubicBezTo>
                  <a:cubicBezTo>
                    <a:pt x="14166" y="118578"/>
                    <a:pt x="16736" y="119783"/>
                    <a:pt x="18517" y="120331"/>
                  </a:cubicBezTo>
                  <a:cubicBezTo>
                    <a:pt x="21187" y="116128"/>
                    <a:pt x="28012" y="106463"/>
                    <a:pt x="34700" y="105827"/>
                  </a:cubicBezTo>
                  <a:cubicBezTo>
                    <a:pt x="34925" y="105806"/>
                    <a:pt x="35150" y="105796"/>
                    <a:pt x="35376" y="105796"/>
                  </a:cubicBezTo>
                  <a:cubicBezTo>
                    <a:pt x="35724" y="105796"/>
                    <a:pt x="36072" y="105820"/>
                    <a:pt x="36417" y="105870"/>
                  </a:cubicBezTo>
                  <a:cubicBezTo>
                    <a:pt x="37647" y="104092"/>
                    <a:pt x="41259" y="98008"/>
                    <a:pt x="36340" y="93998"/>
                  </a:cubicBezTo>
                  <a:cubicBezTo>
                    <a:pt x="34312" y="92346"/>
                    <a:pt x="32381" y="91798"/>
                    <a:pt x="30711" y="91798"/>
                  </a:cubicBezTo>
                  <a:cubicBezTo>
                    <a:pt x="27519" y="91798"/>
                    <a:pt x="25280" y="93800"/>
                    <a:pt x="25141" y="93928"/>
                  </a:cubicBezTo>
                  <a:cubicBezTo>
                    <a:pt x="24782" y="94253"/>
                    <a:pt x="24332" y="94413"/>
                    <a:pt x="23883" y="94413"/>
                  </a:cubicBezTo>
                  <a:cubicBezTo>
                    <a:pt x="23376" y="94413"/>
                    <a:pt x="22871" y="94209"/>
                    <a:pt x="22502" y="93806"/>
                  </a:cubicBezTo>
                  <a:cubicBezTo>
                    <a:pt x="21804" y="93047"/>
                    <a:pt x="21852" y="91867"/>
                    <a:pt x="22608" y="91166"/>
                  </a:cubicBezTo>
                  <a:cubicBezTo>
                    <a:pt x="24166" y="89739"/>
                    <a:pt x="27166" y="88063"/>
                    <a:pt x="30745" y="88063"/>
                  </a:cubicBezTo>
                  <a:cubicBezTo>
                    <a:pt x="33217" y="88063"/>
                    <a:pt x="35965" y="88862"/>
                    <a:pt x="38706" y="91095"/>
                  </a:cubicBezTo>
                  <a:cubicBezTo>
                    <a:pt x="44852" y="96104"/>
                    <a:pt x="42528" y="103360"/>
                    <a:pt x="39892" y="107434"/>
                  </a:cubicBezTo>
                  <a:cubicBezTo>
                    <a:pt x="40322" y="107776"/>
                    <a:pt x="40719" y="108158"/>
                    <a:pt x="41078" y="108573"/>
                  </a:cubicBezTo>
                  <a:cubicBezTo>
                    <a:pt x="43209" y="111034"/>
                    <a:pt x="44103" y="113652"/>
                    <a:pt x="43731" y="116355"/>
                  </a:cubicBezTo>
                  <a:cubicBezTo>
                    <a:pt x="43055" y="121284"/>
                    <a:pt x="38296" y="124483"/>
                    <a:pt x="38093" y="124619"/>
                  </a:cubicBezTo>
                  <a:cubicBezTo>
                    <a:pt x="37775" y="124829"/>
                    <a:pt x="37417" y="124929"/>
                    <a:pt x="37063" y="124929"/>
                  </a:cubicBezTo>
                  <a:cubicBezTo>
                    <a:pt x="36455" y="124929"/>
                    <a:pt x="35860" y="124634"/>
                    <a:pt x="35499" y="124091"/>
                  </a:cubicBezTo>
                  <a:cubicBezTo>
                    <a:pt x="34928" y="123228"/>
                    <a:pt x="35163" y="122067"/>
                    <a:pt x="36021" y="121495"/>
                  </a:cubicBezTo>
                  <a:cubicBezTo>
                    <a:pt x="36071" y="121462"/>
                    <a:pt x="39588" y="119063"/>
                    <a:pt x="40023" y="115830"/>
                  </a:cubicBezTo>
                  <a:cubicBezTo>
                    <a:pt x="40237" y="114225"/>
                    <a:pt x="39656" y="112652"/>
                    <a:pt x="38246" y="111023"/>
                  </a:cubicBezTo>
                  <a:cubicBezTo>
                    <a:pt x="37377" y="110019"/>
                    <a:pt x="36466" y="109540"/>
                    <a:pt x="35406" y="109540"/>
                  </a:cubicBezTo>
                  <a:cubicBezTo>
                    <a:pt x="35290" y="109540"/>
                    <a:pt x="35173" y="109546"/>
                    <a:pt x="35053" y="109557"/>
                  </a:cubicBezTo>
                  <a:cubicBezTo>
                    <a:pt x="30148" y="110021"/>
                    <a:pt x="23746" y="118938"/>
                    <a:pt x="21135" y="123216"/>
                  </a:cubicBezTo>
                  <a:cubicBezTo>
                    <a:pt x="21992" y="126300"/>
                    <a:pt x="24714" y="131317"/>
                    <a:pt x="33358" y="132075"/>
                  </a:cubicBezTo>
                  <a:cubicBezTo>
                    <a:pt x="34646" y="132188"/>
                    <a:pt x="35860" y="132239"/>
                    <a:pt x="37003" y="132239"/>
                  </a:cubicBezTo>
                  <a:cubicBezTo>
                    <a:pt x="42507" y="132239"/>
                    <a:pt x="46335" y="131060"/>
                    <a:pt x="48671" y="129994"/>
                  </a:cubicBezTo>
                  <a:lnTo>
                    <a:pt x="49748" y="128070"/>
                  </a:lnTo>
                  <a:cubicBezTo>
                    <a:pt x="49318" y="125987"/>
                    <a:pt x="48619" y="119823"/>
                    <a:pt x="53380" y="113276"/>
                  </a:cubicBezTo>
                  <a:cubicBezTo>
                    <a:pt x="57950" y="106995"/>
                    <a:pt x="65654" y="106050"/>
                    <a:pt x="68919" y="105945"/>
                  </a:cubicBezTo>
                  <a:cubicBezTo>
                    <a:pt x="69400" y="103748"/>
                    <a:pt x="70808" y="99637"/>
                    <a:pt x="74885" y="96067"/>
                  </a:cubicBezTo>
                  <a:cubicBezTo>
                    <a:pt x="75210" y="95784"/>
                    <a:pt x="75549" y="95520"/>
                    <a:pt x="75901" y="95275"/>
                  </a:cubicBezTo>
                  <a:cubicBezTo>
                    <a:pt x="74690" y="92561"/>
                    <a:pt x="73210" y="89069"/>
                    <a:pt x="71634" y="84950"/>
                  </a:cubicBezTo>
                  <a:cubicBezTo>
                    <a:pt x="69102" y="78342"/>
                    <a:pt x="65257" y="73751"/>
                    <a:pt x="61341" y="72671"/>
                  </a:cubicBezTo>
                  <a:cubicBezTo>
                    <a:pt x="60730" y="72502"/>
                    <a:pt x="60113" y="72418"/>
                    <a:pt x="59489" y="72418"/>
                  </a:cubicBezTo>
                  <a:cubicBezTo>
                    <a:pt x="57592" y="72418"/>
                    <a:pt x="55641" y="73199"/>
                    <a:pt x="53668" y="74752"/>
                  </a:cubicBezTo>
                  <a:cubicBezTo>
                    <a:pt x="50789" y="77016"/>
                    <a:pt x="49275" y="79393"/>
                    <a:pt x="49168" y="81815"/>
                  </a:cubicBezTo>
                  <a:cubicBezTo>
                    <a:pt x="49021" y="85150"/>
                    <a:pt x="51603" y="87680"/>
                    <a:pt x="51630" y="87707"/>
                  </a:cubicBezTo>
                  <a:cubicBezTo>
                    <a:pt x="52384" y="88416"/>
                    <a:pt x="52418" y="89600"/>
                    <a:pt x="51710" y="90353"/>
                  </a:cubicBezTo>
                  <a:cubicBezTo>
                    <a:pt x="51342" y="90745"/>
                    <a:pt x="50845" y="90942"/>
                    <a:pt x="50347" y="90942"/>
                  </a:cubicBezTo>
                  <a:cubicBezTo>
                    <a:pt x="49886" y="90942"/>
                    <a:pt x="49424" y="90773"/>
                    <a:pt x="49061" y="90432"/>
                  </a:cubicBezTo>
                  <a:cubicBezTo>
                    <a:pt x="48904" y="90286"/>
                    <a:pt x="45200" y="86736"/>
                    <a:pt x="45425" y="81649"/>
                  </a:cubicBezTo>
                  <a:cubicBezTo>
                    <a:pt x="45583" y="78089"/>
                    <a:pt x="47576" y="74777"/>
                    <a:pt x="51351" y="71808"/>
                  </a:cubicBezTo>
                  <a:cubicBezTo>
                    <a:pt x="54408" y="69403"/>
                    <a:pt x="57217" y="68674"/>
                    <a:pt x="59497" y="68674"/>
                  </a:cubicBezTo>
                  <a:cubicBezTo>
                    <a:pt x="60571" y="68674"/>
                    <a:pt x="61527" y="68836"/>
                    <a:pt x="62337" y="69060"/>
                  </a:cubicBezTo>
                  <a:cubicBezTo>
                    <a:pt x="67470" y="70476"/>
                    <a:pt x="72135" y="75781"/>
                    <a:pt x="75131" y="83612"/>
                  </a:cubicBezTo>
                  <a:cubicBezTo>
                    <a:pt x="76644" y="87561"/>
                    <a:pt x="78078" y="90948"/>
                    <a:pt x="79258" y="93597"/>
                  </a:cubicBezTo>
                  <a:cubicBezTo>
                    <a:pt x="81170" y="92956"/>
                    <a:pt x="83109" y="92751"/>
                    <a:pt x="84806" y="92751"/>
                  </a:cubicBezTo>
                  <a:cubicBezTo>
                    <a:pt x="86565" y="92751"/>
                    <a:pt x="88065" y="92971"/>
                    <a:pt x="89005" y="93155"/>
                  </a:cubicBezTo>
                  <a:lnTo>
                    <a:pt x="91463" y="90393"/>
                  </a:lnTo>
                  <a:cubicBezTo>
                    <a:pt x="90536" y="88865"/>
                    <a:pt x="89360" y="86060"/>
                    <a:pt x="90401" y="82660"/>
                  </a:cubicBezTo>
                  <a:cubicBezTo>
                    <a:pt x="91130" y="80275"/>
                    <a:pt x="92312" y="78766"/>
                    <a:pt x="93362" y="77837"/>
                  </a:cubicBezTo>
                  <a:cubicBezTo>
                    <a:pt x="91787" y="76125"/>
                    <a:pt x="89824" y="73091"/>
                    <a:pt x="90442" y="69003"/>
                  </a:cubicBezTo>
                  <a:cubicBezTo>
                    <a:pt x="90960" y="65592"/>
                    <a:pt x="92837" y="63245"/>
                    <a:pt x="94484" y="61797"/>
                  </a:cubicBezTo>
                  <a:cubicBezTo>
                    <a:pt x="94367" y="61646"/>
                    <a:pt x="94274" y="61477"/>
                    <a:pt x="94210" y="61298"/>
                  </a:cubicBezTo>
                  <a:cubicBezTo>
                    <a:pt x="94174" y="61200"/>
                    <a:pt x="90533" y="52540"/>
                    <a:pt x="83869" y="51431"/>
                  </a:cubicBezTo>
                  <a:cubicBezTo>
                    <a:pt x="83286" y="51334"/>
                    <a:pt x="82719" y="51290"/>
                    <a:pt x="82170" y="51290"/>
                  </a:cubicBezTo>
                  <a:cubicBezTo>
                    <a:pt x="76519" y="51290"/>
                    <a:pt x="72754" y="55968"/>
                    <a:pt x="72712" y="56029"/>
                  </a:cubicBezTo>
                  <a:cubicBezTo>
                    <a:pt x="72351" y="56572"/>
                    <a:pt x="71755" y="56867"/>
                    <a:pt x="71148" y="56867"/>
                  </a:cubicBezTo>
                  <a:cubicBezTo>
                    <a:pt x="70793" y="56867"/>
                    <a:pt x="70433" y="56766"/>
                    <a:pt x="70115" y="56554"/>
                  </a:cubicBezTo>
                  <a:cubicBezTo>
                    <a:pt x="69253" y="55981"/>
                    <a:pt x="69018" y="54819"/>
                    <a:pt x="69591" y="53958"/>
                  </a:cubicBezTo>
                  <a:cubicBezTo>
                    <a:pt x="69809" y="53627"/>
                    <a:pt x="74149" y="47014"/>
                    <a:pt x="81721" y="47014"/>
                  </a:cubicBezTo>
                  <a:cubicBezTo>
                    <a:pt x="82434" y="47014"/>
                    <a:pt x="83177" y="47073"/>
                    <a:pt x="83947" y="47201"/>
                  </a:cubicBezTo>
                  <a:cubicBezTo>
                    <a:pt x="88932" y="48030"/>
                    <a:pt x="92989" y="51490"/>
                    <a:pt x="95143" y="54898"/>
                  </a:cubicBezTo>
                  <a:cubicBezTo>
                    <a:pt x="94912" y="51450"/>
                    <a:pt x="95049" y="46972"/>
                    <a:pt x="96283" y="41959"/>
                  </a:cubicBezTo>
                  <a:cubicBezTo>
                    <a:pt x="98501" y="32948"/>
                    <a:pt x="104473" y="27073"/>
                    <a:pt x="106954" y="24952"/>
                  </a:cubicBezTo>
                  <a:cubicBezTo>
                    <a:pt x="105715" y="22172"/>
                    <a:pt x="103703" y="15705"/>
                    <a:pt x="106512" y="10994"/>
                  </a:cubicBezTo>
                  <a:cubicBezTo>
                    <a:pt x="109108" y="6644"/>
                    <a:pt x="111978" y="5428"/>
                    <a:pt x="113432" y="4617"/>
                  </a:cubicBezTo>
                  <a:cubicBezTo>
                    <a:pt x="110638" y="2983"/>
                    <a:pt x="104414" y="0"/>
                    <a:pt x="96197" y="0"/>
                  </a:cubicBezTo>
                  <a:close/>
                </a:path>
              </a:pathLst>
            </a:custGeom>
            <a:solidFill>
              <a:schemeClr val="accent2"/>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6"/>
            <p:cNvSpPr/>
            <p:nvPr/>
          </p:nvSpPr>
          <p:spPr>
            <a:xfrm>
              <a:off x="3392525" y="297375"/>
              <a:ext cx="2619125" cy="2139825"/>
            </a:xfrm>
            <a:custGeom>
              <a:rect b="b" l="l" r="r" t="t"/>
              <a:pathLst>
                <a:path extrusionOk="0" h="85593" w="104765">
                  <a:moveTo>
                    <a:pt x="33885" y="1"/>
                  </a:moveTo>
                  <a:cubicBezTo>
                    <a:pt x="30022" y="1"/>
                    <a:pt x="26881" y="1045"/>
                    <a:pt x="24788" y="1956"/>
                  </a:cubicBezTo>
                  <a:cubicBezTo>
                    <a:pt x="24788" y="1956"/>
                    <a:pt x="20396" y="3871"/>
                    <a:pt x="16704" y="9500"/>
                  </a:cubicBezTo>
                  <a:cubicBezTo>
                    <a:pt x="14496" y="12863"/>
                    <a:pt x="16290" y="20114"/>
                    <a:pt x="17448" y="22260"/>
                  </a:cubicBezTo>
                  <a:cubicBezTo>
                    <a:pt x="17843" y="22991"/>
                    <a:pt x="17634" y="23902"/>
                    <a:pt x="16962" y="24391"/>
                  </a:cubicBezTo>
                  <a:cubicBezTo>
                    <a:pt x="16883" y="24449"/>
                    <a:pt x="8944" y="30340"/>
                    <a:pt x="6473" y="40382"/>
                  </a:cubicBezTo>
                  <a:cubicBezTo>
                    <a:pt x="4878" y="46863"/>
                    <a:pt x="5284" y="52407"/>
                    <a:pt x="5800" y="55616"/>
                  </a:cubicBezTo>
                  <a:cubicBezTo>
                    <a:pt x="7417" y="56026"/>
                    <a:pt x="10200" y="56537"/>
                    <a:pt x="12960" y="56537"/>
                  </a:cubicBezTo>
                  <a:cubicBezTo>
                    <a:pt x="15063" y="56537"/>
                    <a:pt x="17152" y="56240"/>
                    <a:pt x="18701" y="55376"/>
                  </a:cubicBezTo>
                  <a:cubicBezTo>
                    <a:pt x="19934" y="54688"/>
                    <a:pt x="20717" y="53700"/>
                    <a:pt x="21093" y="52354"/>
                  </a:cubicBezTo>
                  <a:cubicBezTo>
                    <a:pt x="22919" y="45816"/>
                    <a:pt x="17214" y="41404"/>
                    <a:pt x="17157" y="41359"/>
                  </a:cubicBezTo>
                  <a:cubicBezTo>
                    <a:pt x="16331" y="40734"/>
                    <a:pt x="16169" y="39560"/>
                    <a:pt x="16794" y="38734"/>
                  </a:cubicBezTo>
                  <a:cubicBezTo>
                    <a:pt x="17162" y="38248"/>
                    <a:pt x="17722" y="37992"/>
                    <a:pt x="18289" y="37992"/>
                  </a:cubicBezTo>
                  <a:cubicBezTo>
                    <a:pt x="18683" y="37992"/>
                    <a:pt x="19081" y="38116"/>
                    <a:pt x="19419" y="38372"/>
                  </a:cubicBezTo>
                  <a:cubicBezTo>
                    <a:pt x="19737" y="38614"/>
                    <a:pt x="27206" y="44395"/>
                    <a:pt x="24702" y="53361"/>
                  </a:cubicBezTo>
                  <a:cubicBezTo>
                    <a:pt x="24052" y="55688"/>
                    <a:pt x="22645" y="57467"/>
                    <a:pt x="20520" y="58650"/>
                  </a:cubicBezTo>
                  <a:cubicBezTo>
                    <a:pt x="18298" y="59889"/>
                    <a:pt x="15543" y="60282"/>
                    <a:pt x="12930" y="60282"/>
                  </a:cubicBezTo>
                  <a:cubicBezTo>
                    <a:pt x="10437" y="60282"/>
                    <a:pt x="8075" y="59924"/>
                    <a:pt x="6432" y="59595"/>
                  </a:cubicBezTo>
                  <a:cubicBezTo>
                    <a:pt x="6294" y="60018"/>
                    <a:pt x="5992" y="60385"/>
                    <a:pt x="5563" y="60585"/>
                  </a:cubicBezTo>
                  <a:cubicBezTo>
                    <a:pt x="5399" y="60663"/>
                    <a:pt x="1371" y="62637"/>
                    <a:pt x="692" y="67132"/>
                  </a:cubicBezTo>
                  <a:cubicBezTo>
                    <a:pt x="31" y="71487"/>
                    <a:pt x="3821" y="74209"/>
                    <a:pt x="3983" y="74323"/>
                  </a:cubicBezTo>
                  <a:cubicBezTo>
                    <a:pt x="4500" y="74684"/>
                    <a:pt x="4768" y="75309"/>
                    <a:pt x="4672" y="75933"/>
                  </a:cubicBezTo>
                  <a:cubicBezTo>
                    <a:pt x="4577" y="76558"/>
                    <a:pt x="4137" y="77074"/>
                    <a:pt x="3536" y="77267"/>
                  </a:cubicBezTo>
                  <a:cubicBezTo>
                    <a:pt x="3484" y="77286"/>
                    <a:pt x="1530" y="78031"/>
                    <a:pt x="540" y="81262"/>
                  </a:cubicBezTo>
                  <a:cubicBezTo>
                    <a:pt x="1" y="83023"/>
                    <a:pt x="398" y="84551"/>
                    <a:pt x="882" y="85592"/>
                  </a:cubicBezTo>
                  <a:cubicBezTo>
                    <a:pt x="4578" y="82414"/>
                    <a:pt x="14657" y="74792"/>
                    <a:pt x="26864" y="74193"/>
                  </a:cubicBezTo>
                  <a:cubicBezTo>
                    <a:pt x="27385" y="74168"/>
                    <a:pt x="27911" y="74155"/>
                    <a:pt x="28439" y="74155"/>
                  </a:cubicBezTo>
                  <a:cubicBezTo>
                    <a:pt x="36928" y="74155"/>
                    <a:pt x="46013" y="77325"/>
                    <a:pt x="49726" y="78775"/>
                  </a:cubicBezTo>
                  <a:cubicBezTo>
                    <a:pt x="52083" y="73073"/>
                    <a:pt x="55146" y="63336"/>
                    <a:pt x="52750" y="58282"/>
                  </a:cubicBezTo>
                  <a:cubicBezTo>
                    <a:pt x="51969" y="56637"/>
                    <a:pt x="50644" y="55615"/>
                    <a:pt x="48698" y="55159"/>
                  </a:cubicBezTo>
                  <a:cubicBezTo>
                    <a:pt x="47466" y="54871"/>
                    <a:pt x="46299" y="54728"/>
                    <a:pt x="45198" y="54728"/>
                  </a:cubicBezTo>
                  <a:cubicBezTo>
                    <a:pt x="42726" y="54728"/>
                    <a:pt x="40591" y="55453"/>
                    <a:pt x="38823" y="56897"/>
                  </a:cubicBezTo>
                  <a:cubicBezTo>
                    <a:pt x="36866" y="58495"/>
                    <a:pt x="36063" y="60434"/>
                    <a:pt x="36056" y="60453"/>
                  </a:cubicBezTo>
                  <a:cubicBezTo>
                    <a:pt x="35760" y="61182"/>
                    <a:pt x="35056" y="61627"/>
                    <a:pt x="34314" y="61627"/>
                  </a:cubicBezTo>
                  <a:cubicBezTo>
                    <a:pt x="34084" y="61627"/>
                    <a:pt x="33850" y="61584"/>
                    <a:pt x="33623" y="61493"/>
                  </a:cubicBezTo>
                  <a:cubicBezTo>
                    <a:pt x="32666" y="61111"/>
                    <a:pt x="32196" y="60033"/>
                    <a:pt x="32572" y="59073"/>
                  </a:cubicBezTo>
                  <a:cubicBezTo>
                    <a:pt x="33789" y="55977"/>
                    <a:pt x="37848" y="50991"/>
                    <a:pt x="45242" y="50991"/>
                  </a:cubicBezTo>
                  <a:cubicBezTo>
                    <a:pt x="46570" y="50991"/>
                    <a:pt x="48005" y="51152"/>
                    <a:pt x="49550" y="51513"/>
                  </a:cubicBezTo>
                  <a:cubicBezTo>
                    <a:pt x="52637" y="52233"/>
                    <a:pt x="54856" y="53972"/>
                    <a:pt x="56135" y="56680"/>
                  </a:cubicBezTo>
                  <a:cubicBezTo>
                    <a:pt x="58750" y="62200"/>
                    <a:pt x="56630" y="70757"/>
                    <a:pt x="54530" y="76687"/>
                  </a:cubicBezTo>
                  <a:cubicBezTo>
                    <a:pt x="55567" y="76248"/>
                    <a:pt x="56738" y="75863"/>
                    <a:pt x="58030" y="75629"/>
                  </a:cubicBezTo>
                  <a:cubicBezTo>
                    <a:pt x="58846" y="75481"/>
                    <a:pt x="59666" y="75419"/>
                    <a:pt x="60469" y="75419"/>
                  </a:cubicBezTo>
                  <a:cubicBezTo>
                    <a:pt x="62713" y="75419"/>
                    <a:pt x="64822" y="75905"/>
                    <a:pt x="66314" y="76364"/>
                  </a:cubicBezTo>
                  <a:cubicBezTo>
                    <a:pt x="66605" y="74980"/>
                    <a:pt x="67298" y="73247"/>
                    <a:pt x="68897" y="71763"/>
                  </a:cubicBezTo>
                  <a:cubicBezTo>
                    <a:pt x="70545" y="70237"/>
                    <a:pt x="72020" y="69552"/>
                    <a:pt x="73109" y="69256"/>
                  </a:cubicBezTo>
                  <a:cubicBezTo>
                    <a:pt x="73231" y="66762"/>
                    <a:pt x="73995" y="61967"/>
                    <a:pt x="77920" y="59699"/>
                  </a:cubicBezTo>
                  <a:cubicBezTo>
                    <a:pt x="80722" y="58078"/>
                    <a:pt x="83521" y="57714"/>
                    <a:pt x="85468" y="57714"/>
                  </a:cubicBezTo>
                  <a:cubicBezTo>
                    <a:pt x="85687" y="57714"/>
                    <a:pt x="85895" y="57719"/>
                    <a:pt x="86091" y="57727"/>
                  </a:cubicBezTo>
                  <a:cubicBezTo>
                    <a:pt x="86290" y="54764"/>
                    <a:pt x="87292" y="49111"/>
                    <a:pt x="91843" y="45548"/>
                  </a:cubicBezTo>
                  <a:cubicBezTo>
                    <a:pt x="94532" y="43443"/>
                    <a:pt x="97372" y="42825"/>
                    <a:pt x="99780" y="42825"/>
                  </a:cubicBezTo>
                  <a:cubicBezTo>
                    <a:pt x="101915" y="42825"/>
                    <a:pt x="103712" y="43311"/>
                    <a:pt x="104765" y="43679"/>
                  </a:cubicBezTo>
                  <a:cubicBezTo>
                    <a:pt x="104365" y="41774"/>
                    <a:pt x="103395" y="38719"/>
                    <a:pt x="101057" y="35834"/>
                  </a:cubicBezTo>
                  <a:cubicBezTo>
                    <a:pt x="97293" y="31183"/>
                    <a:pt x="88882" y="30962"/>
                    <a:pt x="88882" y="30962"/>
                  </a:cubicBezTo>
                  <a:cubicBezTo>
                    <a:pt x="88882" y="30962"/>
                    <a:pt x="88877" y="30913"/>
                    <a:pt x="88870" y="30829"/>
                  </a:cubicBezTo>
                  <a:cubicBezTo>
                    <a:pt x="88720" y="30826"/>
                    <a:pt x="88571" y="30824"/>
                    <a:pt x="88423" y="30824"/>
                  </a:cubicBezTo>
                  <a:cubicBezTo>
                    <a:pt x="84811" y="30824"/>
                    <a:pt x="81618" y="31748"/>
                    <a:pt x="79902" y="33402"/>
                  </a:cubicBezTo>
                  <a:cubicBezTo>
                    <a:pt x="78873" y="34397"/>
                    <a:pt x="78466" y="35578"/>
                    <a:pt x="78661" y="37012"/>
                  </a:cubicBezTo>
                  <a:cubicBezTo>
                    <a:pt x="79210" y="41063"/>
                    <a:pt x="80432" y="41821"/>
                    <a:pt x="80610" y="41912"/>
                  </a:cubicBezTo>
                  <a:cubicBezTo>
                    <a:pt x="81597" y="42023"/>
                    <a:pt x="82325" y="42884"/>
                    <a:pt x="82272" y="43875"/>
                  </a:cubicBezTo>
                  <a:cubicBezTo>
                    <a:pt x="82218" y="44865"/>
                    <a:pt x="81401" y="45642"/>
                    <a:pt x="80409" y="45646"/>
                  </a:cubicBezTo>
                  <a:lnTo>
                    <a:pt x="80405" y="45646"/>
                  </a:lnTo>
                  <a:cubicBezTo>
                    <a:pt x="80380" y="45646"/>
                    <a:pt x="80350" y="45646"/>
                    <a:pt x="80317" y="45646"/>
                  </a:cubicBezTo>
                  <a:cubicBezTo>
                    <a:pt x="79381" y="45646"/>
                    <a:pt x="75422" y="45518"/>
                    <a:pt x="74413" y="38051"/>
                  </a:cubicBezTo>
                  <a:cubicBezTo>
                    <a:pt x="74058" y="35426"/>
                    <a:pt x="75405" y="32537"/>
                    <a:pt x="77299" y="30708"/>
                  </a:cubicBezTo>
                  <a:cubicBezTo>
                    <a:pt x="79619" y="28468"/>
                    <a:pt x="83521" y="27189"/>
                    <a:pt x="87911" y="27085"/>
                  </a:cubicBezTo>
                  <a:cubicBezTo>
                    <a:pt x="86570" y="23580"/>
                    <a:pt x="83382" y="18247"/>
                    <a:pt x="75818" y="13471"/>
                  </a:cubicBezTo>
                  <a:cubicBezTo>
                    <a:pt x="70140" y="9885"/>
                    <a:pt x="64821" y="8899"/>
                    <a:pt x="60688" y="8899"/>
                  </a:cubicBezTo>
                  <a:cubicBezTo>
                    <a:pt x="58274" y="8899"/>
                    <a:pt x="56264" y="9236"/>
                    <a:pt x="54823" y="9587"/>
                  </a:cubicBezTo>
                  <a:cubicBezTo>
                    <a:pt x="54907" y="11535"/>
                    <a:pt x="54799" y="13621"/>
                    <a:pt x="54356" y="15720"/>
                  </a:cubicBezTo>
                  <a:cubicBezTo>
                    <a:pt x="52796" y="23120"/>
                    <a:pt x="46875" y="27668"/>
                    <a:pt x="41072" y="28957"/>
                  </a:cubicBezTo>
                  <a:cubicBezTo>
                    <a:pt x="40696" y="31049"/>
                    <a:pt x="40187" y="35593"/>
                    <a:pt x="42072" y="38616"/>
                  </a:cubicBezTo>
                  <a:cubicBezTo>
                    <a:pt x="42999" y="40100"/>
                    <a:pt x="44396" y="41012"/>
                    <a:pt x="46342" y="41401"/>
                  </a:cubicBezTo>
                  <a:cubicBezTo>
                    <a:pt x="47326" y="41598"/>
                    <a:pt x="48269" y="41696"/>
                    <a:pt x="49170" y="41696"/>
                  </a:cubicBezTo>
                  <a:cubicBezTo>
                    <a:pt x="51614" y="41696"/>
                    <a:pt x="53750" y="40975"/>
                    <a:pt x="55544" y="39540"/>
                  </a:cubicBezTo>
                  <a:cubicBezTo>
                    <a:pt x="57340" y="38104"/>
                    <a:pt x="58116" y="36477"/>
                    <a:pt x="58123" y="36459"/>
                  </a:cubicBezTo>
                  <a:cubicBezTo>
                    <a:pt x="58440" y="35773"/>
                    <a:pt x="59118" y="35368"/>
                    <a:pt x="59827" y="35368"/>
                  </a:cubicBezTo>
                  <a:cubicBezTo>
                    <a:pt x="60088" y="35368"/>
                    <a:pt x="60354" y="35423"/>
                    <a:pt x="60607" y="35539"/>
                  </a:cubicBezTo>
                  <a:cubicBezTo>
                    <a:pt x="61548" y="35970"/>
                    <a:pt x="61961" y="37081"/>
                    <a:pt x="61530" y="38022"/>
                  </a:cubicBezTo>
                  <a:cubicBezTo>
                    <a:pt x="60243" y="40829"/>
                    <a:pt x="56144" y="45435"/>
                    <a:pt x="49109" y="45435"/>
                  </a:cubicBezTo>
                  <a:cubicBezTo>
                    <a:pt x="48013" y="45435"/>
                    <a:pt x="46846" y="45322"/>
                    <a:pt x="45607" y="45075"/>
                  </a:cubicBezTo>
                  <a:cubicBezTo>
                    <a:pt x="42629" y="44479"/>
                    <a:pt x="40369" y="42969"/>
                    <a:pt x="38886" y="40588"/>
                  </a:cubicBezTo>
                  <a:cubicBezTo>
                    <a:pt x="36631" y="36964"/>
                    <a:pt x="36822" y="32181"/>
                    <a:pt x="37220" y="29322"/>
                  </a:cubicBezTo>
                  <a:cubicBezTo>
                    <a:pt x="31491" y="29127"/>
                    <a:pt x="28966" y="25667"/>
                    <a:pt x="28858" y="25515"/>
                  </a:cubicBezTo>
                  <a:cubicBezTo>
                    <a:pt x="28262" y="24670"/>
                    <a:pt x="28464" y="23500"/>
                    <a:pt x="29310" y="22903"/>
                  </a:cubicBezTo>
                  <a:cubicBezTo>
                    <a:pt x="29638" y="22671"/>
                    <a:pt x="30015" y="22560"/>
                    <a:pt x="30388" y="22560"/>
                  </a:cubicBezTo>
                  <a:cubicBezTo>
                    <a:pt x="30976" y="22560"/>
                    <a:pt x="31556" y="22836"/>
                    <a:pt x="31921" y="23353"/>
                  </a:cubicBezTo>
                  <a:cubicBezTo>
                    <a:pt x="31974" y="23422"/>
                    <a:pt x="33653" y="25591"/>
                    <a:pt x="37707" y="25593"/>
                  </a:cubicBezTo>
                  <a:lnTo>
                    <a:pt x="37714" y="25593"/>
                  </a:lnTo>
                  <a:cubicBezTo>
                    <a:pt x="42919" y="25593"/>
                    <a:pt x="49234" y="21865"/>
                    <a:pt x="50690" y="14948"/>
                  </a:cubicBezTo>
                  <a:cubicBezTo>
                    <a:pt x="51163" y="12707"/>
                    <a:pt x="51181" y="10451"/>
                    <a:pt x="50986" y="8422"/>
                  </a:cubicBezTo>
                  <a:cubicBezTo>
                    <a:pt x="49093" y="6033"/>
                    <a:pt x="45189" y="2122"/>
                    <a:pt x="39067" y="630"/>
                  </a:cubicBezTo>
                  <a:cubicBezTo>
                    <a:pt x="37230" y="182"/>
                    <a:pt x="35495" y="1"/>
                    <a:pt x="33885" y="1"/>
                  </a:cubicBezTo>
                  <a:close/>
                </a:path>
              </a:pathLst>
            </a:custGeom>
            <a:solidFill>
              <a:schemeClr val="lt2"/>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6"/>
            <p:cNvSpPr/>
            <p:nvPr/>
          </p:nvSpPr>
          <p:spPr>
            <a:xfrm>
              <a:off x="2325250" y="2234250"/>
              <a:ext cx="3099600" cy="1942700"/>
            </a:xfrm>
            <a:custGeom>
              <a:rect b="b" l="l" r="r" t="t"/>
              <a:pathLst>
                <a:path extrusionOk="0" h="77708" w="123984">
                  <a:moveTo>
                    <a:pt x="71120" y="1"/>
                  </a:moveTo>
                  <a:cubicBezTo>
                    <a:pt x="70649" y="1"/>
                    <a:pt x="70181" y="12"/>
                    <a:pt x="69717" y="34"/>
                  </a:cubicBezTo>
                  <a:cubicBezTo>
                    <a:pt x="56258" y="693"/>
                    <a:pt x="45139" y="11136"/>
                    <a:pt x="44434" y="11812"/>
                  </a:cubicBezTo>
                  <a:lnTo>
                    <a:pt x="41822" y="14750"/>
                  </a:lnTo>
                  <a:cubicBezTo>
                    <a:pt x="41845" y="14869"/>
                    <a:pt x="41856" y="14989"/>
                    <a:pt x="41858" y="15110"/>
                  </a:cubicBezTo>
                  <a:cubicBezTo>
                    <a:pt x="41862" y="15634"/>
                    <a:pt x="42017" y="28010"/>
                    <a:pt x="51506" y="28858"/>
                  </a:cubicBezTo>
                  <a:cubicBezTo>
                    <a:pt x="51770" y="28882"/>
                    <a:pt x="52025" y="28893"/>
                    <a:pt x="52272" y="28893"/>
                  </a:cubicBezTo>
                  <a:cubicBezTo>
                    <a:pt x="57181" y="28893"/>
                    <a:pt x="58765" y="24451"/>
                    <a:pt x="58937" y="23921"/>
                  </a:cubicBezTo>
                  <a:cubicBezTo>
                    <a:pt x="59231" y="23014"/>
                    <a:pt x="60075" y="22433"/>
                    <a:pt x="60981" y="22433"/>
                  </a:cubicBezTo>
                  <a:cubicBezTo>
                    <a:pt x="61193" y="22433"/>
                    <a:pt x="61409" y="22465"/>
                    <a:pt x="61623" y="22532"/>
                  </a:cubicBezTo>
                  <a:cubicBezTo>
                    <a:pt x="62746" y="22889"/>
                    <a:pt x="63372" y="24077"/>
                    <a:pt x="63022" y="25199"/>
                  </a:cubicBezTo>
                  <a:cubicBezTo>
                    <a:pt x="62137" y="28058"/>
                    <a:pt x="58788" y="33176"/>
                    <a:pt x="52282" y="33176"/>
                  </a:cubicBezTo>
                  <a:cubicBezTo>
                    <a:pt x="51908" y="33176"/>
                    <a:pt x="51522" y="33157"/>
                    <a:pt x="51125" y="33121"/>
                  </a:cubicBezTo>
                  <a:cubicBezTo>
                    <a:pt x="41210" y="32235"/>
                    <a:pt x="38048" y="22548"/>
                    <a:pt x="37630" y="16502"/>
                  </a:cubicBezTo>
                  <a:cubicBezTo>
                    <a:pt x="36842" y="16369"/>
                    <a:pt x="35713" y="16230"/>
                    <a:pt x="34431" y="16230"/>
                  </a:cubicBezTo>
                  <a:cubicBezTo>
                    <a:pt x="31994" y="16230"/>
                    <a:pt x="29001" y="16730"/>
                    <a:pt x="26726" y="18719"/>
                  </a:cubicBezTo>
                  <a:cubicBezTo>
                    <a:pt x="22044" y="22818"/>
                    <a:pt x="21658" y="27667"/>
                    <a:pt x="21644" y="27871"/>
                  </a:cubicBezTo>
                  <a:cubicBezTo>
                    <a:pt x="21584" y="28745"/>
                    <a:pt x="20861" y="29427"/>
                    <a:pt x="19997" y="29427"/>
                  </a:cubicBezTo>
                  <a:cubicBezTo>
                    <a:pt x="19958" y="29427"/>
                    <a:pt x="19919" y="29426"/>
                    <a:pt x="19880" y="29423"/>
                  </a:cubicBezTo>
                  <a:cubicBezTo>
                    <a:pt x="19868" y="29422"/>
                    <a:pt x="19684" y="29412"/>
                    <a:pt x="19362" y="29412"/>
                  </a:cubicBezTo>
                  <a:cubicBezTo>
                    <a:pt x="17325" y="29412"/>
                    <a:pt x="9780" y="29806"/>
                    <a:pt x="5722" y="35384"/>
                  </a:cubicBezTo>
                  <a:cubicBezTo>
                    <a:pt x="954" y="41941"/>
                    <a:pt x="2735" y="47912"/>
                    <a:pt x="2753" y="47975"/>
                  </a:cubicBezTo>
                  <a:cubicBezTo>
                    <a:pt x="2890" y="48409"/>
                    <a:pt x="2840" y="48880"/>
                    <a:pt x="2618" y="49276"/>
                  </a:cubicBezTo>
                  <a:lnTo>
                    <a:pt x="0" y="53966"/>
                  </a:lnTo>
                  <a:cubicBezTo>
                    <a:pt x="115" y="56355"/>
                    <a:pt x="990" y="59344"/>
                    <a:pt x="3670" y="62577"/>
                  </a:cubicBezTo>
                  <a:cubicBezTo>
                    <a:pt x="7661" y="67394"/>
                    <a:pt x="12569" y="68725"/>
                    <a:pt x="15710" y="69044"/>
                  </a:cubicBezTo>
                  <a:cubicBezTo>
                    <a:pt x="15820" y="66709"/>
                    <a:pt x="16091" y="63052"/>
                    <a:pt x="16757" y="59015"/>
                  </a:cubicBezTo>
                  <a:cubicBezTo>
                    <a:pt x="18292" y="49714"/>
                    <a:pt x="21106" y="43207"/>
                    <a:pt x="25119" y="39678"/>
                  </a:cubicBezTo>
                  <a:cubicBezTo>
                    <a:pt x="27432" y="37642"/>
                    <a:pt x="30098" y="36616"/>
                    <a:pt x="33065" y="36616"/>
                  </a:cubicBezTo>
                  <a:cubicBezTo>
                    <a:pt x="33638" y="36616"/>
                    <a:pt x="34223" y="36654"/>
                    <a:pt x="34819" y="36731"/>
                  </a:cubicBezTo>
                  <a:cubicBezTo>
                    <a:pt x="38805" y="37243"/>
                    <a:pt x="41899" y="38991"/>
                    <a:pt x="44012" y="41929"/>
                  </a:cubicBezTo>
                  <a:cubicBezTo>
                    <a:pt x="48516" y="48190"/>
                    <a:pt x="46715" y="57593"/>
                    <a:pt x="46636" y="57989"/>
                  </a:cubicBezTo>
                  <a:cubicBezTo>
                    <a:pt x="46434" y="59010"/>
                    <a:pt x="45539" y="59714"/>
                    <a:pt x="44536" y="59714"/>
                  </a:cubicBezTo>
                  <a:cubicBezTo>
                    <a:pt x="44398" y="59714"/>
                    <a:pt x="44259" y="59701"/>
                    <a:pt x="44119" y="59673"/>
                  </a:cubicBezTo>
                  <a:cubicBezTo>
                    <a:pt x="42959" y="59443"/>
                    <a:pt x="42208" y="58317"/>
                    <a:pt x="42434" y="57159"/>
                  </a:cubicBezTo>
                  <a:cubicBezTo>
                    <a:pt x="42463" y="57022"/>
                    <a:pt x="43935" y="49137"/>
                    <a:pt x="40528" y="44419"/>
                  </a:cubicBezTo>
                  <a:cubicBezTo>
                    <a:pt x="39115" y="42463"/>
                    <a:pt x="37070" y="41337"/>
                    <a:pt x="34273" y="40977"/>
                  </a:cubicBezTo>
                  <a:cubicBezTo>
                    <a:pt x="33867" y="40924"/>
                    <a:pt x="33470" y="40898"/>
                    <a:pt x="33084" y="40898"/>
                  </a:cubicBezTo>
                  <a:cubicBezTo>
                    <a:pt x="31154" y="40898"/>
                    <a:pt x="29466" y="41557"/>
                    <a:pt x="27951" y="42888"/>
                  </a:cubicBezTo>
                  <a:cubicBezTo>
                    <a:pt x="24751" y="45702"/>
                    <a:pt x="22345" y="51501"/>
                    <a:pt x="20990" y="59654"/>
                  </a:cubicBezTo>
                  <a:cubicBezTo>
                    <a:pt x="19931" y="66045"/>
                    <a:pt x="19914" y="71612"/>
                    <a:pt x="19914" y="71669"/>
                  </a:cubicBezTo>
                  <a:cubicBezTo>
                    <a:pt x="19914" y="71682"/>
                    <a:pt x="19911" y="71698"/>
                    <a:pt x="19911" y="71714"/>
                  </a:cubicBezTo>
                  <a:cubicBezTo>
                    <a:pt x="21573" y="74255"/>
                    <a:pt x="25910" y="77708"/>
                    <a:pt x="37245" y="77708"/>
                  </a:cubicBezTo>
                  <a:cubicBezTo>
                    <a:pt x="37681" y="77708"/>
                    <a:pt x="38127" y="77703"/>
                    <a:pt x="38584" y="77692"/>
                  </a:cubicBezTo>
                  <a:cubicBezTo>
                    <a:pt x="53431" y="77351"/>
                    <a:pt x="68797" y="65834"/>
                    <a:pt x="75063" y="60570"/>
                  </a:cubicBezTo>
                  <a:lnTo>
                    <a:pt x="75120" y="60438"/>
                  </a:lnTo>
                  <a:cubicBezTo>
                    <a:pt x="72692" y="54310"/>
                    <a:pt x="65701" y="34377"/>
                    <a:pt x="75606" y="30002"/>
                  </a:cubicBezTo>
                  <a:cubicBezTo>
                    <a:pt x="77642" y="29102"/>
                    <a:pt x="79512" y="28652"/>
                    <a:pt x="81204" y="28652"/>
                  </a:cubicBezTo>
                  <a:cubicBezTo>
                    <a:pt x="82831" y="28652"/>
                    <a:pt x="84294" y="29069"/>
                    <a:pt x="85580" y="29903"/>
                  </a:cubicBezTo>
                  <a:cubicBezTo>
                    <a:pt x="90049" y="32802"/>
                    <a:pt x="90206" y="39444"/>
                    <a:pt x="90208" y="40194"/>
                  </a:cubicBezTo>
                  <a:cubicBezTo>
                    <a:pt x="90212" y="41375"/>
                    <a:pt x="89258" y="42337"/>
                    <a:pt x="88077" y="42343"/>
                  </a:cubicBezTo>
                  <a:lnTo>
                    <a:pt x="88067" y="42343"/>
                  </a:lnTo>
                  <a:cubicBezTo>
                    <a:pt x="86891" y="42342"/>
                    <a:pt x="85935" y="41392"/>
                    <a:pt x="85927" y="40216"/>
                  </a:cubicBezTo>
                  <a:cubicBezTo>
                    <a:pt x="85913" y="38819"/>
                    <a:pt x="85405" y="34887"/>
                    <a:pt x="83242" y="33492"/>
                  </a:cubicBezTo>
                  <a:cubicBezTo>
                    <a:pt x="82671" y="33124"/>
                    <a:pt x="81980" y="32940"/>
                    <a:pt x="81172" y="32940"/>
                  </a:cubicBezTo>
                  <a:cubicBezTo>
                    <a:pt x="80096" y="32940"/>
                    <a:pt x="78813" y="33267"/>
                    <a:pt x="77337" y="33920"/>
                  </a:cubicBezTo>
                  <a:cubicBezTo>
                    <a:pt x="72535" y="36040"/>
                    <a:pt x="75240" y="48072"/>
                    <a:pt x="78136" y="56281"/>
                  </a:cubicBezTo>
                  <a:cubicBezTo>
                    <a:pt x="79889" y="55984"/>
                    <a:pt x="87375" y="54533"/>
                    <a:pt x="92281" y="50898"/>
                  </a:cubicBezTo>
                  <a:cubicBezTo>
                    <a:pt x="97208" y="47247"/>
                    <a:pt x="96943" y="44306"/>
                    <a:pt x="96939" y="44278"/>
                  </a:cubicBezTo>
                  <a:cubicBezTo>
                    <a:pt x="96805" y="43512"/>
                    <a:pt x="97224" y="42778"/>
                    <a:pt x="97944" y="42482"/>
                  </a:cubicBezTo>
                  <a:cubicBezTo>
                    <a:pt x="98142" y="42399"/>
                    <a:pt x="98350" y="42360"/>
                    <a:pt x="98557" y="42360"/>
                  </a:cubicBezTo>
                  <a:cubicBezTo>
                    <a:pt x="99093" y="42360"/>
                    <a:pt x="99619" y="42626"/>
                    <a:pt x="99942" y="43083"/>
                  </a:cubicBezTo>
                  <a:cubicBezTo>
                    <a:pt x="99953" y="43091"/>
                    <a:pt x="101419" y="44725"/>
                    <a:pt x="106243" y="44904"/>
                  </a:cubicBezTo>
                  <a:cubicBezTo>
                    <a:pt x="106321" y="44907"/>
                    <a:pt x="106398" y="44908"/>
                    <a:pt x="106475" y="44908"/>
                  </a:cubicBezTo>
                  <a:cubicBezTo>
                    <a:pt x="111046" y="44908"/>
                    <a:pt x="113421" y="39668"/>
                    <a:pt x="113445" y="39613"/>
                  </a:cubicBezTo>
                  <a:cubicBezTo>
                    <a:pt x="113454" y="39597"/>
                    <a:pt x="113463" y="39583"/>
                    <a:pt x="113471" y="39569"/>
                  </a:cubicBezTo>
                  <a:cubicBezTo>
                    <a:pt x="113504" y="39495"/>
                    <a:pt x="113544" y="39425"/>
                    <a:pt x="113589" y="39358"/>
                  </a:cubicBezTo>
                  <a:cubicBezTo>
                    <a:pt x="113603" y="39336"/>
                    <a:pt x="113617" y="39316"/>
                    <a:pt x="113633" y="39295"/>
                  </a:cubicBezTo>
                  <a:cubicBezTo>
                    <a:pt x="113688" y="39218"/>
                    <a:pt x="113749" y="39147"/>
                    <a:pt x="113818" y="39081"/>
                  </a:cubicBezTo>
                  <a:cubicBezTo>
                    <a:pt x="113821" y="39080"/>
                    <a:pt x="113824" y="39075"/>
                    <a:pt x="113826" y="39072"/>
                  </a:cubicBezTo>
                  <a:cubicBezTo>
                    <a:pt x="113902" y="39002"/>
                    <a:pt x="113984" y="38938"/>
                    <a:pt x="114072" y="38883"/>
                  </a:cubicBezTo>
                  <a:cubicBezTo>
                    <a:pt x="114075" y="38876"/>
                    <a:pt x="114085" y="38872"/>
                    <a:pt x="114092" y="38869"/>
                  </a:cubicBezTo>
                  <a:cubicBezTo>
                    <a:pt x="114172" y="38820"/>
                    <a:pt x="114255" y="38778"/>
                    <a:pt x="114341" y="38742"/>
                  </a:cubicBezTo>
                  <a:cubicBezTo>
                    <a:pt x="114354" y="38736"/>
                    <a:pt x="114367" y="38732"/>
                    <a:pt x="114379" y="38726"/>
                  </a:cubicBezTo>
                  <a:cubicBezTo>
                    <a:pt x="114469" y="38693"/>
                    <a:pt x="114562" y="38666"/>
                    <a:pt x="114656" y="38648"/>
                  </a:cubicBezTo>
                  <a:cubicBezTo>
                    <a:pt x="114661" y="38647"/>
                    <a:pt x="114665" y="38647"/>
                    <a:pt x="114670" y="38645"/>
                  </a:cubicBezTo>
                  <a:cubicBezTo>
                    <a:pt x="114768" y="38626"/>
                    <a:pt x="114868" y="38616"/>
                    <a:pt x="114969" y="38616"/>
                  </a:cubicBezTo>
                  <a:cubicBezTo>
                    <a:pt x="114941" y="38616"/>
                    <a:pt x="118037" y="38319"/>
                    <a:pt x="120992" y="32041"/>
                  </a:cubicBezTo>
                  <a:cubicBezTo>
                    <a:pt x="123983" y="25684"/>
                    <a:pt x="119083" y="20521"/>
                    <a:pt x="118872" y="20305"/>
                  </a:cubicBezTo>
                  <a:cubicBezTo>
                    <a:pt x="118198" y="19612"/>
                    <a:pt x="118255" y="18493"/>
                    <a:pt x="118994" y="17871"/>
                  </a:cubicBezTo>
                  <a:cubicBezTo>
                    <a:pt x="119110" y="17772"/>
                    <a:pt x="122026" y="15196"/>
                    <a:pt x="120505" y="11261"/>
                  </a:cubicBezTo>
                  <a:cubicBezTo>
                    <a:pt x="119780" y="9394"/>
                    <a:pt x="117796" y="8935"/>
                    <a:pt x="116019" y="8935"/>
                  </a:cubicBezTo>
                  <a:cubicBezTo>
                    <a:pt x="115301" y="8935"/>
                    <a:pt x="114618" y="9010"/>
                    <a:pt x="114064" y="9097"/>
                  </a:cubicBezTo>
                  <a:cubicBezTo>
                    <a:pt x="113409" y="11226"/>
                    <a:pt x="110485" y="19709"/>
                    <a:pt x="104919" y="22213"/>
                  </a:cubicBezTo>
                  <a:cubicBezTo>
                    <a:pt x="103880" y="22682"/>
                    <a:pt x="102798" y="22913"/>
                    <a:pt x="101707" y="22913"/>
                  </a:cubicBezTo>
                  <a:cubicBezTo>
                    <a:pt x="101638" y="22913"/>
                    <a:pt x="101568" y="22902"/>
                    <a:pt x="101500" y="22900"/>
                  </a:cubicBezTo>
                  <a:cubicBezTo>
                    <a:pt x="100660" y="24652"/>
                    <a:pt x="99533" y="27654"/>
                    <a:pt x="100069" y="29603"/>
                  </a:cubicBezTo>
                  <a:cubicBezTo>
                    <a:pt x="100253" y="30279"/>
                    <a:pt x="100613" y="30735"/>
                    <a:pt x="101237" y="31079"/>
                  </a:cubicBezTo>
                  <a:cubicBezTo>
                    <a:pt x="102196" y="31610"/>
                    <a:pt x="103104" y="31876"/>
                    <a:pt x="103976" y="31876"/>
                  </a:cubicBezTo>
                  <a:cubicBezTo>
                    <a:pt x="104705" y="31876"/>
                    <a:pt x="105409" y="31690"/>
                    <a:pt x="106096" y="31319"/>
                  </a:cubicBezTo>
                  <a:cubicBezTo>
                    <a:pt x="107219" y="30712"/>
                    <a:pt x="107900" y="29808"/>
                    <a:pt x="107905" y="29799"/>
                  </a:cubicBezTo>
                  <a:cubicBezTo>
                    <a:pt x="108321" y="29208"/>
                    <a:pt x="108983" y="28892"/>
                    <a:pt x="109656" y="28892"/>
                  </a:cubicBezTo>
                  <a:cubicBezTo>
                    <a:pt x="110082" y="28892"/>
                    <a:pt x="110513" y="29019"/>
                    <a:pt x="110889" y="29284"/>
                  </a:cubicBezTo>
                  <a:cubicBezTo>
                    <a:pt x="111855" y="29967"/>
                    <a:pt x="112085" y="31301"/>
                    <a:pt x="111403" y="32266"/>
                  </a:cubicBezTo>
                  <a:cubicBezTo>
                    <a:pt x="110243" y="33914"/>
                    <a:pt x="107562" y="36164"/>
                    <a:pt x="103984" y="36164"/>
                  </a:cubicBezTo>
                  <a:cubicBezTo>
                    <a:pt x="102514" y="36164"/>
                    <a:pt x="100891" y="35783"/>
                    <a:pt x="99162" y="34826"/>
                  </a:cubicBezTo>
                  <a:cubicBezTo>
                    <a:pt x="97538" y="33926"/>
                    <a:pt x="96421" y="32508"/>
                    <a:pt x="95936" y="30725"/>
                  </a:cubicBezTo>
                  <a:cubicBezTo>
                    <a:pt x="95079" y="27584"/>
                    <a:pt x="96332" y="23912"/>
                    <a:pt x="97339" y="21678"/>
                  </a:cubicBezTo>
                  <a:cubicBezTo>
                    <a:pt x="95131" y="20470"/>
                    <a:pt x="93672" y="18889"/>
                    <a:pt x="93015" y="16962"/>
                  </a:cubicBezTo>
                  <a:cubicBezTo>
                    <a:pt x="92077" y="14218"/>
                    <a:pt x="93171" y="11907"/>
                    <a:pt x="93301" y="11651"/>
                  </a:cubicBezTo>
                  <a:cubicBezTo>
                    <a:pt x="93674" y="10896"/>
                    <a:pt x="94433" y="10458"/>
                    <a:pt x="95222" y="10458"/>
                  </a:cubicBezTo>
                  <a:cubicBezTo>
                    <a:pt x="95541" y="10458"/>
                    <a:pt x="95864" y="10530"/>
                    <a:pt x="96169" y="10680"/>
                  </a:cubicBezTo>
                  <a:cubicBezTo>
                    <a:pt x="97228" y="11203"/>
                    <a:pt x="97664" y="12487"/>
                    <a:pt x="97140" y="13547"/>
                  </a:cubicBezTo>
                  <a:cubicBezTo>
                    <a:pt x="96846" y="14193"/>
                    <a:pt x="96192" y="16411"/>
                    <a:pt x="99874" y="18176"/>
                  </a:cubicBezTo>
                  <a:cubicBezTo>
                    <a:pt x="100514" y="18483"/>
                    <a:pt x="101114" y="18636"/>
                    <a:pt x="101698" y="18636"/>
                  </a:cubicBezTo>
                  <a:cubicBezTo>
                    <a:pt x="102193" y="18636"/>
                    <a:pt x="102676" y="18526"/>
                    <a:pt x="103163" y="18306"/>
                  </a:cubicBezTo>
                  <a:cubicBezTo>
                    <a:pt x="106737" y="16701"/>
                    <a:pt x="109409" y="9812"/>
                    <a:pt x="110064" y="7529"/>
                  </a:cubicBezTo>
                  <a:cubicBezTo>
                    <a:pt x="110128" y="7307"/>
                    <a:pt x="110231" y="7112"/>
                    <a:pt x="110352" y="6931"/>
                  </a:cubicBezTo>
                  <a:lnTo>
                    <a:pt x="109102" y="2432"/>
                  </a:lnTo>
                  <a:cubicBezTo>
                    <a:pt x="107980" y="2013"/>
                    <a:pt x="105629" y="1261"/>
                    <a:pt x="103169" y="1261"/>
                  </a:cubicBezTo>
                  <a:cubicBezTo>
                    <a:pt x="102553" y="1261"/>
                    <a:pt x="101929" y="1309"/>
                    <a:pt x="101317" y="1420"/>
                  </a:cubicBezTo>
                  <a:cubicBezTo>
                    <a:pt x="97336" y="2143"/>
                    <a:pt x="94643" y="4692"/>
                    <a:pt x="94616" y="4718"/>
                  </a:cubicBezTo>
                  <a:cubicBezTo>
                    <a:pt x="94300" y="5020"/>
                    <a:pt x="93883" y="5182"/>
                    <a:pt x="93461" y="5182"/>
                  </a:cubicBezTo>
                  <a:cubicBezTo>
                    <a:pt x="93236" y="5182"/>
                    <a:pt x="93009" y="5136"/>
                    <a:pt x="92796" y="5042"/>
                  </a:cubicBezTo>
                  <a:cubicBezTo>
                    <a:pt x="92674" y="4990"/>
                    <a:pt x="81193" y="1"/>
                    <a:pt x="71120" y="1"/>
                  </a:cubicBezTo>
                  <a:close/>
                </a:path>
              </a:pathLst>
            </a:custGeom>
            <a:solidFill>
              <a:schemeClr val="accent1"/>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6"/>
            <p:cNvSpPr/>
            <p:nvPr/>
          </p:nvSpPr>
          <p:spPr>
            <a:xfrm>
              <a:off x="5127850" y="1450925"/>
              <a:ext cx="1409875" cy="1788350"/>
            </a:xfrm>
            <a:custGeom>
              <a:rect b="b" l="l" r="r" t="t"/>
              <a:pathLst>
                <a:path extrusionOk="0" h="71534" w="56395">
                  <a:moveTo>
                    <a:pt x="30407" y="1"/>
                  </a:moveTo>
                  <a:cubicBezTo>
                    <a:pt x="28597" y="1"/>
                    <a:pt x="26472" y="459"/>
                    <a:pt x="24477" y="2021"/>
                  </a:cubicBezTo>
                  <a:cubicBezTo>
                    <a:pt x="19573" y="5859"/>
                    <a:pt x="19960" y="13262"/>
                    <a:pt x="19964" y="13335"/>
                  </a:cubicBezTo>
                  <a:cubicBezTo>
                    <a:pt x="20022" y="14312"/>
                    <a:pt x="19237" y="15097"/>
                    <a:pt x="18310" y="15097"/>
                  </a:cubicBezTo>
                  <a:cubicBezTo>
                    <a:pt x="18186" y="15097"/>
                    <a:pt x="18059" y="15083"/>
                    <a:pt x="17932" y="15053"/>
                  </a:cubicBezTo>
                  <a:cubicBezTo>
                    <a:pt x="17919" y="15051"/>
                    <a:pt x="17191" y="14897"/>
                    <a:pt x="16062" y="14897"/>
                  </a:cubicBezTo>
                  <a:cubicBezTo>
                    <a:pt x="14562" y="14897"/>
                    <a:pt x="12353" y="15169"/>
                    <a:pt x="10170" y="16430"/>
                  </a:cubicBezTo>
                  <a:cubicBezTo>
                    <a:pt x="6684" y="18449"/>
                    <a:pt x="7007" y="24382"/>
                    <a:pt x="7009" y="24442"/>
                  </a:cubicBezTo>
                  <a:cubicBezTo>
                    <a:pt x="7048" y="24966"/>
                    <a:pt x="6904" y="25489"/>
                    <a:pt x="6505" y="25833"/>
                  </a:cubicBezTo>
                  <a:cubicBezTo>
                    <a:pt x="6197" y="26098"/>
                    <a:pt x="5847" y="26245"/>
                    <a:pt x="5469" y="26245"/>
                  </a:cubicBezTo>
                  <a:cubicBezTo>
                    <a:pt x="5368" y="26245"/>
                    <a:pt x="5265" y="26234"/>
                    <a:pt x="5161" y="26213"/>
                  </a:cubicBezTo>
                  <a:cubicBezTo>
                    <a:pt x="4939" y="26217"/>
                    <a:pt x="3613" y="26324"/>
                    <a:pt x="1741" y="28056"/>
                  </a:cubicBezTo>
                  <a:cubicBezTo>
                    <a:pt x="12" y="29663"/>
                    <a:pt x="0" y="31751"/>
                    <a:pt x="24" y="32243"/>
                  </a:cubicBezTo>
                  <a:lnTo>
                    <a:pt x="1383" y="37137"/>
                  </a:lnTo>
                  <a:cubicBezTo>
                    <a:pt x="2161" y="37004"/>
                    <a:pt x="3006" y="36922"/>
                    <a:pt x="3869" y="36922"/>
                  </a:cubicBezTo>
                  <a:cubicBezTo>
                    <a:pt x="6905" y="36922"/>
                    <a:pt x="10160" y="37942"/>
                    <a:pt x="11497" y="41396"/>
                  </a:cubicBezTo>
                  <a:cubicBezTo>
                    <a:pt x="13012" y="45313"/>
                    <a:pt x="11641" y="48626"/>
                    <a:pt x="10162" y="50542"/>
                  </a:cubicBezTo>
                  <a:cubicBezTo>
                    <a:pt x="11898" y="52886"/>
                    <a:pt x="14934" y="58327"/>
                    <a:pt x="11894" y="64785"/>
                  </a:cubicBezTo>
                  <a:cubicBezTo>
                    <a:pt x="10331" y="68106"/>
                    <a:pt x="8646" y="70129"/>
                    <a:pt x="7158" y="71359"/>
                  </a:cubicBezTo>
                  <a:cubicBezTo>
                    <a:pt x="7914" y="71464"/>
                    <a:pt x="8825" y="71534"/>
                    <a:pt x="9912" y="71534"/>
                  </a:cubicBezTo>
                  <a:cubicBezTo>
                    <a:pt x="11640" y="71534"/>
                    <a:pt x="13812" y="71357"/>
                    <a:pt x="16512" y="70861"/>
                  </a:cubicBezTo>
                  <a:cubicBezTo>
                    <a:pt x="26041" y="69111"/>
                    <a:pt x="26889" y="62629"/>
                    <a:pt x="26896" y="62564"/>
                  </a:cubicBezTo>
                  <a:cubicBezTo>
                    <a:pt x="26925" y="62314"/>
                    <a:pt x="27013" y="62075"/>
                    <a:pt x="27150" y="61865"/>
                  </a:cubicBezTo>
                  <a:cubicBezTo>
                    <a:pt x="27215" y="59701"/>
                    <a:pt x="27683" y="55759"/>
                    <a:pt x="30076" y="53182"/>
                  </a:cubicBezTo>
                  <a:cubicBezTo>
                    <a:pt x="31598" y="51547"/>
                    <a:pt x="33609" y="50714"/>
                    <a:pt x="36055" y="50714"/>
                  </a:cubicBezTo>
                  <a:lnTo>
                    <a:pt x="36094" y="50714"/>
                  </a:lnTo>
                  <a:cubicBezTo>
                    <a:pt x="38385" y="50722"/>
                    <a:pt x="40209" y="51462"/>
                    <a:pt x="41514" y="52908"/>
                  </a:cubicBezTo>
                  <a:cubicBezTo>
                    <a:pt x="43820" y="55466"/>
                    <a:pt x="43470" y="59289"/>
                    <a:pt x="43453" y="59447"/>
                  </a:cubicBezTo>
                  <a:cubicBezTo>
                    <a:pt x="43370" y="60280"/>
                    <a:pt x="42661" y="60893"/>
                    <a:pt x="41847" y="60893"/>
                  </a:cubicBezTo>
                  <a:cubicBezTo>
                    <a:pt x="41796" y="60893"/>
                    <a:pt x="41746" y="60891"/>
                    <a:pt x="41695" y="60886"/>
                  </a:cubicBezTo>
                  <a:cubicBezTo>
                    <a:pt x="40816" y="60801"/>
                    <a:pt x="40173" y="60015"/>
                    <a:pt x="40258" y="59137"/>
                  </a:cubicBezTo>
                  <a:cubicBezTo>
                    <a:pt x="40263" y="59090"/>
                    <a:pt x="40470" y="56532"/>
                    <a:pt x="39121" y="55049"/>
                  </a:cubicBezTo>
                  <a:cubicBezTo>
                    <a:pt x="38437" y="54298"/>
                    <a:pt x="37444" y="53932"/>
                    <a:pt x="36082" y="53927"/>
                  </a:cubicBezTo>
                  <a:lnTo>
                    <a:pt x="36055" y="53927"/>
                  </a:lnTo>
                  <a:cubicBezTo>
                    <a:pt x="34519" y="53927"/>
                    <a:pt x="33334" y="54397"/>
                    <a:pt x="32435" y="55363"/>
                  </a:cubicBezTo>
                  <a:cubicBezTo>
                    <a:pt x="30020" y="57953"/>
                    <a:pt x="30370" y="63120"/>
                    <a:pt x="30375" y="63174"/>
                  </a:cubicBezTo>
                  <a:cubicBezTo>
                    <a:pt x="30383" y="63313"/>
                    <a:pt x="30372" y="63453"/>
                    <a:pt x="30343" y="63590"/>
                  </a:cubicBezTo>
                  <a:cubicBezTo>
                    <a:pt x="30581" y="64566"/>
                    <a:pt x="31214" y="66177"/>
                    <a:pt x="32902" y="67283"/>
                  </a:cubicBezTo>
                  <a:cubicBezTo>
                    <a:pt x="34360" y="68237"/>
                    <a:pt x="36142" y="68558"/>
                    <a:pt x="37878" y="68558"/>
                  </a:cubicBezTo>
                  <a:cubicBezTo>
                    <a:pt x="41422" y="68558"/>
                    <a:pt x="44772" y="67223"/>
                    <a:pt x="44772" y="67223"/>
                  </a:cubicBezTo>
                  <a:cubicBezTo>
                    <a:pt x="49033" y="65001"/>
                    <a:pt x="55202" y="59692"/>
                    <a:pt x="55777" y="47474"/>
                  </a:cubicBezTo>
                  <a:cubicBezTo>
                    <a:pt x="56394" y="34364"/>
                    <a:pt x="51318" y="26955"/>
                    <a:pt x="48180" y="23662"/>
                  </a:cubicBezTo>
                  <a:cubicBezTo>
                    <a:pt x="45737" y="25207"/>
                    <a:pt x="42438" y="26660"/>
                    <a:pt x="38678" y="26660"/>
                  </a:cubicBezTo>
                  <a:cubicBezTo>
                    <a:pt x="36580" y="26660"/>
                    <a:pt x="34340" y="26207"/>
                    <a:pt x="32020" y="25068"/>
                  </a:cubicBezTo>
                  <a:cubicBezTo>
                    <a:pt x="31714" y="24918"/>
                    <a:pt x="31423" y="24759"/>
                    <a:pt x="31139" y="24601"/>
                  </a:cubicBezTo>
                  <a:cubicBezTo>
                    <a:pt x="28878" y="26984"/>
                    <a:pt x="23089" y="34014"/>
                    <a:pt x="27499" y="39557"/>
                  </a:cubicBezTo>
                  <a:cubicBezTo>
                    <a:pt x="29593" y="42188"/>
                    <a:pt x="32039" y="43004"/>
                    <a:pt x="34266" y="43004"/>
                  </a:cubicBezTo>
                  <a:cubicBezTo>
                    <a:pt x="37772" y="43004"/>
                    <a:pt x="40737" y="40983"/>
                    <a:pt x="40936" y="40844"/>
                  </a:cubicBezTo>
                  <a:cubicBezTo>
                    <a:pt x="41216" y="40650"/>
                    <a:pt x="41536" y="40556"/>
                    <a:pt x="41853" y="40556"/>
                  </a:cubicBezTo>
                  <a:cubicBezTo>
                    <a:pt x="42361" y="40556"/>
                    <a:pt x="42860" y="40796"/>
                    <a:pt x="43172" y="41244"/>
                  </a:cubicBezTo>
                  <a:cubicBezTo>
                    <a:pt x="43679" y="41973"/>
                    <a:pt x="43499" y="42974"/>
                    <a:pt x="42771" y="43481"/>
                  </a:cubicBezTo>
                  <a:cubicBezTo>
                    <a:pt x="40882" y="44798"/>
                    <a:pt x="37690" y="46201"/>
                    <a:pt x="34248" y="46201"/>
                  </a:cubicBezTo>
                  <a:cubicBezTo>
                    <a:pt x="31105" y="46201"/>
                    <a:pt x="27753" y="45031"/>
                    <a:pt x="24986" y="41556"/>
                  </a:cubicBezTo>
                  <a:cubicBezTo>
                    <a:pt x="19786" y="35024"/>
                    <a:pt x="24418" y="27036"/>
                    <a:pt x="28467" y="22720"/>
                  </a:cubicBezTo>
                  <a:cubicBezTo>
                    <a:pt x="21804" y="16763"/>
                    <a:pt x="25893" y="8024"/>
                    <a:pt x="25943" y="7924"/>
                  </a:cubicBezTo>
                  <a:cubicBezTo>
                    <a:pt x="26215" y="7337"/>
                    <a:pt x="26795" y="6992"/>
                    <a:pt x="27401" y="6992"/>
                  </a:cubicBezTo>
                  <a:cubicBezTo>
                    <a:pt x="27635" y="6992"/>
                    <a:pt x="27873" y="7043"/>
                    <a:pt x="28098" y="7152"/>
                  </a:cubicBezTo>
                  <a:cubicBezTo>
                    <a:pt x="28906" y="7542"/>
                    <a:pt x="29238" y="8518"/>
                    <a:pt x="28835" y="9319"/>
                  </a:cubicBezTo>
                  <a:cubicBezTo>
                    <a:pt x="28419" y="10197"/>
                    <a:pt x="25000" y="18041"/>
                    <a:pt x="33438" y="22186"/>
                  </a:cubicBezTo>
                  <a:cubicBezTo>
                    <a:pt x="35165" y="23035"/>
                    <a:pt x="36937" y="23459"/>
                    <a:pt x="38744" y="23459"/>
                  </a:cubicBezTo>
                  <a:cubicBezTo>
                    <a:pt x="40811" y="23459"/>
                    <a:pt x="42923" y="22904"/>
                    <a:pt x="45062" y="21794"/>
                  </a:cubicBezTo>
                  <a:cubicBezTo>
                    <a:pt x="45337" y="21653"/>
                    <a:pt x="45601" y="21504"/>
                    <a:pt x="45858" y="21352"/>
                  </a:cubicBezTo>
                  <a:cubicBezTo>
                    <a:pt x="46026" y="20397"/>
                    <a:pt x="46486" y="16267"/>
                    <a:pt x="43599" y="8953"/>
                  </a:cubicBezTo>
                  <a:cubicBezTo>
                    <a:pt x="41908" y="4668"/>
                    <a:pt x="39874" y="2281"/>
                    <a:pt x="38284" y="968"/>
                  </a:cubicBezTo>
                  <a:lnTo>
                    <a:pt x="35709" y="1091"/>
                  </a:lnTo>
                  <a:cubicBezTo>
                    <a:pt x="35686" y="1092"/>
                    <a:pt x="35662" y="1092"/>
                    <a:pt x="35639" y="1092"/>
                  </a:cubicBezTo>
                  <a:cubicBezTo>
                    <a:pt x="35387" y="1092"/>
                    <a:pt x="35139" y="1037"/>
                    <a:pt x="34912" y="929"/>
                  </a:cubicBezTo>
                  <a:cubicBezTo>
                    <a:pt x="34782" y="867"/>
                    <a:pt x="32893" y="1"/>
                    <a:pt x="30407" y="1"/>
                  </a:cubicBezTo>
                  <a:close/>
                </a:path>
              </a:pathLst>
            </a:custGeom>
            <a:solidFill>
              <a:schemeClr val="accent5"/>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6"/>
            <p:cNvSpPr/>
            <p:nvPr/>
          </p:nvSpPr>
          <p:spPr>
            <a:xfrm>
              <a:off x="4262625" y="3137600"/>
              <a:ext cx="1953725" cy="1481325"/>
            </a:xfrm>
            <a:custGeom>
              <a:rect b="b" l="l" r="r" t="t"/>
              <a:pathLst>
                <a:path extrusionOk="0" h="59253" w="78149">
                  <a:moveTo>
                    <a:pt x="62977" y="1"/>
                  </a:moveTo>
                  <a:cubicBezTo>
                    <a:pt x="61268" y="2577"/>
                    <a:pt x="57985" y="5504"/>
                    <a:pt x="51718" y="6660"/>
                  </a:cubicBezTo>
                  <a:cubicBezTo>
                    <a:pt x="48858" y="7184"/>
                    <a:pt x="46491" y="7383"/>
                    <a:pt x="44540" y="7383"/>
                  </a:cubicBezTo>
                  <a:cubicBezTo>
                    <a:pt x="41454" y="7383"/>
                    <a:pt x="39420" y="6882"/>
                    <a:pt x="38140" y="6378"/>
                  </a:cubicBezTo>
                  <a:cubicBezTo>
                    <a:pt x="36798" y="8526"/>
                    <a:pt x="33839" y="12094"/>
                    <a:pt x="29002" y="12094"/>
                  </a:cubicBezTo>
                  <a:cubicBezTo>
                    <a:pt x="28876" y="12094"/>
                    <a:pt x="28750" y="12092"/>
                    <a:pt x="28622" y="12087"/>
                  </a:cubicBezTo>
                  <a:cubicBezTo>
                    <a:pt x="25708" y="11978"/>
                    <a:pt x="23674" y="11396"/>
                    <a:pt x="22296" y="10754"/>
                  </a:cubicBezTo>
                  <a:cubicBezTo>
                    <a:pt x="21643" y="12548"/>
                    <a:pt x="20138" y="14927"/>
                    <a:pt x="16762" y="17429"/>
                  </a:cubicBezTo>
                  <a:cubicBezTo>
                    <a:pt x="11582" y="21265"/>
                    <a:pt x="4242" y="22872"/>
                    <a:pt x="1661" y="23341"/>
                  </a:cubicBezTo>
                  <a:cubicBezTo>
                    <a:pt x="1661" y="23341"/>
                    <a:pt x="1" y="29019"/>
                    <a:pt x="3817" y="33364"/>
                  </a:cubicBezTo>
                  <a:cubicBezTo>
                    <a:pt x="5323" y="35074"/>
                    <a:pt x="7216" y="35514"/>
                    <a:pt x="8569" y="35872"/>
                  </a:cubicBezTo>
                  <a:cubicBezTo>
                    <a:pt x="9584" y="35865"/>
                    <a:pt x="11112" y="35784"/>
                    <a:pt x="12688" y="35460"/>
                  </a:cubicBezTo>
                  <a:cubicBezTo>
                    <a:pt x="15971" y="34786"/>
                    <a:pt x="17937" y="33413"/>
                    <a:pt x="18529" y="31379"/>
                  </a:cubicBezTo>
                  <a:cubicBezTo>
                    <a:pt x="20050" y="26169"/>
                    <a:pt x="16583" y="23461"/>
                    <a:pt x="16434" y="23348"/>
                  </a:cubicBezTo>
                  <a:cubicBezTo>
                    <a:pt x="15732" y="22813"/>
                    <a:pt x="15587" y="21811"/>
                    <a:pt x="16114" y="21104"/>
                  </a:cubicBezTo>
                  <a:cubicBezTo>
                    <a:pt x="16428" y="20682"/>
                    <a:pt x="16911" y="20458"/>
                    <a:pt x="17401" y="20458"/>
                  </a:cubicBezTo>
                  <a:cubicBezTo>
                    <a:pt x="17730" y="20458"/>
                    <a:pt x="18062" y="20559"/>
                    <a:pt x="18347" y="20769"/>
                  </a:cubicBezTo>
                  <a:cubicBezTo>
                    <a:pt x="18570" y="20932"/>
                    <a:pt x="23775" y="24864"/>
                    <a:pt x="21612" y="32279"/>
                  </a:cubicBezTo>
                  <a:cubicBezTo>
                    <a:pt x="20405" y="36422"/>
                    <a:pt x="16339" y="38067"/>
                    <a:pt x="12814" y="38706"/>
                  </a:cubicBezTo>
                  <a:cubicBezTo>
                    <a:pt x="13043" y="41662"/>
                    <a:pt x="14256" y="46431"/>
                    <a:pt x="19095" y="50854"/>
                  </a:cubicBezTo>
                  <a:cubicBezTo>
                    <a:pt x="24216" y="55537"/>
                    <a:pt x="32239" y="59253"/>
                    <a:pt x="40734" y="59253"/>
                  </a:cubicBezTo>
                  <a:cubicBezTo>
                    <a:pt x="45092" y="59253"/>
                    <a:pt x="49575" y="58275"/>
                    <a:pt x="53853" y="55948"/>
                  </a:cubicBezTo>
                  <a:cubicBezTo>
                    <a:pt x="63087" y="50927"/>
                    <a:pt x="63786" y="44249"/>
                    <a:pt x="63496" y="41025"/>
                  </a:cubicBezTo>
                  <a:lnTo>
                    <a:pt x="63496" y="41025"/>
                  </a:lnTo>
                  <a:cubicBezTo>
                    <a:pt x="63489" y="41027"/>
                    <a:pt x="63477" y="41028"/>
                    <a:pt x="63466" y="41028"/>
                  </a:cubicBezTo>
                  <a:cubicBezTo>
                    <a:pt x="58073" y="41028"/>
                    <a:pt x="52840" y="38368"/>
                    <a:pt x="49757" y="33938"/>
                  </a:cubicBezTo>
                  <a:cubicBezTo>
                    <a:pt x="48929" y="32749"/>
                    <a:pt x="48320" y="31518"/>
                    <a:pt x="47927" y="30274"/>
                  </a:cubicBezTo>
                  <a:cubicBezTo>
                    <a:pt x="47206" y="29952"/>
                    <a:pt x="45447" y="29276"/>
                    <a:pt x="43378" y="29276"/>
                  </a:cubicBezTo>
                  <a:cubicBezTo>
                    <a:pt x="41348" y="29276"/>
                    <a:pt x="39021" y="29927"/>
                    <a:pt x="37084" y="32202"/>
                  </a:cubicBezTo>
                  <a:cubicBezTo>
                    <a:pt x="32825" y="37210"/>
                    <a:pt x="36599" y="41628"/>
                    <a:pt x="37041" y="42116"/>
                  </a:cubicBezTo>
                  <a:cubicBezTo>
                    <a:pt x="37636" y="42768"/>
                    <a:pt x="37595" y="43784"/>
                    <a:pt x="36947" y="44382"/>
                  </a:cubicBezTo>
                  <a:cubicBezTo>
                    <a:pt x="36639" y="44668"/>
                    <a:pt x="36249" y="44809"/>
                    <a:pt x="35859" y="44809"/>
                  </a:cubicBezTo>
                  <a:cubicBezTo>
                    <a:pt x="35430" y="44809"/>
                    <a:pt x="35001" y="44637"/>
                    <a:pt x="34685" y="44297"/>
                  </a:cubicBezTo>
                  <a:cubicBezTo>
                    <a:pt x="32499" y="41947"/>
                    <a:pt x="29674" y="35958"/>
                    <a:pt x="34638" y="30120"/>
                  </a:cubicBezTo>
                  <a:cubicBezTo>
                    <a:pt x="37245" y="27059"/>
                    <a:pt x="40489" y="26077"/>
                    <a:pt x="43421" y="26077"/>
                  </a:cubicBezTo>
                  <a:cubicBezTo>
                    <a:pt x="44866" y="26077"/>
                    <a:pt x="46236" y="26316"/>
                    <a:pt x="47416" y="26661"/>
                  </a:cubicBezTo>
                  <a:cubicBezTo>
                    <a:pt x="47463" y="25226"/>
                    <a:pt x="47826" y="23818"/>
                    <a:pt x="48478" y="22538"/>
                  </a:cubicBezTo>
                  <a:cubicBezTo>
                    <a:pt x="51130" y="17330"/>
                    <a:pt x="55290" y="15919"/>
                    <a:pt x="58457" y="15919"/>
                  </a:cubicBezTo>
                  <a:cubicBezTo>
                    <a:pt x="59606" y="15919"/>
                    <a:pt x="60625" y="16105"/>
                    <a:pt x="61394" y="16362"/>
                  </a:cubicBezTo>
                  <a:cubicBezTo>
                    <a:pt x="62235" y="16641"/>
                    <a:pt x="62690" y="17551"/>
                    <a:pt x="62411" y="18391"/>
                  </a:cubicBezTo>
                  <a:cubicBezTo>
                    <a:pt x="62187" y="19065"/>
                    <a:pt x="61560" y="19492"/>
                    <a:pt x="60887" y="19492"/>
                  </a:cubicBezTo>
                  <a:cubicBezTo>
                    <a:pt x="60719" y="19492"/>
                    <a:pt x="60549" y="19465"/>
                    <a:pt x="60381" y="19410"/>
                  </a:cubicBezTo>
                  <a:cubicBezTo>
                    <a:pt x="60175" y="19344"/>
                    <a:pt x="59410" y="19125"/>
                    <a:pt x="58366" y="19125"/>
                  </a:cubicBezTo>
                  <a:cubicBezTo>
                    <a:pt x="56393" y="19125"/>
                    <a:pt x="53423" y="19908"/>
                    <a:pt x="51343" y="23995"/>
                  </a:cubicBezTo>
                  <a:cubicBezTo>
                    <a:pt x="50109" y="26419"/>
                    <a:pt x="50490" y="29374"/>
                    <a:pt x="52390" y="32101"/>
                  </a:cubicBezTo>
                  <a:cubicBezTo>
                    <a:pt x="54878" y="35672"/>
                    <a:pt x="59102" y="37817"/>
                    <a:pt x="63451" y="37817"/>
                  </a:cubicBezTo>
                  <a:cubicBezTo>
                    <a:pt x="63959" y="37817"/>
                    <a:pt x="64469" y="37788"/>
                    <a:pt x="64978" y="37728"/>
                  </a:cubicBezTo>
                  <a:cubicBezTo>
                    <a:pt x="65282" y="37692"/>
                    <a:pt x="65575" y="37654"/>
                    <a:pt x="65864" y="37610"/>
                  </a:cubicBezTo>
                  <a:cubicBezTo>
                    <a:pt x="67929" y="35898"/>
                    <a:pt x="70932" y="32250"/>
                    <a:pt x="74002" y="24508"/>
                  </a:cubicBezTo>
                  <a:cubicBezTo>
                    <a:pt x="78148" y="14060"/>
                    <a:pt x="75802" y="4066"/>
                    <a:pt x="75802" y="4065"/>
                  </a:cubicBezTo>
                  <a:lnTo>
                    <a:pt x="75802" y="4065"/>
                  </a:lnTo>
                  <a:cubicBezTo>
                    <a:pt x="75305" y="4234"/>
                    <a:pt x="74296" y="4374"/>
                    <a:pt x="73035" y="4374"/>
                  </a:cubicBezTo>
                  <a:cubicBezTo>
                    <a:pt x="70940" y="4374"/>
                    <a:pt x="68153" y="3988"/>
                    <a:pt x="65880" y="2708"/>
                  </a:cubicBezTo>
                  <a:cubicBezTo>
                    <a:pt x="64551" y="1958"/>
                    <a:pt x="63622" y="991"/>
                    <a:pt x="62977" y="1"/>
                  </a:cubicBezTo>
                  <a:close/>
                </a:path>
              </a:pathLst>
            </a:custGeom>
            <a:solidFill>
              <a:schemeClr val="accent3"/>
            </a:solidFill>
            <a:ln>
              <a:noFill/>
            </a:ln>
            <a:effectLst>
              <a:outerShdw blurRad="57150" rotWithShape="0" algn="bl" dir="5400000" dist="19050">
                <a:srgbClr val="000000">
                  <a:alpha val="7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57"/>
          <p:cNvSpPr/>
          <p:nvPr/>
        </p:nvSpPr>
        <p:spPr>
          <a:xfrm>
            <a:off x="2746125" y="399800"/>
            <a:ext cx="3651750" cy="550098"/>
          </a:xfrm>
          <a:prstGeom prst="flowChartTerminator">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Lobster"/>
                <a:ea typeface="Lobster"/>
                <a:cs typeface="Lobster"/>
                <a:sym typeface="Lobster"/>
              </a:rPr>
              <a:t>Literature Review</a:t>
            </a:r>
            <a:endParaRPr sz="3000">
              <a:latin typeface="Lobster"/>
              <a:ea typeface="Lobster"/>
              <a:cs typeface="Lobster"/>
              <a:sym typeface="Lobster"/>
            </a:endParaRPr>
          </a:p>
        </p:txBody>
      </p:sp>
      <p:pic>
        <p:nvPicPr>
          <p:cNvPr id="893" name="Google Shape;893;p57"/>
          <p:cNvPicPr preferRelativeResize="0"/>
          <p:nvPr/>
        </p:nvPicPr>
        <p:blipFill>
          <a:blip r:embed="rId3">
            <a:alphaModFix/>
          </a:blip>
          <a:stretch>
            <a:fillRect/>
          </a:stretch>
        </p:blipFill>
        <p:spPr>
          <a:xfrm>
            <a:off x="1138250" y="1251125"/>
            <a:ext cx="6960200" cy="3475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inical Case in Neurology Premium by Slidesgo">
  <a:themeElements>
    <a:clrScheme name="Simple Light">
      <a:dk1>
        <a:srgbClr val="000000"/>
      </a:dk1>
      <a:lt1>
        <a:srgbClr val="FFFFFF"/>
      </a:lt1>
      <a:dk2>
        <a:srgbClr val="595959"/>
      </a:dk2>
      <a:lt2>
        <a:srgbClr val="EEEEEE"/>
      </a:lt2>
      <a:accent1>
        <a:srgbClr val="7EDDD9"/>
      </a:accent1>
      <a:accent2>
        <a:srgbClr val="4FBDB8"/>
      </a:accent2>
      <a:accent3>
        <a:srgbClr val="38AEA9"/>
      </a:accent3>
      <a:accent4>
        <a:srgbClr val="E7E7E7"/>
      </a:accent4>
      <a:accent5>
        <a:srgbClr val="B7B7B7"/>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