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82b707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382b707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68bf4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68bf4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68bf46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68bf46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68bf46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68bf46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8bf46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8bf46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68bf46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68bf46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68bf46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68bf46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68bf46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68bf46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68bf46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68bf46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68bf460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368bf46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d768a0a532f2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d768a0a532f2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82b707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82b707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82b707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82b707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382b707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382b707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382b707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382b707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dd768a0a532f2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dd768a0a532f2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82b70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82b70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82b707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82b707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82b707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82b707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82b707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82b707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82b707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82b707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82b707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82b707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oftwaresuggest.com/blog/best-store-management-software/#" TargetMode="External"/><Relationship Id="rId4" Type="http://schemas.openxmlformats.org/officeDocument/2006/relationships/hyperlink" Target="https://www.slideshare.net/TanjarulIslamMishu/shop-management-system-80146639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150" y="931888"/>
            <a:ext cx="2340875" cy="1820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13"/>
          <p:cNvSpPr txBox="1"/>
          <p:nvPr/>
        </p:nvSpPr>
        <p:spPr>
          <a:xfrm>
            <a:off x="2434700" y="2959500"/>
            <a:ext cx="43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Shop Management System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74875" y="4092900"/>
            <a:ext cx="47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Distributed Database Management System Project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3228900" y="7898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565500" y="7898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17837" l="0" r="0" t="0"/>
          <a:stretch/>
        </p:blipFill>
        <p:spPr>
          <a:xfrm>
            <a:off x="891025" y="1732375"/>
            <a:ext cx="3549124" cy="2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16" y="1732375"/>
            <a:ext cx="3376359" cy="22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25" y="1753475"/>
            <a:ext cx="4692400" cy="22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00" y="1503300"/>
            <a:ext cx="5745800" cy="2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97" y="1510250"/>
            <a:ext cx="4629651" cy="2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99" y="1489375"/>
            <a:ext cx="6214901" cy="28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85" y="1746550"/>
            <a:ext cx="5783726" cy="23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02" y="1496325"/>
            <a:ext cx="4523251" cy="299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2790175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3123300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61" y="1586700"/>
            <a:ext cx="5925925" cy="2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2832388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165513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49" y="1461575"/>
            <a:ext cx="5391551" cy="2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2832388" y="775925"/>
            <a:ext cx="3146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3165513" y="775925"/>
            <a:ext cx="31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it looks cont.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686" y="1475475"/>
            <a:ext cx="555027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25" y="563400"/>
            <a:ext cx="5531472" cy="8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987150" y="2524150"/>
            <a:ext cx="38751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Syeda Nowshin Ibnat (17183103020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Mahmuda Begum(ID: 17183103030)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Nusrat Jahan Anka(ID: 17183103008)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Nawrin Zaman Prova(ID: 17183103044)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Intake - 39(1)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Dept. of CSE, BUBT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401925" y="2024325"/>
            <a:ext cx="1710900" cy="43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Supervised by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90825" y="2427125"/>
            <a:ext cx="30132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Fazle Rahat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Lecturer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Dept. of CSE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Bangladesh University of Business and Technology (BUBT)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111400" y="2024325"/>
            <a:ext cx="1710900" cy="43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Submitted by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/>
          <p:nvPr/>
        </p:nvSpPr>
        <p:spPr>
          <a:xfrm>
            <a:off x="27901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019175" y="775925"/>
            <a:ext cx="302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Future Works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102975" y="2046200"/>
            <a:ext cx="485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Web based system so that each type of user can access from anywhere.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27901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3123300" y="7759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Conclusion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811450" y="1719950"/>
            <a:ext cx="52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2052450" y="2009100"/>
            <a:ext cx="5039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 Management System is a very necessary system for shop owners and employee. We tried to make such a system that helps people to find an easy way to use it.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27901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3123300" y="7759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Reference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124050" y="2096275"/>
            <a:ext cx="513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https://www.softwaresuggest.com/blog/best-store-management-software/#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https://www.slideshare.net/TanjarulIslamMishu/shop-management-system-80146639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2628125" y="1965325"/>
            <a:ext cx="3338700" cy="158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459750" y="24795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Thank You!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366750" y="1187100"/>
            <a:ext cx="4066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Objectives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Description of the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Methodology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Software Specification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How it looks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Future Works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Conclusion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66750" y="487225"/>
            <a:ext cx="2929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14025" y="487225"/>
            <a:ext cx="33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</a:t>
            </a:r>
            <a:r>
              <a:rPr lang="en" sz="2400">
                <a:solidFill>
                  <a:srgbClr val="FFFFFF"/>
                </a:solidFill>
              </a:rPr>
              <a:t>Table of Contents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27901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23300" y="7759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Introduction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55700" y="1950525"/>
            <a:ext cx="4632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Shop management System project is </a:t>
            </a:r>
            <a:r>
              <a:rPr lang="en" sz="1800">
                <a:solidFill>
                  <a:srgbClr val="FFFFFF"/>
                </a:solidFill>
              </a:rPr>
              <a:t>all-in-one solution which will help manage the shop and save time by automating and simplifying every day’s operations.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27901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123300" y="7759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 Objectives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235100" y="1860300"/>
            <a:ext cx="559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 Automate the existing manual system.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time to manage the system of a shop.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Data/information can be stored for a longer period with easy access.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007150" y="727325"/>
            <a:ext cx="4137000" cy="65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236150" y="776525"/>
            <a:ext cx="40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Description </a:t>
            </a:r>
            <a:r>
              <a:rPr lang="en" sz="2400">
                <a:solidFill>
                  <a:schemeClr val="lt1"/>
                </a:solidFill>
              </a:rPr>
              <a:t>of the system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628575" y="1869725"/>
            <a:ext cx="502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 shop management system will use to manage shops effectively. It is a </a:t>
            </a:r>
            <a:r>
              <a:rPr lang="en" sz="1800">
                <a:solidFill>
                  <a:srgbClr val="FFFFFF"/>
                </a:solidFill>
              </a:rPr>
              <a:t>desktop-based system to reduce manual work.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497400" y="3162725"/>
            <a:ext cx="655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system is for two different users.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login option for the user, employee.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894275" y="775925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227400" y="775925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Methodology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3829" l="10579" r="11057" t="14001"/>
          <a:stretch/>
        </p:blipFill>
        <p:spPr>
          <a:xfrm>
            <a:off x="2637175" y="1482425"/>
            <a:ext cx="32004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721525" y="325850"/>
            <a:ext cx="26862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058125" y="325850"/>
            <a:ext cx="20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   Diagram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50" y="1038575"/>
            <a:ext cx="4030959" cy="3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373525" y="4635650"/>
            <a:ext cx="16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Figure: ER-Diagram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2512525" y="803700"/>
            <a:ext cx="36651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489525" y="803700"/>
            <a:ext cx="38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  Software Specification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448250" y="1956350"/>
            <a:ext cx="504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Language: JAVA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Database: SQL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Database Server: Xampp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IDE: Netbeans, Notepad ++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Documentation tool: Google docs, slides.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