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4" r:id="rId8"/>
    <p:sldId id="263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0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8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5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1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D0660-FF16-4D57-B727-A4B5BB0C5418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CE24-5C3F-4C8F-B12B-6B878F276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Clustering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2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83" y="718205"/>
            <a:ext cx="5135957" cy="458001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762796" y="2410078"/>
            <a:ext cx="4844644" cy="404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7128" y="4901712"/>
            <a:ext cx="962953" cy="3722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918373" y="4901712"/>
            <a:ext cx="481160" cy="3722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901273" y="4901712"/>
            <a:ext cx="1915633" cy="37223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83" y="718205"/>
            <a:ext cx="5135957" cy="45800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3696711" y="3854150"/>
            <a:ext cx="4844644" cy="4046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7128" y="4901712"/>
            <a:ext cx="979137" cy="3722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918373" y="4901712"/>
            <a:ext cx="481160" cy="3722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893181" y="4901712"/>
            <a:ext cx="979137" cy="3722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939234" y="4901712"/>
            <a:ext cx="877672" cy="3722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A, B, C, D, E, and F are 6 vectors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27616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1" y="1135181"/>
            <a:ext cx="11514818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01"/>
            <a:ext cx="6708297" cy="3372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92" y="2535103"/>
            <a:ext cx="5680608" cy="43916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6431" y="2535103"/>
            <a:ext cx="720192" cy="3722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635469" y="404602"/>
            <a:ext cx="16184" cy="3066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07108" cy="3936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849" y="1968961"/>
            <a:ext cx="4305492" cy="38113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99923" y="2727016"/>
            <a:ext cx="890123" cy="3965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217020" y="434584"/>
            <a:ext cx="16184" cy="3066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94" y="3874635"/>
            <a:ext cx="4652920" cy="27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73"/>
            <a:ext cx="6433168" cy="2651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63" y="775503"/>
            <a:ext cx="5753437" cy="467146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238959" y="226577"/>
            <a:ext cx="16184" cy="3066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16584" y="2184850"/>
            <a:ext cx="890123" cy="3965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71" y="3466208"/>
            <a:ext cx="5664426" cy="30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50"/>
            <a:ext cx="5540220" cy="2255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44" y="856281"/>
            <a:ext cx="5866724" cy="446570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5788440" y="464250"/>
            <a:ext cx="16184" cy="3066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32291" y="1782819"/>
            <a:ext cx="890123" cy="3965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94" y="3794240"/>
            <a:ext cx="5184449" cy="21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8" y="0"/>
            <a:ext cx="10943268" cy="2187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1" y="2125277"/>
            <a:ext cx="10973751" cy="45495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55143" y="194209"/>
            <a:ext cx="0" cy="648060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33403" y="961488"/>
            <a:ext cx="890123" cy="3965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86761" y="961488"/>
            <a:ext cx="890123" cy="3965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3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83" y="718205"/>
            <a:ext cx="5135957" cy="458001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762796" y="1448474"/>
            <a:ext cx="4844644" cy="4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128" y="4901712"/>
            <a:ext cx="2977870" cy="3722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918373" y="4901712"/>
            <a:ext cx="481160" cy="3722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Hierarchical Clustering </vt:lpstr>
      <vt:lpstr>Assume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 </dc:title>
  <dc:creator>Mirza Hasib</dc:creator>
  <cp:lastModifiedBy>Mirza Hasib</cp:lastModifiedBy>
  <cp:revision>5</cp:revision>
  <dcterms:created xsi:type="dcterms:W3CDTF">2021-03-17T06:34:11Z</dcterms:created>
  <dcterms:modified xsi:type="dcterms:W3CDTF">2021-03-17T07:08:02Z</dcterms:modified>
</cp:coreProperties>
</file>