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0F2008-7C04-425E-B86F-057EDB24E8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xmlns="" id="{1C105315-4B9A-42FD-B6FF-7402367156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xmlns="" id="{D5950127-E240-42F2-9B96-E5E7EFFCC503}"/>
              </a:ext>
            </a:extLst>
          </p:cNvPr>
          <p:cNvSpPr>
            <a:spLocks noGrp="1"/>
          </p:cNvSpPr>
          <p:nvPr>
            <p:ph type="dt" sz="half" idx="10"/>
          </p:nvPr>
        </p:nvSpPr>
        <p:spPr/>
        <p:txBody>
          <a:bodyPr/>
          <a:lstStyle/>
          <a:p>
            <a:fld id="{A9C10199-8601-4B3A-8586-539772F24550}" type="datetimeFigureOut">
              <a:rPr lang="en-AU" smtClean="0"/>
              <a:t>17/10/2021</a:t>
            </a:fld>
            <a:endParaRPr lang="en-AU"/>
          </a:p>
        </p:txBody>
      </p:sp>
      <p:sp>
        <p:nvSpPr>
          <p:cNvPr id="5" name="Footer Placeholder 4">
            <a:extLst>
              <a:ext uri="{FF2B5EF4-FFF2-40B4-BE49-F238E27FC236}">
                <a16:creationId xmlns:a16="http://schemas.microsoft.com/office/drawing/2014/main" xmlns="" id="{A8C45609-CC0A-4905-B826-F0DA3954638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xmlns="" id="{6E0C3397-4CED-473A-A49C-EF4627981381}"/>
              </a:ext>
            </a:extLst>
          </p:cNvPr>
          <p:cNvSpPr>
            <a:spLocks noGrp="1"/>
          </p:cNvSpPr>
          <p:nvPr>
            <p:ph type="sldNum" sz="quarter" idx="12"/>
          </p:nvPr>
        </p:nvSpPr>
        <p:spPr/>
        <p:txBody>
          <a:bodyPr/>
          <a:lstStyle/>
          <a:p>
            <a:fld id="{E992842D-DE83-462C-A97E-188AB442429C}" type="slidenum">
              <a:rPr lang="en-AU" smtClean="0"/>
              <a:t>‹#›</a:t>
            </a:fld>
            <a:endParaRPr lang="en-AU"/>
          </a:p>
        </p:txBody>
      </p:sp>
    </p:spTree>
    <p:extLst>
      <p:ext uri="{BB962C8B-B14F-4D97-AF65-F5344CB8AC3E}">
        <p14:creationId xmlns:p14="http://schemas.microsoft.com/office/powerpoint/2010/main" val="271612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CF6168-3531-4CDC-9E22-0EAFA4D8E3C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xmlns="" id="{3C82FEBE-383F-4B9D-9A7D-03848BDE07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xmlns="" id="{F5436C14-3B11-4A79-9A90-13BB8B4040F4}"/>
              </a:ext>
            </a:extLst>
          </p:cNvPr>
          <p:cNvSpPr>
            <a:spLocks noGrp="1"/>
          </p:cNvSpPr>
          <p:nvPr>
            <p:ph type="dt" sz="half" idx="10"/>
          </p:nvPr>
        </p:nvSpPr>
        <p:spPr/>
        <p:txBody>
          <a:bodyPr/>
          <a:lstStyle/>
          <a:p>
            <a:fld id="{A9C10199-8601-4B3A-8586-539772F24550}" type="datetimeFigureOut">
              <a:rPr lang="en-AU" smtClean="0"/>
              <a:t>17/10/2021</a:t>
            </a:fld>
            <a:endParaRPr lang="en-AU"/>
          </a:p>
        </p:txBody>
      </p:sp>
      <p:sp>
        <p:nvSpPr>
          <p:cNvPr id="5" name="Footer Placeholder 4">
            <a:extLst>
              <a:ext uri="{FF2B5EF4-FFF2-40B4-BE49-F238E27FC236}">
                <a16:creationId xmlns:a16="http://schemas.microsoft.com/office/drawing/2014/main" xmlns="" id="{679102CB-CD6A-41BD-88F4-4B88DA7BD41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xmlns="" id="{FF76C4F7-7A98-4C3C-A326-8BFC4FFA4EC0}"/>
              </a:ext>
            </a:extLst>
          </p:cNvPr>
          <p:cNvSpPr>
            <a:spLocks noGrp="1"/>
          </p:cNvSpPr>
          <p:nvPr>
            <p:ph type="sldNum" sz="quarter" idx="12"/>
          </p:nvPr>
        </p:nvSpPr>
        <p:spPr/>
        <p:txBody>
          <a:bodyPr/>
          <a:lstStyle/>
          <a:p>
            <a:fld id="{E992842D-DE83-462C-A97E-188AB442429C}" type="slidenum">
              <a:rPr lang="en-AU" smtClean="0"/>
              <a:t>‹#›</a:t>
            </a:fld>
            <a:endParaRPr lang="en-AU"/>
          </a:p>
        </p:txBody>
      </p:sp>
    </p:spTree>
    <p:extLst>
      <p:ext uri="{BB962C8B-B14F-4D97-AF65-F5344CB8AC3E}">
        <p14:creationId xmlns:p14="http://schemas.microsoft.com/office/powerpoint/2010/main" val="1168628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30485B6-6CAD-44AD-B94C-0B9F61333A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xmlns="" id="{83A5727C-DD29-4EDE-9D9D-72FAD7AEC6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xmlns="" id="{CDDE8578-A2BB-455F-8C0B-0F555F3FE9BF}"/>
              </a:ext>
            </a:extLst>
          </p:cNvPr>
          <p:cNvSpPr>
            <a:spLocks noGrp="1"/>
          </p:cNvSpPr>
          <p:nvPr>
            <p:ph type="dt" sz="half" idx="10"/>
          </p:nvPr>
        </p:nvSpPr>
        <p:spPr/>
        <p:txBody>
          <a:bodyPr/>
          <a:lstStyle/>
          <a:p>
            <a:fld id="{A9C10199-8601-4B3A-8586-539772F24550}" type="datetimeFigureOut">
              <a:rPr lang="en-AU" smtClean="0"/>
              <a:t>17/10/2021</a:t>
            </a:fld>
            <a:endParaRPr lang="en-AU"/>
          </a:p>
        </p:txBody>
      </p:sp>
      <p:sp>
        <p:nvSpPr>
          <p:cNvPr id="5" name="Footer Placeholder 4">
            <a:extLst>
              <a:ext uri="{FF2B5EF4-FFF2-40B4-BE49-F238E27FC236}">
                <a16:creationId xmlns:a16="http://schemas.microsoft.com/office/drawing/2014/main" xmlns="" id="{546A3179-81BB-4646-8AF2-3FF04A53332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xmlns="" id="{8FB99C72-7078-42AA-9F7B-AF479FB433F6}"/>
              </a:ext>
            </a:extLst>
          </p:cNvPr>
          <p:cNvSpPr>
            <a:spLocks noGrp="1"/>
          </p:cNvSpPr>
          <p:nvPr>
            <p:ph type="sldNum" sz="quarter" idx="12"/>
          </p:nvPr>
        </p:nvSpPr>
        <p:spPr/>
        <p:txBody>
          <a:bodyPr/>
          <a:lstStyle/>
          <a:p>
            <a:fld id="{E992842D-DE83-462C-A97E-188AB442429C}" type="slidenum">
              <a:rPr lang="en-AU" smtClean="0"/>
              <a:t>‹#›</a:t>
            </a:fld>
            <a:endParaRPr lang="en-AU"/>
          </a:p>
        </p:txBody>
      </p:sp>
    </p:spTree>
    <p:extLst>
      <p:ext uri="{BB962C8B-B14F-4D97-AF65-F5344CB8AC3E}">
        <p14:creationId xmlns:p14="http://schemas.microsoft.com/office/powerpoint/2010/main" val="150594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359EDC-E059-4C93-917A-16D864B51B9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xmlns="" id="{C84BA983-8D26-43B5-8E42-D216305F7D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xmlns="" id="{39FAFE6B-9D10-4678-8370-E05127EDB306}"/>
              </a:ext>
            </a:extLst>
          </p:cNvPr>
          <p:cNvSpPr>
            <a:spLocks noGrp="1"/>
          </p:cNvSpPr>
          <p:nvPr>
            <p:ph type="dt" sz="half" idx="10"/>
          </p:nvPr>
        </p:nvSpPr>
        <p:spPr/>
        <p:txBody>
          <a:bodyPr/>
          <a:lstStyle/>
          <a:p>
            <a:fld id="{A9C10199-8601-4B3A-8586-539772F24550}" type="datetimeFigureOut">
              <a:rPr lang="en-AU" smtClean="0"/>
              <a:t>17/10/2021</a:t>
            </a:fld>
            <a:endParaRPr lang="en-AU"/>
          </a:p>
        </p:txBody>
      </p:sp>
      <p:sp>
        <p:nvSpPr>
          <p:cNvPr id="5" name="Footer Placeholder 4">
            <a:extLst>
              <a:ext uri="{FF2B5EF4-FFF2-40B4-BE49-F238E27FC236}">
                <a16:creationId xmlns:a16="http://schemas.microsoft.com/office/drawing/2014/main" xmlns="" id="{9375F660-065D-4F27-B4A4-CA286AED61D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xmlns="" id="{17F41176-15F3-4E37-8650-F780D65111D5}"/>
              </a:ext>
            </a:extLst>
          </p:cNvPr>
          <p:cNvSpPr>
            <a:spLocks noGrp="1"/>
          </p:cNvSpPr>
          <p:nvPr>
            <p:ph type="sldNum" sz="quarter" idx="12"/>
          </p:nvPr>
        </p:nvSpPr>
        <p:spPr/>
        <p:txBody>
          <a:bodyPr/>
          <a:lstStyle/>
          <a:p>
            <a:fld id="{E992842D-DE83-462C-A97E-188AB442429C}" type="slidenum">
              <a:rPr lang="en-AU" smtClean="0"/>
              <a:t>‹#›</a:t>
            </a:fld>
            <a:endParaRPr lang="en-AU"/>
          </a:p>
        </p:txBody>
      </p:sp>
    </p:spTree>
    <p:extLst>
      <p:ext uri="{BB962C8B-B14F-4D97-AF65-F5344CB8AC3E}">
        <p14:creationId xmlns:p14="http://schemas.microsoft.com/office/powerpoint/2010/main" val="2162947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55F9AF-F1D5-4D4E-82FC-D3EA55675E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xmlns="" id="{263C311D-2337-450A-8ACF-D58D8E5224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B3136C7-E0C1-4BF9-9A78-577A87610E0A}"/>
              </a:ext>
            </a:extLst>
          </p:cNvPr>
          <p:cNvSpPr>
            <a:spLocks noGrp="1"/>
          </p:cNvSpPr>
          <p:nvPr>
            <p:ph type="dt" sz="half" idx="10"/>
          </p:nvPr>
        </p:nvSpPr>
        <p:spPr/>
        <p:txBody>
          <a:bodyPr/>
          <a:lstStyle/>
          <a:p>
            <a:fld id="{A9C10199-8601-4B3A-8586-539772F24550}" type="datetimeFigureOut">
              <a:rPr lang="en-AU" smtClean="0"/>
              <a:t>17/10/2021</a:t>
            </a:fld>
            <a:endParaRPr lang="en-AU"/>
          </a:p>
        </p:txBody>
      </p:sp>
      <p:sp>
        <p:nvSpPr>
          <p:cNvPr id="5" name="Footer Placeholder 4">
            <a:extLst>
              <a:ext uri="{FF2B5EF4-FFF2-40B4-BE49-F238E27FC236}">
                <a16:creationId xmlns:a16="http://schemas.microsoft.com/office/drawing/2014/main" xmlns="" id="{51E4DF04-458D-4DD1-B87F-0B6389B24AD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xmlns="" id="{835A2255-833B-44BD-A9F9-27FB3F112AB4}"/>
              </a:ext>
            </a:extLst>
          </p:cNvPr>
          <p:cNvSpPr>
            <a:spLocks noGrp="1"/>
          </p:cNvSpPr>
          <p:nvPr>
            <p:ph type="sldNum" sz="quarter" idx="12"/>
          </p:nvPr>
        </p:nvSpPr>
        <p:spPr/>
        <p:txBody>
          <a:bodyPr/>
          <a:lstStyle/>
          <a:p>
            <a:fld id="{E992842D-DE83-462C-A97E-188AB442429C}" type="slidenum">
              <a:rPr lang="en-AU" smtClean="0"/>
              <a:t>‹#›</a:t>
            </a:fld>
            <a:endParaRPr lang="en-AU"/>
          </a:p>
        </p:txBody>
      </p:sp>
    </p:spTree>
    <p:extLst>
      <p:ext uri="{BB962C8B-B14F-4D97-AF65-F5344CB8AC3E}">
        <p14:creationId xmlns:p14="http://schemas.microsoft.com/office/powerpoint/2010/main" val="3332446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5B2CC5-3ED4-446E-835D-2458A1FCE83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xmlns="" id="{99AF69AC-E96D-4787-A6D6-BEE6E9FBE8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xmlns="" id="{903D57B8-2873-4B04-81D0-4207CCAEA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xmlns="" id="{3761DE65-6D4C-4517-A41A-31D9B9874EEA}"/>
              </a:ext>
            </a:extLst>
          </p:cNvPr>
          <p:cNvSpPr>
            <a:spLocks noGrp="1"/>
          </p:cNvSpPr>
          <p:nvPr>
            <p:ph type="dt" sz="half" idx="10"/>
          </p:nvPr>
        </p:nvSpPr>
        <p:spPr/>
        <p:txBody>
          <a:bodyPr/>
          <a:lstStyle/>
          <a:p>
            <a:fld id="{A9C10199-8601-4B3A-8586-539772F24550}" type="datetimeFigureOut">
              <a:rPr lang="en-AU" smtClean="0"/>
              <a:t>17/10/2021</a:t>
            </a:fld>
            <a:endParaRPr lang="en-AU"/>
          </a:p>
        </p:txBody>
      </p:sp>
      <p:sp>
        <p:nvSpPr>
          <p:cNvPr id="6" name="Footer Placeholder 5">
            <a:extLst>
              <a:ext uri="{FF2B5EF4-FFF2-40B4-BE49-F238E27FC236}">
                <a16:creationId xmlns:a16="http://schemas.microsoft.com/office/drawing/2014/main" xmlns="" id="{3D2656A8-5F1D-4EFC-9981-C1F3E933E7E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xmlns="" id="{8D0517E8-90D1-4AEF-921F-9D9C8FEBFC62}"/>
              </a:ext>
            </a:extLst>
          </p:cNvPr>
          <p:cNvSpPr>
            <a:spLocks noGrp="1"/>
          </p:cNvSpPr>
          <p:nvPr>
            <p:ph type="sldNum" sz="quarter" idx="12"/>
          </p:nvPr>
        </p:nvSpPr>
        <p:spPr/>
        <p:txBody>
          <a:bodyPr/>
          <a:lstStyle/>
          <a:p>
            <a:fld id="{E992842D-DE83-462C-A97E-188AB442429C}" type="slidenum">
              <a:rPr lang="en-AU" smtClean="0"/>
              <a:t>‹#›</a:t>
            </a:fld>
            <a:endParaRPr lang="en-AU"/>
          </a:p>
        </p:txBody>
      </p:sp>
    </p:spTree>
    <p:extLst>
      <p:ext uri="{BB962C8B-B14F-4D97-AF65-F5344CB8AC3E}">
        <p14:creationId xmlns:p14="http://schemas.microsoft.com/office/powerpoint/2010/main" val="209006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70BCC6-444F-4F10-B9A2-B467986DBEC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xmlns="" id="{E760D259-A821-46E0-B22B-4A590DC4B5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6E4903D-9E34-458D-8FE7-D19F619F98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xmlns="" id="{87A0B09E-716D-49E7-8869-F7801174E8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C4F613D-BA10-4244-8411-2A894230B4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xmlns="" id="{3C781860-9514-4AD8-BEF4-6BAC589DCBC1}"/>
              </a:ext>
            </a:extLst>
          </p:cNvPr>
          <p:cNvSpPr>
            <a:spLocks noGrp="1"/>
          </p:cNvSpPr>
          <p:nvPr>
            <p:ph type="dt" sz="half" idx="10"/>
          </p:nvPr>
        </p:nvSpPr>
        <p:spPr/>
        <p:txBody>
          <a:bodyPr/>
          <a:lstStyle/>
          <a:p>
            <a:fld id="{A9C10199-8601-4B3A-8586-539772F24550}" type="datetimeFigureOut">
              <a:rPr lang="en-AU" smtClean="0"/>
              <a:t>17/10/2021</a:t>
            </a:fld>
            <a:endParaRPr lang="en-AU"/>
          </a:p>
        </p:txBody>
      </p:sp>
      <p:sp>
        <p:nvSpPr>
          <p:cNvPr id="8" name="Footer Placeholder 7">
            <a:extLst>
              <a:ext uri="{FF2B5EF4-FFF2-40B4-BE49-F238E27FC236}">
                <a16:creationId xmlns:a16="http://schemas.microsoft.com/office/drawing/2014/main" xmlns="" id="{E81C047B-6EE9-49FD-9A33-32E5A8C6C5F1}"/>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xmlns="" id="{7C4E96FE-0B57-4B32-92B0-5586C5E41C00}"/>
              </a:ext>
            </a:extLst>
          </p:cNvPr>
          <p:cNvSpPr>
            <a:spLocks noGrp="1"/>
          </p:cNvSpPr>
          <p:nvPr>
            <p:ph type="sldNum" sz="quarter" idx="12"/>
          </p:nvPr>
        </p:nvSpPr>
        <p:spPr/>
        <p:txBody>
          <a:bodyPr/>
          <a:lstStyle/>
          <a:p>
            <a:fld id="{E992842D-DE83-462C-A97E-188AB442429C}" type="slidenum">
              <a:rPr lang="en-AU" smtClean="0"/>
              <a:t>‹#›</a:t>
            </a:fld>
            <a:endParaRPr lang="en-AU"/>
          </a:p>
        </p:txBody>
      </p:sp>
    </p:spTree>
    <p:extLst>
      <p:ext uri="{BB962C8B-B14F-4D97-AF65-F5344CB8AC3E}">
        <p14:creationId xmlns:p14="http://schemas.microsoft.com/office/powerpoint/2010/main" val="1538044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4843D9-2FE2-4FD4-B169-C6A35E0B164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xmlns="" id="{96960549-C2E8-4240-82A7-665BA10787A7}"/>
              </a:ext>
            </a:extLst>
          </p:cNvPr>
          <p:cNvSpPr>
            <a:spLocks noGrp="1"/>
          </p:cNvSpPr>
          <p:nvPr>
            <p:ph type="dt" sz="half" idx="10"/>
          </p:nvPr>
        </p:nvSpPr>
        <p:spPr/>
        <p:txBody>
          <a:bodyPr/>
          <a:lstStyle/>
          <a:p>
            <a:fld id="{A9C10199-8601-4B3A-8586-539772F24550}" type="datetimeFigureOut">
              <a:rPr lang="en-AU" smtClean="0"/>
              <a:t>17/10/2021</a:t>
            </a:fld>
            <a:endParaRPr lang="en-AU"/>
          </a:p>
        </p:txBody>
      </p:sp>
      <p:sp>
        <p:nvSpPr>
          <p:cNvPr id="4" name="Footer Placeholder 3">
            <a:extLst>
              <a:ext uri="{FF2B5EF4-FFF2-40B4-BE49-F238E27FC236}">
                <a16:creationId xmlns:a16="http://schemas.microsoft.com/office/drawing/2014/main" xmlns="" id="{18392771-32C4-40A2-9D12-0EAED1545C02}"/>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xmlns="" id="{A6970E63-02BF-4A09-99D1-5F7D757CFF83}"/>
              </a:ext>
            </a:extLst>
          </p:cNvPr>
          <p:cNvSpPr>
            <a:spLocks noGrp="1"/>
          </p:cNvSpPr>
          <p:nvPr>
            <p:ph type="sldNum" sz="quarter" idx="12"/>
          </p:nvPr>
        </p:nvSpPr>
        <p:spPr/>
        <p:txBody>
          <a:bodyPr/>
          <a:lstStyle/>
          <a:p>
            <a:fld id="{E992842D-DE83-462C-A97E-188AB442429C}" type="slidenum">
              <a:rPr lang="en-AU" smtClean="0"/>
              <a:t>‹#›</a:t>
            </a:fld>
            <a:endParaRPr lang="en-AU"/>
          </a:p>
        </p:txBody>
      </p:sp>
    </p:spTree>
    <p:extLst>
      <p:ext uri="{BB962C8B-B14F-4D97-AF65-F5344CB8AC3E}">
        <p14:creationId xmlns:p14="http://schemas.microsoft.com/office/powerpoint/2010/main" val="233207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22366FC-41A9-4B38-AE62-4695E9537D41}"/>
              </a:ext>
            </a:extLst>
          </p:cNvPr>
          <p:cNvSpPr>
            <a:spLocks noGrp="1"/>
          </p:cNvSpPr>
          <p:nvPr>
            <p:ph type="dt" sz="half" idx="10"/>
          </p:nvPr>
        </p:nvSpPr>
        <p:spPr/>
        <p:txBody>
          <a:bodyPr/>
          <a:lstStyle/>
          <a:p>
            <a:fld id="{A9C10199-8601-4B3A-8586-539772F24550}" type="datetimeFigureOut">
              <a:rPr lang="en-AU" smtClean="0"/>
              <a:t>17/10/2021</a:t>
            </a:fld>
            <a:endParaRPr lang="en-AU"/>
          </a:p>
        </p:txBody>
      </p:sp>
      <p:sp>
        <p:nvSpPr>
          <p:cNvPr id="3" name="Footer Placeholder 2">
            <a:extLst>
              <a:ext uri="{FF2B5EF4-FFF2-40B4-BE49-F238E27FC236}">
                <a16:creationId xmlns:a16="http://schemas.microsoft.com/office/drawing/2014/main" xmlns="" id="{33AD110F-6497-4BC9-94D0-761534C5776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xmlns="" id="{57A67106-A873-45EA-9727-EC81F277DF6D}"/>
              </a:ext>
            </a:extLst>
          </p:cNvPr>
          <p:cNvSpPr>
            <a:spLocks noGrp="1"/>
          </p:cNvSpPr>
          <p:nvPr>
            <p:ph type="sldNum" sz="quarter" idx="12"/>
          </p:nvPr>
        </p:nvSpPr>
        <p:spPr/>
        <p:txBody>
          <a:bodyPr/>
          <a:lstStyle/>
          <a:p>
            <a:fld id="{E992842D-DE83-462C-A97E-188AB442429C}" type="slidenum">
              <a:rPr lang="en-AU" smtClean="0"/>
              <a:t>‹#›</a:t>
            </a:fld>
            <a:endParaRPr lang="en-AU"/>
          </a:p>
        </p:txBody>
      </p:sp>
    </p:spTree>
    <p:extLst>
      <p:ext uri="{BB962C8B-B14F-4D97-AF65-F5344CB8AC3E}">
        <p14:creationId xmlns:p14="http://schemas.microsoft.com/office/powerpoint/2010/main" val="18755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229951-520C-43A0-8FBA-9E1E45701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xmlns="" id="{4548562D-FC51-480C-AB82-6F1D5E5584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xmlns="" id="{00EC5640-12BA-481B-8268-6B21392EA1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17663B2-D66A-4C44-8894-E188F90F1506}"/>
              </a:ext>
            </a:extLst>
          </p:cNvPr>
          <p:cNvSpPr>
            <a:spLocks noGrp="1"/>
          </p:cNvSpPr>
          <p:nvPr>
            <p:ph type="dt" sz="half" idx="10"/>
          </p:nvPr>
        </p:nvSpPr>
        <p:spPr/>
        <p:txBody>
          <a:bodyPr/>
          <a:lstStyle/>
          <a:p>
            <a:fld id="{A9C10199-8601-4B3A-8586-539772F24550}" type="datetimeFigureOut">
              <a:rPr lang="en-AU" smtClean="0"/>
              <a:t>17/10/2021</a:t>
            </a:fld>
            <a:endParaRPr lang="en-AU"/>
          </a:p>
        </p:txBody>
      </p:sp>
      <p:sp>
        <p:nvSpPr>
          <p:cNvPr id="6" name="Footer Placeholder 5">
            <a:extLst>
              <a:ext uri="{FF2B5EF4-FFF2-40B4-BE49-F238E27FC236}">
                <a16:creationId xmlns:a16="http://schemas.microsoft.com/office/drawing/2014/main" xmlns="" id="{1D0ACB08-F478-42FA-A30A-7BB2AD9C60E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xmlns="" id="{B7B1C863-3B2A-4C3D-9A02-BCAC1F824F21}"/>
              </a:ext>
            </a:extLst>
          </p:cNvPr>
          <p:cNvSpPr>
            <a:spLocks noGrp="1"/>
          </p:cNvSpPr>
          <p:nvPr>
            <p:ph type="sldNum" sz="quarter" idx="12"/>
          </p:nvPr>
        </p:nvSpPr>
        <p:spPr/>
        <p:txBody>
          <a:bodyPr/>
          <a:lstStyle/>
          <a:p>
            <a:fld id="{E992842D-DE83-462C-A97E-188AB442429C}" type="slidenum">
              <a:rPr lang="en-AU" smtClean="0"/>
              <a:t>‹#›</a:t>
            </a:fld>
            <a:endParaRPr lang="en-AU"/>
          </a:p>
        </p:txBody>
      </p:sp>
    </p:spTree>
    <p:extLst>
      <p:ext uri="{BB962C8B-B14F-4D97-AF65-F5344CB8AC3E}">
        <p14:creationId xmlns:p14="http://schemas.microsoft.com/office/powerpoint/2010/main" val="4179543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BB1A8A-A219-45D2-8E7B-DF829B4AE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xmlns="" id="{650EF37E-362B-4750-8F37-4916A81B15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xmlns="" id="{C30663C5-C941-408B-9074-76AE32168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D55B711-3DDD-46BE-AA49-4BEC3ADEC4AE}"/>
              </a:ext>
            </a:extLst>
          </p:cNvPr>
          <p:cNvSpPr>
            <a:spLocks noGrp="1"/>
          </p:cNvSpPr>
          <p:nvPr>
            <p:ph type="dt" sz="half" idx="10"/>
          </p:nvPr>
        </p:nvSpPr>
        <p:spPr/>
        <p:txBody>
          <a:bodyPr/>
          <a:lstStyle/>
          <a:p>
            <a:fld id="{A9C10199-8601-4B3A-8586-539772F24550}" type="datetimeFigureOut">
              <a:rPr lang="en-AU" smtClean="0"/>
              <a:t>17/10/2021</a:t>
            </a:fld>
            <a:endParaRPr lang="en-AU"/>
          </a:p>
        </p:txBody>
      </p:sp>
      <p:sp>
        <p:nvSpPr>
          <p:cNvPr id="6" name="Footer Placeholder 5">
            <a:extLst>
              <a:ext uri="{FF2B5EF4-FFF2-40B4-BE49-F238E27FC236}">
                <a16:creationId xmlns:a16="http://schemas.microsoft.com/office/drawing/2014/main" xmlns="" id="{3BE57B3F-621B-4243-A549-195277DA4A7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xmlns="" id="{DDBEF2F9-84E4-4F5E-8EAA-4C2298590FB0}"/>
              </a:ext>
            </a:extLst>
          </p:cNvPr>
          <p:cNvSpPr>
            <a:spLocks noGrp="1"/>
          </p:cNvSpPr>
          <p:nvPr>
            <p:ph type="sldNum" sz="quarter" idx="12"/>
          </p:nvPr>
        </p:nvSpPr>
        <p:spPr/>
        <p:txBody>
          <a:bodyPr/>
          <a:lstStyle/>
          <a:p>
            <a:fld id="{E992842D-DE83-462C-A97E-188AB442429C}" type="slidenum">
              <a:rPr lang="en-AU" smtClean="0"/>
              <a:t>‹#›</a:t>
            </a:fld>
            <a:endParaRPr lang="en-AU"/>
          </a:p>
        </p:txBody>
      </p:sp>
    </p:spTree>
    <p:extLst>
      <p:ext uri="{BB962C8B-B14F-4D97-AF65-F5344CB8AC3E}">
        <p14:creationId xmlns:p14="http://schemas.microsoft.com/office/powerpoint/2010/main" val="193318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3174A4D-EC8E-4D12-92CC-8F421A681A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xmlns="" id="{0BAF1108-F516-4E2F-94C8-BEB27A64EE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xmlns="" id="{5F4559AA-76C5-4D43-99A3-8660F61AC3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C10199-8601-4B3A-8586-539772F24550}" type="datetimeFigureOut">
              <a:rPr lang="en-AU" smtClean="0"/>
              <a:t>17/10/2021</a:t>
            </a:fld>
            <a:endParaRPr lang="en-AU"/>
          </a:p>
        </p:txBody>
      </p:sp>
      <p:sp>
        <p:nvSpPr>
          <p:cNvPr id="5" name="Footer Placeholder 4">
            <a:extLst>
              <a:ext uri="{FF2B5EF4-FFF2-40B4-BE49-F238E27FC236}">
                <a16:creationId xmlns:a16="http://schemas.microsoft.com/office/drawing/2014/main" xmlns="" id="{B81E18FC-E357-42BF-8895-F6FB4EDBC1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xmlns="" id="{E6894C57-AD88-49B2-B05C-A31CA6DCF7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92842D-DE83-462C-A97E-188AB442429C}" type="slidenum">
              <a:rPr lang="en-AU" smtClean="0"/>
              <a:t>‹#›</a:t>
            </a:fld>
            <a:endParaRPr lang="en-AU"/>
          </a:p>
        </p:txBody>
      </p:sp>
    </p:spTree>
    <p:extLst>
      <p:ext uri="{BB962C8B-B14F-4D97-AF65-F5344CB8AC3E}">
        <p14:creationId xmlns:p14="http://schemas.microsoft.com/office/powerpoint/2010/main" val="1311385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967416-0ACE-485C-9BBF-473874BA7E13}"/>
              </a:ext>
            </a:extLst>
          </p:cNvPr>
          <p:cNvSpPr>
            <a:spLocks noGrp="1"/>
          </p:cNvSpPr>
          <p:nvPr>
            <p:ph type="ctrTitle"/>
          </p:nvPr>
        </p:nvSpPr>
        <p:spPr/>
        <p:txBody>
          <a:bodyPr>
            <a:normAutofit/>
          </a:bodyPr>
          <a:lstStyle/>
          <a:p>
            <a:r>
              <a:rPr lang="en-AU" sz="8000" b="1" kern="1800" dirty="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Project Budget</a:t>
            </a:r>
            <a:endParaRPr lang="en-AU" sz="8000"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996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2FA698-2596-4762-9741-A175B8158BA4}"/>
              </a:ext>
            </a:extLst>
          </p:cNvPr>
          <p:cNvSpPr>
            <a:spLocks noGrp="1"/>
          </p:cNvSpPr>
          <p:nvPr>
            <p:ph type="title"/>
          </p:nvPr>
        </p:nvSpPr>
        <p:spPr/>
        <p:txBody>
          <a:bodyPr>
            <a:normAutofit/>
          </a:bodyPr>
          <a:lstStyle/>
          <a:p>
            <a:r>
              <a:rPr lang="en-AU" sz="4000" b="1" dirty="0">
                <a:solidFill>
                  <a:schemeClr val="tx1">
                    <a:lumMod val="50000"/>
                    <a:lumOff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6. Update in Real Time</a:t>
            </a:r>
            <a:endParaRPr lang="en-AU" sz="40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1160349-7491-415E-A25D-37D2A113AEA8}"/>
              </a:ext>
            </a:extLst>
          </p:cNvPr>
          <p:cNvSpPr>
            <a:spLocks noGrp="1"/>
          </p:cNvSpPr>
          <p:nvPr>
            <p:ph idx="1"/>
          </p:nvPr>
        </p:nvSpPr>
        <p:spPr/>
        <p:txBody>
          <a:bodyPr/>
          <a:lstStyle/>
          <a:p>
            <a:pPr marL="0" indent="0">
              <a:buNone/>
            </a:pPr>
            <a:r>
              <a:rPr lang="en-AU" b="1" dirty="0">
                <a:solidFill>
                  <a:srgbClr val="214293"/>
                </a:solidFill>
                <a:latin typeface="Times New Roman" panose="02020603050405020304" pitchFamily="18" charset="0"/>
                <a:cs typeface="Times New Roman" panose="02020603050405020304" pitchFamily="18" charset="0"/>
              </a:rPr>
              <a:t>If your software isn’t cloud-based and updating as soon as your team changes their status, then you’re wasting valuable and expensive time.</a:t>
            </a:r>
          </a:p>
          <a:p>
            <a:endParaRPr lang="en-AU" dirty="0"/>
          </a:p>
        </p:txBody>
      </p:sp>
    </p:spTree>
    <p:extLst>
      <p:ext uri="{BB962C8B-B14F-4D97-AF65-F5344CB8AC3E}">
        <p14:creationId xmlns:p14="http://schemas.microsoft.com/office/powerpoint/2010/main" val="2342935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5FC5F6-CC94-464E-AE7C-7D008260D3C5}"/>
              </a:ext>
            </a:extLst>
          </p:cNvPr>
          <p:cNvSpPr>
            <a:spLocks noGrp="1"/>
          </p:cNvSpPr>
          <p:nvPr>
            <p:ph type="title"/>
          </p:nvPr>
        </p:nvSpPr>
        <p:spPr/>
        <p:txBody>
          <a:bodyPr>
            <a:normAutofit/>
          </a:bodyPr>
          <a:lstStyle/>
          <a:p>
            <a:r>
              <a:rPr lang="en-AU" sz="4000" b="1" dirty="0">
                <a:solidFill>
                  <a:schemeClr val="tx1">
                    <a:lumMod val="50000"/>
                    <a:lumOff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7. Get on Track</a:t>
            </a:r>
            <a:endParaRPr lang="en-AU" sz="40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7700879-0A76-4660-BC5F-6EA4CF9D7CF4}"/>
              </a:ext>
            </a:extLst>
          </p:cNvPr>
          <p:cNvSpPr>
            <a:spLocks noGrp="1"/>
          </p:cNvSpPr>
          <p:nvPr>
            <p:ph idx="1"/>
          </p:nvPr>
        </p:nvSpPr>
        <p:spPr/>
        <p:txBody>
          <a:bodyPr>
            <a:normAutofit/>
          </a:bodyPr>
          <a:lstStyle/>
          <a:p>
            <a:pPr marL="0" indent="0">
              <a:buNone/>
            </a:pPr>
            <a:r>
              <a:rPr lang="en-AU" b="1" dirty="0">
                <a:solidFill>
                  <a:srgbClr val="214293"/>
                </a:solidFill>
                <a:latin typeface="Times New Roman" panose="02020603050405020304" pitchFamily="18" charset="0"/>
                <a:cs typeface="Times New Roman" panose="02020603050405020304" pitchFamily="18" charset="0"/>
              </a:rPr>
              <a:t>Things change and projects go off track all the time. It’s the projects that get back on track faster that are successful. </a:t>
            </a:r>
          </a:p>
        </p:txBody>
      </p:sp>
    </p:spTree>
    <p:extLst>
      <p:ext uri="{BB962C8B-B14F-4D97-AF65-F5344CB8AC3E}">
        <p14:creationId xmlns:p14="http://schemas.microsoft.com/office/powerpoint/2010/main" val="1706099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EAEF2D-59E9-4453-B338-AE40553A79AC}"/>
              </a:ext>
            </a:extLst>
          </p:cNvPr>
          <p:cNvSpPr>
            <a:spLocks noGrp="1"/>
          </p:cNvSpPr>
          <p:nvPr>
            <p:ph type="title"/>
          </p:nvPr>
        </p:nvSpPr>
        <p:spPr/>
        <p:txBody>
          <a:bodyPr/>
          <a:lstStyle/>
          <a:p>
            <a:r>
              <a:rPr lang="en-AU" sz="4000" b="1" dirty="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What Is a Project Budget?</a:t>
            </a:r>
            <a:endParaRPr lang="en-AU" dirty="0"/>
          </a:p>
        </p:txBody>
      </p:sp>
      <p:sp>
        <p:nvSpPr>
          <p:cNvPr id="3" name="Content Placeholder 2">
            <a:extLst>
              <a:ext uri="{FF2B5EF4-FFF2-40B4-BE49-F238E27FC236}">
                <a16:creationId xmlns:a16="http://schemas.microsoft.com/office/drawing/2014/main" xmlns="" id="{2E196556-E378-472B-A818-C5EF69C82B17}"/>
              </a:ext>
            </a:extLst>
          </p:cNvPr>
          <p:cNvSpPr>
            <a:spLocks noGrp="1"/>
          </p:cNvSpPr>
          <p:nvPr>
            <p:ph idx="1"/>
          </p:nvPr>
        </p:nvSpPr>
        <p:spPr/>
        <p:txBody>
          <a:bodyPr>
            <a:normAutofit/>
          </a:bodyPr>
          <a:lstStyle/>
          <a:p>
            <a:pPr marL="0" indent="0" algn="just">
              <a:lnSpc>
                <a:spcPct val="100000"/>
              </a:lnSpc>
              <a:buNone/>
            </a:pPr>
            <a:r>
              <a:rPr lang="en-AU" sz="1800" b="1" dirty="0">
                <a:solidFill>
                  <a:srgbClr val="214293"/>
                </a:solidFill>
                <a:latin typeface="Verdana" panose="020B0604030504040204" pitchFamily="34" charset="0"/>
                <a:cs typeface="Times New Roman" panose="02020603050405020304" pitchFamily="18" charset="0"/>
              </a:rPr>
              <a:t>A project budget is the total projected costs needed to complete a project over a defined period of time. It’s used to estimate what the costs of the project will be for every phase of the project.</a:t>
            </a:r>
          </a:p>
          <a:p>
            <a:pPr algn="just">
              <a:lnSpc>
                <a:spcPct val="100000"/>
              </a:lnSpc>
              <a:buFont typeface="Wingdings" panose="05000000000000000000" pitchFamily="2" charset="2"/>
              <a:buChar char="v"/>
            </a:pPr>
            <a:r>
              <a:rPr lang="en-AU" sz="1800" b="1" dirty="0">
                <a:solidFill>
                  <a:srgbClr val="214293"/>
                </a:solidFill>
                <a:latin typeface="Verdana" panose="020B0604030504040204" pitchFamily="34" charset="0"/>
                <a:cs typeface="Times New Roman" panose="02020603050405020304" pitchFamily="18" charset="0"/>
              </a:rPr>
              <a:t>The project budget will include such things as </a:t>
            </a:r>
          </a:p>
          <a:p>
            <a:pPr algn="just">
              <a:lnSpc>
                <a:spcPct val="100000"/>
              </a:lnSpc>
              <a:buFont typeface="Wingdings" panose="05000000000000000000" pitchFamily="2" charset="2"/>
              <a:buChar char="ü"/>
            </a:pPr>
            <a:r>
              <a:rPr lang="en-AU" sz="1800" b="1" dirty="0" err="1">
                <a:solidFill>
                  <a:srgbClr val="214293"/>
                </a:solidFill>
                <a:latin typeface="Verdana" panose="020B0604030504040204" pitchFamily="34" charset="0"/>
                <a:cs typeface="Times New Roman" panose="02020603050405020304" pitchFamily="18" charset="0"/>
              </a:rPr>
              <a:t>labor</a:t>
            </a:r>
            <a:r>
              <a:rPr lang="en-AU" sz="1800" b="1" dirty="0">
                <a:solidFill>
                  <a:srgbClr val="214293"/>
                </a:solidFill>
                <a:latin typeface="Verdana" panose="020B0604030504040204" pitchFamily="34" charset="0"/>
                <a:cs typeface="Times New Roman" panose="02020603050405020304" pitchFamily="18" charset="0"/>
              </a:rPr>
              <a:t> costs, </a:t>
            </a:r>
          </a:p>
          <a:p>
            <a:pPr algn="just">
              <a:lnSpc>
                <a:spcPct val="100000"/>
              </a:lnSpc>
              <a:buFont typeface="Wingdings" panose="05000000000000000000" pitchFamily="2" charset="2"/>
              <a:buChar char="ü"/>
            </a:pPr>
            <a:r>
              <a:rPr lang="en-AU" sz="1800" b="1" dirty="0">
                <a:solidFill>
                  <a:srgbClr val="214293"/>
                </a:solidFill>
                <a:latin typeface="Verdana" panose="020B0604030504040204" pitchFamily="34" charset="0"/>
                <a:cs typeface="Times New Roman" panose="02020603050405020304" pitchFamily="18" charset="0"/>
              </a:rPr>
              <a:t>material procurement costs and </a:t>
            </a:r>
          </a:p>
          <a:p>
            <a:pPr algn="just">
              <a:lnSpc>
                <a:spcPct val="100000"/>
              </a:lnSpc>
              <a:buFont typeface="Wingdings" panose="05000000000000000000" pitchFamily="2" charset="2"/>
              <a:buChar char="ü"/>
            </a:pPr>
            <a:r>
              <a:rPr lang="en-AU" sz="1800" b="1" dirty="0">
                <a:solidFill>
                  <a:srgbClr val="214293"/>
                </a:solidFill>
                <a:latin typeface="Verdana" panose="020B0604030504040204" pitchFamily="34" charset="0"/>
                <a:cs typeface="Times New Roman" panose="02020603050405020304" pitchFamily="18" charset="0"/>
              </a:rPr>
              <a:t>operating costs. </a:t>
            </a:r>
          </a:p>
          <a:p>
            <a:pPr marL="0" indent="0" algn="just">
              <a:lnSpc>
                <a:spcPct val="100000"/>
              </a:lnSpc>
              <a:buNone/>
            </a:pPr>
            <a:endParaRPr lang="en-AU" sz="1800" b="1" dirty="0">
              <a:solidFill>
                <a:srgbClr val="214293"/>
              </a:solidFill>
              <a:latin typeface="Verdana" panose="020B0604030504040204" pitchFamily="34" charset="0"/>
              <a:cs typeface="Times New Roman" panose="02020603050405020304" pitchFamily="18" charset="0"/>
            </a:endParaRPr>
          </a:p>
          <a:p>
            <a:pPr marL="0" indent="0" algn="just">
              <a:lnSpc>
                <a:spcPct val="100000"/>
              </a:lnSpc>
              <a:buNone/>
            </a:pPr>
            <a:r>
              <a:rPr lang="en-AU" sz="1800" b="1" dirty="0">
                <a:solidFill>
                  <a:srgbClr val="214293"/>
                </a:solidFill>
                <a:latin typeface="Verdana" panose="020B0604030504040204" pitchFamily="34" charset="0"/>
                <a:cs typeface="Times New Roman" panose="02020603050405020304" pitchFamily="18" charset="0"/>
              </a:rPr>
              <a:t>#But it’s not a </a:t>
            </a:r>
            <a:r>
              <a:rPr lang="en-AU" sz="1800" b="1" dirty="0">
                <a:solidFill>
                  <a:srgbClr val="0070C0"/>
                </a:solidFill>
                <a:latin typeface="Verdana" panose="020B0604030504040204" pitchFamily="34" charset="0"/>
                <a:cs typeface="Times New Roman" panose="02020603050405020304" pitchFamily="18" charset="0"/>
              </a:rPr>
              <a:t>static</a:t>
            </a:r>
            <a:r>
              <a:rPr lang="en-AU" sz="1800" b="1" dirty="0">
                <a:solidFill>
                  <a:srgbClr val="214293"/>
                </a:solidFill>
                <a:latin typeface="Verdana" panose="020B0604030504040204" pitchFamily="34" charset="0"/>
                <a:cs typeface="Times New Roman" panose="02020603050405020304" pitchFamily="18" charset="0"/>
              </a:rPr>
              <a:t> document. Your project budget will be reviewed and revived throughout the project, hopefully with the help of a project Budgeting Software.</a:t>
            </a:r>
          </a:p>
        </p:txBody>
      </p:sp>
    </p:spTree>
    <p:extLst>
      <p:ext uri="{BB962C8B-B14F-4D97-AF65-F5344CB8AC3E}">
        <p14:creationId xmlns:p14="http://schemas.microsoft.com/office/powerpoint/2010/main" val="1640949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81B9CB-4416-41A2-809D-B3AF21829412}"/>
              </a:ext>
            </a:extLst>
          </p:cNvPr>
          <p:cNvSpPr>
            <a:spLocks noGrp="1"/>
          </p:cNvSpPr>
          <p:nvPr>
            <p:ph type="title"/>
          </p:nvPr>
        </p:nvSpPr>
        <p:spPr/>
        <p:txBody>
          <a:bodyPr/>
          <a:lstStyle/>
          <a:p>
            <a:r>
              <a:rPr lang="en-AU" sz="4000" b="1" dirty="0">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Why You Need a Project Budget</a:t>
            </a:r>
            <a:endParaRPr lang="en-AU" dirty="0"/>
          </a:p>
        </p:txBody>
      </p:sp>
      <p:sp>
        <p:nvSpPr>
          <p:cNvPr id="3" name="Content Placeholder 2">
            <a:extLst>
              <a:ext uri="{FF2B5EF4-FFF2-40B4-BE49-F238E27FC236}">
                <a16:creationId xmlns:a16="http://schemas.microsoft.com/office/drawing/2014/main" xmlns="" id="{EB74ED99-C85E-49D2-A2E3-D28554AF3B10}"/>
              </a:ext>
            </a:extLst>
          </p:cNvPr>
          <p:cNvSpPr>
            <a:spLocks noGrp="1"/>
          </p:cNvSpPr>
          <p:nvPr>
            <p:ph idx="1"/>
          </p:nvPr>
        </p:nvSpPr>
        <p:spPr/>
        <p:txBody>
          <a:bodyPr/>
          <a:lstStyle/>
          <a:p>
            <a:pPr marL="0" indent="0">
              <a:buNone/>
            </a:pPr>
            <a:r>
              <a:rPr lang="en-AU" b="1" dirty="0">
                <a:solidFill>
                  <a:srgbClr val="214293"/>
                </a:solidFill>
                <a:latin typeface="Times New Roman" panose="02020603050405020304" pitchFamily="18" charset="0"/>
                <a:cs typeface="Times New Roman" panose="02020603050405020304" pitchFamily="18" charset="0"/>
              </a:rPr>
              <a:t>The obvious answer is that projects cost money. But it’s more nuanced than that.</a:t>
            </a:r>
          </a:p>
          <a:p>
            <a:pPr marL="0" indent="0">
              <a:buNone/>
            </a:pPr>
            <a:r>
              <a:rPr lang="en-AU" b="1" dirty="0">
                <a:solidFill>
                  <a:srgbClr val="214293"/>
                </a:solidFill>
                <a:latin typeface="Times New Roman" panose="02020603050405020304" pitchFamily="18" charset="0"/>
                <a:cs typeface="Times New Roman" panose="02020603050405020304" pitchFamily="18" charset="0"/>
              </a:rPr>
              <a:t>For example, the budget is the engine that drives your project’s funding. It communicates to stakeholders how much money is needed and when it’s needed.</a:t>
            </a:r>
          </a:p>
          <a:p>
            <a:endParaRPr lang="en-A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8588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B2CE97-1BC2-4CC4-B274-9725A873FB85}"/>
              </a:ext>
            </a:extLst>
          </p:cNvPr>
          <p:cNvSpPr>
            <a:spLocks noGrp="1"/>
          </p:cNvSpPr>
          <p:nvPr>
            <p:ph type="title"/>
          </p:nvPr>
        </p:nvSpPr>
        <p:spPr/>
        <p:txBody>
          <a:bodyPr/>
          <a:lstStyle/>
          <a:p>
            <a:r>
              <a:rPr lang="en-AU" sz="4000" b="1" dirty="0">
                <a:solidFill>
                  <a:schemeClr val="tx1">
                    <a:lumMod val="50000"/>
                    <a:lumOff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Creating a Project Budget</a:t>
            </a:r>
            <a:endParaRPr lang="en-AU" dirty="0">
              <a:solidFill>
                <a:schemeClr val="tx1">
                  <a:lumMod val="50000"/>
                  <a:lumOff val="50000"/>
                </a:schemeClr>
              </a:solidFill>
            </a:endParaRPr>
          </a:p>
        </p:txBody>
      </p:sp>
      <p:sp>
        <p:nvSpPr>
          <p:cNvPr id="3" name="Content Placeholder 2">
            <a:extLst>
              <a:ext uri="{FF2B5EF4-FFF2-40B4-BE49-F238E27FC236}">
                <a16:creationId xmlns:a16="http://schemas.microsoft.com/office/drawing/2014/main" xmlns="" id="{B08F5389-2114-4AF1-9FB3-129203969525}"/>
              </a:ext>
            </a:extLst>
          </p:cNvPr>
          <p:cNvSpPr>
            <a:spLocks noGrp="1"/>
          </p:cNvSpPr>
          <p:nvPr>
            <p:ph idx="1"/>
          </p:nvPr>
        </p:nvSpPr>
        <p:spPr/>
        <p:txBody>
          <a:bodyPr/>
          <a:lstStyle/>
          <a:p>
            <a:pPr marL="514350" indent="-514350">
              <a:buFont typeface="+mj-lt"/>
              <a:buAutoNum type="arabicPeriod"/>
            </a:pPr>
            <a:r>
              <a:rPr lang="en-AU" sz="1800" b="1" dirty="0">
                <a:solidFill>
                  <a:srgbClr val="214293"/>
                </a:solidFill>
                <a:effectLst/>
                <a:latin typeface="Verdana" panose="020B0604030504040204" pitchFamily="34" charset="0"/>
                <a:ea typeface="Times New Roman" panose="02020603050405020304" pitchFamily="18" charset="0"/>
                <a:cs typeface="Times New Roman" panose="02020603050405020304" pitchFamily="18" charset="0"/>
              </a:rPr>
              <a:t>Use Historical Data</a:t>
            </a:r>
          </a:p>
          <a:p>
            <a:pPr marL="514350" indent="-514350">
              <a:buFont typeface="+mj-lt"/>
              <a:buAutoNum type="arabicPeriod"/>
            </a:pPr>
            <a:r>
              <a:rPr lang="en-AU" sz="1800" b="1" dirty="0">
                <a:solidFill>
                  <a:srgbClr val="214293"/>
                </a:solidFill>
                <a:effectLst/>
                <a:latin typeface="Verdana" panose="020B0604030504040204" pitchFamily="34" charset="0"/>
                <a:ea typeface="Times New Roman" panose="02020603050405020304" pitchFamily="18" charset="0"/>
                <a:cs typeface="Times New Roman" panose="02020603050405020304" pitchFamily="18" charset="0"/>
              </a:rPr>
              <a:t>Reference Lessons Learned</a:t>
            </a:r>
            <a:endParaRPr lang="en-AU" sz="1800" b="1" dirty="0">
              <a:solidFill>
                <a:srgbClr val="214293"/>
              </a:solidFill>
              <a:latin typeface="Verdana" panose="020B0604030504040204" pitchFamily="34" charset="0"/>
              <a:ea typeface="Times New Roman" panose="02020603050405020304" pitchFamily="18" charset="0"/>
              <a:cs typeface="Times New Roman" panose="02020603050405020304" pitchFamily="18" charset="0"/>
            </a:endParaRPr>
          </a:p>
          <a:p>
            <a:pPr marL="514350" indent="-514350">
              <a:buFont typeface="+mj-lt"/>
              <a:buAutoNum type="arabicPeriod"/>
            </a:pPr>
            <a:r>
              <a:rPr lang="en-AU" sz="1800" b="1" dirty="0">
                <a:solidFill>
                  <a:srgbClr val="214293"/>
                </a:solidFill>
                <a:effectLst/>
                <a:latin typeface="Verdana" panose="020B0604030504040204" pitchFamily="34" charset="0"/>
                <a:ea typeface="Times New Roman" panose="02020603050405020304" pitchFamily="18" charset="0"/>
                <a:cs typeface="Times New Roman" panose="02020603050405020304" pitchFamily="18" charset="0"/>
              </a:rPr>
              <a:t>Leverage Your Experts</a:t>
            </a:r>
          </a:p>
          <a:p>
            <a:pPr marL="514350" indent="-514350">
              <a:buFont typeface="+mj-lt"/>
              <a:buAutoNum type="arabicPeriod"/>
            </a:pPr>
            <a:r>
              <a:rPr lang="en-AU" sz="1800" b="1" dirty="0">
                <a:solidFill>
                  <a:srgbClr val="214293"/>
                </a:solidFill>
                <a:effectLst/>
                <a:latin typeface="Verdana" panose="020B0604030504040204" pitchFamily="34" charset="0"/>
                <a:ea typeface="Times New Roman" panose="02020603050405020304" pitchFamily="18" charset="0"/>
                <a:cs typeface="Times New Roman" panose="02020603050405020304" pitchFamily="18" charset="0"/>
              </a:rPr>
              <a:t>Confirm Accuracy</a:t>
            </a:r>
            <a:endParaRPr lang="en-AU" sz="1800" b="1" dirty="0">
              <a:solidFill>
                <a:srgbClr val="214293"/>
              </a:solidFill>
              <a:latin typeface="Verdana" panose="020B0604030504040204" pitchFamily="34" charset="0"/>
              <a:ea typeface="Times New Roman" panose="02020603050405020304" pitchFamily="18" charset="0"/>
              <a:cs typeface="Times New Roman" panose="02020603050405020304" pitchFamily="18" charset="0"/>
            </a:endParaRPr>
          </a:p>
          <a:p>
            <a:pPr marL="514350" indent="-514350">
              <a:buFont typeface="+mj-lt"/>
              <a:buAutoNum type="arabicPeriod"/>
            </a:pPr>
            <a:r>
              <a:rPr lang="en-AU" sz="1800" b="1" dirty="0">
                <a:solidFill>
                  <a:srgbClr val="214293"/>
                </a:solidFill>
                <a:effectLst/>
                <a:latin typeface="Verdana" panose="020B0604030504040204" pitchFamily="34" charset="0"/>
                <a:ea typeface="Times New Roman" panose="02020603050405020304" pitchFamily="18" charset="0"/>
                <a:cs typeface="Times New Roman" panose="02020603050405020304" pitchFamily="18" charset="0"/>
              </a:rPr>
              <a:t>Baseline and Re-Baseline the Budget</a:t>
            </a:r>
          </a:p>
          <a:p>
            <a:pPr marL="514350" indent="-514350">
              <a:buFont typeface="+mj-lt"/>
              <a:buAutoNum type="arabicPeriod"/>
            </a:pPr>
            <a:r>
              <a:rPr lang="en-AU" sz="1800" b="1" dirty="0">
                <a:solidFill>
                  <a:srgbClr val="214293"/>
                </a:solidFill>
                <a:effectLst/>
                <a:latin typeface="Verdana" panose="020B0604030504040204" pitchFamily="34" charset="0"/>
                <a:ea typeface="Times New Roman" panose="02020603050405020304" pitchFamily="18" charset="0"/>
                <a:cs typeface="Times New Roman" panose="02020603050405020304" pitchFamily="18" charset="0"/>
              </a:rPr>
              <a:t>Update in Real Time</a:t>
            </a:r>
            <a:endParaRPr lang="en-AU" sz="1800" b="1" dirty="0">
              <a:solidFill>
                <a:srgbClr val="214293"/>
              </a:solidFill>
              <a:latin typeface="Verdana" panose="020B0604030504040204" pitchFamily="34" charset="0"/>
              <a:ea typeface="Times New Roman" panose="02020603050405020304" pitchFamily="18" charset="0"/>
              <a:cs typeface="Times New Roman" panose="02020603050405020304" pitchFamily="18" charset="0"/>
            </a:endParaRPr>
          </a:p>
          <a:p>
            <a:pPr marL="514350" indent="-514350">
              <a:buFont typeface="+mj-lt"/>
              <a:buAutoNum type="arabicPeriod"/>
            </a:pPr>
            <a:r>
              <a:rPr lang="en-AU" sz="1800" b="1" dirty="0">
                <a:solidFill>
                  <a:srgbClr val="214293"/>
                </a:solidFill>
                <a:effectLst/>
                <a:latin typeface="Verdana" panose="020B0604030504040204" pitchFamily="34" charset="0"/>
                <a:ea typeface="Times New Roman" panose="02020603050405020304" pitchFamily="18" charset="0"/>
                <a:cs typeface="Times New Roman" panose="02020603050405020304" pitchFamily="18" charset="0"/>
              </a:rPr>
              <a:t>Get on Track</a:t>
            </a:r>
            <a:endParaRPr lang="en-AU" dirty="0"/>
          </a:p>
        </p:txBody>
      </p:sp>
    </p:spTree>
    <p:extLst>
      <p:ext uri="{BB962C8B-B14F-4D97-AF65-F5344CB8AC3E}">
        <p14:creationId xmlns:p14="http://schemas.microsoft.com/office/powerpoint/2010/main" val="2360887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CFF875-A964-40DA-9CB5-E0CA5FCB75CB}"/>
              </a:ext>
            </a:extLst>
          </p:cNvPr>
          <p:cNvSpPr>
            <a:spLocks noGrp="1"/>
          </p:cNvSpPr>
          <p:nvPr>
            <p:ph type="title"/>
          </p:nvPr>
        </p:nvSpPr>
        <p:spPr/>
        <p:txBody>
          <a:bodyPr/>
          <a:lstStyle/>
          <a:p>
            <a:r>
              <a:rPr lang="en-AU" sz="4000" b="1" dirty="0">
                <a:solidFill>
                  <a:schemeClr val="tx1">
                    <a:lumMod val="50000"/>
                    <a:lumOff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 Use Historical Data</a:t>
            </a:r>
            <a:endParaRPr lang="en-AU" dirty="0">
              <a:solidFill>
                <a:schemeClr val="tx1">
                  <a:lumMod val="50000"/>
                  <a:lumOff val="50000"/>
                </a:schemeClr>
              </a:solidFill>
            </a:endParaRPr>
          </a:p>
        </p:txBody>
      </p:sp>
      <p:sp>
        <p:nvSpPr>
          <p:cNvPr id="3" name="Content Placeholder 2">
            <a:extLst>
              <a:ext uri="{FF2B5EF4-FFF2-40B4-BE49-F238E27FC236}">
                <a16:creationId xmlns:a16="http://schemas.microsoft.com/office/drawing/2014/main" xmlns="" id="{64B78B85-0B63-42D8-9427-5C3097DEC0AA}"/>
              </a:ext>
            </a:extLst>
          </p:cNvPr>
          <p:cNvSpPr>
            <a:spLocks noGrp="1"/>
          </p:cNvSpPr>
          <p:nvPr>
            <p:ph idx="1"/>
          </p:nvPr>
        </p:nvSpPr>
        <p:spPr/>
        <p:txBody>
          <a:bodyPr/>
          <a:lstStyle/>
          <a:p>
            <a:r>
              <a:rPr lang="en-AU" b="1" dirty="0">
                <a:solidFill>
                  <a:srgbClr val="214293"/>
                </a:solidFill>
                <a:latin typeface="Times New Roman" panose="02020603050405020304" pitchFamily="18" charset="0"/>
                <a:cs typeface="Times New Roman" panose="02020603050405020304" pitchFamily="18" charset="0"/>
              </a:rPr>
              <a:t>Your project is likely not the first to try and accomplish a specific objective or goal. Looking back at similar projects and their budgets is a great way to get a head start on building your budget.</a:t>
            </a:r>
          </a:p>
          <a:p>
            <a:endParaRPr lang="en-AU" dirty="0"/>
          </a:p>
        </p:txBody>
      </p:sp>
    </p:spTree>
    <p:extLst>
      <p:ext uri="{BB962C8B-B14F-4D97-AF65-F5344CB8AC3E}">
        <p14:creationId xmlns:p14="http://schemas.microsoft.com/office/powerpoint/2010/main" val="2855561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A20AA7-7E3E-491C-988A-5505C8EC63C3}"/>
              </a:ext>
            </a:extLst>
          </p:cNvPr>
          <p:cNvSpPr>
            <a:spLocks noGrp="1"/>
          </p:cNvSpPr>
          <p:nvPr>
            <p:ph type="title"/>
          </p:nvPr>
        </p:nvSpPr>
        <p:spPr/>
        <p:txBody>
          <a:bodyPr>
            <a:normAutofit/>
          </a:bodyPr>
          <a:lstStyle/>
          <a:p>
            <a:r>
              <a:rPr lang="en-AU" sz="4000" b="1" dirty="0">
                <a:solidFill>
                  <a:schemeClr val="tx1">
                    <a:lumMod val="50000"/>
                    <a:lumOff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 Reference Lessons Learned</a:t>
            </a:r>
            <a:endParaRPr lang="en-AU" sz="40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3A81D0F-A4AE-427D-8BC9-4FD9968494D8}"/>
              </a:ext>
            </a:extLst>
          </p:cNvPr>
          <p:cNvSpPr>
            <a:spLocks noGrp="1"/>
          </p:cNvSpPr>
          <p:nvPr>
            <p:ph idx="1"/>
          </p:nvPr>
        </p:nvSpPr>
        <p:spPr/>
        <p:txBody>
          <a:bodyPr>
            <a:normAutofit/>
          </a:bodyPr>
          <a:lstStyle/>
          <a:p>
            <a:pPr marL="0" indent="0">
              <a:spcBef>
                <a:spcPct val="0"/>
              </a:spcBef>
              <a:buNone/>
            </a:pPr>
            <a:r>
              <a:rPr lang="en-AU" b="1" dirty="0">
                <a:solidFill>
                  <a:srgbClr val="214293"/>
                </a:solidFill>
                <a:latin typeface="Times New Roman" panose="02020603050405020304" pitchFamily="18" charset="0"/>
                <a:cs typeface="Times New Roman" panose="02020603050405020304" pitchFamily="18" charset="0"/>
              </a:rPr>
              <a:t>To further elaborate on historical data, you can learn from their successes and mistakes. </a:t>
            </a:r>
          </a:p>
          <a:p>
            <a:pPr marL="0" indent="0">
              <a:spcBef>
                <a:spcPct val="0"/>
              </a:spcBef>
              <a:buNone/>
            </a:pPr>
            <a:endParaRPr lang="en-AU" b="1" dirty="0">
              <a:solidFill>
                <a:srgbClr val="214293"/>
              </a:solidFill>
              <a:latin typeface="Times New Roman" panose="02020603050405020304" pitchFamily="18" charset="0"/>
              <a:cs typeface="Times New Roman" panose="02020603050405020304" pitchFamily="18" charset="0"/>
            </a:endParaRPr>
          </a:p>
          <a:p>
            <a:pPr marL="0" indent="0">
              <a:spcBef>
                <a:spcPct val="0"/>
              </a:spcBef>
              <a:buNone/>
            </a:pPr>
            <a:r>
              <a:rPr lang="en-AU" b="1" dirty="0">
                <a:solidFill>
                  <a:srgbClr val="214293"/>
                </a:solidFill>
                <a:latin typeface="Times New Roman" panose="02020603050405020304" pitchFamily="18" charset="0"/>
                <a:cs typeface="Times New Roman" panose="02020603050405020304" pitchFamily="18" charset="0"/>
              </a:rPr>
              <a:t>It provides a clear path that leads to more accurate estimates. You can even learn about how they responded to changes and kept their budget under control. </a:t>
            </a:r>
            <a:endParaRPr lang="en-AU" dirty="0"/>
          </a:p>
        </p:txBody>
      </p:sp>
    </p:spTree>
    <p:extLst>
      <p:ext uri="{BB962C8B-B14F-4D97-AF65-F5344CB8AC3E}">
        <p14:creationId xmlns:p14="http://schemas.microsoft.com/office/powerpoint/2010/main" val="3148026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3130CB-7F5C-42ED-B325-7134C68DBD67}"/>
              </a:ext>
            </a:extLst>
          </p:cNvPr>
          <p:cNvSpPr>
            <a:spLocks noGrp="1"/>
          </p:cNvSpPr>
          <p:nvPr>
            <p:ph type="title"/>
          </p:nvPr>
        </p:nvSpPr>
        <p:spPr/>
        <p:txBody>
          <a:bodyPr>
            <a:normAutofit/>
          </a:bodyPr>
          <a:lstStyle/>
          <a:p>
            <a:r>
              <a:rPr lang="en-AU" sz="4000" b="1" dirty="0">
                <a:solidFill>
                  <a:schemeClr val="tx1">
                    <a:lumMod val="50000"/>
                    <a:lumOff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3. Leverage Your Experts</a:t>
            </a:r>
            <a:endParaRPr lang="en-AU" sz="40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6EA7C49-8AD5-4A69-94D9-D73638D179E3}"/>
              </a:ext>
            </a:extLst>
          </p:cNvPr>
          <p:cNvSpPr>
            <a:spLocks noGrp="1"/>
          </p:cNvSpPr>
          <p:nvPr>
            <p:ph idx="1"/>
          </p:nvPr>
        </p:nvSpPr>
        <p:spPr/>
        <p:txBody>
          <a:bodyPr/>
          <a:lstStyle/>
          <a:p>
            <a:pPr marL="0" indent="0" algn="just">
              <a:buNone/>
            </a:pPr>
            <a:r>
              <a:rPr lang="en-AU" b="1" dirty="0">
                <a:solidFill>
                  <a:srgbClr val="214293"/>
                </a:solidFill>
                <a:latin typeface="Times New Roman" panose="02020603050405020304" pitchFamily="18" charset="0"/>
                <a:cs typeface="Times New Roman" panose="02020603050405020304" pitchFamily="18" charset="0"/>
              </a:rPr>
              <a:t>Another resource to build a project budget is to tap those who have experience and knowledge—be they mentors, other project managers or experts in the field. Reaching out to those who have created budgets can help you stay on track and avoid unnecessary pitfalls.</a:t>
            </a:r>
          </a:p>
          <a:p>
            <a:pPr marL="0" indent="0">
              <a:buNone/>
            </a:pPr>
            <a:endParaRPr lang="en-AU" dirty="0"/>
          </a:p>
          <a:p>
            <a:pPr marL="0" indent="0">
              <a:buNone/>
            </a:pPr>
            <a:endParaRPr lang="en-AU" dirty="0"/>
          </a:p>
        </p:txBody>
      </p:sp>
    </p:spTree>
    <p:extLst>
      <p:ext uri="{BB962C8B-B14F-4D97-AF65-F5344CB8AC3E}">
        <p14:creationId xmlns:p14="http://schemas.microsoft.com/office/powerpoint/2010/main" val="4153523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5465E-D6A6-4F0A-AAFC-EFEADD441CA7}"/>
              </a:ext>
            </a:extLst>
          </p:cNvPr>
          <p:cNvSpPr>
            <a:spLocks noGrp="1"/>
          </p:cNvSpPr>
          <p:nvPr>
            <p:ph type="title"/>
          </p:nvPr>
        </p:nvSpPr>
        <p:spPr/>
        <p:txBody>
          <a:bodyPr>
            <a:normAutofit/>
          </a:bodyPr>
          <a:lstStyle/>
          <a:p>
            <a:r>
              <a:rPr lang="en-AU" sz="4000" b="1" dirty="0">
                <a:solidFill>
                  <a:schemeClr val="tx1">
                    <a:lumMod val="50000"/>
                    <a:lumOff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4. Confirm Accuracy</a:t>
            </a:r>
            <a:endParaRPr lang="en-AU" sz="40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7B77F4B-3760-4C90-ABF4-9D1743D02816}"/>
              </a:ext>
            </a:extLst>
          </p:cNvPr>
          <p:cNvSpPr>
            <a:spLocks noGrp="1"/>
          </p:cNvSpPr>
          <p:nvPr>
            <p:ph idx="1"/>
          </p:nvPr>
        </p:nvSpPr>
        <p:spPr/>
        <p:txBody>
          <a:bodyPr/>
          <a:lstStyle/>
          <a:p>
            <a:r>
              <a:rPr lang="en-AU" b="1" dirty="0">
                <a:solidFill>
                  <a:srgbClr val="214293"/>
                </a:solidFill>
                <a:latin typeface="Times New Roman" panose="02020603050405020304" pitchFamily="18" charset="0"/>
                <a:cs typeface="Times New Roman" panose="02020603050405020304" pitchFamily="18" charset="0"/>
              </a:rPr>
              <a:t>Once you have your budget, You have to take a look at it and make sure your figures are accurate. During the project is not the time to find a typo. You can also seek those experts and other project team members to check the budget and make sure it’s right.</a:t>
            </a:r>
          </a:p>
          <a:p>
            <a:endParaRPr lang="en-AU" dirty="0"/>
          </a:p>
        </p:txBody>
      </p:sp>
    </p:spTree>
    <p:extLst>
      <p:ext uri="{BB962C8B-B14F-4D97-AF65-F5344CB8AC3E}">
        <p14:creationId xmlns:p14="http://schemas.microsoft.com/office/powerpoint/2010/main" val="3500096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F7DAAA-DC15-41CC-8474-3FB31BDF0B62}"/>
              </a:ext>
            </a:extLst>
          </p:cNvPr>
          <p:cNvSpPr>
            <a:spLocks noGrp="1"/>
          </p:cNvSpPr>
          <p:nvPr>
            <p:ph type="title"/>
          </p:nvPr>
        </p:nvSpPr>
        <p:spPr/>
        <p:txBody>
          <a:bodyPr>
            <a:normAutofit/>
          </a:bodyPr>
          <a:lstStyle/>
          <a:p>
            <a:r>
              <a:rPr lang="en-AU" sz="4000" b="1" dirty="0">
                <a:solidFill>
                  <a:schemeClr val="tx1">
                    <a:lumMod val="50000"/>
                    <a:lumOff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5. Baseline and Re-Baseline the Budget</a:t>
            </a:r>
            <a:endParaRPr lang="en-AU" sz="40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0253E09-7C83-4C34-A02D-1CF67AFF4CF9}"/>
              </a:ext>
            </a:extLst>
          </p:cNvPr>
          <p:cNvSpPr>
            <a:spLocks noGrp="1"/>
          </p:cNvSpPr>
          <p:nvPr>
            <p:ph idx="1"/>
          </p:nvPr>
        </p:nvSpPr>
        <p:spPr/>
        <p:txBody>
          <a:bodyPr/>
          <a:lstStyle/>
          <a:p>
            <a:pPr marL="0" indent="0">
              <a:buNone/>
            </a:pPr>
            <a:r>
              <a:rPr lang="en-AU" b="1" dirty="0">
                <a:solidFill>
                  <a:srgbClr val="214293"/>
                </a:solidFill>
                <a:latin typeface="Times New Roman" panose="02020603050405020304" pitchFamily="18" charset="0"/>
                <a:cs typeface="Times New Roman" panose="02020603050405020304" pitchFamily="18" charset="0"/>
              </a:rPr>
              <a:t>Your project budget is the baseline by which you’ll measure you project’s progress once it has started. It is a tool to gauge the variance of the project. But, as stated above, you’ll want to re-baseline as changes occur in your project. Once the change control board approves any change you need to re-baseline.</a:t>
            </a:r>
          </a:p>
          <a:p>
            <a:pPr marL="0" indent="0">
              <a:buNone/>
            </a:pPr>
            <a:endParaRPr lang="en-AU" dirty="0"/>
          </a:p>
        </p:txBody>
      </p:sp>
    </p:spTree>
    <p:extLst>
      <p:ext uri="{BB962C8B-B14F-4D97-AF65-F5344CB8AC3E}">
        <p14:creationId xmlns:p14="http://schemas.microsoft.com/office/powerpoint/2010/main" val="1454234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503</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Times New Roman</vt:lpstr>
      <vt:lpstr>Verdana</vt:lpstr>
      <vt:lpstr>Wingdings</vt:lpstr>
      <vt:lpstr>Office Theme</vt:lpstr>
      <vt:lpstr>Project Budget</vt:lpstr>
      <vt:lpstr>What Is a Project Budget?</vt:lpstr>
      <vt:lpstr>Why You Need a Project Budget</vt:lpstr>
      <vt:lpstr>Creating a Project Budget</vt:lpstr>
      <vt:lpstr>1. Use Historical Data</vt:lpstr>
      <vt:lpstr>2. Reference Lessons Learned</vt:lpstr>
      <vt:lpstr>3. Leverage Your Experts</vt:lpstr>
      <vt:lpstr>4. Confirm Accuracy</vt:lpstr>
      <vt:lpstr>5. Baseline and Re-Baseline the Budget</vt:lpstr>
      <vt:lpstr>6. Update in Real Time</vt:lpstr>
      <vt:lpstr>7. Get on Track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Budget</dc:title>
  <dc:creator>Admin</dc:creator>
  <cp:lastModifiedBy>ASUS</cp:lastModifiedBy>
  <cp:revision>6</cp:revision>
  <dcterms:created xsi:type="dcterms:W3CDTF">2021-03-10T17:04:13Z</dcterms:created>
  <dcterms:modified xsi:type="dcterms:W3CDTF">2021-10-17T09:02:39Z</dcterms:modified>
</cp:coreProperties>
</file>