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5F3DAA-C822-4316-80FD-6B99BCCEC4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 xmlns:a16="http://schemas.microsoft.com/office/drawing/2014/main" id="{95096B25-112C-444A-9B7D-187A491469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 xmlns:a16="http://schemas.microsoft.com/office/drawing/2014/main" id="{CA86EDE1-8EEE-47C1-BB0A-D639C623A707}"/>
              </a:ext>
            </a:extLst>
          </p:cNvPr>
          <p:cNvSpPr>
            <a:spLocks noGrp="1"/>
          </p:cNvSpPr>
          <p:nvPr>
            <p:ph type="dt" sz="half" idx="10"/>
          </p:nvPr>
        </p:nvSpPr>
        <p:spPr/>
        <p:txBody>
          <a:bodyPr/>
          <a:lstStyle/>
          <a:p>
            <a:fld id="{CAF2B4E2-96A8-4DB5-A408-B4FD8C89A86D}" type="datetimeFigureOut">
              <a:rPr lang="en-AU" smtClean="0"/>
              <a:t>24/10/2021</a:t>
            </a:fld>
            <a:endParaRPr lang="en-AU"/>
          </a:p>
        </p:txBody>
      </p:sp>
      <p:sp>
        <p:nvSpPr>
          <p:cNvPr id="5" name="Footer Placeholder 4">
            <a:extLst>
              <a:ext uri="{FF2B5EF4-FFF2-40B4-BE49-F238E27FC236}">
                <a16:creationId xmlns="" xmlns:a16="http://schemas.microsoft.com/office/drawing/2014/main" id="{E860BBCD-F73A-454F-845A-564A669FA1D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 xmlns:a16="http://schemas.microsoft.com/office/drawing/2014/main" id="{071AC3EA-04DE-4980-9670-251BDCC363E2}"/>
              </a:ext>
            </a:extLst>
          </p:cNvPr>
          <p:cNvSpPr>
            <a:spLocks noGrp="1"/>
          </p:cNvSpPr>
          <p:nvPr>
            <p:ph type="sldNum" sz="quarter" idx="12"/>
          </p:nvPr>
        </p:nvSpPr>
        <p:spPr/>
        <p:txBody>
          <a:bodyPr/>
          <a:lstStyle/>
          <a:p>
            <a:fld id="{2D3B7364-C3CE-4EC4-9DDE-E8B4CCBBB48A}" type="slidenum">
              <a:rPr lang="en-AU" smtClean="0"/>
              <a:t>‹#›</a:t>
            </a:fld>
            <a:endParaRPr lang="en-AU"/>
          </a:p>
        </p:txBody>
      </p:sp>
    </p:spTree>
    <p:extLst>
      <p:ext uri="{BB962C8B-B14F-4D97-AF65-F5344CB8AC3E}">
        <p14:creationId xmlns:p14="http://schemas.microsoft.com/office/powerpoint/2010/main" val="195108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86E20D-F5CC-4122-85F7-FCFA0A4E9F4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 xmlns:a16="http://schemas.microsoft.com/office/drawing/2014/main" id="{97523554-F29E-4776-AF4E-DB4F95FB6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 xmlns:a16="http://schemas.microsoft.com/office/drawing/2014/main" id="{A2415B9D-7A95-46B3-95B4-42F4502B8FD9}"/>
              </a:ext>
            </a:extLst>
          </p:cNvPr>
          <p:cNvSpPr>
            <a:spLocks noGrp="1"/>
          </p:cNvSpPr>
          <p:nvPr>
            <p:ph type="dt" sz="half" idx="10"/>
          </p:nvPr>
        </p:nvSpPr>
        <p:spPr/>
        <p:txBody>
          <a:bodyPr/>
          <a:lstStyle/>
          <a:p>
            <a:fld id="{CAF2B4E2-96A8-4DB5-A408-B4FD8C89A86D}" type="datetimeFigureOut">
              <a:rPr lang="en-AU" smtClean="0"/>
              <a:t>24/10/2021</a:t>
            </a:fld>
            <a:endParaRPr lang="en-AU"/>
          </a:p>
        </p:txBody>
      </p:sp>
      <p:sp>
        <p:nvSpPr>
          <p:cNvPr id="5" name="Footer Placeholder 4">
            <a:extLst>
              <a:ext uri="{FF2B5EF4-FFF2-40B4-BE49-F238E27FC236}">
                <a16:creationId xmlns="" xmlns:a16="http://schemas.microsoft.com/office/drawing/2014/main" id="{904FEB98-40BF-4EAA-9787-EA2127F28FA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 xmlns:a16="http://schemas.microsoft.com/office/drawing/2014/main" id="{035B8ED6-E5B3-4A26-A75E-B23A1F18E77D}"/>
              </a:ext>
            </a:extLst>
          </p:cNvPr>
          <p:cNvSpPr>
            <a:spLocks noGrp="1"/>
          </p:cNvSpPr>
          <p:nvPr>
            <p:ph type="sldNum" sz="quarter" idx="12"/>
          </p:nvPr>
        </p:nvSpPr>
        <p:spPr/>
        <p:txBody>
          <a:bodyPr/>
          <a:lstStyle/>
          <a:p>
            <a:fld id="{2D3B7364-C3CE-4EC4-9DDE-E8B4CCBBB48A}" type="slidenum">
              <a:rPr lang="en-AU" smtClean="0"/>
              <a:t>‹#›</a:t>
            </a:fld>
            <a:endParaRPr lang="en-AU"/>
          </a:p>
        </p:txBody>
      </p:sp>
    </p:spTree>
    <p:extLst>
      <p:ext uri="{BB962C8B-B14F-4D97-AF65-F5344CB8AC3E}">
        <p14:creationId xmlns:p14="http://schemas.microsoft.com/office/powerpoint/2010/main" val="56779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5C963D0-3A78-48CB-9C5E-05F809A5CF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 xmlns:a16="http://schemas.microsoft.com/office/drawing/2014/main" id="{24CAA122-EF45-4DEC-9C9F-ADC7EE66CC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 xmlns:a16="http://schemas.microsoft.com/office/drawing/2014/main" id="{D6EEE2F9-E881-4156-B5F9-37035840087F}"/>
              </a:ext>
            </a:extLst>
          </p:cNvPr>
          <p:cNvSpPr>
            <a:spLocks noGrp="1"/>
          </p:cNvSpPr>
          <p:nvPr>
            <p:ph type="dt" sz="half" idx="10"/>
          </p:nvPr>
        </p:nvSpPr>
        <p:spPr/>
        <p:txBody>
          <a:bodyPr/>
          <a:lstStyle/>
          <a:p>
            <a:fld id="{CAF2B4E2-96A8-4DB5-A408-B4FD8C89A86D}" type="datetimeFigureOut">
              <a:rPr lang="en-AU" smtClean="0"/>
              <a:t>24/10/2021</a:t>
            </a:fld>
            <a:endParaRPr lang="en-AU"/>
          </a:p>
        </p:txBody>
      </p:sp>
      <p:sp>
        <p:nvSpPr>
          <p:cNvPr id="5" name="Footer Placeholder 4">
            <a:extLst>
              <a:ext uri="{FF2B5EF4-FFF2-40B4-BE49-F238E27FC236}">
                <a16:creationId xmlns="" xmlns:a16="http://schemas.microsoft.com/office/drawing/2014/main" id="{906FE3C1-CFF9-489F-9DC9-6274F397F6B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 xmlns:a16="http://schemas.microsoft.com/office/drawing/2014/main" id="{ED77F4BE-247C-458A-AA15-7E85502863A8}"/>
              </a:ext>
            </a:extLst>
          </p:cNvPr>
          <p:cNvSpPr>
            <a:spLocks noGrp="1"/>
          </p:cNvSpPr>
          <p:nvPr>
            <p:ph type="sldNum" sz="quarter" idx="12"/>
          </p:nvPr>
        </p:nvSpPr>
        <p:spPr/>
        <p:txBody>
          <a:bodyPr/>
          <a:lstStyle/>
          <a:p>
            <a:fld id="{2D3B7364-C3CE-4EC4-9DDE-E8B4CCBBB48A}" type="slidenum">
              <a:rPr lang="en-AU" smtClean="0"/>
              <a:t>‹#›</a:t>
            </a:fld>
            <a:endParaRPr lang="en-AU"/>
          </a:p>
        </p:txBody>
      </p:sp>
    </p:spTree>
    <p:extLst>
      <p:ext uri="{BB962C8B-B14F-4D97-AF65-F5344CB8AC3E}">
        <p14:creationId xmlns:p14="http://schemas.microsoft.com/office/powerpoint/2010/main" val="4788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3B7A4D-6FB1-464F-8E90-816E8019B9D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 xmlns:a16="http://schemas.microsoft.com/office/drawing/2014/main" id="{5F2D1C61-A906-45F6-9431-36567279AF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 xmlns:a16="http://schemas.microsoft.com/office/drawing/2014/main" id="{4F844220-5340-4467-A408-D1AEE94C99D5}"/>
              </a:ext>
            </a:extLst>
          </p:cNvPr>
          <p:cNvSpPr>
            <a:spLocks noGrp="1"/>
          </p:cNvSpPr>
          <p:nvPr>
            <p:ph type="dt" sz="half" idx="10"/>
          </p:nvPr>
        </p:nvSpPr>
        <p:spPr/>
        <p:txBody>
          <a:bodyPr/>
          <a:lstStyle/>
          <a:p>
            <a:fld id="{CAF2B4E2-96A8-4DB5-A408-B4FD8C89A86D}" type="datetimeFigureOut">
              <a:rPr lang="en-AU" smtClean="0"/>
              <a:t>24/10/2021</a:t>
            </a:fld>
            <a:endParaRPr lang="en-AU"/>
          </a:p>
        </p:txBody>
      </p:sp>
      <p:sp>
        <p:nvSpPr>
          <p:cNvPr id="5" name="Footer Placeholder 4">
            <a:extLst>
              <a:ext uri="{FF2B5EF4-FFF2-40B4-BE49-F238E27FC236}">
                <a16:creationId xmlns="" xmlns:a16="http://schemas.microsoft.com/office/drawing/2014/main" id="{E905C8AB-D226-474B-B2B5-8E6F9664049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 xmlns:a16="http://schemas.microsoft.com/office/drawing/2014/main" id="{D122A03E-60F8-46A2-BA53-4E3FAB159BEA}"/>
              </a:ext>
            </a:extLst>
          </p:cNvPr>
          <p:cNvSpPr>
            <a:spLocks noGrp="1"/>
          </p:cNvSpPr>
          <p:nvPr>
            <p:ph type="sldNum" sz="quarter" idx="12"/>
          </p:nvPr>
        </p:nvSpPr>
        <p:spPr/>
        <p:txBody>
          <a:bodyPr/>
          <a:lstStyle/>
          <a:p>
            <a:fld id="{2D3B7364-C3CE-4EC4-9DDE-E8B4CCBBB48A}" type="slidenum">
              <a:rPr lang="en-AU" smtClean="0"/>
              <a:t>‹#›</a:t>
            </a:fld>
            <a:endParaRPr lang="en-AU"/>
          </a:p>
        </p:txBody>
      </p:sp>
    </p:spTree>
    <p:extLst>
      <p:ext uri="{BB962C8B-B14F-4D97-AF65-F5344CB8AC3E}">
        <p14:creationId xmlns:p14="http://schemas.microsoft.com/office/powerpoint/2010/main" val="38437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0C98C1-04A6-441F-B412-8CF7EDD0C1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 xmlns:a16="http://schemas.microsoft.com/office/drawing/2014/main" id="{C0230028-F5C6-426F-8044-76D91C72E1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B112168-7723-4120-B774-A0F3A6642317}"/>
              </a:ext>
            </a:extLst>
          </p:cNvPr>
          <p:cNvSpPr>
            <a:spLocks noGrp="1"/>
          </p:cNvSpPr>
          <p:nvPr>
            <p:ph type="dt" sz="half" idx="10"/>
          </p:nvPr>
        </p:nvSpPr>
        <p:spPr/>
        <p:txBody>
          <a:bodyPr/>
          <a:lstStyle/>
          <a:p>
            <a:fld id="{CAF2B4E2-96A8-4DB5-A408-B4FD8C89A86D}" type="datetimeFigureOut">
              <a:rPr lang="en-AU" smtClean="0"/>
              <a:t>24/10/2021</a:t>
            </a:fld>
            <a:endParaRPr lang="en-AU"/>
          </a:p>
        </p:txBody>
      </p:sp>
      <p:sp>
        <p:nvSpPr>
          <p:cNvPr id="5" name="Footer Placeholder 4">
            <a:extLst>
              <a:ext uri="{FF2B5EF4-FFF2-40B4-BE49-F238E27FC236}">
                <a16:creationId xmlns="" xmlns:a16="http://schemas.microsoft.com/office/drawing/2014/main" id="{0E9F5BDF-12B5-4E57-B99F-E34B6D07E6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 xmlns:a16="http://schemas.microsoft.com/office/drawing/2014/main" id="{B3F6E6E0-EEAE-428A-8852-48356952E84E}"/>
              </a:ext>
            </a:extLst>
          </p:cNvPr>
          <p:cNvSpPr>
            <a:spLocks noGrp="1"/>
          </p:cNvSpPr>
          <p:nvPr>
            <p:ph type="sldNum" sz="quarter" idx="12"/>
          </p:nvPr>
        </p:nvSpPr>
        <p:spPr/>
        <p:txBody>
          <a:bodyPr/>
          <a:lstStyle/>
          <a:p>
            <a:fld id="{2D3B7364-C3CE-4EC4-9DDE-E8B4CCBBB48A}" type="slidenum">
              <a:rPr lang="en-AU" smtClean="0"/>
              <a:t>‹#›</a:t>
            </a:fld>
            <a:endParaRPr lang="en-AU"/>
          </a:p>
        </p:txBody>
      </p:sp>
    </p:spTree>
    <p:extLst>
      <p:ext uri="{BB962C8B-B14F-4D97-AF65-F5344CB8AC3E}">
        <p14:creationId xmlns:p14="http://schemas.microsoft.com/office/powerpoint/2010/main" val="19990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4D59D-69C0-471C-B833-9C14CD51C6F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 xmlns:a16="http://schemas.microsoft.com/office/drawing/2014/main" id="{D9198FA3-ABA9-4DF2-9CCA-4E2E46008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 xmlns:a16="http://schemas.microsoft.com/office/drawing/2014/main" id="{9264FC82-B475-4937-8E80-481EDC459A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 xmlns:a16="http://schemas.microsoft.com/office/drawing/2014/main" id="{6BB662CB-D565-425A-88EA-C8F96624BE8E}"/>
              </a:ext>
            </a:extLst>
          </p:cNvPr>
          <p:cNvSpPr>
            <a:spLocks noGrp="1"/>
          </p:cNvSpPr>
          <p:nvPr>
            <p:ph type="dt" sz="half" idx="10"/>
          </p:nvPr>
        </p:nvSpPr>
        <p:spPr/>
        <p:txBody>
          <a:bodyPr/>
          <a:lstStyle/>
          <a:p>
            <a:fld id="{CAF2B4E2-96A8-4DB5-A408-B4FD8C89A86D}" type="datetimeFigureOut">
              <a:rPr lang="en-AU" smtClean="0"/>
              <a:t>24/10/2021</a:t>
            </a:fld>
            <a:endParaRPr lang="en-AU"/>
          </a:p>
        </p:txBody>
      </p:sp>
      <p:sp>
        <p:nvSpPr>
          <p:cNvPr id="6" name="Footer Placeholder 5">
            <a:extLst>
              <a:ext uri="{FF2B5EF4-FFF2-40B4-BE49-F238E27FC236}">
                <a16:creationId xmlns="" xmlns:a16="http://schemas.microsoft.com/office/drawing/2014/main" id="{05AB42BA-F80E-4616-81E6-E2C1B877DCC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 xmlns:a16="http://schemas.microsoft.com/office/drawing/2014/main" id="{6D18F1DB-4C6F-48C4-960A-E4B841F4C2A5}"/>
              </a:ext>
            </a:extLst>
          </p:cNvPr>
          <p:cNvSpPr>
            <a:spLocks noGrp="1"/>
          </p:cNvSpPr>
          <p:nvPr>
            <p:ph type="sldNum" sz="quarter" idx="12"/>
          </p:nvPr>
        </p:nvSpPr>
        <p:spPr/>
        <p:txBody>
          <a:bodyPr/>
          <a:lstStyle/>
          <a:p>
            <a:fld id="{2D3B7364-C3CE-4EC4-9DDE-E8B4CCBBB48A}" type="slidenum">
              <a:rPr lang="en-AU" smtClean="0"/>
              <a:t>‹#›</a:t>
            </a:fld>
            <a:endParaRPr lang="en-AU"/>
          </a:p>
        </p:txBody>
      </p:sp>
    </p:spTree>
    <p:extLst>
      <p:ext uri="{BB962C8B-B14F-4D97-AF65-F5344CB8AC3E}">
        <p14:creationId xmlns:p14="http://schemas.microsoft.com/office/powerpoint/2010/main" val="5031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8660F3-0B2A-4C71-9958-20F2954F30B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 xmlns:a16="http://schemas.microsoft.com/office/drawing/2014/main" id="{D5D9B15E-2CAB-4A14-8376-497475B87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32E1F0B-7D55-4ABF-8B02-6AB5BF97C7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 xmlns:a16="http://schemas.microsoft.com/office/drawing/2014/main" id="{B0B9A0CA-F83B-46EE-8AD7-9F3AE85F3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54C294-A095-4D06-BD84-1B724AC02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 xmlns:a16="http://schemas.microsoft.com/office/drawing/2014/main" id="{CD580EC0-FA99-4CA8-A666-915452CF70D3}"/>
              </a:ext>
            </a:extLst>
          </p:cNvPr>
          <p:cNvSpPr>
            <a:spLocks noGrp="1"/>
          </p:cNvSpPr>
          <p:nvPr>
            <p:ph type="dt" sz="half" idx="10"/>
          </p:nvPr>
        </p:nvSpPr>
        <p:spPr/>
        <p:txBody>
          <a:bodyPr/>
          <a:lstStyle/>
          <a:p>
            <a:fld id="{CAF2B4E2-96A8-4DB5-A408-B4FD8C89A86D}" type="datetimeFigureOut">
              <a:rPr lang="en-AU" smtClean="0"/>
              <a:t>24/10/2021</a:t>
            </a:fld>
            <a:endParaRPr lang="en-AU"/>
          </a:p>
        </p:txBody>
      </p:sp>
      <p:sp>
        <p:nvSpPr>
          <p:cNvPr id="8" name="Footer Placeholder 7">
            <a:extLst>
              <a:ext uri="{FF2B5EF4-FFF2-40B4-BE49-F238E27FC236}">
                <a16:creationId xmlns="" xmlns:a16="http://schemas.microsoft.com/office/drawing/2014/main" id="{A371EA76-2DC7-4938-B14B-D9CDB967C90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 xmlns:a16="http://schemas.microsoft.com/office/drawing/2014/main" id="{9EF85DB2-4013-445D-BF49-117F62FDC18F}"/>
              </a:ext>
            </a:extLst>
          </p:cNvPr>
          <p:cNvSpPr>
            <a:spLocks noGrp="1"/>
          </p:cNvSpPr>
          <p:nvPr>
            <p:ph type="sldNum" sz="quarter" idx="12"/>
          </p:nvPr>
        </p:nvSpPr>
        <p:spPr/>
        <p:txBody>
          <a:bodyPr/>
          <a:lstStyle/>
          <a:p>
            <a:fld id="{2D3B7364-C3CE-4EC4-9DDE-E8B4CCBBB48A}" type="slidenum">
              <a:rPr lang="en-AU" smtClean="0"/>
              <a:t>‹#›</a:t>
            </a:fld>
            <a:endParaRPr lang="en-AU"/>
          </a:p>
        </p:txBody>
      </p:sp>
    </p:spTree>
    <p:extLst>
      <p:ext uri="{BB962C8B-B14F-4D97-AF65-F5344CB8AC3E}">
        <p14:creationId xmlns:p14="http://schemas.microsoft.com/office/powerpoint/2010/main" val="132441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379E28-7C53-4AB0-B169-EE11D4B42B8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 xmlns:a16="http://schemas.microsoft.com/office/drawing/2014/main" id="{3036252E-CB3A-4071-9BA9-E8E813FE7389}"/>
              </a:ext>
            </a:extLst>
          </p:cNvPr>
          <p:cNvSpPr>
            <a:spLocks noGrp="1"/>
          </p:cNvSpPr>
          <p:nvPr>
            <p:ph type="dt" sz="half" idx="10"/>
          </p:nvPr>
        </p:nvSpPr>
        <p:spPr/>
        <p:txBody>
          <a:bodyPr/>
          <a:lstStyle/>
          <a:p>
            <a:fld id="{CAF2B4E2-96A8-4DB5-A408-B4FD8C89A86D}" type="datetimeFigureOut">
              <a:rPr lang="en-AU" smtClean="0"/>
              <a:t>24/10/2021</a:t>
            </a:fld>
            <a:endParaRPr lang="en-AU"/>
          </a:p>
        </p:txBody>
      </p:sp>
      <p:sp>
        <p:nvSpPr>
          <p:cNvPr id="4" name="Footer Placeholder 3">
            <a:extLst>
              <a:ext uri="{FF2B5EF4-FFF2-40B4-BE49-F238E27FC236}">
                <a16:creationId xmlns="" xmlns:a16="http://schemas.microsoft.com/office/drawing/2014/main" id="{80E3C9C5-6D5B-4CB6-B8E4-AAB138C724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 xmlns:a16="http://schemas.microsoft.com/office/drawing/2014/main" id="{0EA5E1E8-74DE-4737-82DF-AE0CBC2F5E6F}"/>
              </a:ext>
            </a:extLst>
          </p:cNvPr>
          <p:cNvSpPr>
            <a:spLocks noGrp="1"/>
          </p:cNvSpPr>
          <p:nvPr>
            <p:ph type="sldNum" sz="quarter" idx="12"/>
          </p:nvPr>
        </p:nvSpPr>
        <p:spPr/>
        <p:txBody>
          <a:bodyPr/>
          <a:lstStyle/>
          <a:p>
            <a:fld id="{2D3B7364-C3CE-4EC4-9DDE-E8B4CCBBB48A}" type="slidenum">
              <a:rPr lang="en-AU" smtClean="0"/>
              <a:t>‹#›</a:t>
            </a:fld>
            <a:endParaRPr lang="en-AU"/>
          </a:p>
        </p:txBody>
      </p:sp>
    </p:spTree>
    <p:extLst>
      <p:ext uri="{BB962C8B-B14F-4D97-AF65-F5344CB8AC3E}">
        <p14:creationId xmlns:p14="http://schemas.microsoft.com/office/powerpoint/2010/main" val="142474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EF9CEB0-D484-43BD-AB2C-9D2A8F916324}"/>
              </a:ext>
            </a:extLst>
          </p:cNvPr>
          <p:cNvSpPr>
            <a:spLocks noGrp="1"/>
          </p:cNvSpPr>
          <p:nvPr>
            <p:ph type="dt" sz="half" idx="10"/>
          </p:nvPr>
        </p:nvSpPr>
        <p:spPr/>
        <p:txBody>
          <a:bodyPr/>
          <a:lstStyle/>
          <a:p>
            <a:fld id="{CAF2B4E2-96A8-4DB5-A408-B4FD8C89A86D}" type="datetimeFigureOut">
              <a:rPr lang="en-AU" smtClean="0"/>
              <a:t>24/10/2021</a:t>
            </a:fld>
            <a:endParaRPr lang="en-AU"/>
          </a:p>
        </p:txBody>
      </p:sp>
      <p:sp>
        <p:nvSpPr>
          <p:cNvPr id="3" name="Footer Placeholder 2">
            <a:extLst>
              <a:ext uri="{FF2B5EF4-FFF2-40B4-BE49-F238E27FC236}">
                <a16:creationId xmlns="" xmlns:a16="http://schemas.microsoft.com/office/drawing/2014/main" id="{AC2B0813-3477-4EC6-AA32-233CFE01F08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 xmlns:a16="http://schemas.microsoft.com/office/drawing/2014/main" id="{453D714C-16A3-405E-96E8-C4EB8E29AC1B}"/>
              </a:ext>
            </a:extLst>
          </p:cNvPr>
          <p:cNvSpPr>
            <a:spLocks noGrp="1"/>
          </p:cNvSpPr>
          <p:nvPr>
            <p:ph type="sldNum" sz="quarter" idx="12"/>
          </p:nvPr>
        </p:nvSpPr>
        <p:spPr/>
        <p:txBody>
          <a:bodyPr/>
          <a:lstStyle/>
          <a:p>
            <a:fld id="{2D3B7364-C3CE-4EC4-9DDE-E8B4CCBBB48A}" type="slidenum">
              <a:rPr lang="en-AU" smtClean="0"/>
              <a:t>‹#›</a:t>
            </a:fld>
            <a:endParaRPr lang="en-AU"/>
          </a:p>
        </p:txBody>
      </p:sp>
    </p:spTree>
    <p:extLst>
      <p:ext uri="{BB962C8B-B14F-4D97-AF65-F5344CB8AC3E}">
        <p14:creationId xmlns:p14="http://schemas.microsoft.com/office/powerpoint/2010/main" val="393265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872F90-B1DD-4D3B-8B04-E339152C6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 xmlns:a16="http://schemas.microsoft.com/office/drawing/2014/main" id="{0DBC9ACF-7575-420F-B708-56E80EEA5B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 xmlns:a16="http://schemas.microsoft.com/office/drawing/2014/main" id="{BEEF0595-6F52-4E3E-B654-A75B63F55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5BB533D-31E9-48C4-AEEE-8055FDB15B9C}"/>
              </a:ext>
            </a:extLst>
          </p:cNvPr>
          <p:cNvSpPr>
            <a:spLocks noGrp="1"/>
          </p:cNvSpPr>
          <p:nvPr>
            <p:ph type="dt" sz="half" idx="10"/>
          </p:nvPr>
        </p:nvSpPr>
        <p:spPr/>
        <p:txBody>
          <a:bodyPr/>
          <a:lstStyle/>
          <a:p>
            <a:fld id="{CAF2B4E2-96A8-4DB5-A408-B4FD8C89A86D}" type="datetimeFigureOut">
              <a:rPr lang="en-AU" smtClean="0"/>
              <a:t>24/10/2021</a:t>
            </a:fld>
            <a:endParaRPr lang="en-AU"/>
          </a:p>
        </p:txBody>
      </p:sp>
      <p:sp>
        <p:nvSpPr>
          <p:cNvPr id="6" name="Footer Placeholder 5">
            <a:extLst>
              <a:ext uri="{FF2B5EF4-FFF2-40B4-BE49-F238E27FC236}">
                <a16:creationId xmlns="" xmlns:a16="http://schemas.microsoft.com/office/drawing/2014/main" id="{27700E05-B033-4917-9D21-073A4F7AC74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 xmlns:a16="http://schemas.microsoft.com/office/drawing/2014/main" id="{323C7BC5-03CD-4115-948F-C4518B0B0DC0}"/>
              </a:ext>
            </a:extLst>
          </p:cNvPr>
          <p:cNvSpPr>
            <a:spLocks noGrp="1"/>
          </p:cNvSpPr>
          <p:nvPr>
            <p:ph type="sldNum" sz="quarter" idx="12"/>
          </p:nvPr>
        </p:nvSpPr>
        <p:spPr/>
        <p:txBody>
          <a:bodyPr/>
          <a:lstStyle/>
          <a:p>
            <a:fld id="{2D3B7364-C3CE-4EC4-9DDE-E8B4CCBBB48A}" type="slidenum">
              <a:rPr lang="en-AU" smtClean="0"/>
              <a:t>‹#›</a:t>
            </a:fld>
            <a:endParaRPr lang="en-AU"/>
          </a:p>
        </p:txBody>
      </p:sp>
    </p:spTree>
    <p:extLst>
      <p:ext uri="{BB962C8B-B14F-4D97-AF65-F5344CB8AC3E}">
        <p14:creationId xmlns:p14="http://schemas.microsoft.com/office/powerpoint/2010/main" val="242346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3F5505-E72C-406A-BEC1-57FDDF40E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 xmlns:a16="http://schemas.microsoft.com/office/drawing/2014/main" id="{AF5B2878-85F5-46D5-8069-CFC2C5485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 xmlns:a16="http://schemas.microsoft.com/office/drawing/2014/main" id="{3EF8CB5A-9923-4112-8B00-DDF491035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8DB27E3-B7AF-4CF5-BC82-CBEDBC663B06}"/>
              </a:ext>
            </a:extLst>
          </p:cNvPr>
          <p:cNvSpPr>
            <a:spLocks noGrp="1"/>
          </p:cNvSpPr>
          <p:nvPr>
            <p:ph type="dt" sz="half" idx="10"/>
          </p:nvPr>
        </p:nvSpPr>
        <p:spPr/>
        <p:txBody>
          <a:bodyPr/>
          <a:lstStyle/>
          <a:p>
            <a:fld id="{CAF2B4E2-96A8-4DB5-A408-B4FD8C89A86D}" type="datetimeFigureOut">
              <a:rPr lang="en-AU" smtClean="0"/>
              <a:t>24/10/2021</a:t>
            </a:fld>
            <a:endParaRPr lang="en-AU"/>
          </a:p>
        </p:txBody>
      </p:sp>
      <p:sp>
        <p:nvSpPr>
          <p:cNvPr id="6" name="Footer Placeholder 5">
            <a:extLst>
              <a:ext uri="{FF2B5EF4-FFF2-40B4-BE49-F238E27FC236}">
                <a16:creationId xmlns="" xmlns:a16="http://schemas.microsoft.com/office/drawing/2014/main" id="{2B32C39B-B0DD-4F87-B1F0-4E3B875266E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 xmlns:a16="http://schemas.microsoft.com/office/drawing/2014/main" id="{26E957FD-BF6D-4A02-A0E8-1E97116135B6}"/>
              </a:ext>
            </a:extLst>
          </p:cNvPr>
          <p:cNvSpPr>
            <a:spLocks noGrp="1"/>
          </p:cNvSpPr>
          <p:nvPr>
            <p:ph type="sldNum" sz="quarter" idx="12"/>
          </p:nvPr>
        </p:nvSpPr>
        <p:spPr/>
        <p:txBody>
          <a:bodyPr/>
          <a:lstStyle/>
          <a:p>
            <a:fld id="{2D3B7364-C3CE-4EC4-9DDE-E8B4CCBBB48A}" type="slidenum">
              <a:rPr lang="en-AU" smtClean="0"/>
              <a:t>‹#›</a:t>
            </a:fld>
            <a:endParaRPr lang="en-AU"/>
          </a:p>
        </p:txBody>
      </p:sp>
    </p:spTree>
    <p:extLst>
      <p:ext uri="{BB962C8B-B14F-4D97-AF65-F5344CB8AC3E}">
        <p14:creationId xmlns:p14="http://schemas.microsoft.com/office/powerpoint/2010/main" val="2981348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D0911DA-70C3-407D-8ABC-05D92D4D5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 xmlns:a16="http://schemas.microsoft.com/office/drawing/2014/main" id="{1B0BF723-A978-4BEE-9BBA-2A4A4E5D6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 xmlns:a16="http://schemas.microsoft.com/office/drawing/2014/main" id="{C0344898-27B5-46C8-BFFC-C4675AC675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2B4E2-96A8-4DB5-A408-B4FD8C89A86D}" type="datetimeFigureOut">
              <a:rPr lang="en-AU" smtClean="0"/>
              <a:t>24/10/2021</a:t>
            </a:fld>
            <a:endParaRPr lang="en-AU"/>
          </a:p>
        </p:txBody>
      </p:sp>
      <p:sp>
        <p:nvSpPr>
          <p:cNvPr id="5" name="Footer Placeholder 4">
            <a:extLst>
              <a:ext uri="{FF2B5EF4-FFF2-40B4-BE49-F238E27FC236}">
                <a16:creationId xmlns="" xmlns:a16="http://schemas.microsoft.com/office/drawing/2014/main" id="{E11D4963-54AE-437B-96C4-A8917CB47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 xmlns:a16="http://schemas.microsoft.com/office/drawing/2014/main" id="{B95851B3-6FB7-4F3B-838A-5F14E3BA4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B7364-C3CE-4EC4-9DDE-E8B4CCBBB48A}" type="slidenum">
              <a:rPr lang="en-AU" smtClean="0"/>
              <a:t>‹#›</a:t>
            </a:fld>
            <a:endParaRPr lang="en-AU"/>
          </a:p>
        </p:txBody>
      </p:sp>
    </p:spTree>
    <p:extLst>
      <p:ext uri="{BB962C8B-B14F-4D97-AF65-F5344CB8AC3E}">
        <p14:creationId xmlns:p14="http://schemas.microsoft.com/office/powerpoint/2010/main" val="537157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1531D5-72C7-45BF-A320-6293C175CA47}"/>
              </a:ext>
            </a:extLst>
          </p:cNvPr>
          <p:cNvSpPr>
            <a:spLocks noGrp="1"/>
          </p:cNvSpPr>
          <p:nvPr>
            <p:ph type="ctrTitle"/>
          </p:nvPr>
        </p:nvSpPr>
        <p:spPr/>
        <p:txBody>
          <a:bodyPr/>
          <a:lstStyle/>
          <a:p>
            <a:r>
              <a:rPr lang="en-AU" dirty="0">
                <a:solidFill>
                  <a:schemeClr val="tx1">
                    <a:lumMod val="65000"/>
                    <a:lumOff val="35000"/>
                  </a:schemeClr>
                </a:solidFill>
              </a:rPr>
              <a:t>Work Breakdown Structure</a:t>
            </a:r>
            <a:r>
              <a:rPr lang="en-AU" dirty="0">
                <a:solidFill>
                  <a:srgbClr val="0070C0"/>
                </a:solidFill>
              </a:rPr>
              <a:t/>
            </a:r>
            <a:br>
              <a:rPr lang="en-AU" dirty="0">
                <a:solidFill>
                  <a:srgbClr val="0070C0"/>
                </a:solidFill>
              </a:rPr>
            </a:br>
            <a:endParaRPr lang="en-AU" dirty="0">
              <a:solidFill>
                <a:srgbClr val="0070C0"/>
              </a:solidFill>
            </a:endParaRPr>
          </a:p>
        </p:txBody>
      </p:sp>
    </p:spTree>
    <p:extLst>
      <p:ext uri="{BB962C8B-B14F-4D97-AF65-F5344CB8AC3E}">
        <p14:creationId xmlns:p14="http://schemas.microsoft.com/office/powerpoint/2010/main" val="2755793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77A5FC-F1AF-4956-B411-31310B1C76F9}"/>
              </a:ext>
            </a:extLst>
          </p:cNvPr>
          <p:cNvSpPr>
            <a:spLocks noGrp="1"/>
          </p:cNvSpPr>
          <p:nvPr>
            <p:ph type="title"/>
          </p:nvPr>
        </p:nvSpPr>
        <p:spPr/>
        <p:txBody>
          <a:bodyPr/>
          <a:lstStyle/>
          <a:p>
            <a:r>
              <a:rPr lang="en-US" b="1" i="0" dirty="0">
                <a:solidFill>
                  <a:schemeClr val="tx1">
                    <a:lumMod val="50000"/>
                    <a:lumOff val="50000"/>
                  </a:schemeClr>
                </a:solidFill>
                <a:effectLst/>
                <a:latin typeface="arial" panose="020B0604020202020204" pitchFamily="34" charset="0"/>
              </a:rPr>
              <a:t>Work </a:t>
            </a:r>
            <a:r>
              <a:rPr lang="en-US" b="1" dirty="0">
                <a:solidFill>
                  <a:schemeClr val="tx1">
                    <a:lumMod val="50000"/>
                    <a:lumOff val="50000"/>
                  </a:schemeClr>
                </a:solidFill>
                <a:latin typeface="arial" panose="020B0604020202020204" pitchFamily="34" charset="0"/>
              </a:rPr>
              <a:t>B</a:t>
            </a:r>
            <a:r>
              <a:rPr lang="en-US" b="1" i="0" dirty="0">
                <a:solidFill>
                  <a:schemeClr val="tx1">
                    <a:lumMod val="50000"/>
                    <a:lumOff val="50000"/>
                  </a:schemeClr>
                </a:solidFill>
                <a:effectLst/>
                <a:latin typeface="arial" panose="020B0604020202020204" pitchFamily="34" charset="0"/>
              </a:rPr>
              <a:t>reakdown </a:t>
            </a:r>
            <a:r>
              <a:rPr lang="en-US" b="1" dirty="0">
                <a:solidFill>
                  <a:schemeClr val="tx1">
                    <a:lumMod val="50000"/>
                    <a:lumOff val="50000"/>
                  </a:schemeClr>
                </a:solidFill>
                <a:latin typeface="arial" panose="020B0604020202020204" pitchFamily="34" charset="0"/>
              </a:rPr>
              <a:t>S</a:t>
            </a:r>
            <a:r>
              <a:rPr lang="en-US" b="1" i="0" dirty="0">
                <a:solidFill>
                  <a:schemeClr val="tx1">
                    <a:lumMod val="50000"/>
                    <a:lumOff val="50000"/>
                  </a:schemeClr>
                </a:solidFill>
                <a:effectLst/>
                <a:latin typeface="arial" panose="020B0604020202020204" pitchFamily="34" charset="0"/>
              </a:rPr>
              <a:t>tructure</a:t>
            </a:r>
            <a:endParaRPr lang="en-AU" dirty="0">
              <a:solidFill>
                <a:schemeClr val="tx1">
                  <a:lumMod val="50000"/>
                  <a:lumOff val="50000"/>
                </a:schemeClr>
              </a:solidFill>
            </a:endParaRPr>
          </a:p>
        </p:txBody>
      </p:sp>
      <p:sp>
        <p:nvSpPr>
          <p:cNvPr id="3" name="Content Placeholder 2">
            <a:extLst>
              <a:ext uri="{FF2B5EF4-FFF2-40B4-BE49-F238E27FC236}">
                <a16:creationId xmlns="" xmlns:a16="http://schemas.microsoft.com/office/drawing/2014/main" id="{F511DC4F-852D-46A8-B018-1308FAD0390A}"/>
              </a:ext>
            </a:extLst>
          </p:cNvPr>
          <p:cNvSpPr>
            <a:spLocks noGrp="1"/>
          </p:cNvSpPr>
          <p:nvPr>
            <p:ph idx="1"/>
          </p:nvPr>
        </p:nvSpPr>
        <p:spPr/>
        <p:txBody>
          <a:bodyPr>
            <a:normAutofit fontScale="92500" lnSpcReduction="20000"/>
          </a:bodyPr>
          <a:lstStyle/>
          <a:p>
            <a:pPr marL="0" indent="0" algn="just">
              <a:buNone/>
            </a:pPr>
            <a:r>
              <a:rPr lang="en-US" sz="3000" b="1" i="0" dirty="0">
                <a:effectLst/>
                <a:latin typeface="Times New Roman" panose="02020603050405020304" pitchFamily="18" charset="0"/>
                <a:cs typeface="Times New Roman" panose="02020603050405020304" pitchFamily="18" charset="0"/>
              </a:rPr>
              <a:t>Work </a:t>
            </a:r>
            <a:r>
              <a:rPr lang="en-US" sz="3000" b="1" dirty="0">
                <a:latin typeface="Times New Roman" panose="02020603050405020304" pitchFamily="18" charset="0"/>
                <a:cs typeface="Times New Roman" panose="02020603050405020304" pitchFamily="18" charset="0"/>
              </a:rPr>
              <a:t>B</a:t>
            </a:r>
            <a:r>
              <a:rPr lang="en-US" sz="3000" b="1" i="0" dirty="0">
                <a:effectLst/>
                <a:latin typeface="Times New Roman" panose="02020603050405020304" pitchFamily="18" charset="0"/>
                <a:cs typeface="Times New Roman" panose="02020603050405020304" pitchFamily="18" charset="0"/>
              </a:rPr>
              <a:t>reakdown </a:t>
            </a:r>
            <a:r>
              <a:rPr lang="en-US" sz="3000" b="1" dirty="0">
                <a:latin typeface="Times New Roman" panose="02020603050405020304" pitchFamily="18" charset="0"/>
                <a:cs typeface="Times New Roman" panose="02020603050405020304" pitchFamily="18" charset="0"/>
              </a:rPr>
              <a:t>S</a:t>
            </a:r>
            <a:r>
              <a:rPr lang="en-US" sz="3000" b="1" i="0" dirty="0">
                <a:effectLst/>
                <a:latin typeface="Times New Roman" panose="02020603050405020304" pitchFamily="18" charset="0"/>
                <a:cs typeface="Times New Roman" panose="02020603050405020304" pitchFamily="18" charset="0"/>
              </a:rPr>
              <a:t>tructure (WBS)</a:t>
            </a:r>
            <a:r>
              <a:rPr lang="en-US" sz="3000" b="0" i="0" dirty="0">
                <a:effectLst/>
                <a:latin typeface="Times New Roman" panose="02020603050405020304" pitchFamily="18" charset="0"/>
                <a:cs typeface="Times New Roman" panose="02020603050405020304" pitchFamily="18" charset="0"/>
              </a:rPr>
              <a:t> is a hierarchical tree </a:t>
            </a:r>
            <a:r>
              <a:rPr lang="en-US" sz="3000" b="1" i="0" dirty="0">
                <a:effectLst/>
                <a:latin typeface="Times New Roman" panose="02020603050405020304" pitchFamily="18" charset="0"/>
                <a:cs typeface="Times New Roman" panose="02020603050405020304" pitchFamily="18" charset="0"/>
              </a:rPr>
              <a:t>structure</a:t>
            </a:r>
            <a:r>
              <a:rPr lang="en-US" sz="3000" b="0" i="0" dirty="0">
                <a:effectLst/>
                <a:latin typeface="Times New Roman" panose="02020603050405020304" pitchFamily="18" charset="0"/>
                <a:cs typeface="Times New Roman" panose="02020603050405020304" pitchFamily="18" charset="0"/>
              </a:rPr>
              <a:t> that outlines your </a:t>
            </a:r>
            <a:r>
              <a:rPr lang="en-US" sz="3000" b="1" i="0" dirty="0">
                <a:effectLst/>
                <a:latin typeface="Times New Roman" panose="02020603050405020304" pitchFamily="18" charset="0"/>
                <a:cs typeface="Times New Roman" panose="02020603050405020304" pitchFamily="18" charset="0"/>
              </a:rPr>
              <a:t>project</a:t>
            </a:r>
            <a:r>
              <a:rPr lang="en-US" sz="3000" b="0" i="0" dirty="0">
                <a:effectLst/>
                <a:latin typeface="Times New Roman" panose="02020603050405020304" pitchFamily="18" charset="0"/>
                <a:cs typeface="Times New Roman" panose="02020603050405020304" pitchFamily="18" charset="0"/>
              </a:rPr>
              <a:t> and breaks it down into smaller, more manageable portions. </a:t>
            </a:r>
            <a:r>
              <a:rPr lang="en-US" sz="3000" dirty="0">
                <a:latin typeface="Times New Roman" panose="02020603050405020304" pitchFamily="18" charset="0"/>
                <a:cs typeface="Times New Roman" panose="02020603050405020304" pitchFamily="18" charset="0"/>
              </a:rPr>
              <a:t>Y</a:t>
            </a:r>
            <a:r>
              <a:rPr lang="en-US" sz="3000" b="0" i="0" dirty="0" smtClean="0">
                <a:effectLst/>
                <a:latin typeface="Times New Roman" panose="02020603050405020304" pitchFamily="18" charset="0"/>
                <a:cs typeface="Times New Roman" panose="02020603050405020304" pitchFamily="18" charset="0"/>
              </a:rPr>
              <a:t>ou </a:t>
            </a:r>
            <a:r>
              <a:rPr lang="en-US" sz="3000" b="0" i="0" dirty="0">
                <a:effectLst/>
                <a:latin typeface="Times New Roman" panose="02020603050405020304" pitchFamily="18" charset="0"/>
                <a:cs typeface="Times New Roman" panose="02020603050405020304" pitchFamily="18" charset="0"/>
              </a:rPr>
              <a:t>can build a </a:t>
            </a:r>
            <a:r>
              <a:rPr lang="en-US" sz="3000" b="1" i="0" dirty="0">
                <a:effectLst/>
                <a:latin typeface="Times New Roman" panose="02020603050405020304" pitchFamily="18" charset="0"/>
                <a:cs typeface="Times New Roman" panose="02020603050405020304" pitchFamily="18" charset="0"/>
              </a:rPr>
              <a:t>WBS</a:t>
            </a:r>
            <a:r>
              <a:rPr lang="en-US" sz="3000" b="0" i="0" dirty="0">
                <a:effectLst/>
                <a:latin typeface="Times New Roman" panose="02020603050405020304" pitchFamily="18" charset="0"/>
                <a:cs typeface="Times New Roman" panose="02020603050405020304" pitchFamily="18" charset="0"/>
              </a:rPr>
              <a:t> by creating folders and subfolders, and can even go further to divide individual tasks into subtasks.</a:t>
            </a:r>
          </a:p>
          <a:p>
            <a:pPr marL="0" indent="0" algn="just">
              <a:buNone/>
            </a:pPr>
            <a:r>
              <a:rPr lang="en-US" sz="3000" b="0" i="0" dirty="0">
                <a:effectLst/>
                <a:latin typeface="Times New Roman" panose="02020603050405020304" pitchFamily="18" charset="0"/>
                <a:cs typeface="Times New Roman" panose="02020603050405020304" pitchFamily="18" charset="0"/>
              </a:rPr>
              <a:t>Work breakdown structure or WBS in </a:t>
            </a:r>
            <a:r>
              <a:rPr lang="en-US" sz="3000" dirty="0">
                <a:latin typeface="Times New Roman" panose="02020603050405020304" pitchFamily="18" charset="0"/>
                <a:cs typeface="Times New Roman" panose="02020603050405020304" pitchFamily="18" charset="0"/>
              </a:rPr>
              <a:t>project management</a:t>
            </a:r>
            <a:r>
              <a:rPr lang="en-US" sz="3000" b="0" i="0" dirty="0">
                <a:effectLst/>
                <a:latin typeface="Times New Roman" panose="02020603050405020304" pitchFamily="18" charset="0"/>
                <a:cs typeface="Times New Roman" panose="02020603050405020304" pitchFamily="18" charset="0"/>
              </a:rPr>
              <a:t> is a method for getting a complex, multi-step project done. It's a way to divide and conquer large projects so you can get things done faster and more efficiently. </a:t>
            </a:r>
          </a:p>
          <a:p>
            <a:pPr marL="0" indent="0" algn="just">
              <a:buNone/>
            </a:pPr>
            <a:r>
              <a:rPr lang="en-US" sz="3000" b="0" i="0" dirty="0">
                <a:effectLst/>
                <a:latin typeface="Times New Roman" panose="02020603050405020304" pitchFamily="18" charset="0"/>
                <a:cs typeface="Times New Roman" panose="02020603050405020304" pitchFamily="18" charset="0"/>
              </a:rPr>
              <a:t>The goal of a WBS is to make a large project more manageable. Breaking it down into smaller chunks means work can be done simultaneously by different team members, leading to better team productivity and easier project management.</a:t>
            </a:r>
          </a:p>
          <a:p>
            <a:pPr marL="0" indent="0" algn="just">
              <a:buNone/>
            </a:pPr>
            <a:endParaRPr lang="en-AU" dirty="0"/>
          </a:p>
        </p:txBody>
      </p:sp>
    </p:spTree>
    <p:extLst>
      <p:ext uri="{BB962C8B-B14F-4D97-AF65-F5344CB8AC3E}">
        <p14:creationId xmlns:p14="http://schemas.microsoft.com/office/powerpoint/2010/main" val="1671452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FCFD41-B324-4E46-A52D-E0DF9A84BE6E}"/>
              </a:ext>
            </a:extLst>
          </p:cNvPr>
          <p:cNvSpPr>
            <a:spLocks noGrp="1"/>
          </p:cNvSpPr>
          <p:nvPr>
            <p:ph type="title"/>
          </p:nvPr>
        </p:nvSpPr>
        <p:spPr/>
        <p:txBody>
          <a:bodyPr>
            <a:normAutofit/>
          </a:bodyPr>
          <a:lstStyle/>
          <a:p>
            <a:r>
              <a:rPr lang="en-US" sz="4000" b="0" i="0" dirty="0">
                <a:solidFill>
                  <a:schemeClr val="tx1">
                    <a:lumMod val="65000"/>
                    <a:lumOff val="35000"/>
                  </a:schemeClr>
                </a:solidFill>
                <a:effectLst/>
                <a:latin typeface="Times New Roman" panose="02020603050405020304" pitchFamily="18" charset="0"/>
                <a:cs typeface="Times New Roman" panose="02020603050405020304" pitchFamily="18" charset="0"/>
              </a:rPr>
              <a:t>How to create a work breakdown structure</a:t>
            </a:r>
            <a:endParaRPr lang="en-AU" dirty="0"/>
          </a:p>
        </p:txBody>
      </p:sp>
      <p:sp>
        <p:nvSpPr>
          <p:cNvPr id="3" name="Content Placeholder 2">
            <a:extLst>
              <a:ext uri="{FF2B5EF4-FFF2-40B4-BE49-F238E27FC236}">
                <a16:creationId xmlns="" xmlns:a16="http://schemas.microsoft.com/office/drawing/2014/main" id="{C519FD43-DB05-4C96-B3A4-3600F1BAE9F1}"/>
              </a:ext>
            </a:extLst>
          </p:cNvPr>
          <p:cNvSpPr>
            <a:spLocks noGrp="1"/>
          </p:cNvSpPr>
          <p:nvPr>
            <p:ph idx="1"/>
          </p:nvPr>
        </p:nvSpPr>
        <p:spPr/>
        <p:txBody>
          <a:bodyPr>
            <a:normAutofit fontScale="92500" lnSpcReduction="20000"/>
          </a:bodyPr>
          <a:lstStyle/>
          <a:p>
            <a:pPr algn="l"/>
            <a:r>
              <a:rPr lang="en-US" b="0" i="0" dirty="0">
                <a:effectLst/>
                <a:latin typeface="Times New Roman" panose="02020603050405020304" pitchFamily="18" charset="0"/>
                <a:cs typeface="Times New Roman" panose="02020603050405020304" pitchFamily="18" charset="0"/>
              </a:rPr>
              <a:t>Before you create a work breakdown structure, it's essential to first assess the project scope by talking to all stakeholders and key team members involved.</a:t>
            </a:r>
          </a:p>
          <a:p>
            <a:pPr algn="l"/>
            <a:r>
              <a:rPr lang="en-US" b="0" i="0" dirty="0">
                <a:effectLst/>
                <a:latin typeface="Times New Roman" panose="02020603050405020304" pitchFamily="18" charset="0"/>
                <a:cs typeface="Times New Roman" panose="02020603050405020304" pitchFamily="18" charset="0"/>
              </a:rPr>
              <a:t>As the project manager, you want to ensure that all critical input and deliverables are gathered and transparently prioritized. You may </a:t>
            </a:r>
            <a:r>
              <a:rPr lang="en-US" b="1" i="0" dirty="0">
                <a:effectLst/>
                <a:latin typeface="Times New Roman" panose="02020603050405020304" pitchFamily="18" charset="0"/>
                <a:cs typeface="Times New Roman" panose="02020603050405020304" pitchFamily="18" charset="0"/>
              </a:rPr>
              <a:t>use Gantt charts, flow charts, spreadsheets, or lists</a:t>
            </a:r>
            <a:r>
              <a:rPr lang="en-US" b="0" i="0" dirty="0">
                <a:effectLst/>
                <a:latin typeface="Times New Roman" panose="02020603050405020304" pitchFamily="18" charset="0"/>
                <a:cs typeface="Times New Roman" panose="02020603050405020304" pitchFamily="18" charset="0"/>
              </a:rPr>
              <a:t>, to show the hierarchical outline of importance and connectivity between the tasks needed to complete the project altogether. </a:t>
            </a:r>
          </a:p>
          <a:p>
            <a:pPr algn="l"/>
            <a:r>
              <a:rPr lang="en-US" b="0" i="0" dirty="0">
                <a:effectLst/>
                <a:latin typeface="Times New Roman" panose="02020603050405020304" pitchFamily="18" charset="0"/>
                <a:cs typeface="Times New Roman" panose="02020603050405020304" pitchFamily="18" charset="0"/>
              </a:rPr>
              <a:t>After outlining the deliverables and tasks in order of completion, you can then assign each task to a project team member. Ensure that no team member carries the project's weight by spreading duties and responsibilities across the team using your knowledge of their skills, strengths, and availability.</a:t>
            </a:r>
          </a:p>
          <a:p>
            <a:endParaRPr lang="en-AU" dirty="0"/>
          </a:p>
        </p:txBody>
      </p:sp>
    </p:spTree>
    <p:extLst>
      <p:ext uri="{BB962C8B-B14F-4D97-AF65-F5344CB8AC3E}">
        <p14:creationId xmlns:p14="http://schemas.microsoft.com/office/powerpoint/2010/main" val="3003032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907F2-4D4F-4F92-995B-43359087A1D1}"/>
              </a:ext>
            </a:extLst>
          </p:cNvPr>
          <p:cNvSpPr>
            <a:spLocks noGrp="1"/>
          </p:cNvSpPr>
          <p:nvPr>
            <p:ph type="title"/>
          </p:nvPr>
        </p:nvSpPr>
        <p:spPr/>
        <p:txBody>
          <a:bodyPr>
            <a:normAutofit fontScale="90000"/>
          </a:bodyPr>
          <a:lstStyle/>
          <a:p>
            <a:r>
              <a:rPr lang="en-US" b="0" i="0" dirty="0">
                <a:solidFill>
                  <a:schemeClr val="tx1">
                    <a:lumMod val="65000"/>
                    <a:lumOff val="35000"/>
                  </a:schemeClr>
                </a:solidFill>
                <a:effectLst/>
                <a:latin typeface="Times New Roman" panose="02020603050405020304" pitchFamily="18" charset="0"/>
                <a:cs typeface="Times New Roman" panose="02020603050405020304" pitchFamily="18" charset="0"/>
              </a:rPr>
              <a:t>Characteristics of the work breakdown structure</a:t>
            </a:r>
            <a:r>
              <a:rPr lang="en-US" b="0" i="0" dirty="0">
                <a:solidFill>
                  <a:srgbClr val="1D1F24"/>
                </a:solidFill>
                <a:effectLst/>
                <a:latin typeface="Open Sans"/>
              </a:rPr>
              <a:t/>
            </a:r>
            <a:br>
              <a:rPr lang="en-US" b="0" i="0" dirty="0">
                <a:solidFill>
                  <a:srgbClr val="1D1F24"/>
                </a:solidFill>
                <a:effectLst/>
                <a:latin typeface="Open Sans"/>
              </a:rPr>
            </a:br>
            <a:endParaRPr lang="en-AU" dirty="0"/>
          </a:p>
        </p:txBody>
      </p:sp>
      <p:sp>
        <p:nvSpPr>
          <p:cNvPr id="3" name="Content Placeholder 2">
            <a:extLst>
              <a:ext uri="{FF2B5EF4-FFF2-40B4-BE49-F238E27FC236}">
                <a16:creationId xmlns="" xmlns:a16="http://schemas.microsoft.com/office/drawing/2014/main" id="{1CD9008F-8F3A-426C-B3FF-3AE6F9FE5066}"/>
              </a:ext>
            </a:extLst>
          </p:cNvPr>
          <p:cNvSpPr>
            <a:spLocks noGrp="1"/>
          </p:cNvSpPr>
          <p:nvPr>
            <p:ph idx="1"/>
          </p:nvPr>
        </p:nvSpPr>
        <p:spPr/>
        <p:txBody>
          <a:bodyPr>
            <a:normAutofit lnSpcReduction="10000"/>
          </a:bodyPr>
          <a:lstStyle/>
          <a:p>
            <a:pPr algn="l"/>
            <a:r>
              <a:rPr lang="en-US" dirty="0">
                <a:latin typeface="Open Sans"/>
              </a:rPr>
              <a:t>The Project Management Institute</a:t>
            </a:r>
            <a:r>
              <a:rPr lang="en-US" b="0" i="0" dirty="0">
                <a:effectLst/>
                <a:latin typeface="Open Sans"/>
              </a:rPr>
              <a:t> (PMI) defines WBS as "a deliverable-oriented hierarchical decomposition of the work to be executed by the project team to accomplish the project objectives and create the required deliverables." </a:t>
            </a:r>
          </a:p>
          <a:p>
            <a:pPr algn="l"/>
            <a:r>
              <a:rPr lang="en-US" b="0" i="0" dirty="0">
                <a:effectLst/>
                <a:latin typeface="Open Sans"/>
              </a:rPr>
              <a:t>Each WBS level represents a new and increasingly detailed definition of the work needed to complete the project. </a:t>
            </a:r>
          </a:p>
          <a:p>
            <a:pPr algn="l"/>
            <a:r>
              <a:rPr lang="en-US" b="0" i="0" dirty="0">
                <a:effectLst/>
                <a:latin typeface="Open Sans"/>
              </a:rPr>
              <a:t>PMI's definition adds that a WBS structure must be constructed in a way that each new level in the hierarchy includes all the work needed to complete its parent task. This means that every parent task element must have more than one child task within it to consider the parent task element complete. </a:t>
            </a:r>
          </a:p>
        </p:txBody>
      </p:sp>
    </p:spTree>
    <p:extLst>
      <p:ext uri="{BB962C8B-B14F-4D97-AF65-F5344CB8AC3E}">
        <p14:creationId xmlns:p14="http://schemas.microsoft.com/office/powerpoint/2010/main" val="1598109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87ECA-C411-49DF-B520-08F22D57B3B1}"/>
              </a:ext>
            </a:extLst>
          </p:cNvPr>
          <p:cNvSpPr>
            <a:spLocks noGrp="1"/>
          </p:cNvSpPr>
          <p:nvPr>
            <p:ph type="title"/>
          </p:nvPr>
        </p:nvSpPr>
        <p:spPr/>
        <p:txBody>
          <a:bodyPr>
            <a:normAutofit/>
          </a:bodyPr>
          <a:lstStyle/>
          <a:p>
            <a:r>
              <a:rPr lang="en-AU" sz="4000" b="0" i="0" dirty="0">
                <a:solidFill>
                  <a:schemeClr val="tx1">
                    <a:lumMod val="65000"/>
                    <a:lumOff val="35000"/>
                  </a:schemeClr>
                </a:solidFill>
                <a:effectLst/>
                <a:latin typeface="Times New Roman" panose="02020603050405020304" pitchFamily="18" charset="0"/>
                <a:cs typeface="Times New Roman" panose="02020603050405020304" pitchFamily="18" charset="0"/>
              </a:rPr>
              <a:t>Work breakdown structure examples</a:t>
            </a:r>
            <a:endParaRPr lang="en-AU" sz="4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E8A8170-F530-41A5-98C9-6B99779AED56}"/>
              </a:ext>
            </a:extLst>
          </p:cNvPr>
          <p:cNvSpPr>
            <a:spLocks noGrp="1"/>
          </p:cNvSpPr>
          <p:nvPr>
            <p:ph idx="1"/>
          </p:nvPr>
        </p:nvSpPr>
        <p:spPr/>
        <p:txBody>
          <a:bodyPr>
            <a:normAutofit fontScale="85000" lnSpcReduction="20000"/>
          </a:bodyPr>
          <a:lstStyle/>
          <a:p>
            <a:pPr marL="0" indent="0" algn="l">
              <a:buNone/>
            </a:pPr>
            <a:r>
              <a:rPr lang="en-US" b="0" i="0" dirty="0">
                <a:effectLst/>
                <a:latin typeface="Times New Roman" panose="02020603050405020304" pitchFamily="18" charset="0"/>
                <a:cs typeface="Times New Roman" panose="02020603050405020304" pitchFamily="18" charset="0"/>
              </a:rPr>
              <a:t>Here are some work breakdown structure examples. </a:t>
            </a:r>
          </a:p>
          <a:p>
            <a:pPr marL="0" indent="0" algn="l">
              <a:buNone/>
            </a:pP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Work breakdown structure spreadsheet. </a:t>
            </a:r>
            <a:r>
              <a:rPr lang="en-US" i="0" dirty="0">
                <a:effectLst/>
                <a:latin typeface="Times New Roman" panose="02020603050405020304" pitchFamily="18" charset="0"/>
                <a:cs typeface="Times New Roman" panose="02020603050405020304" pitchFamily="18" charset="0"/>
              </a:rPr>
              <a:t>A</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WBS can efficiently be shown by a spreadsheet, noting the different phases, tasks, or deliverables in the columns and rows</a:t>
            </a:r>
            <a:r>
              <a:rPr lang="en-US" b="0" i="0" dirty="0" smtClean="0">
                <a:effectLst/>
                <a:latin typeface="Times New Roman" panose="02020603050405020304" pitchFamily="18" charset="0"/>
                <a:cs typeface="Times New Roman" panose="02020603050405020304" pitchFamily="18" charset="0"/>
              </a:rPr>
              <a:t>.</a:t>
            </a:r>
          </a:p>
          <a:p>
            <a:pPr algn="l">
              <a:buFont typeface="+mj-lt"/>
              <a:buAutoNum type="arabicPeriod"/>
            </a:pPr>
            <a:r>
              <a:rPr lang="en-US" b="1" i="0" dirty="0" smtClean="0">
                <a:effectLst/>
                <a:latin typeface="Times New Roman" panose="02020603050405020304" pitchFamily="18" charset="0"/>
                <a:cs typeface="Times New Roman" panose="02020603050405020304" pitchFamily="18" charset="0"/>
              </a:rPr>
              <a:t>Work </a:t>
            </a:r>
            <a:r>
              <a:rPr lang="en-US" b="1" i="0" dirty="0">
                <a:effectLst/>
                <a:latin typeface="Times New Roman" panose="02020603050405020304" pitchFamily="18" charset="0"/>
                <a:cs typeface="Times New Roman" panose="02020603050405020304" pitchFamily="18" charset="0"/>
              </a:rPr>
              <a:t>breakdown structure flowchart. </a:t>
            </a:r>
            <a:r>
              <a:rPr lang="en-US" b="0" i="0" dirty="0">
                <a:effectLst/>
                <a:latin typeface="Times New Roman" panose="02020603050405020304" pitchFamily="18" charset="0"/>
                <a:cs typeface="Times New Roman" panose="02020603050405020304" pitchFamily="18" charset="0"/>
              </a:rPr>
              <a:t>You can structure your WBS in a diagrammatic workflow. Most WBS examples and templates you may find are flowcharts.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Work breakdown structure list. </a:t>
            </a:r>
            <a:r>
              <a:rPr lang="en-US" b="0" i="0" dirty="0">
                <a:effectLst/>
                <a:latin typeface="Times New Roman" panose="02020603050405020304" pitchFamily="18" charset="0"/>
                <a:cs typeface="Times New Roman" panose="02020603050405020304" pitchFamily="18" charset="0"/>
              </a:rPr>
              <a:t>You can structure your WBS as a simple list of tasks or deliverables and subtasks. This is the most straightforward approach to make a WBS.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Work breakdown structure Gantt chart. </a:t>
            </a:r>
            <a:r>
              <a:rPr lang="en-US" b="0" i="0" dirty="0">
                <a:effectLst/>
                <a:latin typeface="Times New Roman" panose="02020603050405020304" pitchFamily="18" charset="0"/>
                <a:cs typeface="Times New Roman" panose="02020603050405020304" pitchFamily="18" charset="0"/>
              </a:rPr>
              <a:t>You can structure your WBS as a Gantt chart that represents both a spreadsheet and a timeline. With a Gantt chart structured WBS, you can link task dependencies and show project milestones.</a:t>
            </a:r>
          </a:p>
        </p:txBody>
      </p:sp>
    </p:spTree>
    <p:extLst>
      <p:ext uri="{BB962C8B-B14F-4D97-AF65-F5344CB8AC3E}">
        <p14:creationId xmlns:p14="http://schemas.microsoft.com/office/powerpoint/2010/main" val="1749125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127</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vt:lpstr>
      <vt:lpstr>Calibri</vt:lpstr>
      <vt:lpstr>Calibri Light</vt:lpstr>
      <vt:lpstr>Open Sans</vt:lpstr>
      <vt:lpstr>Times New Roman</vt:lpstr>
      <vt:lpstr>Office Theme</vt:lpstr>
      <vt:lpstr>Work Breakdown Structure </vt:lpstr>
      <vt:lpstr>Work Breakdown Structure</vt:lpstr>
      <vt:lpstr>How to create a work breakdown structure</vt:lpstr>
      <vt:lpstr>Characteristics of the work breakdown structure </vt:lpstr>
      <vt:lpstr>Work breakdown structure examples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Breakdown Structure </dc:title>
  <dc:creator>Admin</dc:creator>
  <cp:lastModifiedBy>ASUS</cp:lastModifiedBy>
  <cp:revision>11</cp:revision>
  <dcterms:created xsi:type="dcterms:W3CDTF">2021-03-10T17:37:59Z</dcterms:created>
  <dcterms:modified xsi:type="dcterms:W3CDTF">2021-10-24T10:05:19Z</dcterms:modified>
</cp:coreProperties>
</file>