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3" r:id="rId8"/>
    <p:sldId id="262" r:id="rId9"/>
    <p:sldId id="264" r:id="rId10"/>
    <p:sldId id="265" r:id="rId11"/>
    <p:sldId id="268" r:id="rId12"/>
    <p:sldId id="266" r:id="rId13"/>
    <p:sldId id="269" r:id="rId14"/>
    <p:sldId id="267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7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5896" y="1083174"/>
            <a:ext cx="8623663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5896" y="3562849"/>
            <a:ext cx="86236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6" y="1709738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6" y="4589463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5897" y="1825625"/>
            <a:ext cx="420624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1880" y="1825625"/>
            <a:ext cx="429768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352062"/>
            <a:ext cx="8623663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4" y="1668100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5895" y="2492012"/>
            <a:ext cx="438912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02583" y="1668100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02583" y="2492012"/>
            <a:ext cx="411697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8548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57200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09852" y="457200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57400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5897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7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02-Nov-20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/index.htm" TargetMode="External"/><Relationship Id="rId2" Type="http://schemas.openxmlformats.org/officeDocument/2006/relationships/hyperlink" Target="https://www.programiz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vatpoint.com/java-tutoria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accent5">
                <a:lumMod val="75000"/>
              </a:schemeClr>
            </a:gs>
            <a:gs pos="47000">
              <a:schemeClr val="accent5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C57E340-0D1A-4ACC-8D24-D5DA41E368F1}"/>
              </a:ext>
            </a:extLst>
          </p:cNvPr>
          <p:cNvSpPr txBox="1"/>
          <p:nvPr/>
        </p:nvSpPr>
        <p:spPr>
          <a:xfrm>
            <a:off x="4938255" y="2845890"/>
            <a:ext cx="38552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 My 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347291-E14A-4C41-ADE2-84F01D888DC0}"/>
              </a:ext>
            </a:extLst>
          </p:cNvPr>
          <p:cNvSpPr txBox="1"/>
          <p:nvPr/>
        </p:nvSpPr>
        <p:spPr>
          <a:xfrm>
            <a:off x="5390148" y="3804392"/>
            <a:ext cx="50614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Presentation!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190EE7-CF11-43A9-A5FA-A9EBF0755B25}"/>
              </a:ext>
            </a:extLst>
          </p:cNvPr>
          <p:cNvSpPr txBox="1"/>
          <p:nvPr/>
        </p:nvSpPr>
        <p:spPr>
          <a:xfrm>
            <a:off x="3751651" y="1912672"/>
            <a:ext cx="38552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Welcome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051ABA-04D7-4D17-A46A-7024066DA1AF}"/>
              </a:ext>
            </a:extLst>
          </p:cNvPr>
          <p:cNvCxnSpPr>
            <a:cxnSpLocks/>
          </p:cNvCxnSpPr>
          <p:nvPr/>
        </p:nvCxnSpPr>
        <p:spPr>
          <a:xfrm>
            <a:off x="6671655" y="1518797"/>
            <a:ext cx="3855308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188DB2-A583-4125-A1C8-A0E1B9AE2E35}"/>
              </a:ext>
            </a:extLst>
          </p:cNvPr>
          <p:cNvCxnSpPr>
            <a:cxnSpLocks/>
          </p:cNvCxnSpPr>
          <p:nvPr/>
        </p:nvCxnSpPr>
        <p:spPr>
          <a:xfrm rot="5400000">
            <a:off x="8522680" y="3429000"/>
            <a:ext cx="3855308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48A8EE-6B05-4B73-88E5-ACADE64F49E6}"/>
              </a:ext>
            </a:extLst>
          </p:cNvPr>
          <p:cNvCxnSpPr>
            <a:cxnSpLocks/>
          </p:cNvCxnSpPr>
          <p:nvPr/>
        </p:nvCxnSpPr>
        <p:spPr>
          <a:xfrm>
            <a:off x="6671656" y="5293967"/>
            <a:ext cx="3855308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90B1C1-9717-44CD-9713-093B4CA349A1}"/>
              </a:ext>
            </a:extLst>
          </p:cNvPr>
          <p:cNvCxnSpPr>
            <a:cxnSpLocks/>
          </p:cNvCxnSpPr>
          <p:nvPr/>
        </p:nvCxnSpPr>
        <p:spPr>
          <a:xfrm>
            <a:off x="6741933" y="4718660"/>
            <a:ext cx="0" cy="641517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333020-CB81-452F-9BE2-B43C85797E36}"/>
              </a:ext>
            </a:extLst>
          </p:cNvPr>
          <p:cNvCxnSpPr>
            <a:cxnSpLocks/>
          </p:cNvCxnSpPr>
          <p:nvPr/>
        </p:nvCxnSpPr>
        <p:spPr>
          <a:xfrm>
            <a:off x="6733913" y="1444711"/>
            <a:ext cx="0" cy="641517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2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8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2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59147" y="1982310"/>
            <a:ext cx="8213558" cy="2430098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9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b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FileOutputStream</a:t>
            </a:r>
            <a:r>
              <a:rPr lang="en-GB" b="0" dirty="0">
                <a:solidFill>
                  <a:srgbClr val="FFFFFF"/>
                </a:solidFill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rPr>
              <a:t/>
            </a:r>
            <a:br>
              <a:rPr lang="en-GB" b="0" dirty="0">
                <a:solidFill>
                  <a:srgbClr val="FFFFFF"/>
                </a:solidFill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rPr>
            </a:br>
            <a:endParaRPr lang="en-GB" b="0" dirty="0">
              <a:solidFill>
                <a:srgbClr val="FFFFFF"/>
              </a:solidFill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29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31445" y="283648"/>
            <a:ext cx="7585603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FileOutputStream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 class provides implementations for different 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methods present in the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OutputStream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 class.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132" y="995855"/>
            <a:ext cx="7102365" cy="41673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906383" y="1055019"/>
            <a:ext cx="639599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2000" b="0" dirty="0" smtClean="0">
                <a:solidFill>
                  <a:schemeClr val="bg1"/>
                </a:solidFill>
                <a:cs typeface="Arial" panose="020B0604020202020204" pitchFamily="34" charset="0"/>
              </a:rPr>
              <a:t>Input: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790770" y="5858246"/>
            <a:ext cx="838371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2000" b="0" dirty="0" smtClean="0">
                <a:solidFill>
                  <a:schemeClr val="bg1"/>
                </a:solidFill>
                <a:cs typeface="Arial" panose="020B0604020202020204" pitchFamily="34" charset="0"/>
              </a:rPr>
              <a:t>Output: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535" y="5746037"/>
            <a:ext cx="71342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59147" y="1982310"/>
            <a:ext cx="8213558" cy="2430098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98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ByteArrayInputStream</a:t>
            </a:r>
            <a:r>
              <a:rPr lang="en-GB" b="0" dirty="0">
                <a:solidFill>
                  <a:srgbClr val="FFFFFF"/>
                </a:solidFill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rPr>
              <a:t/>
            </a:r>
            <a:br>
              <a:rPr lang="en-GB" b="0" dirty="0">
                <a:solidFill>
                  <a:srgbClr val="FFFFFF"/>
                </a:solidFill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rPr>
            </a:br>
            <a:endParaRPr lang="en-GB" b="0" dirty="0">
              <a:solidFill>
                <a:srgbClr val="FFFFFF"/>
              </a:solidFill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71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08061" y="362012"/>
            <a:ext cx="7788992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ByteArrayInputStream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 class of the java.io package can be used 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to read an array of input data (in bytes).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385" y="1084701"/>
            <a:ext cx="6487511" cy="40942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111335" y="1173261"/>
            <a:ext cx="639599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2000" b="0" dirty="0" smtClean="0">
                <a:solidFill>
                  <a:schemeClr val="bg1"/>
                </a:solidFill>
                <a:cs typeface="Arial" panose="020B0604020202020204" pitchFamily="34" charset="0"/>
              </a:rPr>
              <a:t>Input: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975" y="5656372"/>
            <a:ext cx="6547453" cy="542925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972074" y="5740005"/>
            <a:ext cx="838371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2000" b="0" dirty="0" smtClean="0">
                <a:solidFill>
                  <a:schemeClr val="bg1"/>
                </a:solidFill>
                <a:cs typeface="Arial" panose="020B0604020202020204" pitchFamily="34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77930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80320" y="2069021"/>
            <a:ext cx="8213558" cy="2430098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98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b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ByteArrayOutputStream</a:t>
            </a:r>
            <a:r>
              <a:rPr lang="en-GB" b="0" dirty="0">
                <a:solidFill>
                  <a:srgbClr val="FFFFFF"/>
                </a:solidFill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rPr>
              <a:t/>
            </a:r>
            <a:br>
              <a:rPr lang="en-GB" b="0" dirty="0">
                <a:solidFill>
                  <a:srgbClr val="FFFFFF"/>
                </a:solidFill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rPr>
            </a:br>
            <a:endParaRPr lang="en-GB" b="0" dirty="0">
              <a:solidFill>
                <a:srgbClr val="FFFFFF"/>
              </a:solidFill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72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152186" y="291534"/>
            <a:ext cx="6521016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ByteArrayOutputStream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 class of the java.io package 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can be used to write an array of output data (in bytes).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648" y="1062531"/>
            <a:ext cx="6014786" cy="42504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862" y="5710073"/>
            <a:ext cx="6077607" cy="514350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21694" y="1141730"/>
            <a:ext cx="639599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2000" b="0" dirty="0" smtClean="0">
                <a:solidFill>
                  <a:schemeClr val="bg1"/>
                </a:solidFill>
                <a:cs typeface="Arial" panose="020B0604020202020204" pitchFamily="34" charset="0"/>
              </a:rPr>
              <a:t>Input: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98198" y="5795185"/>
            <a:ext cx="838371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2000" b="0" dirty="0" smtClean="0">
                <a:solidFill>
                  <a:schemeClr val="bg1"/>
                </a:solidFill>
                <a:cs typeface="Arial" panose="020B0604020202020204" pitchFamily="34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2096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428" y="1029938"/>
            <a:ext cx="8623663" cy="4387352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</a:p>
          <a:p>
            <a:pPr marL="0" indent="0">
              <a:buNone/>
            </a:pPr>
            <a:endParaRPr lang="en-US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Websites: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Programiz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://www.programiz.com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Tutorialspoint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www.tutorialspoint.com/java/index.htm</a:t>
            </a:r>
            <a:endParaRPr lang="en-US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3)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JavaTpoint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www.javatpoint.com/java-tutorial</a:t>
            </a:r>
            <a:endParaRPr lang="en-US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Book: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Complete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 by </a:t>
            </a:r>
            <a:r>
              <a:rPr lang="en-US" dirty="0"/>
              <a:t>Herbert </a:t>
            </a:r>
            <a:r>
              <a:rPr lang="en-US" dirty="0" err="1"/>
              <a:t>Schildt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9th edition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06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5">
              <a:lumMod val="50000"/>
            </a:schemeClr>
          </a:fgClr>
          <a:bgClr>
            <a:schemeClr val="accent5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911" y="1992039"/>
            <a:ext cx="8623663" cy="2617927"/>
          </a:xfrm>
          <a:solidFill>
            <a:schemeClr val="accent5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00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0297" y="409901"/>
            <a:ext cx="6907324" cy="4406463"/>
          </a:xfrm>
        </p:spPr>
        <p:txBody>
          <a:bodyPr>
            <a:normAutofit fontScale="92500" lnSpcReduction="10000"/>
          </a:bodyPr>
          <a:lstStyle/>
          <a:p>
            <a:pPr marL="0" lvl="0" indent="0" algn="ctr">
              <a:lnSpc>
                <a:spcPct val="150000"/>
              </a:lnSpc>
              <a:spcBef>
                <a:spcPts val="0"/>
              </a:spcBef>
              <a:buSzPct val="125000"/>
              <a:buNone/>
              <a:defRPr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 CSE 331</a:t>
            </a:r>
          </a:p>
          <a:p>
            <a:pPr marL="0" lvl="0" indent="0" algn="ctr">
              <a:lnSpc>
                <a:spcPct val="150000"/>
              </a:lnSpc>
              <a:spcBef>
                <a:spcPts val="0"/>
              </a:spcBef>
              <a:buSzPct val="125000"/>
              <a:buNone/>
              <a:defRPr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Lecture: 35</a:t>
            </a:r>
          </a:p>
          <a:p>
            <a:pPr marL="0" lvl="0" indent="0" algn="ctr">
              <a:lnSpc>
                <a:spcPct val="150000"/>
              </a:lnSpc>
              <a:spcBef>
                <a:spcPts val="0"/>
              </a:spcBef>
              <a:buSzPct val="125000"/>
              <a:buNone/>
              <a:defRPr/>
            </a:pPr>
            <a:r>
              <a:rPr lang="en-US" sz="2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endParaRPr lang="en-US" sz="2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lnSpc>
                <a:spcPct val="150000"/>
              </a:lnSpc>
              <a:buSzPct val="125000"/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Syeda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Nowshin Ibnat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lnSpc>
                <a:spcPct val="150000"/>
              </a:lnSpc>
              <a:buSzPct val="125000"/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ID: 17183103020</a:t>
            </a:r>
          </a:p>
          <a:p>
            <a:pPr marL="0" indent="0" algn="ctr">
              <a:lnSpc>
                <a:spcPct val="150000"/>
              </a:lnSpc>
              <a:buSzPct val="125000"/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Intake: 39 (section:1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lnSpc>
                <a:spcPct val="150000"/>
              </a:lnSpc>
              <a:buSzPct val="125000"/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Dept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of Computer Science and Engineering </a:t>
            </a:r>
          </a:p>
          <a:p>
            <a:pPr marL="0" lvl="0" indent="0">
              <a:lnSpc>
                <a:spcPct val="150000"/>
              </a:lnSpc>
              <a:buSzPct val="125000"/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414" y="4735329"/>
            <a:ext cx="1429227" cy="168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3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Oval 173">
            <a:extLst>
              <a:ext uri="{FF2B5EF4-FFF2-40B4-BE49-F238E27FC236}">
                <a16:creationId xmlns:a16="http://schemas.microsoft.com/office/drawing/2014/main" id="{08AA03CB-2B71-43F9-A35E-7F9FA9546CE5}"/>
              </a:ext>
            </a:extLst>
          </p:cNvPr>
          <p:cNvSpPr/>
          <p:nvPr/>
        </p:nvSpPr>
        <p:spPr>
          <a:xfrm>
            <a:off x="12681352" y="159147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3076388" y="130744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2365802" y="275253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List of Topics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14" name="Arrow: Pentagon 1">
            <a:extLst>
              <a:ext uri="{FF2B5EF4-FFF2-40B4-BE49-F238E27FC236}">
                <a16:creationId xmlns:a16="http://schemas.microsoft.com/office/drawing/2014/main" id="{E20D09A7-83DA-47D7-8835-65AA6E22E227}"/>
              </a:ext>
            </a:extLst>
          </p:cNvPr>
          <p:cNvSpPr/>
          <p:nvPr/>
        </p:nvSpPr>
        <p:spPr>
          <a:xfrm>
            <a:off x="3530677" y="1188879"/>
            <a:ext cx="1483031" cy="859540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F75430F2-C29B-490A-A12B-C953EE76E860}"/>
              </a:ext>
            </a:extLst>
          </p:cNvPr>
          <p:cNvGrpSpPr/>
          <p:nvPr/>
        </p:nvGrpSpPr>
        <p:grpSpPr>
          <a:xfrm>
            <a:off x="4710763" y="1188879"/>
            <a:ext cx="6815222" cy="859540"/>
            <a:chOff x="2189480" y="2153920"/>
            <a:chExt cx="7213599" cy="1137920"/>
          </a:xfrm>
          <a:solidFill>
            <a:schemeClr val="accent6">
              <a:lumMod val="50000"/>
            </a:schemeClr>
          </a:solidFill>
        </p:grpSpPr>
        <p:sp>
          <p:nvSpPr>
            <p:cNvPr id="216" name="Arrow: Chevron 2">
              <a:extLst>
                <a:ext uri="{FF2B5EF4-FFF2-40B4-BE49-F238E27FC236}">
                  <a16:creationId xmlns:a16="http://schemas.microsoft.com/office/drawing/2014/main" id="{E4902C58-E153-4BF7-950A-D1AAB4AFC986}"/>
                </a:ext>
              </a:extLst>
            </p:cNvPr>
            <p:cNvSpPr/>
            <p:nvPr/>
          </p:nvSpPr>
          <p:spPr>
            <a:xfrm>
              <a:off x="2189480" y="2153920"/>
              <a:ext cx="7172960" cy="113792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AAE41742-CF4A-4F94-8B35-9ACD7CFFA56B}"/>
                </a:ext>
              </a:extLst>
            </p:cNvPr>
            <p:cNvSpPr/>
            <p:nvPr/>
          </p:nvSpPr>
          <p:spPr>
            <a:xfrm>
              <a:off x="7779408" y="2153920"/>
              <a:ext cx="1623671" cy="1137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8" name="Arrow: Pentagon 8">
            <a:extLst>
              <a:ext uri="{FF2B5EF4-FFF2-40B4-BE49-F238E27FC236}">
                <a16:creationId xmlns:a16="http://schemas.microsoft.com/office/drawing/2014/main" id="{83FC3BF6-085A-465A-AC29-C6850C13445A}"/>
              </a:ext>
            </a:extLst>
          </p:cNvPr>
          <p:cNvSpPr/>
          <p:nvPr/>
        </p:nvSpPr>
        <p:spPr>
          <a:xfrm>
            <a:off x="3530677" y="2135201"/>
            <a:ext cx="1483031" cy="85954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C62A3799-0CD7-4C64-8242-AC9EA24CA07C}"/>
              </a:ext>
            </a:extLst>
          </p:cNvPr>
          <p:cNvGrpSpPr/>
          <p:nvPr/>
        </p:nvGrpSpPr>
        <p:grpSpPr>
          <a:xfrm>
            <a:off x="4734826" y="2143222"/>
            <a:ext cx="6815222" cy="859540"/>
            <a:chOff x="2189480" y="2153920"/>
            <a:chExt cx="7213599" cy="1137920"/>
          </a:xfrm>
          <a:solidFill>
            <a:schemeClr val="accent6">
              <a:lumMod val="75000"/>
            </a:schemeClr>
          </a:solidFill>
        </p:grpSpPr>
        <p:sp>
          <p:nvSpPr>
            <p:cNvPr id="220" name="Arrow: Chevron 10">
              <a:extLst>
                <a:ext uri="{FF2B5EF4-FFF2-40B4-BE49-F238E27FC236}">
                  <a16:creationId xmlns:a16="http://schemas.microsoft.com/office/drawing/2014/main" id="{69D05AF8-0362-40E3-A7E7-10278B88F503}"/>
                </a:ext>
              </a:extLst>
            </p:cNvPr>
            <p:cNvSpPr/>
            <p:nvPr/>
          </p:nvSpPr>
          <p:spPr>
            <a:xfrm>
              <a:off x="2189480" y="2153920"/>
              <a:ext cx="7172960" cy="113792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70053719-8142-4D73-BD76-5FA6F7C9E069}"/>
                </a:ext>
              </a:extLst>
            </p:cNvPr>
            <p:cNvSpPr/>
            <p:nvPr/>
          </p:nvSpPr>
          <p:spPr>
            <a:xfrm>
              <a:off x="7779408" y="2153920"/>
              <a:ext cx="1623671" cy="1137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22" name="Arrow: Pentagon 12">
            <a:extLst>
              <a:ext uri="{FF2B5EF4-FFF2-40B4-BE49-F238E27FC236}">
                <a16:creationId xmlns:a16="http://schemas.microsoft.com/office/drawing/2014/main" id="{8645047F-D9CB-4CC1-BC0F-1C4292F5A94A}"/>
              </a:ext>
            </a:extLst>
          </p:cNvPr>
          <p:cNvSpPr/>
          <p:nvPr/>
        </p:nvSpPr>
        <p:spPr>
          <a:xfrm>
            <a:off x="3530677" y="3081521"/>
            <a:ext cx="1483031" cy="85954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F283355-3C29-4FB8-A131-09D9EB725ACF}"/>
              </a:ext>
            </a:extLst>
          </p:cNvPr>
          <p:cNvGrpSpPr/>
          <p:nvPr/>
        </p:nvGrpSpPr>
        <p:grpSpPr>
          <a:xfrm>
            <a:off x="4710763" y="3081521"/>
            <a:ext cx="6815222" cy="859540"/>
            <a:chOff x="2189480" y="2153920"/>
            <a:chExt cx="7213599" cy="1137920"/>
          </a:xfrm>
          <a:solidFill>
            <a:schemeClr val="accent5">
              <a:lumMod val="75000"/>
            </a:schemeClr>
          </a:solidFill>
        </p:grpSpPr>
        <p:sp>
          <p:nvSpPr>
            <p:cNvPr id="224" name="Arrow: Chevron 14">
              <a:extLst>
                <a:ext uri="{FF2B5EF4-FFF2-40B4-BE49-F238E27FC236}">
                  <a16:creationId xmlns:a16="http://schemas.microsoft.com/office/drawing/2014/main" id="{7CEDD191-1D4E-49C5-8444-8F22619709F6}"/>
                </a:ext>
              </a:extLst>
            </p:cNvPr>
            <p:cNvSpPr/>
            <p:nvPr/>
          </p:nvSpPr>
          <p:spPr>
            <a:xfrm>
              <a:off x="2189480" y="2153920"/>
              <a:ext cx="7172960" cy="113792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C065D71D-6D12-4F7F-8EFA-813DA9004804}"/>
                </a:ext>
              </a:extLst>
            </p:cNvPr>
            <p:cNvSpPr/>
            <p:nvPr/>
          </p:nvSpPr>
          <p:spPr>
            <a:xfrm>
              <a:off x="7779408" y="2153920"/>
              <a:ext cx="1623671" cy="1137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26" name="Arrow: Pentagon 16">
            <a:extLst>
              <a:ext uri="{FF2B5EF4-FFF2-40B4-BE49-F238E27FC236}">
                <a16:creationId xmlns:a16="http://schemas.microsoft.com/office/drawing/2014/main" id="{BF9B6AB6-6147-424D-8F82-81A2B273645F}"/>
              </a:ext>
            </a:extLst>
          </p:cNvPr>
          <p:cNvSpPr/>
          <p:nvPr/>
        </p:nvSpPr>
        <p:spPr>
          <a:xfrm>
            <a:off x="3530677" y="4027843"/>
            <a:ext cx="1483031" cy="859540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E733BE8E-BFBE-43EA-A9FD-BD45F197DD84}"/>
              </a:ext>
            </a:extLst>
          </p:cNvPr>
          <p:cNvGrpSpPr/>
          <p:nvPr/>
        </p:nvGrpSpPr>
        <p:grpSpPr>
          <a:xfrm>
            <a:off x="4710763" y="4027843"/>
            <a:ext cx="6815222" cy="859540"/>
            <a:chOff x="2189480" y="2153920"/>
            <a:chExt cx="7213599" cy="1137920"/>
          </a:xfrm>
          <a:solidFill>
            <a:schemeClr val="accent5"/>
          </a:solidFill>
        </p:grpSpPr>
        <p:sp>
          <p:nvSpPr>
            <p:cNvPr id="228" name="Arrow: Chevron 18">
              <a:extLst>
                <a:ext uri="{FF2B5EF4-FFF2-40B4-BE49-F238E27FC236}">
                  <a16:creationId xmlns:a16="http://schemas.microsoft.com/office/drawing/2014/main" id="{1E05DB33-7027-4243-B2B1-AE959B934587}"/>
                </a:ext>
              </a:extLst>
            </p:cNvPr>
            <p:cNvSpPr/>
            <p:nvPr/>
          </p:nvSpPr>
          <p:spPr>
            <a:xfrm>
              <a:off x="2189480" y="2153920"/>
              <a:ext cx="7172960" cy="113792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53CAB0D8-22D4-44B8-BBE1-517EC44C45DC}"/>
                </a:ext>
              </a:extLst>
            </p:cNvPr>
            <p:cNvSpPr/>
            <p:nvPr/>
          </p:nvSpPr>
          <p:spPr>
            <a:xfrm>
              <a:off x="7779408" y="2153920"/>
              <a:ext cx="1623671" cy="1137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0" name="Arrow: Pentagon 21">
            <a:extLst>
              <a:ext uri="{FF2B5EF4-FFF2-40B4-BE49-F238E27FC236}">
                <a16:creationId xmlns:a16="http://schemas.microsoft.com/office/drawing/2014/main" id="{7A635083-451F-40BF-9734-33850F7342D3}"/>
              </a:ext>
            </a:extLst>
          </p:cNvPr>
          <p:cNvSpPr/>
          <p:nvPr/>
        </p:nvSpPr>
        <p:spPr>
          <a:xfrm>
            <a:off x="3530677" y="4978135"/>
            <a:ext cx="1483031" cy="85954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2CC8895A-9474-4AF5-956A-D6B3CEFA3279}"/>
              </a:ext>
            </a:extLst>
          </p:cNvPr>
          <p:cNvGrpSpPr/>
          <p:nvPr/>
        </p:nvGrpSpPr>
        <p:grpSpPr>
          <a:xfrm>
            <a:off x="4710763" y="4978135"/>
            <a:ext cx="6815222" cy="859540"/>
            <a:chOff x="2189480" y="2153920"/>
            <a:chExt cx="7213599" cy="1137920"/>
          </a:xfrm>
          <a:solidFill>
            <a:schemeClr val="accent6"/>
          </a:solidFill>
        </p:grpSpPr>
        <p:sp>
          <p:nvSpPr>
            <p:cNvPr id="232" name="Arrow: Chevron 23">
              <a:extLst>
                <a:ext uri="{FF2B5EF4-FFF2-40B4-BE49-F238E27FC236}">
                  <a16:creationId xmlns:a16="http://schemas.microsoft.com/office/drawing/2014/main" id="{FA5ECFFC-D03C-4BA5-970C-397D92480096}"/>
                </a:ext>
              </a:extLst>
            </p:cNvPr>
            <p:cNvSpPr/>
            <p:nvPr/>
          </p:nvSpPr>
          <p:spPr>
            <a:xfrm>
              <a:off x="2189480" y="2153920"/>
              <a:ext cx="7172960" cy="113792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90B1D260-A41C-4E95-A755-8E359C341F2F}"/>
                </a:ext>
              </a:extLst>
            </p:cNvPr>
            <p:cNvSpPr/>
            <p:nvPr/>
          </p:nvSpPr>
          <p:spPr>
            <a:xfrm>
              <a:off x="7779408" y="2153920"/>
              <a:ext cx="1623671" cy="1137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4" name="TextBox 233">
            <a:extLst>
              <a:ext uri="{FF2B5EF4-FFF2-40B4-BE49-F238E27FC236}">
                <a16:creationId xmlns:a16="http://schemas.microsoft.com/office/drawing/2014/main" id="{72A83EA8-E44D-4CC9-982F-1B8B609D21F2}"/>
              </a:ext>
            </a:extLst>
          </p:cNvPr>
          <p:cNvSpPr txBox="1"/>
          <p:nvPr/>
        </p:nvSpPr>
        <p:spPr>
          <a:xfrm>
            <a:off x="3597909" y="1259179"/>
            <a:ext cx="1010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F674A17-AAE5-4964-89E9-E927EF4D90FD}"/>
              </a:ext>
            </a:extLst>
          </p:cNvPr>
          <p:cNvSpPr txBox="1"/>
          <p:nvPr/>
        </p:nvSpPr>
        <p:spPr>
          <a:xfrm>
            <a:off x="3597909" y="2202365"/>
            <a:ext cx="1010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F09FA8CE-2609-4B18-A96B-C2D56CF5BE9D}"/>
              </a:ext>
            </a:extLst>
          </p:cNvPr>
          <p:cNvSpPr txBox="1"/>
          <p:nvPr/>
        </p:nvSpPr>
        <p:spPr>
          <a:xfrm>
            <a:off x="3597908" y="3169706"/>
            <a:ext cx="1010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3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FB775DB-7BDA-40F8-8943-FE3A0A82B375}"/>
              </a:ext>
            </a:extLst>
          </p:cNvPr>
          <p:cNvSpPr txBox="1"/>
          <p:nvPr/>
        </p:nvSpPr>
        <p:spPr>
          <a:xfrm>
            <a:off x="3597909" y="4103670"/>
            <a:ext cx="1010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4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1B1F7E83-9D5F-403A-AEC1-1DBFB6EEEFA9}"/>
              </a:ext>
            </a:extLst>
          </p:cNvPr>
          <p:cNvSpPr txBox="1"/>
          <p:nvPr/>
        </p:nvSpPr>
        <p:spPr>
          <a:xfrm>
            <a:off x="3597909" y="5048550"/>
            <a:ext cx="1010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5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622EE78-8826-4D13-896F-3CE387814C90}"/>
              </a:ext>
            </a:extLst>
          </p:cNvPr>
          <p:cNvSpPr txBox="1"/>
          <p:nvPr/>
        </p:nvSpPr>
        <p:spPr>
          <a:xfrm>
            <a:off x="5404157" y="1319594"/>
            <a:ext cx="4648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D21EF9FC-F363-4D04-8D70-B84B5D145B65}"/>
              </a:ext>
            </a:extLst>
          </p:cNvPr>
          <p:cNvSpPr txBox="1"/>
          <p:nvPr/>
        </p:nvSpPr>
        <p:spPr>
          <a:xfrm>
            <a:off x="5364052" y="2398693"/>
            <a:ext cx="46486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FileInputStream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B2D7612-B51C-417D-8AB4-D43CA5AFCC99}"/>
              </a:ext>
            </a:extLst>
          </p:cNvPr>
          <p:cNvSpPr txBox="1"/>
          <p:nvPr/>
        </p:nvSpPr>
        <p:spPr>
          <a:xfrm>
            <a:off x="5404157" y="4159314"/>
            <a:ext cx="46486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ByteArrayInputStream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  <p:sp>
        <p:nvSpPr>
          <p:cNvPr id="247" name="Rectangle 2"/>
          <p:cNvSpPr>
            <a:spLocks noChangeArrowheads="1"/>
          </p:cNvSpPr>
          <p:nvPr/>
        </p:nvSpPr>
        <p:spPr bwMode="auto">
          <a:xfrm>
            <a:off x="5426075" y="1117283"/>
            <a:ext cx="203106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1" name="Rectangle 4"/>
          <p:cNvSpPr>
            <a:spLocks noChangeArrowheads="1"/>
          </p:cNvSpPr>
          <p:nvPr/>
        </p:nvSpPr>
        <p:spPr bwMode="auto">
          <a:xfrm>
            <a:off x="7198727" y="24534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D21EF9FC-F363-4D04-8D70-B84B5D145B65}"/>
              </a:ext>
            </a:extLst>
          </p:cNvPr>
          <p:cNvSpPr txBox="1"/>
          <p:nvPr/>
        </p:nvSpPr>
        <p:spPr>
          <a:xfrm>
            <a:off x="5404158" y="1412103"/>
            <a:ext cx="46486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File Input/Output: Exploring java.io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21EF9FC-F363-4D04-8D70-B84B5D145B65}"/>
              </a:ext>
            </a:extLst>
          </p:cNvPr>
          <p:cNvSpPr txBox="1"/>
          <p:nvPr/>
        </p:nvSpPr>
        <p:spPr>
          <a:xfrm>
            <a:off x="5348010" y="3240903"/>
            <a:ext cx="46486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FileOutputStream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  <p:sp>
        <p:nvSpPr>
          <p:cNvPr id="257" name="Rectangle 5"/>
          <p:cNvSpPr>
            <a:spLocks noChangeArrowheads="1"/>
          </p:cNvSpPr>
          <p:nvPr/>
        </p:nvSpPr>
        <p:spPr bwMode="auto">
          <a:xfrm>
            <a:off x="6645275" y="3822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BB2D7612-B51C-417D-8AB4-D43CA5AFCC99}"/>
              </a:ext>
            </a:extLst>
          </p:cNvPr>
          <p:cNvSpPr txBox="1"/>
          <p:nvPr/>
        </p:nvSpPr>
        <p:spPr>
          <a:xfrm>
            <a:off x="5380094" y="5073714"/>
            <a:ext cx="46486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ByteArrayOutputStream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8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389" y="1572407"/>
            <a:ext cx="8213558" cy="2430098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98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en-US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Input/Output: Exploring java.io</a:t>
            </a:r>
            <a:endParaRPr lang="en-GB" b="0" dirty="0">
              <a:solidFill>
                <a:srgbClr val="FFFFFF"/>
              </a:solidFill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07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D2D9C72-7C06-478C-8F3F-520540609BBA}"/>
              </a:ext>
            </a:extLst>
          </p:cNvPr>
          <p:cNvSpPr/>
          <p:nvPr/>
        </p:nvSpPr>
        <p:spPr>
          <a:xfrm rot="20132376">
            <a:off x="6124568" y="-1712604"/>
            <a:ext cx="6021532" cy="5323741"/>
          </a:xfrm>
          <a:custGeom>
            <a:avLst/>
            <a:gdLst>
              <a:gd name="connsiteX0" fmla="*/ 0 w 10216360"/>
              <a:gd name="connsiteY0" fmla="*/ 0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1627623 w 10216360"/>
              <a:gd name="connsiteY0" fmla="*/ 3461081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1627623 w 10216360"/>
              <a:gd name="connsiteY4" fmla="*/ 3461081 h 6818207"/>
              <a:gd name="connsiteX0" fmla="*/ 4098 w 10216360"/>
              <a:gd name="connsiteY0" fmla="*/ 2199344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4098 w 10216360"/>
              <a:gd name="connsiteY4" fmla="*/ 2199344 h 6818207"/>
              <a:gd name="connsiteX0" fmla="*/ 4098 w 10216360"/>
              <a:gd name="connsiteY0" fmla="*/ 0 h 4618863"/>
              <a:gd name="connsiteX1" fmla="*/ 3608989 w 10216360"/>
              <a:gd name="connsiteY1" fmla="*/ 2894296 h 4618863"/>
              <a:gd name="connsiteX2" fmla="*/ 10216360 w 10216360"/>
              <a:gd name="connsiteY2" fmla="*/ 4618863 h 4618863"/>
              <a:gd name="connsiteX3" fmla="*/ 0 w 10216360"/>
              <a:gd name="connsiteY3" fmla="*/ 4618863 h 4618863"/>
              <a:gd name="connsiteX4" fmla="*/ 4098 w 10216360"/>
              <a:gd name="connsiteY4" fmla="*/ 0 h 4618863"/>
              <a:gd name="connsiteX0" fmla="*/ 4098 w 10216360"/>
              <a:gd name="connsiteY0" fmla="*/ 0 h 4618863"/>
              <a:gd name="connsiteX1" fmla="*/ 5902988 w 10216360"/>
              <a:gd name="connsiteY1" fmla="*/ 2682115 h 4618863"/>
              <a:gd name="connsiteX2" fmla="*/ 10216360 w 10216360"/>
              <a:gd name="connsiteY2" fmla="*/ 4618863 h 4618863"/>
              <a:gd name="connsiteX3" fmla="*/ 0 w 10216360"/>
              <a:gd name="connsiteY3" fmla="*/ 4618863 h 4618863"/>
              <a:gd name="connsiteX4" fmla="*/ 4098 w 10216360"/>
              <a:gd name="connsiteY4" fmla="*/ 0 h 4618863"/>
              <a:gd name="connsiteX0" fmla="*/ 4098 w 5902988"/>
              <a:gd name="connsiteY0" fmla="*/ 0 h 4618863"/>
              <a:gd name="connsiteX1" fmla="*/ 5902988 w 5902988"/>
              <a:gd name="connsiteY1" fmla="*/ 2682115 h 4618863"/>
              <a:gd name="connsiteX2" fmla="*/ 5049879 w 5902988"/>
              <a:gd name="connsiteY2" fmla="*/ 4612651 h 4618863"/>
              <a:gd name="connsiteX3" fmla="*/ 0 w 5902988"/>
              <a:gd name="connsiteY3" fmla="*/ 4618863 h 4618863"/>
              <a:gd name="connsiteX4" fmla="*/ 4098 w 5902988"/>
              <a:gd name="connsiteY4" fmla="*/ 0 h 4618863"/>
              <a:gd name="connsiteX0" fmla="*/ 28544 w 5902988"/>
              <a:gd name="connsiteY0" fmla="*/ 0 h 4649599"/>
              <a:gd name="connsiteX1" fmla="*/ 5902988 w 5902988"/>
              <a:gd name="connsiteY1" fmla="*/ 2712851 h 4649599"/>
              <a:gd name="connsiteX2" fmla="*/ 5049879 w 5902988"/>
              <a:gd name="connsiteY2" fmla="*/ 4643387 h 4649599"/>
              <a:gd name="connsiteX3" fmla="*/ 0 w 5902988"/>
              <a:gd name="connsiteY3" fmla="*/ 4649599 h 4649599"/>
              <a:gd name="connsiteX4" fmla="*/ 28544 w 5902988"/>
              <a:gd name="connsiteY4" fmla="*/ 0 h 4649599"/>
              <a:gd name="connsiteX0" fmla="*/ 0 w 5908342"/>
              <a:gd name="connsiteY0" fmla="*/ 0 h 4644091"/>
              <a:gd name="connsiteX1" fmla="*/ 5908342 w 5908342"/>
              <a:gd name="connsiteY1" fmla="*/ 2707343 h 4644091"/>
              <a:gd name="connsiteX2" fmla="*/ 5055233 w 5908342"/>
              <a:gd name="connsiteY2" fmla="*/ 4637879 h 4644091"/>
              <a:gd name="connsiteX3" fmla="*/ 5354 w 5908342"/>
              <a:gd name="connsiteY3" fmla="*/ 4644091 h 4644091"/>
              <a:gd name="connsiteX4" fmla="*/ 0 w 5908342"/>
              <a:gd name="connsiteY4" fmla="*/ 0 h 4644091"/>
              <a:gd name="connsiteX0" fmla="*/ 2865 w 5903319"/>
              <a:gd name="connsiteY0" fmla="*/ 0 h 4661431"/>
              <a:gd name="connsiteX1" fmla="*/ 5903319 w 5903319"/>
              <a:gd name="connsiteY1" fmla="*/ 2724683 h 4661431"/>
              <a:gd name="connsiteX2" fmla="*/ 5050210 w 5903319"/>
              <a:gd name="connsiteY2" fmla="*/ 4655219 h 4661431"/>
              <a:gd name="connsiteX3" fmla="*/ 331 w 5903319"/>
              <a:gd name="connsiteY3" fmla="*/ 4661431 h 4661431"/>
              <a:gd name="connsiteX4" fmla="*/ 2865 w 5903319"/>
              <a:gd name="connsiteY4" fmla="*/ 0 h 4661431"/>
              <a:gd name="connsiteX0" fmla="*/ 2865 w 5867075"/>
              <a:gd name="connsiteY0" fmla="*/ 0 h 4661431"/>
              <a:gd name="connsiteX1" fmla="*/ 5867075 w 5867075"/>
              <a:gd name="connsiteY1" fmla="*/ 2666339 h 4661431"/>
              <a:gd name="connsiteX2" fmla="*/ 5050210 w 5867075"/>
              <a:gd name="connsiteY2" fmla="*/ 4655219 h 4661431"/>
              <a:gd name="connsiteX3" fmla="*/ 331 w 5867075"/>
              <a:gd name="connsiteY3" fmla="*/ 4661431 h 4661431"/>
              <a:gd name="connsiteX4" fmla="*/ 2865 w 5867075"/>
              <a:gd name="connsiteY4" fmla="*/ 0 h 4661431"/>
              <a:gd name="connsiteX0" fmla="*/ 2865 w 5867075"/>
              <a:gd name="connsiteY0" fmla="*/ 0 h 4675688"/>
              <a:gd name="connsiteX1" fmla="*/ 5867075 w 5867075"/>
              <a:gd name="connsiteY1" fmla="*/ 2666339 h 4675688"/>
              <a:gd name="connsiteX2" fmla="*/ 4957185 w 5867075"/>
              <a:gd name="connsiteY2" fmla="*/ 4675688 h 4675688"/>
              <a:gd name="connsiteX3" fmla="*/ 331 w 5867075"/>
              <a:gd name="connsiteY3" fmla="*/ 4661431 h 4675688"/>
              <a:gd name="connsiteX4" fmla="*/ 2865 w 5867075"/>
              <a:gd name="connsiteY4" fmla="*/ 0 h 4675688"/>
              <a:gd name="connsiteX0" fmla="*/ 12763 w 5866882"/>
              <a:gd name="connsiteY0" fmla="*/ 0 h 4679469"/>
              <a:gd name="connsiteX1" fmla="*/ 5866882 w 5866882"/>
              <a:gd name="connsiteY1" fmla="*/ 2670120 h 4679469"/>
              <a:gd name="connsiteX2" fmla="*/ 4956992 w 5866882"/>
              <a:gd name="connsiteY2" fmla="*/ 4679469 h 4679469"/>
              <a:gd name="connsiteX3" fmla="*/ 138 w 5866882"/>
              <a:gd name="connsiteY3" fmla="*/ 4665212 h 4679469"/>
              <a:gd name="connsiteX4" fmla="*/ 12763 w 5866882"/>
              <a:gd name="connsiteY4" fmla="*/ 0 h 467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6882" h="4679469">
                <a:moveTo>
                  <a:pt x="12763" y="0"/>
                </a:moveTo>
                <a:lnTo>
                  <a:pt x="5866882" y="2670120"/>
                </a:lnTo>
                <a:lnTo>
                  <a:pt x="4956992" y="4679469"/>
                </a:lnTo>
                <a:lnTo>
                  <a:pt x="138" y="4665212"/>
                </a:lnTo>
                <a:cubicBezTo>
                  <a:pt x="-1647" y="3117182"/>
                  <a:pt x="14548" y="1548030"/>
                  <a:pt x="12763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5AC4A42-C286-4210-AACA-FF60F9069255}"/>
              </a:ext>
            </a:extLst>
          </p:cNvPr>
          <p:cNvSpPr/>
          <p:nvPr/>
        </p:nvSpPr>
        <p:spPr>
          <a:xfrm rot="20132376">
            <a:off x="4743234" y="2863347"/>
            <a:ext cx="8959300" cy="5182713"/>
          </a:xfrm>
          <a:custGeom>
            <a:avLst/>
            <a:gdLst>
              <a:gd name="connsiteX0" fmla="*/ 0 w 10216360"/>
              <a:gd name="connsiteY0" fmla="*/ 0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111 w 10216471"/>
              <a:gd name="connsiteY0" fmla="*/ 0 h 6818207"/>
              <a:gd name="connsiteX1" fmla="*/ 10216471 w 10216471"/>
              <a:gd name="connsiteY1" fmla="*/ 0 h 6818207"/>
              <a:gd name="connsiteX2" fmla="*/ 10216471 w 10216471"/>
              <a:gd name="connsiteY2" fmla="*/ 6818207 h 6818207"/>
              <a:gd name="connsiteX3" fmla="*/ 0 w 10216471"/>
              <a:gd name="connsiteY3" fmla="*/ 1711634 h 6818207"/>
              <a:gd name="connsiteX4" fmla="*/ 111 w 10216471"/>
              <a:gd name="connsiteY4" fmla="*/ 0 h 6818207"/>
              <a:gd name="connsiteX0" fmla="*/ 111 w 10216471"/>
              <a:gd name="connsiteY0" fmla="*/ 0 h 2835995"/>
              <a:gd name="connsiteX1" fmla="*/ 10216471 w 10216471"/>
              <a:gd name="connsiteY1" fmla="*/ 0 h 2835995"/>
              <a:gd name="connsiteX2" fmla="*/ 5602937 w 10216471"/>
              <a:gd name="connsiteY2" fmla="*/ 2835995 h 2835995"/>
              <a:gd name="connsiteX3" fmla="*/ 0 w 10216471"/>
              <a:gd name="connsiteY3" fmla="*/ 1711634 h 2835995"/>
              <a:gd name="connsiteX4" fmla="*/ 111 w 10216471"/>
              <a:gd name="connsiteY4" fmla="*/ 0 h 2835995"/>
              <a:gd name="connsiteX0" fmla="*/ 111 w 10216471"/>
              <a:gd name="connsiteY0" fmla="*/ 0 h 4237556"/>
              <a:gd name="connsiteX1" fmla="*/ 10216471 w 10216471"/>
              <a:gd name="connsiteY1" fmla="*/ 0 h 4237556"/>
              <a:gd name="connsiteX2" fmla="*/ 5509516 w 10216471"/>
              <a:gd name="connsiteY2" fmla="*/ 4237556 h 4237556"/>
              <a:gd name="connsiteX3" fmla="*/ 0 w 10216471"/>
              <a:gd name="connsiteY3" fmla="*/ 1711634 h 4237556"/>
              <a:gd name="connsiteX4" fmla="*/ 111 w 10216471"/>
              <a:gd name="connsiteY4" fmla="*/ 0 h 4237556"/>
              <a:gd name="connsiteX0" fmla="*/ 111 w 6490726"/>
              <a:gd name="connsiteY0" fmla="*/ 0 h 4237556"/>
              <a:gd name="connsiteX1" fmla="*/ 6490726 w 6490726"/>
              <a:gd name="connsiteY1" fmla="*/ 921236 h 4237556"/>
              <a:gd name="connsiteX2" fmla="*/ 5509516 w 6490726"/>
              <a:gd name="connsiteY2" fmla="*/ 4237556 h 4237556"/>
              <a:gd name="connsiteX3" fmla="*/ 0 w 6490726"/>
              <a:gd name="connsiteY3" fmla="*/ 1711634 h 4237556"/>
              <a:gd name="connsiteX4" fmla="*/ 111 w 6490726"/>
              <a:gd name="connsiteY4" fmla="*/ 0 h 4237556"/>
              <a:gd name="connsiteX0" fmla="*/ 111 w 7454287"/>
              <a:gd name="connsiteY0" fmla="*/ 792 h 4238348"/>
              <a:gd name="connsiteX1" fmla="*/ 7454287 w 7454287"/>
              <a:gd name="connsiteY1" fmla="*/ 0 h 4238348"/>
              <a:gd name="connsiteX2" fmla="*/ 5509516 w 7454287"/>
              <a:gd name="connsiteY2" fmla="*/ 4238348 h 4238348"/>
              <a:gd name="connsiteX3" fmla="*/ 0 w 7454287"/>
              <a:gd name="connsiteY3" fmla="*/ 1712426 h 4238348"/>
              <a:gd name="connsiteX4" fmla="*/ 111 w 7454287"/>
              <a:gd name="connsiteY4" fmla="*/ 792 h 4238348"/>
              <a:gd name="connsiteX0" fmla="*/ 11943 w 7466119"/>
              <a:gd name="connsiteY0" fmla="*/ 792 h 4238348"/>
              <a:gd name="connsiteX1" fmla="*/ 7466119 w 7466119"/>
              <a:gd name="connsiteY1" fmla="*/ 0 h 4238348"/>
              <a:gd name="connsiteX2" fmla="*/ 5521348 w 7466119"/>
              <a:gd name="connsiteY2" fmla="*/ 4238348 h 4238348"/>
              <a:gd name="connsiteX3" fmla="*/ 0 w 7466119"/>
              <a:gd name="connsiteY3" fmla="*/ 1738436 h 4238348"/>
              <a:gd name="connsiteX4" fmla="*/ 11943 w 7466119"/>
              <a:gd name="connsiteY4" fmla="*/ 792 h 4238348"/>
              <a:gd name="connsiteX0" fmla="*/ 11943 w 7332634"/>
              <a:gd name="connsiteY0" fmla="*/ 0 h 4237556"/>
              <a:gd name="connsiteX1" fmla="*/ 7332634 w 7332634"/>
              <a:gd name="connsiteY1" fmla="*/ 1272 h 4237556"/>
              <a:gd name="connsiteX2" fmla="*/ 5521348 w 7332634"/>
              <a:gd name="connsiteY2" fmla="*/ 4237556 h 4237556"/>
              <a:gd name="connsiteX3" fmla="*/ 0 w 7332634"/>
              <a:gd name="connsiteY3" fmla="*/ 1737644 h 4237556"/>
              <a:gd name="connsiteX4" fmla="*/ 11943 w 7332634"/>
              <a:gd name="connsiteY4" fmla="*/ 0 h 4237556"/>
              <a:gd name="connsiteX0" fmla="*/ 11943 w 7449300"/>
              <a:gd name="connsiteY0" fmla="*/ 0 h 4237556"/>
              <a:gd name="connsiteX1" fmla="*/ 7449300 w 7449300"/>
              <a:gd name="connsiteY1" fmla="*/ 5510 h 4237556"/>
              <a:gd name="connsiteX2" fmla="*/ 5521348 w 7449300"/>
              <a:gd name="connsiteY2" fmla="*/ 4237556 h 4237556"/>
              <a:gd name="connsiteX3" fmla="*/ 0 w 7449300"/>
              <a:gd name="connsiteY3" fmla="*/ 1737644 h 4237556"/>
              <a:gd name="connsiteX4" fmla="*/ 11943 w 7449300"/>
              <a:gd name="connsiteY4" fmla="*/ 0 h 4237556"/>
              <a:gd name="connsiteX0" fmla="*/ 11943 w 7449300"/>
              <a:gd name="connsiteY0" fmla="*/ 0 h 3766631"/>
              <a:gd name="connsiteX1" fmla="*/ 7449300 w 7449300"/>
              <a:gd name="connsiteY1" fmla="*/ 5510 h 3766631"/>
              <a:gd name="connsiteX2" fmla="*/ 5344905 w 7449300"/>
              <a:gd name="connsiteY2" fmla="*/ 3766631 h 3766631"/>
              <a:gd name="connsiteX3" fmla="*/ 0 w 7449300"/>
              <a:gd name="connsiteY3" fmla="*/ 1737644 h 3766631"/>
              <a:gd name="connsiteX4" fmla="*/ 11943 w 7449300"/>
              <a:gd name="connsiteY4" fmla="*/ 0 h 3766631"/>
              <a:gd name="connsiteX0" fmla="*/ 11943 w 7449300"/>
              <a:gd name="connsiteY0" fmla="*/ 0 h 4237557"/>
              <a:gd name="connsiteX1" fmla="*/ 7449300 w 7449300"/>
              <a:gd name="connsiteY1" fmla="*/ 5510 h 4237557"/>
              <a:gd name="connsiteX2" fmla="*/ 5521348 w 7449300"/>
              <a:gd name="connsiteY2" fmla="*/ 4237557 h 4237557"/>
              <a:gd name="connsiteX3" fmla="*/ 0 w 7449300"/>
              <a:gd name="connsiteY3" fmla="*/ 1737644 h 4237557"/>
              <a:gd name="connsiteX4" fmla="*/ 11943 w 7449300"/>
              <a:gd name="connsiteY4" fmla="*/ 0 h 423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49300" h="4237557">
                <a:moveTo>
                  <a:pt x="11943" y="0"/>
                </a:moveTo>
                <a:lnTo>
                  <a:pt x="7449300" y="5510"/>
                </a:lnTo>
                <a:lnTo>
                  <a:pt x="5521348" y="4237557"/>
                </a:lnTo>
                <a:lnTo>
                  <a:pt x="0" y="1737644"/>
                </a:lnTo>
                <a:lnTo>
                  <a:pt x="11943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97BDB4D-0C97-4B8E-9FB1-D40CEF97AF52}"/>
              </a:ext>
            </a:extLst>
          </p:cNvPr>
          <p:cNvSpPr/>
          <p:nvPr/>
        </p:nvSpPr>
        <p:spPr>
          <a:xfrm rot="20132376">
            <a:off x="-516083" y="3548631"/>
            <a:ext cx="5980654" cy="5004161"/>
          </a:xfrm>
          <a:custGeom>
            <a:avLst/>
            <a:gdLst>
              <a:gd name="connsiteX0" fmla="*/ 0 w 10216360"/>
              <a:gd name="connsiteY0" fmla="*/ 0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5379323 w 10216360"/>
              <a:gd name="connsiteY0" fmla="*/ 0 h 6819816"/>
              <a:gd name="connsiteX1" fmla="*/ 10216360 w 10216360"/>
              <a:gd name="connsiteY1" fmla="*/ 1609 h 6819816"/>
              <a:gd name="connsiteX2" fmla="*/ 10216360 w 10216360"/>
              <a:gd name="connsiteY2" fmla="*/ 6819816 h 6819816"/>
              <a:gd name="connsiteX3" fmla="*/ 0 w 10216360"/>
              <a:gd name="connsiteY3" fmla="*/ 6819816 h 6819816"/>
              <a:gd name="connsiteX4" fmla="*/ 5379323 w 10216360"/>
              <a:gd name="connsiteY4" fmla="*/ 0 h 6819816"/>
              <a:gd name="connsiteX0" fmla="*/ 0 w 4837037"/>
              <a:gd name="connsiteY0" fmla="*/ 0 h 6819816"/>
              <a:gd name="connsiteX1" fmla="*/ 4837037 w 4837037"/>
              <a:gd name="connsiteY1" fmla="*/ 1609 h 6819816"/>
              <a:gd name="connsiteX2" fmla="*/ 4837037 w 4837037"/>
              <a:gd name="connsiteY2" fmla="*/ 6819816 h 6819816"/>
              <a:gd name="connsiteX3" fmla="*/ 385340 w 4837037"/>
              <a:gd name="connsiteY3" fmla="*/ 4544876 h 6819816"/>
              <a:gd name="connsiteX4" fmla="*/ 0 w 4837037"/>
              <a:gd name="connsiteY4" fmla="*/ 0 h 6819816"/>
              <a:gd name="connsiteX0" fmla="*/ 744242 w 5581279"/>
              <a:gd name="connsiteY0" fmla="*/ 0 h 6819816"/>
              <a:gd name="connsiteX1" fmla="*/ 5581279 w 5581279"/>
              <a:gd name="connsiteY1" fmla="*/ 1609 h 6819816"/>
              <a:gd name="connsiteX2" fmla="*/ 5581279 w 5581279"/>
              <a:gd name="connsiteY2" fmla="*/ 6819816 h 6819816"/>
              <a:gd name="connsiteX3" fmla="*/ 0 w 5581279"/>
              <a:gd name="connsiteY3" fmla="*/ 1645204 h 6819816"/>
              <a:gd name="connsiteX4" fmla="*/ 744242 w 5581279"/>
              <a:gd name="connsiteY4" fmla="*/ 0 h 6819816"/>
              <a:gd name="connsiteX0" fmla="*/ 744242 w 5581279"/>
              <a:gd name="connsiteY0" fmla="*/ 0 h 3556264"/>
              <a:gd name="connsiteX1" fmla="*/ 5581279 w 5581279"/>
              <a:gd name="connsiteY1" fmla="*/ 1609 h 3556264"/>
              <a:gd name="connsiteX2" fmla="*/ 5538071 w 5581279"/>
              <a:gd name="connsiteY2" fmla="*/ 3556264 h 3556264"/>
              <a:gd name="connsiteX3" fmla="*/ 0 w 5581279"/>
              <a:gd name="connsiteY3" fmla="*/ 1645204 h 3556264"/>
              <a:gd name="connsiteX4" fmla="*/ 744242 w 5581279"/>
              <a:gd name="connsiteY4" fmla="*/ 0 h 3556264"/>
              <a:gd name="connsiteX0" fmla="*/ 744242 w 5581279"/>
              <a:gd name="connsiteY0" fmla="*/ 0 h 4244065"/>
              <a:gd name="connsiteX1" fmla="*/ 5581279 w 5581279"/>
              <a:gd name="connsiteY1" fmla="*/ 1609 h 4244065"/>
              <a:gd name="connsiteX2" fmla="*/ 5568526 w 5581279"/>
              <a:gd name="connsiteY2" fmla="*/ 4244065 h 4244065"/>
              <a:gd name="connsiteX3" fmla="*/ 0 w 5581279"/>
              <a:gd name="connsiteY3" fmla="*/ 1645204 h 4244065"/>
              <a:gd name="connsiteX4" fmla="*/ 744242 w 5581279"/>
              <a:gd name="connsiteY4" fmla="*/ 0 h 4244065"/>
              <a:gd name="connsiteX0" fmla="*/ 744242 w 5581279"/>
              <a:gd name="connsiteY0" fmla="*/ 0 h 3660689"/>
              <a:gd name="connsiteX1" fmla="*/ 5581279 w 5581279"/>
              <a:gd name="connsiteY1" fmla="*/ 1609 h 3660689"/>
              <a:gd name="connsiteX2" fmla="*/ 5436260 w 5581279"/>
              <a:gd name="connsiteY2" fmla="*/ 3660689 h 3660689"/>
              <a:gd name="connsiteX3" fmla="*/ 0 w 5581279"/>
              <a:gd name="connsiteY3" fmla="*/ 1645204 h 3660689"/>
              <a:gd name="connsiteX4" fmla="*/ 744242 w 5581279"/>
              <a:gd name="connsiteY4" fmla="*/ 0 h 3660689"/>
              <a:gd name="connsiteX0" fmla="*/ 744242 w 5581279"/>
              <a:gd name="connsiteY0" fmla="*/ 0 h 4222781"/>
              <a:gd name="connsiteX1" fmla="*/ 5581279 w 5581279"/>
              <a:gd name="connsiteY1" fmla="*/ 1609 h 4222781"/>
              <a:gd name="connsiteX2" fmla="*/ 5567744 w 5581279"/>
              <a:gd name="connsiteY2" fmla="*/ 4222781 h 4222781"/>
              <a:gd name="connsiteX3" fmla="*/ 0 w 5581279"/>
              <a:gd name="connsiteY3" fmla="*/ 1645204 h 4222781"/>
              <a:gd name="connsiteX4" fmla="*/ 744242 w 5581279"/>
              <a:gd name="connsiteY4" fmla="*/ 0 h 4222781"/>
              <a:gd name="connsiteX0" fmla="*/ 763962 w 5600999"/>
              <a:gd name="connsiteY0" fmla="*/ 0 h 4222781"/>
              <a:gd name="connsiteX1" fmla="*/ 5600999 w 5600999"/>
              <a:gd name="connsiteY1" fmla="*/ 1609 h 4222781"/>
              <a:gd name="connsiteX2" fmla="*/ 5587464 w 5600999"/>
              <a:gd name="connsiteY2" fmla="*/ 4222781 h 4222781"/>
              <a:gd name="connsiteX3" fmla="*/ 0 w 5600999"/>
              <a:gd name="connsiteY3" fmla="*/ 1688554 h 4222781"/>
              <a:gd name="connsiteX4" fmla="*/ 763962 w 5600999"/>
              <a:gd name="connsiteY4" fmla="*/ 0 h 4222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0999" h="4222781">
                <a:moveTo>
                  <a:pt x="763962" y="0"/>
                </a:moveTo>
                <a:lnTo>
                  <a:pt x="5600999" y="1609"/>
                </a:lnTo>
                <a:cubicBezTo>
                  <a:pt x="5596487" y="1408666"/>
                  <a:pt x="5591976" y="2815724"/>
                  <a:pt x="5587464" y="4222781"/>
                </a:cubicBezTo>
                <a:lnTo>
                  <a:pt x="0" y="1688554"/>
                </a:lnTo>
                <a:lnTo>
                  <a:pt x="763962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46B6D87-E1DE-4867-BAAF-896622C069A4}"/>
              </a:ext>
            </a:extLst>
          </p:cNvPr>
          <p:cNvSpPr/>
          <p:nvPr/>
        </p:nvSpPr>
        <p:spPr>
          <a:xfrm rot="20132376">
            <a:off x="-2039653" y="-1965944"/>
            <a:ext cx="7436427" cy="5450519"/>
          </a:xfrm>
          <a:custGeom>
            <a:avLst/>
            <a:gdLst>
              <a:gd name="connsiteX0" fmla="*/ 0 w 10216360"/>
              <a:gd name="connsiteY0" fmla="*/ 0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360"/>
              <a:gd name="connsiteY0" fmla="*/ 0 h 6818207"/>
              <a:gd name="connsiteX1" fmla="*/ 6756315 w 10216360"/>
              <a:gd name="connsiteY1" fmla="*/ 3511648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360"/>
              <a:gd name="connsiteY0" fmla="*/ 0 h 6818207"/>
              <a:gd name="connsiteX1" fmla="*/ 10200827 w 10216360"/>
              <a:gd name="connsiteY1" fmla="*/ 4680889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603"/>
              <a:gd name="connsiteY0" fmla="*/ 0 h 6818207"/>
              <a:gd name="connsiteX1" fmla="*/ 10216603 w 10216603"/>
              <a:gd name="connsiteY1" fmla="*/ 4646208 h 6818207"/>
              <a:gd name="connsiteX2" fmla="*/ 10216360 w 10216603"/>
              <a:gd name="connsiteY2" fmla="*/ 6818207 h 6818207"/>
              <a:gd name="connsiteX3" fmla="*/ 0 w 10216603"/>
              <a:gd name="connsiteY3" fmla="*/ 6818207 h 6818207"/>
              <a:gd name="connsiteX4" fmla="*/ 0 w 10216603"/>
              <a:gd name="connsiteY4" fmla="*/ 0 h 6818207"/>
              <a:gd name="connsiteX0" fmla="*/ 3728147 w 10216603"/>
              <a:gd name="connsiteY0" fmla="*/ 0 h 5122303"/>
              <a:gd name="connsiteX1" fmla="*/ 10216603 w 10216603"/>
              <a:gd name="connsiteY1" fmla="*/ 2950304 h 5122303"/>
              <a:gd name="connsiteX2" fmla="*/ 10216360 w 10216603"/>
              <a:gd name="connsiteY2" fmla="*/ 5122303 h 5122303"/>
              <a:gd name="connsiteX3" fmla="*/ 0 w 10216603"/>
              <a:gd name="connsiteY3" fmla="*/ 5122303 h 5122303"/>
              <a:gd name="connsiteX4" fmla="*/ 3728147 w 10216603"/>
              <a:gd name="connsiteY4" fmla="*/ 0 h 5122303"/>
              <a:gd name="connsiteX0" fmla="*/ 4543136 w 10216603"/>
              <a:gd name="connsiteY0" fmla="*/ 0 h 4751571"/>
              <a:gd name="connsiteX1" fmla="*/ 10216603 w 10216603"/>
              <a:gd name="connsiteY1" fmla="*/ 2579572 h 4751571"/>
              <a:gd name="connsiteX2" fmla="*/ 10216360 w 10216603"/>
              <a:gd name="connsiteY2" fmla="*/ 4751571 h 4751571"/>
              <a:gd name="connsiteX3" fmla="*/ 0 w 10216603"/>
              <a:gd name="connsiteY3" fmla="*/ 4751571 h 4751571"/>
              <a:gd name="connsiteX4" fmla="*/ 4543136 w 10216603"/>
              <a:gd name="connsiteY4" fmla="*/ 0 h 4751571"/>
              <a:gd name="connsiteX0" fmla="*/ 6043847 w 10216603"/>
              <a:gd name="connsiteY0" fmla="*/ 0 h 4047982"/>
              <a:gd name="connsiteX1" fmla="*/ 10216603 w 10216603"/>
              <a:gd name="connsiteY1" fmla="*/ 1875983 h 4047982"/>
              <a:gd name="connsiteX2" fmla="*/ 10216360 w 10216603"/>
              <a:gd name="connsiteY2" fmla="*/ 4047982 h 4047982"/>
              <a:gd name="connsiteX3" fmla="*/ 0 w 10216603"/>
              <a:gd name="connsiteY3" fmla="*/ 4047982 h 4047982"/>
              <a:gd name="connsiteX4" fmla="*/ 6043847 w 10216603"/>
              <a:gd name="connsiteY4" fmla="*/ 0 h 4047982"/>
              <a:gd name="connsiteX0" fmla="*/ 4949849 w 10216603"/>
              <a:gd name="connsiteY0" fmla="*/ 0 h 4587490"/>
              <a:gd name="connsiteX1" fmla="*/ 10216603 w 10216603"/>
              <a:gd name="connsiteY1" fmla="*/ 2415491 h 4587490"/>
              <a:gd name="connsiteX2" fmla="*/ 10216360 w 10216603"/>
              <a:gd name="connsiteY2" fmla="*/ 4587490 h 4587490"/>
              <a:gd name="connsiteX3" fmla="*/ 0 w 10216603"/>
              <a:gd name="connsiteY3" fmla="*/ 4587490 h 4587490"/>
              <a:gd name="connsiteX4" fmla="*/ 4949849 w 10216603"/>
              <a:gd name="connsiteY4" fmla="*/ 0 h 4587490"/>
              <a:gd name="connsiteX0" fmla="*/ 934278 w 6201032"/>
              <a:gd name="connsiteY0" fmla="*/ 0 h 4593372"/>
              <a:gd name="connsiteX1" fmla="*/ 6201032 w 6201032"/>
              <a:gd name="connsiteY1" fmla="*/ 2415491 h 4593372"/>
              <a:gd name="connsiteX2" fmla="*/ 6200789 w 6201032"/>
              <a:gd name="connsiteY2" fmla="*/ 4587490 h 4593372"/>
              <a:gd name="connsiteX3" fmla="*/ 0 w 6201032"/>
              <a:gd name="connsiteY3" fmla="*/ 4593372 h 4593372"/>
              <a:gd name="connsiteX4" fmla="*/ 934278 w 6201032"/>
              <a:gd name="connsiteY4" fmla="*/ 0 h 4593372"/>
              <a:gd name="connsiteX0" fmla="*/ 2052072 w 7318826"/>
              <a:gd name="connsiteY0" fmla="*/ 0 h 4587490"/>
              <a:gd name="connsiteX1" fmla="*/ 7318826 w 7318826"/>
              <a:gd name="connsiteY1" fmla="*/ 2415491 h 4587490"/>
              <a:gd name="connsiteX2" fmla="*/ 7318583 w 7318826"/>
              <a:gd name="connsiteY2" fmla="*/ 4587490 h 4587490"/>
              <a:gd name="connsiteX3" fmla="*/ 0 w 7318826"/>
              <a:gd name="connsiteY3" fmla="*/ 4566249 h 4587490"/>
              <a:gd name="connsiteX4" fmla="*/ 2052072 w 7318826"/>
              <a:gd name="connsiteY4" fmla="*/ 0 h 4587490"/>
              <a:gd name="connsiteX0" fmla="*/ 2046563 w 7313317"/>
              <a:gd name="connsiteY0" fmla="*/ 0 h 4600147"/>
              <a:gd name="connsiteX1" fmla="*/ 7313317 w 7313317"/>
              <a:gd name="connsiteY1" fmla="*/ 2415491 h 4600147"/>
              <a:gd name="connsiteX2" fmla="*/ 7313074 w 7313317"/>
              <a:gd name="connsiteY2" fmla="*/ 4587490 h 4600147"/>
              <a:gd name="connsiteX3" fmla="*/ 0 w 7313317"/>
              <a:gd name="connsiteY3" fmla="*/ 4600147 h 4600147"/>
              <a:gd name="connsiteX4" fmla="*/ 2046563 w 7313317"/>
              <a:gd name="connsiteY4" fmla="*/ 0 h 4600147"/>
              <a:gd name="connsiteX0" fmla="*/ 2046563 w 7313317"/>
              <a:gd name="connsiteY0" fmla="*/ 0 h 4600148"/>
              <a:gd name="connsiteX1" fmla="*/ 7313317 w 7313317"/>
              <a:gd name="connsiteY1" fmla="*/ 2415491 h 4600148"/>
              <a:gd name="connsiteX2" fmla="*/ 7313074 w 7313317"/>
              <a:gd name="connsiteY2" fmla="*/ 4587490 h 4600148"/>
              <a:gd name="connsiteX3" fmla="*/ 0 w 7313317"/>
              <a:gd name="connsiteY3" fmla="*/ 4600148 h 4600148"/>
              <a:gd name="connsiteX4" fmla="*/ 2046563 w 7313317"/>
              <a:gd name="connsiteY4" fmla="*/ 0 h 4600148"/>
              <a:gd name="connsiteX0" fmla="*/ 2046563 w 7316473"/>
              <a:gd name="connsiteY0" fmla="*/ 0 h 4600148"/>
              <a:gd name="connsiteX1" fmla="*/ 7316473 w 7316473"/>
              <a:gd name="connsiteY1" fmla="*/ 2408555 h 4600148"/>
              <a:gd name="connsiteX2" fmla="*/ 7313074 w 7316473"/>
              <a:gd name="connsiteY2" fmla="*/ 4587490 h 4600148"/>
              <a:gd name="connsiteX3" fmla="*/ 0 w 7316473"/>
              <a:gd name="connsiteY3" fmla="*/ 4600148 h 4600148"/>
              <a:gd name="connsiteX4" fmla="*/ 2046563 w 7316473"/>
              <a:gd name="connsiteY4" fmla="*/ 0 h 460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6473" h="4600148">
                <a:moveTo>
                  <a:pt x="2046563" y="0"/>
                </a:moveTo>
                <a:lnTo>
                  <a:pt x="7316473" y="2408555"/>
                </a:lnTo>
                <a:lnTo>
                  <a:pt x="7313074" y="4587490"/>
                </a:lnTo>
                <a:lnTo>
                  <a:pt x="0" y="4600148"/>
                </a:lnTo>
                <a:lnTo>
                  <a:pt x="204656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7331241" y="4248040"/>
            <a:ext cx="3562729" cy="2866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java.io package contains nearly every class you might ever need to perform input and output (I/O) in Java. 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6809876" y="3646543"/>
            <a:ext cx="4099561" cy="681091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java.io?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0" y="497306"/>
            <a:ext cx="3978442" cy="1997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file is a named location that can be used to store related information.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 example,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main.java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is a Java file that contains information about the Java program.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6745705" y="72472"/>
            <a:ext cx="3202335" cy="605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File in java.io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-176463" y="-192224"/>
            <a:ext cx="4099561" cy="1098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File?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652772" y="501179"/>
            <a:ext cx="4871821" cy="2069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 File class of the java.io package is used to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various operations on files and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directories(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collection of files and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subdirectories).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508511" y="4313731"/>
            <a:ext cx="3562729" cy="873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File Input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Data Read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File Output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Data Write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772096" y="3665072"/>
            <a:ext cx="4099561" cy="678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File I/O?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Java IO : Input-output in Java with Examples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45" y="5310298"/>
            <a:ext cx="4453759" cy="108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9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175235" y="1202253"/>
            <a:ext cx="6718738" cy="34119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stream can be defined as a sequence of data. The stream in the java.io package supports many data such as primitives,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object etc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There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are two kinds of Streams −</a:t>
            </a:r>
          </a:p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InPutStream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−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InputStream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used to read data from a source.</a:t>
            </a:r>
          </a:p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OutPutStream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−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OutputStream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used for writing data to a destination.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67883" y="450980"/>
            <a:ext cx="4099561" cy="841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What is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343" y="3870599"/>
            <a:ext cx="5990733" cy="22070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525539" y="514043"/>
            <a:ext cx="4099561" cy="589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Byte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51738" y="1147074"/>
            <a:ext cx="7023539" cy="1982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Byte stream is used to read and write a single byte (8 bits) of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data, whereas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Java 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Character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streams are used to perform input and output for 16-bit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unicode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Though there are many classes related to byte streams but the most frequently used classes are, 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FileInputStream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FileOutputStream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9528" r="423"/>
          <a:stretch/>
        </p:blipFill>
        <p:spPr>
          <a:xfrm>
            <a:off x="5415456" y="3255579"/>
            <a:ext cx="4233042" cy="30427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946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37975" y="1998076"/>
            <a:ext cx="8213558" cy="2430098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98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FileInputStream</a:t>
            </a:r>
            <a:r>
              <a:rPr lang="en-GB" b="0" dirty="0">
                <a:solidFill>
                  <a:srgbClr val="FFFFFF"/>
                </a:solidFill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rPr>
              <a:t/>
            </a:r>
            <a:br>
              <a:rPr lang="en-GB" b="0" dirty="0">
                <a:solidFill>
                  <a:srgbClr val="FFFFFF"/>
                </a:solidFill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rPr>
            </a:br>
            <a:endParaRPr lang="en-GB" b="0" dirty="0">
              <a:solidFill>
                <a:srgbClr val="FFFFFF"/>
              </a:solidFill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26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3340976" y="367426"/>
            <a:ext cx="8623300" cy="9095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FileInputStream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class creates an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InputStream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that you can use to read bytes from a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file.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9415"/>
          <a:stretch/>
        </p:blipFill>
        <p:spPr>
          <a:xfrm>
            <a:off x="3823139" y="1111469"/>
            <a:ext cx="6913179" cy="41226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602"/>
          <a:stretch/>
        </p:blipFill>
        <p:spPr>
          <a:xfrm>
            <a:off x="3823138" y="5463408"/>
            <a:ext cx="6968359" cy="723900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890617" y="1118081"/>
            <a:ext cx="639599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2000" b="0" dirty="0" smtClean="0">
                <a:solidFill>
                  <a:schemeClr val="bg1"/>
                </a:solidFill>
                <a:cs typeface="Arial" panose="020B0604020202020204" pitchFamily="34" charset="0"/>
              </a:rPr>
              <a:t>Input: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827556" y="5619137"/>
            <a:ext cx="838371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2000" b="0" dirty="0" smtClean="0">
                <a:solidFill>
                  <a:schemeClr val="bg1"/>
                </a:solidFill>
                <a:cs typeface="Arial" panose="020B0604020202020204" pitchFamily="34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73091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1" id="{772127C5-29D2-B341-A252-3683CC65C35E}" vid="{70088D7A-9D80-3D4A-B1D7-ACE535445B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JAVA-PowerPoint-Template</Template>
  <TotalTime>1141</TotalTime>
  <Words>267</Words>
  <Application>Microsoft Office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Noto Sans</vt:lpstr>
      <vt:lpstr>Open Sans</vt:lpstr>
      <vt:lpstr>Times New Roman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1 File Input/Output: Exploring java.io</vt:lpstr>
      <vt:lpstr>What is java.io?</vt:lpstr>
      <vt:lpstr>PowerPoint Presentation</vt:lpstr>
      <vt:lpstr>PowerPoint Presentation</vt:lpstr>
      <vt:lpstr>2 FileInputStream </vt:lpstr>
      <vt:lpstr>PowerPoint Presentation</vt:lpstr>
      <vt:lpstr>3 FileOutputStream </vt:lpstr>
      <vt:lpstr>The FileOutputStream class provides implementations for different  methods present in the OutputStream class. </vt:lpstr>
      <vt:lpstr>4 ByteArrayInputStream </vt:lpstr>
      <vt:lpstr>The ByteArrayInputStream class of the java.io package can be used  to read an array of input data (in bytes). </vt:lpstr>
      <vt:lpstr>5 ByteArrayOutputStream </vt:lpstr>
      <vt:lpstr>The ByteArrayOutputStream class of the java.io package  can be used to write an array of output data (in bytes). </vt:lpstr>
      <vt:lpstr>PowerPoint Presentation</vt:lpstr>
      <vt:lpstr>Thank You!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Syeda Nowshin Ibnat</dc:creator>
  <cp:lastModifiedBy>Syeda Nowshin Ibnat</cp:lastModifiedBy>
  <cp:revision>44</cp:revision>
  <dcterms:created xsi:type="dcterms:W3CDTF">2020-10-31T06:33:40Z</dcterms:created>
  <dcterms:modified xsi:type="dcterms:W3CDTF">2020-11-02T05:44:16Z</dcterms:modified>
</cp:coreProperties>
</file>