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Anaheim"/>
      <p:regular r:id="rId45"/>
    </p:embeddedFont>
    <p:embeddedFont>
      <p:font typeface="Barlow Condensed ExtraBold"/>
      <p:bold r:id="rId46"/>
      <p:boldItalic r:id="rId47"/>
    </p:embeddedFont>
    <p:embeddedFont>
      <p:font typeface="Overpass Mono"/>
      <p:regular r:id="rId48"/>
      <p:bold r:id="rId49"/>
    </p:embeddedFont>
    <p:embeddedFont>
      <p:font typeface="Barlow"/>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0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04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BarlowCondensedExtraBold-bold.fntdata"/><Relationship Id="rId45" Type="http://schemas.openxmlformats.org/officeDocument/2006/relationships/font" Target="fonts/Anahei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verpassMono-regular.fntdata"/><Relationship Id="rId47" Type="http://schemas.openxmlformats.org/officeDocument/2006/relationships/font" Target="fonts/BarlowCondensedExtraBold-boldItalic.fntdata"/><Relationship Id="rId49" Type="http://schemas.openxmlformats.org/officeDocument/2006/relationships/font" Target="fonts/Overpass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bold.fntdata"/><Relationship Id="rId50" Type="http://schemas.openxmlformats.org/officeDocument/2006/relationships/font" Target="fonts/Barlow-regular.fntdata"/><Relationship Id="rId53" Type="http://schemas.openxmlformats.org/officeDocument/2006/relationships/font" Target="fonts/Barlow-boldItalic.fntdata"/><Relationship Id="rId52" Type="http://schemas.openxmlformats.org/officeDocument/2006/relationships/font" Target="fonts/Barlow-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82daaa4c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982daaa4c4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982daaa4c4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982daaa4c4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982daaa4c4_0_1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982daaa4c4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982daaa4c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982daaa4c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982daaa4c4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982daaa4c4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982daaa4c4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982daaa4c4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82daaa4c4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982daaa4c4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982daaa4c4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982daaa4c4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982daaa4c4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982daaa4c4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82daaa4c4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82daaa4c4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82daaa4c4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82daaa4c4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82daaa4c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982daaa4c4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982daaa4c4_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982daaa4c4_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982daaa4c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982daaa4c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82daaa4c4_1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982daaa4c4_1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982daaa4c4_1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982daaa4c4_11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82daaa4c4_1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82daaa4c4_1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982daaa4c4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982daaa4c4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82daaa4c4_1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82daaa4c4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982daaa4c4_1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982daaa4c4_1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982daaa4c4_1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982daaa4c4_1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982daaa4c4_1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982daaa4c4_1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82daaa4c4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982daaa4c4_3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982daaa4c4_1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982daaa4c4_1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982daaa4c4_1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982daaa4c4_1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982daaa4c4_1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982daaa4c4_1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982daaa4c4_1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982daaa4c4_1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982daaa4c4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982daaa4c4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982daaa4c4_3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g982daaa4c4_3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82daaa4c4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982daaa4c4_3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82daaa4c4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982daaa4c4_3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82daaa4c4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982daaa4c4_3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82daaa4c4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982daaa4c4_3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82daaa4c4_3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982daaa4c4_3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82daaa4c4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982daaa4c4_3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171" name="Shape 171"/>
        <p:cNvGrpSpPr/>
        <p:nvPr/>
      </p:nvGrpSpPr>
      <p:grpSpPr>
        <a:xfrm>
          <a:off x="0" y="0"/>
          <a:ext cx="0" cy="0"/>
          <a:chOff x="0" y="0"/>
          <a:chExt cx="0" cy="0"/>
        </a:xfrm>
      </p:grpSpPr>
      <p:sp>
        <p:nvSpPr>
          <p:cNvPr id="172" name="Google Shape;172;p11"/>
          <p:cNvSpPr txBox="1"/>
          <p:nvPr>
            <p:ph idx="1" type="subTitle"/>
          </p:nvPr>
        </p:nvSpPr>
        <p:spPr>
          <a:xfrm>
            <a:off x="3423600" y="1473000"/>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11"/>
          <p:cNvSpPr txBox="1"/>
          <p:nvPr>
            <p:ph type="title"/>
          </p:nvPr>
        </p:nvSpPr>
        <p:spPr>
          <a:xfrm>
            <a:off x="3423750" y="934700"/>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4" name="Google Shape;174;p11"/>
          <p:cNvSpPr txBox="1"/>
          <p:nvPr>
            <p:ph idx="2" type="subTitle"/>
          </p:nvPr>
        </p:nvSpPr>
        <p:spPr>
          <a:xfrm>
            <a:off x="3423600" y="2688513"/>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11"/>
          <p:cNvSpPr txBox="1"/>
          <p:nvPr>
            <p:ph idx="3" type="title"/>
          </p:nvPr>
        </p:nvSpPr>
        <p:spPr>
          <a:xfrm>
            <a:off x="3423750" y="2150202"/>
            <a:ext cx="2296500" cy="457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6" name="Google Shape;176;p11"/>
          <p:cNvSpPr txBox="1"/>
          <p:nvPr>
            <p:ph idx="4" type="subTitle"/>
          </p:nvPr>
        </p:nvSpPr>
        <p:spPr>
          <a:xfrm>
            <a:off x="3423750" y="3904025"/>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11"/>
          <p:cNvSpPr txBox="1"/>
          <p:nvPr>
            <p:ph idx="5" type="title"/>
          </p:nvPr>
        </p:nvSpPr>
        <p:spPr>
          <a:xfrm>
            <a:off x="3423750" y="3365703"/>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8" name="Google Shape;178;p11"/>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1"/>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1"/>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87" name="Shape 187"/>
        <p:cNvGrpSpPr/>
        <p:nvPr/>
      </p:nvGrpSpPr>
      <p:grpSpPr>
        <a:xfrm>
          <a:off x="0" y="0"/>
          <a:ext cx="0" cy="0"/>
          <a:chOff x="0" y="0"/>
          <a:chExt cx="0" cy="0"/>
        </a:xfrm>
      </p:grpSpPr>
      <p:grpSp>
        <p:nvGrpSpPr>
          <p:cNvPr id="188" name="Google Shape;188;p12"/>
          <p:cNvGrpSpPr/>
          <p:nvPr/>
        </p:nvGrpSpPr>
        <p:grpSpPr>
          <a:xfrm>
            <a:off x="-25" y="2816286"/>
            <a:ext cx="9144046" cy="948350"/>
            <a:chOff x="-25" y="2816286"/>
            <a:chExt cx="9144046" cy="948350"/>
          </a:xfrm>
        </p:grpSpPr>
        <p:sp>
          <p:nvSpPr>
            <p:cNvPr id="189" name="Google Shape;189;p12"/>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2"/>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2"/>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2"/>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2"/>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 name="Google Shape;207;p12"/>
          <p:cNvSpPr txBox="1"/>
          <p:nvPr>
            <p:ph type="ctrTitle"/>
          </p:nvPr>
        </p:nvSpPr>
        <p:spPr>
          <a:xfrm flipH="1">
            <a:off x="6355375" y="-142871"/>
            <a:ext cx="14358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08" name="Google Shape;208;p12"/>
          <p:cNvSpPr txBox="1"/>
          <p:nvPr>
            <p:ph idx="1" type="subTitle"/>
          </p:nvPr>
        </p:nvSpPr>
        <p:spPr>
          <a:xfrm flipH="1">
            <a:off x="6040625" y="1928650"/>
            <a:ext cx="20664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9" name="Google Shape;209;p12"/>
          <p:cNvSpPr txBox="1"/>
          <p:nvPr>
            <p:ph idx="2" type="ctrTitle"/>
          </p:nvPr>
        </p:nvSpPr>
        <p:spPr>
          <a:xfrm flipH="1">
            <a:off x="1037600"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10" name="Google Shape;210;p12"/>
          <p:cNvSpPr txBox="1"/>
          <p:nvPr>
            <p:ph idx="3" type="subTitle"/>
          </p:nvPr>
        </p:nvSpPr>
        <p:spPr>
          <a:xfrm flipH="1">
            <a:off x="1037000"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1" name="Google Shape;211;p12"/>
          <p:cNvSpPr txBox="1"/>
          <p:nvPr>
            <p:ph idx="4" type="ctrTitle"/>
          </p:nvPr>
        </p:nvSpPr>
        <p:spPr>
          <a:xfrm flipH="1">
            <a:off x="3829056" y="-219071"/>
            <a:ext cx="14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12" name="Google Shape;212;p12"/>
          <p:cNvSpPr txBox="1"/>
          <p:nvPr>
            <p:ph idx="5" type="subTitle"/>
          </p:nvPr>
        </p:nvSpPr>
        <p:spPr>
          <a:xfrm flipH="1">
            <a:off x="3539465"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3" name="Google Shape;213;p12"/>
          <p:cNvSpPr txBox="1"/>
          <p:nvPr>
            <p:ph idx="6"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14" name="Google Shape;214;p12"/>
          <p:cNvSpPr txBox="1"/>
          <p:nvPr>
            <p:ph idx="7" type="ctrTitle"/>
          </p:nvPr>
        </p:nvSpPr>
        <p:spPr>
          <a:xfrm flipH="1">
            <a:off x="353911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15" name="Google Shape;215;p12"/>
          <p:cNvSpPr txBox="1"/>
          <p:nvPr>
            <p:ph idx="8" type="ctrTitle"/>
          </p:nvPr>
        </p:nvSpPr>
        <p:spPr>
          <a:xfrm flipH="1">
            <a:off x="604196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6" name="Shape 216"/>
        <p:cNvGrpSpPr/>
        <p:nvPr/>
      </p:nvGrpSpPr>
      <p:grpSpPr>
        <a:xfrm>
          <a:off x="0" y="0"/>
          <a:ext cx="0" cy="0"/>
          <a:chOff x="0" y="0"/>
          <a:chExt cx="0" cy="0"/>
        </a:xfrm>
      </p:grpSpPr>
      <p:sp>
        <p:nvSpPr>
          <p:cNvPr id="217" name="Google Shape;217;p13"/>
          <p:cNvSpPr txBox="1"/>
          <p:nvPr>
            <p:ph idx="1" type="body"/>
          </p:nvPr>
        </p:nvSpPr>
        <p:spPr>
          <a:xfrm>
            <a:off x="311700" y="3306869"/>
            <a:ext cx="8520600" cy="6510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ctr">
              <a:lnSpc>
                <a:spcPct val="115000"/>
              </a:lnSpc>
              <a:spcBef>
                <a:spcPts val="1600"/>
              </a:spcBef>
              <a:spcAft>
                <a:spcPts val="0"/>
              </a:spcAft>
              <a:buSzPts val="1600"/>
              <a:buChar char="○"/>
              <a:defRPr sz="1600"/>
            </a:lvl2pPr>
            <a:lvl3pPr indent="-330200" lvl="2" marL="1371600" algn="ctr">
              <a:lnSpc>
                <a:spcPct val="115000"/>
              </a:lnSpc>
              <a:spcBef>
                <a:spcPts val="1600"/>
              </a:spcBef>
              <a:spcAft>
                <a:spcPts val="0"/>
              </a:spcAft>
              <a:buSzPts val="1600"/>
              <a:buChar char="■"/>
              <a:defRPr sz="1600"/>
            </a:lvl3pPr>
            <a:lvl4pPr indent="-330200" lvl="3" marL="1828800" algn="ctr">
              <a:lnSpc>
                <a:spcPct val="115000"/>
              </a:lnSpc>
              <a:spcBef>
                <a:spcPts val="1600"/>
              </a:spcBef>
              <a:spcAft>
                <a:spcPts val="0"/>
              </a:spcAft>
              <a:buSzPts val="1600"/>
              <a:buChar char="●"/>
              <a:defRPr sz="1600"/>
            </a:lvl4pPr>
            <a:lvl5pPr indent="-330200" lvl="4" marL="2286000" algn="ctr">
              <a:lnSpc>
                <a:spcPct val="115000"/>
              </a:lnSpc>
              <a:spcBef>
                <a:spcPts val="1600"/>
              </a:spcBef>
              <a:spcAft>
                <a:spcPts val="0"/>
              </a:spcAft>
              <a:buSzPts val="1600"/>
              <a:buChar char="○"/>
              <a:defRPr sz="1600"/>
            </a:lvl5pPr>
            <a:lvl6pPr indent="-330200" lvl="5" marL="2743200" algn="ctr">
              <a:lnSpc>
                <a:spcPct val="115000"/>
              </a:lnSpc>
              <a:spcBef>
                <a:spcPts val="1600"/>
              </a:spcBef>
              <a:spcAft>
                <a:spcPts val="0"/>
              </a:spcAft>
              <a:buSzPts val="1600"/>
              <a:buChar char="■"/>
              <a:defRPr sz="1600"/>
            </a:lvl6pPr>
            <a:lvl7pPr indent="-330200" lvl="6" marL="3200400" algn="ctr">
              <a:lnSpc>
                <a:spcPct val="115000"/>
              </a:lnSpc>
              <a:spcBef>
                <a:spcPts val="1600"/>
              </a:spcBef>
              <a:spcAft>
                <a:spcPts val="0"/>
              </a:spcAft>
              <a:buSzPts val="1600"/>
              <a:buChar char="●"/>
              <a:defRPr sz="1600"/>
            </a:lvl7pPr>
            <a:lvl8pPr indent="-330200" lvl="7" marL="3657600" algn="ctr">
              <a:lnSpc>
                <a:spcPct val="115000"/>
              </a:lnSpc>
              <a:spcBef>
                <a:spcPts val="1600"/>
              </a:spcBef>
              <a:spcAft>
                <a:spcPts val="0"/>
              </a:spcAft>
              <a:buSzPts val="1600"/>
              <a:buChar char="○"/>
              <a:defRPr sz="1600"/>
            </a:lvl8pPr>
            <a:lvl9pPr indent="-330200" lvl="8" marL="4114800" algn="ctr">
              <a:lnSpc>
                <a:spcPct val="115000"/>
              </a:lnSpc>
              <a:spcBef>
                <a:spcPts val="1600"/>
              </a:spcBef>
              <a:spcAft>
                <a:spcPts val="1600"/>
              </a:spcAft>
              <a:buSzPts val="1600"/>
              <a:buChar char="■"/>
              <a:defRPr sz="1600"/>
            </a:lvl9pPr>
          </a:lstStyle>
          <a:p/>
        </p:txBody>
      </p:sp>
      <p:sp>
        <p:nvSpPr>
          <p:cNvPr id="218" name="Google Shape;218;p13"/>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3"/>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3"/>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3"/>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3"/>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3"/>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3"/>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3"/>
          <p:cNvSpPr txBox="1"/>
          <p:nvPr>
            <p:ph hasCustomPrompt="1" type="title"/>
          </p:nvPr>
        </p:nvSpPr>
        <p:spPr>
          <a:xfrm>
            <a:off x="311700" y="1847850"/>
            <a:ext cx="8520600" cy="1382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2500"/>
              <a:buNone/>
              <a:defRPr sz="125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230" name="Shape 230"/>
        <p:cNvGrpSpPr/>
        <p:nvPr/>
      </p:nvGrpSpPr>
      <p:grpSpPr>
        <a:xfrm>
          <a:off x="0" y="0"/>
          <a:ext cx="0" cy="0"/>
          <a:chOff x="0" y="0"/>
          <a:chExt cx="0" cy="0"/>
        </a:xfrm>
      </p:grpSpPr>
      <p:sp>
        <p:nvSpPr>
          <p:cNvPr id="231" name="Google Shape;231;p14"/>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32" name="Google Shape;232;p14"/>
          <p:cNvSpPr txBox="1"/>
          <p:nvPr>
            <p:ph idx="2" type="title"/>
          </p:nvPr>
        </p:nvSpPr>
        <p:spPr>
          <a:xfrm>
            <a:off x="2201811"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233" name="Google Shape;233;p14"/>
          <p:cNvSpPr txBox="1"/>
          <p:nvPr>
            <p:ph idx="3" type="title"/>
          </p:nvPr>
        </p:nvSpPr>
        <p:spPr>
          <a:xfrm>
            <a:off x="5332488"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234" name="Google Shape;234;p14"/>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7" name="Shape 237"/>
        <p:cNvGrpSpPr/>
        <p:nvPr/>
      </p:nvGrpSpPr>
      <p:grpSpPr>
        <a:xfrm>
          <a:off x="0" y="0"/>
          <a:ext cx="0" cy="0"/>
          <a:chOff x="0" y="0"/>
          <a:chExt cx="0" cy="0"/>
        </a:xfrm>
      </p:grpSpPr>
      <p:sp>
        <p:nvSpPr>
          <p:cNvPr id="238" name="Google Shape;238;p15"/>
          <p:cNvSpPr txBox="1"/>
          <p:nvPr>
            <p:ph idx="1" type="subTitle"/>
          </p:nvPr>
        </p:nvSpPr>
        <p:spPr>
          <a:xfrm flipH="1">
            <a:off x="5247750" y="2169550"/>
            <a:ext cx="2467500" cy="145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9" name="Google Shape;239;p15"/>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40" name="Google Shape;240;p15"/>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42" name="Shape 242"/>
        <p:cNvGrpSpPr/>
        <p:nvPr/>
      </p:nvGrpSpPr>
      <p:grpSpPr>
        <a:xfrm>
          <a:off x="0" y="0"/>
          <a:ext cx="0" cy="0"/>
          <a:chOff x="0" y="0"/>
          <a:chExt cx="0" cy="0"/>
        </a:xfrm>
      </p:grpSpPr>
      <p:sp>
        <p:nvSpPr>
          <p:cNvPr id="243" name="Google Shape;243;p16"/>
          <p:cNvSpPr txBox="1"/>
          <p:nvPr>
            <p:ph idx="1" type="subTitle"/>
          </p:nvPr>
        </p:nvSpPr>
        <p:spPr>
          <a:xfrm>
            <a:off x="6416724"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 name="Google Shape;244;p16"/>
          <p:cNvSpPr txBox="1"/>
          <p:nvPr>
            <p:ph type="title"/>
          </p:nvPr>
        </p:nvSpPr>
        <p:spPr>
          <a:xfrm>
            <a:off x="6385849"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45" name="Google Shape;245;p16"/>
          <p:cNvSpPr txBox="1"/>
          <p:nvPr>
            <p:ph idx="2" type="subTitle"/>
          </p:nvPr>
        </p:nvSpPr>
        <p:spPr>
          <a:xfrm>
            <a:off x="835225"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 name="Google Shape;246;p16"/>
          <p:cNvSpPr txBox="1"/>
          <p:nvPr>
            <p:ph idx="3" type="title"/>
          </p:nvPr>
        </p:nvSpPr>
        <p:spPr>
          <a:xfrm>
            <a:off x="804350"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47" name="Google Shape;247;p16"/>
          <p:cNvSpPr txBox="1"/>
          <p:nvPr>
            <p:ph idx="4" type="subTitle"/>
          </p:nvPr>
        </p:nvSpPr>
        <p:spPr>
          <a:xfrm>
            <a:off x="3624150"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8" name="Google Shape;248;p16"/>
          <p:cNvSpPr txBox="1"/>
          <p:nvPr>
            <p:ph idx="5" type="title"/>
          </p:nvPr>
        </p:nvSpPr>
        <p:spPr>
          <a:xfrm>
            <a:off x="3593246" y="17533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49" name="Google Shape;249;p16"/>
          <p:cNvSpPr txBox="1"/>
          <p:nvPr>
            <p:ph idx="6" type="subTitle"/>
          </p:nvPr>
        </p:nvSpPr>
        <p:spPr>
          <a:xfrm>
            <a:off x="6416724"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0" name="Google Shape;250;p16"/>
          <p:cNvSpPr txBox="1"/>
          <p:nvPr>
            <p:ph idx="7" type="title"/>
          </p:nvPr>
        </p:nvSpPr>
        <p:spPr>
          <a:xfrm>
            <a:off x="6385824"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1" name="Google Shape;251;p16"/>
          <p:cNvSpPr txBox="1"/>
          <p:nvPr>
            <p:ph idx="8" type="subTitle"/>
          </p:nvPr>
        </p:nvSpPr>
        <p:spPr>
          <a:xfrm>
            <a:off x="835225"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2" name="Google Shape;252;p16"/>
          <p:cNvSpPr txBox="1"/>
          <p:nvPr>
            <p:ph idx="9" type="title"/>
          </p:nvPr>
        </p:nvSpPr>
        <p:spPr>
          <a:xfrm>
            <a:off x="804325"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3" name="Google Shape;253;p16"/>
          <p:cNvSpPr txBox="1"/>
          <p:nvPr>
            <p:ph idx="13" type="subTitle"/>
          </p:nvPr>
        </p:nvSpPr>
        <p:spPr>
          <a:xfrm>
            <a:off x="3624150"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4" name="Google Shape;254;p16"/>
          <p:cNvSpPr txBox="1"/>
          <p:nvPr>
            <p:ph idx="14" type="title"/>
          </p:nvPr>
        </p:nvSpPr>
        <p:spPr>
          <a:xfrm>
            <a:off x="3593246" y="32966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5" name="Google Shape;255;p16"/>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56" name="Google Shape;256;p16"/>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6"/>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258" name="Shape 258"/>
        <p:cNvGrpSpPr/>
        <p:nvPr/>
      </p:nvGrpSpPr>
      <p:grpSpPr>
        <a:xfrm>
          <a:off x="0" y="0"/>
          <a:ext cx="0" cy="0"/>
          <a:chOff x="0" y="0"/>
          <a:chExt cx="0" cy="0"/>
        </a:xfrm>
      </p:grpSpPr>
      <p:sp>
        <p:nvSpPr>
          <p:cNvPr id="259" name="Google Shape;259;p17"/>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7"/>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7"/>
          <p:cNvSpPr txBox="1"/>
          <p:nvPr>
            <p:ph type="title"/>
          </p:nvPr>
        </p:nvSpPr>
        <p:spPr>
          <a:xfrm>
            <a:off x="3762375" y="1012300"/>
            <a:ext cx="4915200" cy="19401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Clr>
                <a:schemeClr val="dk1"/>
              </a:buClr>
              <a:buSzPts val="3500"/>
              <a:buNone/>
              <a:defRPr sz="35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62" name="Google Shape;262;p17"/>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7"/>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7"/>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7"/>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66" name="Shape 266"/>
        <p:cNvGrpSpPr/>
        <p:nvPr/>
      </p:nvGrpSpPr>
      <p:grpSpPr>
        <a:xfrm>
          <a:off x="0" y="0"/>
          <a:ext cx="0" cy="0"/>
          <a:chOff x="0" y="0"/>
          <a:chExt cx="0" cy="0"/>
        </a:xfrm>
      </p:grpSpPr>
      <p:sp>
        <p:nvSpPr>
          <p:cNvPr id="267" name="Google Shape;267;p18"/>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txBox="1"/>
          <p:nvPr>
            <p:ph idx="1" type="subTitle"/>
          </p:nvPr>
        </p:nvSpPr>
        <p:spPr>
          <a:xfrm>
            <a:off x="5626675" y="1941426"/>
            <a:ext cx="2391600" cy="4662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p:txBody>
      </p:sp>
      <p:sp>
        <p:nvSpPr>
          <p:cNvPr id="273" name="Google Shape;273;p18"/>
          <p:cNvSpPr txBox="1"/>
          <p:nvPr>
            <p:ph idx="2" type="subTitle"/>
          </p:nvPr>
        </p:nvSpPr>
        <p:spPr>
          <a:xfrm>
            <a:off x="1129300" y="3151101"/>
            <a:ext cx="2391600" cy="4683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500"/>
              <a:buNone/>
              <a:defRPr sz="14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274" name="Google Shape;274;p18"/>
          <p:cNvSpPr txBox="1"/>
          <p:nvPr>
            <p:ph type="title"/>
          </p:nvPr>
        </p:nvSpPr>
        <p:spPr>
          <a:xfrm>
            <a:off x="1125100" y="2794025"/>
            <a:ext cx="2395800" cy="2634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SzPts val="2200"/>
              <a:buNone/>
              <a:defRPr sz="22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275" name="Google Shape;275;p18"/>
          <p:cNvSpPr txBox="1"/>
          <p:nvPr>
            <p:ph idx="3" type="title"/>
          </p:nvPr>
        </p:nvSpPr>
        <p:spPr>
          <a:xfrm>
            <a:off x="5626675" y="1582550"/>
            <a:ext cx="2395800" cy="265200"/>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6" name="Shape 276"/>
        <p:cNvGrpSpPr/>
        <p:nvPr/>
      </p:nvGrpSpPr>
      <p:grpSpPr>
        <a:xfrm>
          <a:off x="0" y="0"/>
          <a:ext cx="0" cy="0"/>
          <a:chOff x="0" y="0"/>
          <a:chExt cx="0" cy="0"/>
        </a:xfrm>
      </p:grpSpPr>
      <p:sp>
        <p:nvSpPr>
          <p:cNvPr id="277" name="Google Shape;277;p19"/>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78" name="Google Shape;278;p19"/>
          <p:cNvSpPr txBox="1"/>
          <p:nvPr>
            <p:ph idx="1" type="subTitle"/>
          </p:nvPr>
        </p:nvSpPr>
        <p:spPr>
          <a:xfrm>
            <a:off x="277357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79" name="Google Shape;279;p19"/>
          <p:cNvSpPr txBox="1"/>
          <p:nvPr>
            <p:ph idx="2" type="title"/>
          </p:nvPr>
        </p:nvSpPr>
        <p:spPr>
          <a:xfrm>
            <a:off x="2646050" y="2523698"/>
            <a:ext cx="2481300" cy="5244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280" name="Google Shape;280;p19"/>
          <p:cNvSpPr txBox="1"/>
          <p:nvPr>
            <p:ph idx="3" type="subTitle"/>
          </p:nvPr>
        </p:nvSpPr>
        <p:spPr>
          <a:xfrm>
            <a:off x="607022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81" name="Google Shape;281;p19"/>
          <p:cNvSpPr txBox="1"/>
          <p:nvPr>
            <p:ph idx="4" type="title"/>
          </p:nvPr>
        </p:nvSpPr>
        <p:spPr>
          <a:xfrm>
            <a:off x="5942650" y="2523676"/>
            <a:ext cx="2481300" cy="5244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282" name="Google Shape;282;p19"/>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83" name="Shape 283"/>
        <p:cNvGrpSpPr/>
        <p:nvPr/>
      </p:nvGrpSpPr>
      <p:grpSpPr>
        <a:xfrm>
          <a:off x="0" y="0"/>
          <a:ext cx="0" cy="0"/>
          <a:chOff x="0" y="0"/>
          <a:chExt cx="0" cy="0"/>
        </a:xfrm>
      </p:grpSpPr>
      <p:sp>
        <p:nvSpPr>
          <p:cNvPr id="284" name="Google Shape;284;p20"/>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0"/>
          <p:cNvSpPr txBox="1"/>
          <p:nvPr>
            <p:ph idx="1" type="body"/>
          </p:nvPr>
        </p:nvSpPr>
        <p:spPr>
          <a:xfrm>
            <a:off x="5438700" y="1973025"/>
            <a:ext cx="31242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Font typeface="Raleway Thin"/>
              <a:buChar char="●"/>
              <a:defRPr sz="1600"/>
            </a:lvl1pPr>
            <a:lvl2pPr indent="-330200" lvl="1" marL="914400" algn="r">
              <a:lnSpc>
                <a:spcPct val="115000"/>
              </a:lnSpc>
              <a:spcBef>
                <a:spcPts val="0"/>
              </a:spcBef>
              <a:spcAft>
                <a:spcPts val="0"/>
              </a:spcAft>
              <a:buSzPts val="1600"/>
              <a:buFont typeface="Nunito Light"/>
              <a:buChar char="○"/>
              <a:defRPr sz="1600"/>
            </a:lvl2pPr>
            <a:lvl3pPr indent="-330200" lvl="2" marL="1371600" algn="r">
              <a:lnSpc>
                <a:spcPct val="115000"/>
              </a:lnSpc>
              <a:spcBef>
                <a:spcPts val="1600"/>
              </a:spcBef>
              <a:spcAft>
                <a:spcPts val="0"/>
              </a:spcAft>
              <a:buSzPts val="1600"/>
              <a:buFont typeface="Nunito Light"/>
              <a:buChar char="■"/>
              <a:defRPr sz="1600"/>
            </a:lvl3pPr>
            <a:lvl4pPr indent="-330200" lvl="3" marL="1828800" algn="r">
              <a:lnSpc>
                <a:spcPct val="115000"/>
              </a:lnSpc>
              <a:spcBef>
                <a:spcPts val="1600"/>
              </a:spcBef>
              <a:spcAft>
                <a:spcPts val="0"/>
              </a:spcAft>
              <a:buSzPts val="1600"/>
              <a:buFont typeface="Nunito Light"/>
              <a:buChar char="●"/>
              <a:defRPr sz="1600"/>
            </a:lvl4pPr>
            <a:lvl5pPr indent="-330200" lvl="4" marL="2286000" algn="r">
              <a:lnSpc>
                <a:spcPct val="115000"/>
              </a:lnSpc>
              <a:spcBef>
                <a:spcPts val="1600"/>
              </a:spcBef>
              <a:spcAft>
                <a:spcPts val="0"/>
              </a:spcAft>
              <a:buSzPts val="1600"/>
              <a:buFont typeface="Nunito Light"/>
              <a:buChar char="○"/>
              <a:defRPr sz="1600"/>
            </a:lvl5pPr>
            <a:lvl6pPr indent="-330200" lvl="5" marL="2743200" algn="r">
              <a:lnSpc>
                <a:spcPct val="115000"/>
              </a:lnSpc>
              <a:spcBef>
                <a:spcPts val="1600"/>
              </a:spcBef>
              <a:spcAft>
                <a:spcPts val="0"/>
              </a:spcAft>
              <a:buSzPts val="1600"/>
              <a:buFont typeface="Nunito Light"/>
              <a:buChar char="■"/>
              <a:defRPr sz="1600"/>
            </a:lvl6pPr>
            <a:lvl7pPr indent="-330200" lvl="6" marL="3200400" algn="r">
              <a:lnSpc>
                <a:spcPct val="115000"/>
              </a:lnSpc>
              <a:spcBef>
                <a:spcPts val="1600"/>
              </a:spcBef>
              <a:spcAft>
                <a:spcPts val="0"/>
              </a:spcAft>
              <a:buSzPts val="1600"/>
              <a:buFont typeface="Nunito Light"/>
              <a:buChar char="●"/>
              <a:defRPr sz="1600"/>
            </a:lvl7pPr>
            <a:lvl8pPr indent="-330200" lvl="7" marL="3657600" algn="r">
              <a:lnSpc>
                <a:spcPct val="115000"/>
              </a:lnSpc>
              <a:spcBef>
                <a:spcPts val="1600"/>
              </a:spcBef>
              <a:spcAft>
                <a:spcPts val="0"/>
              </a:spcAft>
              <a:buSzPts val="1600"/>
              <a:buFont typeface="Nunito Light"/>
              <a:buChar char="○"/>
              <a:defRPr sz="1600"/>
            </a:lvl8pPr>
            <a:lvl9pPr indent="-330200" lvl="8" marL="4114800" algn="r">
              <a:lnSpc>
                <a:spcPct val="115000"/>
              </a:lnSpc>
              <a:spcBef>
                <a:spcPts val="1600"/>
              </a:spcBef>
              <a:spcAft>
                <a:spcPts val="1600"/>
              </a:spcAft>
              <a:buSzPts val="1600"/>
              <a:buFont typeface="Nunito Light"/>
              <a:buChar char="■"/>
              <a:defRPr sz="1600"/>
            </a:lvl9pPr>
          </a:lstStyle>
          <a:p/>
        </p:txBody>
      </p:sp>
      <p:sp>
        <p:nvSpPr>
          <p:cNvPr id="286" name="Google Shape;286;p20"/>
          <p:cNvSpPr txBox="1"/>
          <p:nvPr>
            <p:ph type="title"/>
          </p:nvPr>
        </p:nvSpPr>
        <p:spPr>
          <a:xfrm>
            <a:off x="5438775" y="1168325"/>
            <a:ext cx="31242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
        <p:nvSpPr>
          <p:cNvPr id="287" name="Google Shape;287;p20"/>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0"/>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0"/>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0"/>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51" name="Shape 51"/>
        <p:cNvGrpSpPr/>
        <p:nvPr/>
      </p:nvGrpSpPr>
      <p:grpSpPr>
        <a:xfrm>
          <a:off x="0" y="0"/>
          <a:ext cx="0" cy="0"/>
          <a:chOff x="0" y="0"/>
          <a:chExt cx="0" cy="0"/>
        </a:xfrm>
      </p:grpSpPr>
      <p:sp>
        <p:nvSpPr>
          <p:cNvPr id="52" name="Google Shape;52;p3"/>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p:txBody>
      </p:sp>
      <p:sp>
        <p:nvSpPr>
          <p:cNvPr id="53" name="Google Shape;53;p3"/>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91" name="Shape 291"/>
        <p:cNvGrpSpPr/>
        <p:nvPr/>
      </p:nvGrpSpPr>
      <p:grpSpPr>
        <a:xfrm>
          <a:off x="0" y="0"/>
          <a:ext cx="0" cy="0"/>
          <a:chOff x="0" y="0"/>
          <a:chExt cx="0" cy="0"/>
        </a:xfrm>
      </p:grpSpPr>
      <p:sp>
        <p:nvSpPr>
          <p:cNvPr id="292" name="Google Shape;292;p21"/>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1"/>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1"/>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1"/>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1"/>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1"/>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1"/>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1"/>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1"/>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1"/>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1"/>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1"/>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4" name="Shape 304"/>
        <p:cNvGrpSpPr/>
        <p:nvPr/>
      </p:nvGrpSpPr>
      <p:grpSpPr>
        <a:xfrm>
          <a:off x="0" y="0"/>
          <a:ext cx="0" cy="0"/>
          <a:chOff x="0" y="0"/>
          <a:chExt cx="0" cy="0"/>
        </a:xfrm>
      </p:grpSpPr>
      <p:sp>
        <p:nvSpPr>
          <p:cNvPr id="305" name="Google Shape;305;p22"/>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306" name="Google Shape;306;p22"/>
          <p:cNvSpPr txBox="1"/>
          <p:nvPr>
            <p:ph idx="1" type="subTitle"/>
          </p:nvPr>
        </p:nvSpPr>
        <p:spPr>
          <a:xfrm flipH="1">
            <a:off x="1456725" y="1617100"/>
            <a:ext cx="1960800" cy="103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307" name="Google Shape;307;p22"/>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2"/>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309" name="Shape 309"/>
        <p:cNvGrpSpPr/>
        <p:nvPr/>
      </p:nvGrpSpPr>
      <p:grpSpPr>
        <a:xfrm>
          <a:off x="0" y="0"/>
          <a:ext cx="0" cy="0"/>
          <a:chOff x="0" y="0"/>
          <a:chExt cx="0" cy="0"/>
        </a:xfrm>
      </p:grpSpPr>
      <p:sp>
        <p:nvSpPr>
          <p:cNvPr id="310" name="Google Shape;310;p2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3"/>
          <p:cNvSpPr txBox="1"/>
          <p:nvPr>
            <p:ph type="title"/>
          </p:nvPr>
        </p:nvSpPr>
        <p:spPr>
          <a:xfrm>
            <a:off x="2951850" y="700250"/>
            <a:ext cx="3240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p:txBody>
      </p:sp>
      <p:sp>
        <p:nvSpPr>
          <p:cNvPr id="314" name="Google Shape;314;p23"/>
          <p:cNvSpPr txBox="1"/>
          <p:nvPr>
            <p:ph idx="1" type="subTitle"/>
          </p:nvPr>
        </p:nvSpPr>
        <p:spPr>
          <a:xfrm>
            <a:off x="2951850" y="1515875"/>
            <a:ext cx="3240300" cy="1208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315" name="Google Shape;315;p2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Anaheim"/>
                <a:ea typeface="Anaheim"/>
                <a:cs typeface="Anaheim"/>
                <a:sym typeface="Anaheim"/>
              </a:rPr>
              <a:t>CREDITS: This presentation template was created by Slidesgo, incluiding icons by Flaticon, and infographics &amp; images by Freepik.</a:t>
            </a:r>
            <a:endParaRPr b="0" i="0" sz="1400" u="none" cap="none" strike="noStrike">
              <a:solidFill>
                <a:schemeClr val="lt1"/>
              </a:solidFill>
              <a:latin typeface="Anaheim"/>
              <a:ea typeface="Anaheim"/>
              <a:cs typeface="Anaheim"/>
              <a:sym typeface="Anaheim"/>
            </a:endParaRPr>
          </a:p>
        </p:txBody>
      </p:sp>
      <p:sp>
        <p:nvSpPr>
          <p:cNvPr id="316" name="Google Shape;316;p2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4" name="Shape 54"/>
        <p:cNvGrpSpPr/>
        <p:nvPr/>
      </p:nvGrpSpPr>
      <p:grpSpPr>
        <a:xfrm>
          <a:off x="0" y="0"/>
          <a:ext cx="0" cy="0"/>
          <a:chOff x="0" y="0"/>
          <a:chExt cx="0" cy="0"/>
        </a:xfrm>
      </p:grpSpPr>
      <p:sp>
        <p:nvSpPr>
          <p:cNvPr id="55" name="Google Shape;55;p4"/>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1" name="Google Shape;61;p4"/>
          <p:cNvSpPr txBox="1"/>
          <p:nvPr>
            <p:ph idx="1" type="subTitle"/>
          </p:nvPr>
        </p:nvSpPr>
        <p:spPr>
          <a:xfrm flipH="1">
            <a:off x="2189801" y="2162325"/>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2" name="Google Shape;62;p4"/>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3" name="Google Shape;63;p4"/>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4" name="Google Shape;64;p4"/>
          <p:cNvSpPr txBox="1"/>
          <p:nvPr>
            <p:ph idx="4" type="ctrTitle"/>
          </p:nvPr>
        </p:nvSpPr>
        <p:spPr>
          <a:xfrm flipH="1">
            <a:off x="2189796" y="3103412"/>
            <a:ext cx="21639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5" name="Google Shape;65;p4"/>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66" name="Google Shape;66;p4"/>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7" name="Google Shape;67;p4"/>
          <p:cNvSpPr txBox="1"/>
          <p:nvPr>
            <p:ph idx="7" type="subTitle"/>
          </p:nvPr>
        </p:nvSpPr>
        <p:spPr>
          <a:xfrm flipH="1">
            <a:off x="2189801" y="3572262"/>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8" name="Google Shape;68;p4"/>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9" name="Google Shape;69;p4"/>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Thin"/>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73" name="Google Shape;73;p5"/>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74" name="Shape 74"/>
        <p:cNvGrpSpPr/>
        <p:nvPr/>
      </p:nvGrpSpPr>
      <p:grpSpPr>
        <a:xfrm>
          <a:off x="0" y="0"/>
          <a:ext cx="0" cy="0"/>
          <a:chOff x="0" y="0"/>
          <a:chExt cx="0" cy="0"/>
        </a:xfrm>
      </p:grpSpPr>
      <p:sp>
        <p:nvSpPr>
          <p:cNvPr id="75" name="Google Shape;75;p6"/>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flipH="1">
            <a:off x="7488608"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txBox="1"/>
          <p:nvPr>
            <p:ph idx="1" type="subTitle"/>
          </p:nvPr>
        </p:nvSpPr>
        <p:spPr>
          <a:xfrm flipH="1">
            <a:off x="2521800" y="2340324"/>
            <a:ext cx="4100400" cy="8085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p:txBody>
      </p:sp>
      <p:sp>
        <p:nvSpPr>
          <p:cNvPr id="101" name="Google Shape;101;p6"/>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2800"/>
              <a:buNone/>
              <a:defRPr b="0" sz="220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7"/>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7"/>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2" name="Google Shape;122;p7"/>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123" name="Shape 123"/>
        <p:cNvGrpSpPr/>
        <p:nvPr/>
      </p:nvGrpSpPr>
      <p:grpSpPr>
        <a:xfrm>
          <a:off x="0" y="0"/>
          <a:ext cx="0" cy="0"/>
          <a:chOff x="0" y="0"/>
          <a:chExt cx="0" cy="0"/>
        </a:xfrm>
      </p:grpSpPr>
      <p:sp>
        <p:nvSpPr>
          <p:cNvPr id="124" name="Google Shape;124;p8"/>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8"/>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a:lvl2pPr>
            <a:lvl3pPr indent="-323850" lvl="2" marL="1371600" algn="l">
              <a:lnSpc>
                <a:spcPct val="115000"/>
              </a:lnSpc>
              <a:spcBef>
                <a:spcPts val="1600"/>
              </a:spcBef>
              <a:spcAft>
                <a:spcPts val="0"/>
              </a:spcAft>
              <a:buSzPts val="1500"/>
              <a:buChar char="■"/>
              <a:defRPr/>
            </a:lvl3pPr>
            <a:lvl4pPr indent="-323850" lvl="3" marL="1828800" algn="l">
              <a:lnSpc>
                <a:spcPct val="115000"/>
              </a:lnSpc>
              <a:spcBef>
                <a:spcPts val="1600"/>
              </a:spcBef>
              <a:spcAft>
                <a:spcPts val="0"/>
              </a:spcAft>
              <a:buSzPts val="15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1150" lvl="6" marL="3200400" algn="l">
              <a:lnSpc>
                <a:spcPct val="115000"/>
              </a:lnSpc>
              <a:spcBef>
                <a:spcPts val="1600"/>
              </a:spcBef>
              <a:spcAft>
                <a:spcPts val="0"/>
              </a:spcAft>
              <a:buSzPts val="1300"/>
              <a:buChar char="●"/>
              <a:defRPr/>
            </a:lvl7pPr>
            <a:lvl8pPr indent="-311150" lvl="7" marL="3657600" algn="l">
              <a:lnSpc>
                <a:spcPct val="115000"/>
              </a:lnSpc>
              <a:spcBef>
                <a:spcPts val="1600"/>
              </a:spcBef>
              <a:spcAft>
                <a:spcPts val="0"/>
              </a:spcAft>
              <a:buSzPts val="1300"/>
              <a:buChar char="○"/>
              <a:defRPr/>
            </a:lvl8pPr>
            <a:lvl9pPr indent="-317500" lvl="8" marL="4114800" algn="l">
              <a:lnSpc>
                <a:spcPct val="115000"/>
              </a:lnSpc>
              <a:spcBef>
                <a:spcPts val="1600"/>
              </a:spcBef>
              <a:spcAft>
                <a:spcPts val="1600"/>
              </a:spcAft>
              <a:buSzPts val="1400"/>
              <a:buChar char="■"/>
              <a:defRPr/>
            </a:lvl9pPr>
          </a:lstStyle>
          <a:p/>
        </p:txBody>
      </p:sp>
      <p:sp>
        <p:nvSpPr>
          <p:cNvPr id="126" name="Google Shape;126;p8"/>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p:txBody>
      </p:sp>
      <p:sp>
        <p:nvSpPr>
          <p:cNvPr id="127" name="Google Shape;127;p8"/>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8"/>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8"/>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8"/>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8"/>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8"/>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8"/>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8"/>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8"/>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8"/>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8"/>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8"/>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8"/>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8"/>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8"/>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8"/>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8"/>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8"/>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8"/>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8"/>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8"/>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8"/>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8"/>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8"/>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159" name="Shape 159"/>
        <p:cNvGrpSpPr/>
        <p:nvPr/>
      </p:nvGrpSpPr>
      <p:grpSpPr>
        <a:xfrm>
          <a:off x="0" y="0"/>
          <a:ext cx="0" cy="0"/>
          <a:chOff x="0" y="0"/>
          <a:chExt cx="0" cy="0"/>
        </a:xfrm>
      </p:grpSpPr>
      <p:sp>
        <p:nvSpPr>
          <p:cNvPr id="160" name="Google Shape;160;p9"/>
          <p:cNvSpPr txBox="1"/>
          <p:nvPr>
            <p:ph type="ctrTitle"/>
          </p:nvPr>
        </p:nvSpPr>
        <p:spPr>
          <a:xfrm flipH="1">
            <a:off x="2266008" y="1775350"/>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1" name="Google Shape;161;p9"/>
          <p:cNvSpPr txBox="1"/>
          <p:nvPr>
            <p:ph idx="2" type="ctrTitle"/>
          </p:nvPr>
        </p:nvSpPr>
        <p:spPr>
          <a:xfrm flipH="1">
            <a:off x="4714188" y="1775427"/>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2" name="Google Shape;162;p9"/>
          <p:cNvSpPr txBox="1"/>
          <p:nvPr>
            <p:ph idx="1" type="subTitle"/>
          </p:nvPr>
        </p:nvSpPr>
        <p:spPr>
          <a:xfrm flipH="1">
            <a:off x="4714175" y="2208199"/>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63" name="Google Shape;163;p9"/>
          <p:cNvSpPr txBox="1"/>
          <p:nvPr>
            <p:ph idx="3" type="ctrTitle"/>
          </p:nvPr>
        </p:nvSpPr>
        <p:spPr>
          <a:xfrm flipH="1">
            <a:off x="2266001" y="3155675"/>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4" name="Google Shape;164;p9"/>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65" name="Google Shape;165;p9"/>
          <p:cNvSpPr txBox="1"/>
          <p:nvPr>
            <p:ph idx="5" type="ctrTitle"/>
          </p:nvPr>
        </p:nvSpPr>
        <p:spPr>
          <a:xfrm flipH="1">
            <a:off x="4714200" y="3155754"/>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6" name="Google Shape;166;p9"/>
          <p:cNvSpPr txBox="1"/>
          <p:nvPr>
            <p:ph idx="6" type="subTitle"/>
          </p:nvPr>
        </p:nvSpPr>
        <p:spPr>
          <a:xfrm flipH="1">
            <a:off x="4714175" y="3585925"/>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67" name="Google Shape;167;p9"/>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168" name="Google Shape;168;p9"/>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10"/>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hyperlink" Target="https://www.javatpoint.com/" TargetMode="External"/><Relationship Id="rId4" Type="http://schemas.openxmlformats.org/officeDocument/2006/relationships/hyperlink" Target="https://www.geeksforgeeks.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en.wikipedia.org/wiki/Class-based_programming" TargetMode="External"/><Relationship Id="rId9" Type="http://schemas.openxmlformats.org/officeDocument/2006/relationships/hyperlink" Target="https://en.wikipedia.org/wiki/Long-term_support" TargetMode="External"/><Relationship Id="rId5" Type="http://schemas.openxmlformats.org/officeDocument/2006/relationships/hyperlink" Target="https://en.wikipedia.org/wiki/Object-oriented_programming" TargetMode="External"/><Relationship Id="rId6" Type="http://schemas.openxmlformats.org/officeDocument/2006/relationships/hyperlink" Target="https://en.wikipedia.org/wiki/Programming_language" TargetMode="External"/><Relationship Id="rId7" Type="http://schemas.openxmlformats.org/officeDocument/2006/relationships/hyperlink" Target="https://en.wikipedia.org/wiki/James_Gosling" TargetMode="External"/><Relationship Id="rId8" Type="http://schemas.openxmlformats.org/officeDocument/2006/relationships/hyperlink" Target="https://en.wikipedia.org/wiki/Java_version_histo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www.javatpoint.com/java-tutori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1116925" y="1689175"/>
            <a:ext cx="7614900" cy="1887000"/>
          </a:xfrm>
          <a:prstGeom prst="rect">
            <a:avLst/>
          </a:prstGeom>
          <a:noFill/>
          <a:ln>
            <a:noFill/>
          </a:ln>
        </p:spPr>
        <p:txBody>
          <a:bodyPr anchorCtr="0" anchor="b" bIns="0" lIns="91425" spcFirstLastPara="1" rIns="91425" wrap="square" tIns="91425">
            <a:noAutofit/>
          </a:bodyPr>
          <a:lstStyle/>
          <a:p>
            <a:pPr indent="0" lvl="0" marL="0" rtl="0" algn="ctr">
              <a:lnSpc>
                <a:spcPct val="80000"/>
              </a:lnSpc>
              <a:spcBef>
                <a:spcPts val="0"/>
              </a:spcBef>
              <a:spcAft>
                <a:spcPts val="0"/>
              </a:spcAft>
              <a:buSzPts val="7400"/>
              <a:buNone/>
            </a:pPr>
            <a:r>
              <a:rPr lang="en-GB" sz="6200">
                <a:latin typeface="Arial"/>
                <a:ea typeface="Arial"/>
                <a:cs typeface="Arial"/>
                <a:sym typeface="Arial"/>
              </a:rPr>
              <a:t>Welcome to Our Presentation!</a:t>
            </a:r>
            <a:endParaRPr sz="62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4"/>
          <p:cNvSpPr txBox="1"/>
          <p:nvPr>
            <p:ph type="title"/>
          </p:nvPr>
        </p:nvSpPr>
        <p:spPr>
          <a:xfrm>
            <a:off x="1600450" y="187500"/>
            <a:ext cx="6159000" cy="5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lang="en-GB"/>
              <a:t>Example</a:t>
            </a:r>
            <a:endParaRPr/>
          </a:p>
          <a:p>
            <a:pPr indent="0" lvl="0" marL="0" rtl="0" algn="ctr">
              <a:spcBef>
                <a:spcPts val="0"/>
              </a:spcBef>
              <a:spcAft>
                <a:spcPts val="0"/>
              </a:spcAft>
              <a:buNone/>
            </a:pPr>
            <a:r>
              <a:t/>
            </a:r>
            <a:endParaRPr/>
          </a:p>
        </p:txBody>
      </p:sp>
      <p:sp>
        <p:nvSpPr>
          <p:cNvPr id="406" name="Google Shape;406;p34"/>
          <p:cNvSpPr txBox="1"/>
          <p:nvPr/>
        </p:nvSpPr>
        <p:spPr>
          <a:xfrm>
            <a:off x="607075" y="737475"/>
            <a:ext cx="4282500" cy="38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FFFF"/>
                </a:solidFill>
              </a:rPr>
              <a:t>package JavaOperators;</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lang="en-GB" sz="1500">
                <a:solidFill>
                  <a:srgbClr val="FFFFFF"/>
                </a:solidFill>
              </a:rPr>
              <a:t>public class Operators {</a:t>
            </a:r>
            <a:endParaRPr sz="1500">
              <a:solidFill>
                <a:srgbClr val="FFFFFF"/>
              </a:solidFill>
            </a:endParaRPr>
          </a:p>
          <a:p>
            <a:pPr indent="0" lvl="0" marL="0" rtl="0" algn="l">
              <a:spcBef>
                <a:spcPts val="0"/>
              </a:spcBef>
              <a:spcAft>
                <a:spcPts val="0"/>
              </a:spcAft>
              <a:buNone/>
            </a:pPr>
            <a:r>
              <a:rPr lang="en-GB" sz="1500">
                <a:solidFill>
                  <a:srgbClr val="FFFFFF"/>
                </a:solidFill>
              </a:rPr>
              <a:t>     </a:t>
            </a:r>
            <a:endParaRPr sz="1500">
              <a:solidFill>
                <a:srgbClr val="FFFFFF"/>
              </a:solidFill>
            </a:endParaRPr>
          </a:p>
          <a:p>
            <a:pPr indent="0" lvl="0" marL="0" rtl="0" algn="l">
              <a:spcBef>
                <a:spcPts val="0"/>
              </a:spcBef>
              <a:spcAft>
                <a:spcPts val="0"/>
              </a:spcAft>
              <a:buNone/>
            </a:pPr>
            <a:r>
              <a:rPr lang="en-GB" sz="1500">
                <a:solidFill>
                  <a:srgbClr val="FFFFFF"/>
                </a:solidFill>
              </a:rPr>
              <a:t>public static void main(String[] args) </a:t>
            </a:r>
            <a:endParaRPr sz="1500">
              <a:solidFill>
                <a:srgbClr val="FFFFFF"/>
              </a:solidFill>
            </a:endParaRPr>
          </a:p>
          <a:p>
            <a:pPr indent="0" lvl="0" marL="0" rtl="0" algn="l">
              <a:spcBef>
                <a:spcPts val="0"/>
              </a:spcBef>
              <a:spcAft>
                <a:spcPts val="0"/>
              </a:spcAft>
              <a:buNone/>
            </a:pPr>
            <a:r>
              <a:rPr lang="en-GB" sz="1500">
                <a:solidFill>
                  <a:srgbClr val="FFFFFF"/>
                </a:solidFill>
              </a:rPr>
              <a:t>	{ </a:t>
            </a:r>
            <a:endParaRPr sz="1500">
              <a:solidFill>
                <a:srgbClr val="FFFFFF"/>
              </a:solidFill>
            </a:endParaRPr>
          </a:p>
          <a:p>
            <a:pPr indent="0" lvl="0" marL="0" rtl="0" algn="l">
              <a:spcBef>
                <a:spcPts val="0"/>
              </a:spcBef>
              <a:spcAft>
                <a:spcPts val="0"/>
              </a:spcAft>
              <a:buNone/>
            </a:pPr>
            <a:r>
              <a:rPr lang="en-GB" sz="1500">
                <a:solidFill>
                  <a:srgbClr val="FFFFFF"/>
                </a:solidFill>
              </a:rPr>
              <a:t>int a = 20, b = 10, c = 0, d = 20, e = 40, f = 30; </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lang="en-GB" sz="1500">
                <a:solidFill>
                  <a:srgbClr val="FFFFFF"/>
                </a:solidFill>
              </a:rPr>
              <a:t>// </a:t>
            </a:r>
            <a:r>
              <a:rPr lang="en-GB" sz="1500">
                <a:solidFill>
                  <a:srgbClr val="FFFFFF"/>
                </a:solidFill>
              </a:rPr>
              <a:t>Arithmetic</a:t>
            </a:r>
            <a:r>
              <a:rPr lang="en-GB" sz="1500">
                <a:solidFill>
                  <a:srgbClr val="FFFFFF"/>
                </a:solidFill>
              </a:rPr>
              <a:t> Operator:  + and / operator </a:t>
            </a:r>
            <a:endParaRPr sz="1500">
              <a:solidFill>
                <a:srgbClr val="FFFFFF"/>
              </a:solidFill>
            </a:endParaRPr>
          </a:p>
          <a:p>
            <a:pPr indent="0" lvl="0" marL="0" rtl="0" algn="l">
              <a:spcBef>
                <a:spcPts val="0"/>
              </a:spcBef>
              <a:spcAft>
                <a:spcPts val="0"/>
              </a:spcAft>
              <a:buNone/>
            </a:pPr>
            <a:r>
              <a:rPr lang="en-GB" sz="1500">
                <a:solidFill>
                  <a:srgbClr val="FFFFFF"/>
                </a:solidFill>
              </a:rPr>
              <a:t>System.out.println("a + b = " + (a + b));</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lang="en-GB" sz="1500">
                <a:solidFill>
                  <a:srgbClr val="FFFFFF"/>
                </a:solidFill>
              </a:rPr>
              <a:t> //Unary Operators: </a:t>
            </a:r>
            <a:endParaRPr sz="1500">
              <a:solidFill>
                <a:srgbClr val="FFFFFF"/>
              </a:solidFill>
            </a:endParaRPr>
          </a:p>
          <a:p>
            <a:pPr indent="0" lvl="0" marL="0" rtl="0" algn="l">
              <a:spcBef>
                <a:spcPts val="0"/>
              </a:spcBef>
              <a:spcAft>
                <a:spcPts val="0"/>
              </a:spcAft>
              <a:buNone/>
            </a:pPr>
            <a:r>
              <a:rPr lang="en-GB" sz="1500">
                <a:solidFill>
                  <a:srgbClr val="FFFFFF"/>
                </a:solidFill>
              </a:rPr>
              <a:t>              </a:t>
            </a:r>
            <a:endParaRPr sz="1500">
              <a:solidFill>
                <a:srgbClr val="FFFFFF"/>
              </a:solidFill>
            </a:endParaRPr>
          </a:p>
          <a:p>
            <a:pPr indent="0" lvl="0" marL="0" rtl="0" algn="l">
              <a:spcBef>
                <a:spcPts val="0"/>
              </a:spcBef>
              <a:spcAft>
                <a:spcPts val="0"/>
              </a:spcAft>
              <a:buNone/>
            </a:pPr>
            <a:r>
              <a:rPr lang="en-GB" sz="1500">
                <a:solidFill>
                  <a:srgbClr val="FFFFFF"/>
                </a:solidFill>
              </a:rPr>
              <a:t>// pre-increment or prefix operator , a = a+1 and then c = a; </a:t>
            </a:r>
            <a:endParaRPr sz="1500">
              <a:solidFill>
                <a:srgbClr val="FFFFFF"/>
              </a:solidFill>
            </a:endParaRPr>
          </a:p>
          <a:p>
            <a:pPr indent="0" lvl="0" marL="0" rtl="0" algn="l">
              <a:spcBef>
                <a:spcPts val="0"/>
              </a:spcBef>
              <a:spcAft>
                <a:spcPts val="0"/>
              </a:spcAft>
              <a:buNone/>
            </a:pPr>
            <a:r>
              <a:rPr lang="en-GB" sz="1500">
                <a:solidFill>
                  <a:srgbClr val="FFFFFF"/>
                </a:solidFill>
              </a:rPr>
              <a:t>c = ++a; </a:t>
            </a:r>
            <a:endParaRPr sz="1500">
              <a:solidFill>
                <a:srgbClr val="FFFFFF"/>
              </a:solidFill>
            </a:endParaRPr>
          </a:p>
          <a:p>
            <a:pPr indent="0" lvl="0" marL="0" rtl="0" algn="l">
              <a:spcBef>
                <a:spcPts val="0"/>
              </a:spcBef>
              <a:spcAft>
                <a:spcPts val="0"/>
              </a:spcAft>
              <a:buNone/>
            </a:pPr>
            <a:r>
              <a:rPr lang="en-GB" sz="1500">
                <a:solidFill>
                  <a:srgbClr val="FFFFFF"/>
                </a:solidFill>
              </a:rPr>
              <a:t>System.out.println("Value of c (++a) = " + c); </a:t>
            </a:r>
            <a:endParaRPr sz="1500">
              <a:solidFill>
                <a:srgbClr val="FFFFFF"/>
              </a:solidFill>
            </a:endParaRPr>
          </a:p>
          <a:p>
            <a:pPr indent="0" lvl="0" marL="0" rtl="0" algn="l">
              <a:spcBef>
                <a:spcPts val="0"/>
              </a:spcBef>
              <a:spcAft>
                <a:spcPts val="0"/>
              </a:spcAft>
              <a:buNone/>
            </a:pPr>
            <a:r>
              <a:t/>
            </a:r>
            <a:endParaRPr>
              <a:latin typeface="Anaheim"/>
              <a:ea typeface="Anaheim"/>
              <a:cs typeface="Anaheim"/>
              <a:sym typeface="Anaheim"/>
            </a:endParaRPr>
          </a:p>
        </p:txBody>
      </p:sp>
      <p:sp>
        <p:nvSpPr>
          <p:cNvPr id="407" name="Google Shape;407;p34"/>
          <p:cNvSpPr txBox="1"/>
          <p:nvPr/>
        </p:nvSpPr>
        <p:spPr>
          <a:xfrm>
            <a:off x="5143500" y="938200"/>
            <a:ext cx="3609300" cy="37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 Assignment operators  </a:t>
            </a:r>
            <a:endParaRPr>
              <a:solidFill>
                <a:srgbClr val="FFFFFF"/>
              </a:solidFill>
            </a:endParaRPr>
          </a:p>
          <a:p>
            <a:pPr indent="0" lvl="0" marL="0" rtl="0" algn="l">
              <a:spcBef>
                <a:spcPts val="0"/>
              </a:spcBef>
              <a:spcAft>
                <a:spcPts val="0"/>
              </a:spcAft>
              <a:buNone/>
            </a:pPr>
            <a:r>
              <a:rPr lang="en-GB">
                <a:solidFill>
                  <a:srgbClr val="FFFFFF"/>
                </a:solidFill>
              </a:rPr>
              <a:t>// shorthand assignment operator </a:t>
            </a:r>
            <a:endParaRPr>
              <a:solidFill>
                <a:srgbClr val="FFFFFF"/>
              </a:solidFill>
            </a:endParaRPr>
          </a:p>
          <a:p>
            <a:pPr indent="0" lvl="0" marL="0" rtl="0" algn="l">
              <a:spcBef>
                <a:spcPts val="0"/>
              </a:spcBef>
              <a:spcAft>
                <a:spcPts val="0"/>
              </a:spcAft>
              <a:buNone/>
            </a:pPr>
            <a:r>
              <a:rPr lang="en-GB">
                <a:solidFill>
                  <a:srgbClr val="FFFFFF"/>
                </a:solidFill>
              </a:rPr>
              <a:t>a += 1; </a:t>
            </a:r>
            <a:endParaRPr>
              <a:solidFill>
                <a:srgbClr val="FFFFFF"/>
              </a:solidFill>
            </a:endParaRPr>
          </a:p>
          <a:p>
            <a:pPr indent="0" lvl="0" marL="0" rtl="0" algn="l">
              <a:spcBef>
                <a:spcPts val="0"/>
              </a:spcBef>
              <a:spcAft>
                <a:spcPts val="0"/>
              </a:spcAft>
              <a:buNone/>
            </a:pPr>
            <a:r>
              <a:rPr lang="en-GB">
                <a:solidFill>
                  <a:srgbClr val="FFFFFF"/>
                </a:solidFill>
              </a:rPr>
              <a:t>b -= 1; </a:t>
            </a:r>
            <a:endParaRPr>
              <a:solidFill>
                <a:srgbClr val="FFFFFF"/>
              </a:solidFill>
            </a:endParaRPr>
          </a:p>
          <a:p>
            <a:pPr indent="0" lvl="0" marL="0" rtl="0" algn="l">
              <a:spcBef>
                <a:spcPts val="0"/>
              </a:spcBef>
              <a:spcAft>
                <a:spcPts val="0"/>
              </a:spcAft>
              <a:buNone/>
            </a:pPr>
            <a:r>
              <a:rPr lang="en-GB">
                <a:solidFill>
                  <a:srgbClr val="FFFFFF"/>
                </a:solidFill>
              </a:rPr>
              <a:t>System.out.println("a, b(" + "using shorthand operators)= " + a + ", " + b );</a:t>
            </a:r>
            <a:endParaRPr>
              <a:solidFill>
                <a:srgbClr val="FFFFFF"/>
              </a:solidFill>
            </a:endParaRPr>
          </a:p>
          <a:p>
            <a:pPr indent="0" lvl="0" marL="0" rtl="0" algn="l">
              <a:spcBef>
                <a:spcPts val="0"/>
              </a:spcBef>
              <a:spcAft>
                <a:spcPts val="0"/>
              </a:spcAft>
              <a:buNone/>
            </a:pPr>
            <a:r>
              <a:rPr lang="en-GB">
                <a:solidFill>
                  <a:srgbClr val="FFFFFF"/>
                </a:solidFill>
              </a:rPr>
              <a:t>                         </a:t>
            </a:r>
            <a:endParaRPr>
              <a:solidFill>
                <a:srgbClr val="FFFFFF"/>
              </a:solidFill>
            </a:endParaRPr>
          </a:p>
          <a:p>
            <a:pPr indent="0" lvl="0" marL="0" rtl="0" algn="l">
              <a:spcBef>
                <a:spcPts val="0"/>
              </a:spcBef>
              <a:spcAft>
                <a:spcPts val="0"/>
              </a:spcAft>
              <a:buNone/>
            </a:pPr>
            <a:r>
              <a:rPr lang="en-GB">
                <a:solidFill>
                  <a:srgbClr val="FFFFFF"/>
                </a:solidFill>
              </a:rPr>
              <a:t>// Relational operators </a:t>
            </a:r>
            <a:endParaRPr>
              <a:solidFill>
                <a:srgbClr val="FFFFFF"/>
              </a:solidFill>
            </a:endParaRPr>
          </a:p>
          <a:p>
            <a:pPr indent="0" lvl="0" marL="0" rtl="0" algn="l">
              <a:spcBef>
                <a:spcPts val="0"/>
              </a:spcBef>
              <a:spcAft>
                <a:spcPts val="0"/>
              </a:spcAft>
              <a:buNone/>
            </a:pPr>
            <a:r>
              <a:rPr lang="en-GB">
                <a:solidFill>
                  <a:srgbClr val="FFFFFF"/>
                </a:solidFill>
              </a:rPr>
              <a:t>System.out.println("a &lt;= b :" + (a &lt;= b)); </a:t>
            </a:r>
            <a:endParaRPr>
              <a:solidFill>
                <a:srgbClr val="FFFFFF"/>
              </a:solidFill>
            </a:endParaRPr>
          </a:p>
          <a:p>
            <a:pPr indent="0" lvl="0" marL="0" rtl="0" algn="l">
              <a:spcBef>
                <a:spcPts val="0"/>
              </a:spcBef>
              <a:spcAft>
                <a:spcPts val="0"/>
              </a:spcAft>
              <a:buNone/>
            </a:pPr>
            <a:r>
              <a:rPr lang="en-GB">
                <a:solidFill>
                  <a:srgbClr val="FFFFFF"/>
                </a:solidFill>
              </a:rPr>
              <a:t>		</a:t>
            </a:r>
            <a:endParaRPr>
              <a:solidFill>
                <a:srgbClr val="FFFFFF"/>
              </a:solidFill>
            </a:endParaRPr>
          </a:p>
          <a:p>
            <a:pPr indent="0" lvl="0" marL="0" rtl="0" algn="l">
              <a:spcBef>
                <a:spcPts val="0"/>
              </a:spcBef>
              <a:spcAft>
                <a:spcPts val="0"/>
              </a:spcAft>
              <a:buNone/>
            </a:pPr>
            <a:r>
              <a:rPr lang="en-GB">
                <a:solidFill>
                  <a:srgbClr val="FFFFFF"/>
                </a:solidFill>
              </a:rPr>
              <a:t>int x = 0x0005; </a:t>
            </a:r>
            <a:endParaRPr>
              <a:solidFill>
                <a:srgbClr val="FFFFFF"/>
              </a:solidFill>
            </a:endParaRPr>
          </a:p>
          <a:p>
            <a:pPr indent="0" lvl="0" marL="0" rtl="0" algn="l">
              <a:spcBef>
                <a:spcPts val="0"/>
              </a:spcBef>
              <a:spcAft>
                <a:spcPts val="0"/>
              </a:spcAft>
              <a:buNone/>
            </a:pPr>
            <a:r>
              <a:rPr lang="en-GB">
                <a:solidFill>
                  <a:srgbClr val="FFFFFF"/>
                </a:solidFill>
              </a:rPr>
              <a:t>int y = 0x0007; </a:t>
            </a:r>
            <a:endParaRPr>
              <a:solidFill>
                <a:srgbClr val="FFFFFF"/>
              </a:solidFill>
            </a:endParaRPr>
          </a:p>
          <a:p>
            <a:pPr indent="0" lvl="0" marL="0" rtl="0" algn="l">
              <a:spcBef>
                <a:spcPts val="0"/>
              </a:spcBef>
              <a:spcAft>
                <a:spcPts val="0"/>
              </a:spcAft>
              <a:buNone/>
            </a:pPr>
            <a:r>
              <a:rPr lang="en-GB">
                <a:solidFill>
                  <a:srgbClr val="FFFFFF"/>
                </a:solidFill>
              </a:rPr>
              <a:t>  </a:t>
            </a:r>
            <a:endParaRPr>
              <a:solidFill>
                <a:srgbClr val="FFFFFF"/>
              </a:solidFill>
            </a:endParaRPr>
          </a:p>
          <a:p>
            <a:pPr indent="0" lvl="0" marL="0" rtl="0" algn="l">
              <a:spcBef>
                <a:spcPts val="0"/>
              </a:spcBef>
              <a:spcAft>
                <a:spcPts val="0"/>
              </a:spcAft>
              <a:buNone/>
            </a:pPr>
            <a:r>
              <a:rPr lang="en-GB">
                <a:solidFill>
                  <a:srgbClr val="FFFFFF"/>
                </a:solidFill>
              </a:rPr>
              <a:t>// bitwise and </a:t>
            </a:r>
            <a:endParaRPr>
              <a:solidFill>
                <a:srgbClr val="FFFFFF"/>
              </a:solidFill>
            </a:endParaRPr>
          </a:p>
          <a:p>
            <a:pPr indent="0" lvl="0" marL="0" rtl="0" algn="l">
              <a:spcBef>
                <a:spcPts val="0"/>
              </a:spcBef>
              <a:spcAft>
                <a:spcPts val="0"/>
              </a:spcAft>
              <a:buNone/>
            </a:pPr>
            <a:r>
              <a:rPr lang="en-GB">
                <a:solidFill>
                  <a:srgbClr val="FFFFFF"/>
                </a:solidFill>
              </a:rPr>
              <a:t>// 0101 &amp; 0111=0101 </a:t>
            </a:r>
            <a:endParaRPr>
              <a:solidFill>
                <a:srgbClr val="FFFFFF"/>
              </a:solidFill>
            </a:endParaRPr>
          </a:p>
          <a:p>
            <a:pPr indent="0" lvl="0" marL="0" rtl="0" algn="l">
              <a:spcBef>
                <a:spcPts val="0"/>
              </a:spcBef>
              <a:spcAft>
                <a:spcPts val="0"/>
              </a:spcAft>
              <a:buNone/>
            </a:pPr>
            <a:r>
              <a:rPr lang="en-GB">
                <a:solidFill>
                  <a:srgbClr val="FFFFFF"/>
                </a:solidFill>
              </a:rPr>
              <a:t>System.out.println("x&amp;y = " + (x &amp; y)); </a:t>
            </a:r>
            <a:endParaRPr>
              <a:solidFill>
                <a:srgbClr val="FFFFFF"/>
              </a:solidFill>
            </a:endParaRPr>
          </a:p>
          <a:p>
            <a:pPr indent="0" lvl="0" marL="0" rtl="0" algn="l">
              <a:spcBef>
                <a:spcPts val="0"/>
              </a:spcBef>
              <a:spcAft>
                <a:spcPts val="0"/>
              </a:spcAft>
              <a:buNone/>
            </a:pPr>
            <a:r>
              <a:rPr lang="en-GB">
                <a:solidFill>
                  <a:srgbClr val="FFFFFF"/>
                </a:solidFill>
              </a:rPr>
              <a:t>}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5"/>
          <p:cNvSpPr txBox="1"/>
          <p:nvPr>
            <p:ph type="title"/>
          </p:nvPr>
        </p:nvSpPr>
        <p:spPr>
          <a:xfrm>
            <a:off x="1788175" y="343200"/>
            <a:ext cx="5063100" cy="413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5100">
                <a:latin typeface="Arial"/>
                <a:ea typeface="Arial"/>
                <a:cs typeface="Arial"/>
                <a:sym typeface="Arial"/>
              </a:rPr>
              <a:t>02</a:t>
            </a:r>
            <a:endParaRPr sz="5100">
              <a:latin typeface="Arial"/>
              <a:ea typeface="Arial"/>
              <a:cs typeface="Arial"/>
              <a:sym typeface="Arial"/>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solidFill>
                  <a:srgbClr val="FFFFFF"/>
                </a:solidFill>
                <a:latin typeface="Arial"/>
                <a:ea typeface="Arial"/>
                <a:cs typeface="Arial"/>
                <a:sym typeface="Arial"/>
              </a:rPr>
              <a:t>Control Statements</a:t>
            </a:r>
            <a:endParaRPr>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6"/>
          <p:cNvSpPr txBox="1"/>
          <p:nvPr>
            <p:ph idx="1" type="subTitle"/>
          </p:nvPr>
        </p:nvSpPr>
        <p:spPr>
          <a:xfrm flipH="1">
            <a:off x="3284400" y="1490400"/>
            <a:ext cx="4725600" cy="216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GB" sz="1800">
                <a:latin typeface="Arial"/>
                <a:ea typeface="Arial"/>
                <a:cs typeface="Arial"/>
                <a:sym typeface="Arial"/>
              </a:rPr>
              <a:t>A control statement in Java is a statement That determines whether the other statements will be executed or not. It controls the flow of a program.</a:t>
            </a:r>
            <a:endParaRPr sz="1800">
              <a:latin typeface="Arial"/>
              <a:ea typeface="Arial"/>
              <a:cs typeface="Arial"/>
              <a:sym typeface="Arial"/>
            </a:endParaRPr>
          </a:p>
        </p:txBody>
      </p:sp>
      <p:sp>
        <p:nvSpPr>
          <p:cNvPr id="418" name="Google Shape;418;p36"/>
          <p:cNvSpPr txBox="1"/>
          <p:nvPr>
            <p:ph type="title"/>
          </p:nvPr>
        </p:nvSpPr>
        <p:spPr>
          <a:xfrm>
            <a:off x="3470325" y="539750"/>
            <a:ext cx="48336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  ABOUT THIS TOPIC</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idx="1" type="subTitle"/>
          </p:nvPr>
        </p:nvSpPr>
        <p:spPr>
          <a:xfrm flipH="1">
            <a:off x="904800" y="2169550"/>
            <a:ext cx="7105200" cy="17592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SzPts val="2000"/>
              <a:buFont typeface="Arial"/>
              <a:buAutoNum type="arabicPeriod"/>
            </a:pPr>
            <a:r>
              <a:rPr lang="en-GB" sz="1800">
                <a:latin typeface="Arial"/>
                <a:ea typeface="Arial"/>
                <a:cs typeface="Arial"/>
                <a:sym typeface="Arial"/>
              </a:rPr>
              <a:t>Use if to specify a block to be executed, if a specified condition is true.</a:t>
            </a:r>
            <a:endParaRPr sz="1800">
              <a:latin typeface="Arial"/>
              <a:ea typeface="Arial"/>
              <a:cs typeface="Arial"/>
              <a:sym typeface="Arial"/>
            </a:endParaRPr>
          </a:p>
          <a:p>
            <a:pPr indent="-355600" lvl="0" marL="457200" rtl="0" algn="just">
              <a:spcBef>
                <a:spcPts val="0"/>
              </a:spcBef>
              <a:spcAft>
                <a:spcPts val="0"/>
              </a:spcAft>
              <a:buSzPts val="2000"/>
              <a:buFont typeface="Arial"/>
              <a:buAutoNum type="arabicPeriod"/>
            </a:pPr>
            <a:r>
              <a:rPr lang="en-GB" sz="1800">
                <a:latin typeface="Arial"/>
                <a:ea typeface="Arial"/>
                <a:cs typeface="Arial"/>
                <a:sym typeface="Arial"/>
              </a:rPr>
              <a:t>Use else to specify a block of code to be executed, if the same condition is false.</a:t>
            </a:r>
            <a:endParaRPr sz="1800">
              <a:latin typeface="Arial"/>
              <a:ea typeface="Arial"/>
              <a:cs typeface="Arial"/>
              <a:sym typeface="Arial"/>
            </a:endParaRPr>
          </a:p>
          <a:p>
            <a:pPr indent="-355600" lvl="0" marL="457200" rtl="0" algn="just">
              <a:spcBef>
                <a:spcPts val="0"/>
              </a:spcBef>
              <a:spcAft>
                <a:spcPts val="0"/>
              </a:spcAft>
              <a:buSzPts val="2000"/>
              <a:buFont typeface="Arial"/>
              <a:buAutoNum type="arabicPeriod"/>
            </a:pPr>
            <a:r>
              <a:rPr lang="en-GB" sz="1800">
                <a:latin typeface="Arial"/>
                <a:ea typeface="Arial"/>
                <a:cs typeface="Arial"/>
                <a:sym typeface="Arial"/>
              </a:rPr>
              <a:t>Use else if to specify a new condition to test, if the first condition is false. </a:t>
            </a:r>
            <a:endParaRPr sz="1800">
              <a:latin typeface="Arial"/>
              <a:ea typeface="Arial"/>
              <a:cs typeface="Arial"/>
              <a:sym typeface="Arial"/>
            </a:endParaRPr>
          </a:p>
        </p:txBody>
      </p:sp>
      <p:sp>
        <p:nvSpPr>
          <p:cNvPr id="424" name="Google Shape;424;p3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condition using if/else in java</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idx="1" type="subTitle"/>
          </p:nvPr>
        </p:nvSpPr>
        <p:spPr>
          <a:xfrm flipH="1">
            <a:off x="1331750" y="1096150"/>
            <a:ext cx="6588000" cy="367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txBox="1"/>
          <p:nvPr>
            <p:ph type="title"/>
          </p:nvPr>
        </p:nvSpPr>
        <p:spPr>
          <a:xfrm>
            <a:off x="1278050" y="343200"/>
            <a:ext cx="6588000" cy="52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Example of switch case</a:t>
            </a:r>
            <a:endParaRPr>
              <a:latin typeface="Arial"/>
              <a:ea typeface="Arial"/>
              <a:cs typeface="Arial"/>
              <a:sym typeface="Arial"/>
            </a:endParaRPr>
          </a:p>
        </p:txBody>
      </p:sp>
      <p:pic>
        <p:nvPicPr>
          <p:cNvPr id="431" name="Google Shape;431;p38"/>
          <p:cNvPicPr preferRelativeResize="0"/>
          <p:nvPr/>
        </p:nvPicPr>
        <p:blipFill>
          <a:blip r:embed="rId3">
            <a:alphaModFix/>
          </a:blip>
          <a:stretch>
            <a:fillRect/>
          </a:stretch>
        </p:blipFill>
        <p:spPr>
          <a:xfrm>
            <a:off x="1331750" y="1096150"/>
            <a:ext cx="6588001" cy="367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type="title"/>
          </p:nvPr>
        </p:nvSpPr>
        <p:spPr>
          <a:xfrm>
            <a:off x="1278050" y="285050"/>
            <a:ext cx="6588000" cy="54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Switch Case Flow Diagram</a:t>
            </a:r>
            <a:endParaRPr>
              <a:latin typeface="Arial"/>
              <a:ea typeface="Arial"/>
              <a:cs typeface="Arial"/>
              <a:sym typeface="Arial"/>
            </a:endParaRPr>
          </a:p>
        </p:txBody>
      </p:sp>
      <p:pic>
        <p:nvPicPr>
          <p:cNvPr id="437" name="Google Shape;437;p39"/>
          <p:cNvPicPr preferRelativeResize="0"/>
          <p:nvPr/>
        </p:nvPicPr>
        <p:blipFill>
          <a:blip r:embed="rId3">
            <a:alphaModFix/>
          </a:blip>
          <a:stretch>
            <a:fillRect/>
          </a:stretch>
        </p:blipFill>
        <p:spPr>
          <a:xfrm>
            <a:off x="2404425" y="1177425"/>
            <a:ext cx="4263525" cy="361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idx="1" type="subTitle"/>
          </p:nvPr>
        </p:nvSpPr>
        <p:spPr>
          <a:xfrm flipH="1">
            <a:off x="1728475" y="1349125"/>
            <a:ext cx="5888400" cy="290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For Statement</a:t>
            </a:r>
            <a:endParaRPr>
              <a:latin typeface="Arial"/>
              <a:ea typeface="Arial"/>
              <a:cs typeface="Arial"/>
              <a:sym typeface="Arial"/>
            </a:endParaRPr>
          </a:p>
        </p:txBody>
      </p:sp>
      <p:pic>
        <p:nvPicPr>
          <p:cNvPr id="444" name="Google Shape;444;p40"/>
          <p:cNvPicPr preferRelativeResize="0"/>
          <p:nvPr/>
        </p:nvPicPr>
        <p:blipFill>
          <a:blip r:embed="rId3">
            <a:alphaModFix/>
          </a:blip>
          <a:stretch>
            <a:fillRect/>
          </a:stretch>
        </p:blipFill>
        <p:spPr>
          <a:xfrm>
            <a:off x="1728475" y="1349125"/>
            <a:ext cx="5888401" cy="290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idx="1" type="subTitle"/>
          </p:nvPr>
        </p:nvSpPr>
        <p:spPr>
          <a:xfrm flipH="1">
            <a:off x="1127700" y="1772350"/>
            <a:ext cx="6882300" cy="29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1"/>
          <p:cNvSpPr txBox="1"/>
          <p:nvPr>
            <p:ph type="title"/>
          </p:nvPr>
        </p:nvSpPr>
        <p:spPr>
          <a:xfrm>
            <a:off x="904750" y="343200"/>
            <a:ext cx="6961200" cy="9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UML activity diagram for the for statement</a:t>
            </a:r>
            <a:endParaRPr>
              <a:latin typeface="Arial"/>
              <a:ea typeface="Arial"/>
              <a:cs typeface="Arial"/>
              <a:sym typeface="Arial"/>
            </a:endParaRPr>
          </a:p>
        </p:txBody>
      </p:sp>
      <p:pic>
        <p:nvPicPr>
          <p:cNvPr id="451" name="Google Shape;451;p41"/>
          <p:cNvPicPr preferRelativeResize="0"/>
          <p:nvPr/>
        </p:nvPicPr>
        <p:blipFill>
          <a:blip r:embed="rId3">
            <a:alphaModFix/>
          </a:blip>
          <a:stretch>
            <a:fillRect/>
          </a:stretch>
        </p:blipFill>
        <p:spPr>
          <a:xfrm>
            <a:off x="1127700" y="1616125"/>
            <a:ext cx="6882301" cy="3223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2"/>
          <p:cNvSpPr txBox="1"/>
          <p:nvPr>
            <p:ph idx="1" type="subTitle"/>
          </p:nvPr>
        </p:nvSpPr>
        <p:spPr>
          <a:xfrm flipH="1">
            <a:off x="1180600" y="1517750"/>
            <a:ext cx="6914100" cy="26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txBox="1"/>
          <p:nvPr>
            <p:ph type="title"/>
          </p:nvPr>
        </p:nvSpPr>
        <p:spPr>
          <a:xfrm>
            <a:off x="1299275" y="393425"/>
            <a:ext cx="7239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rial"/>
                <a:ea typeface="Arial"/>
                <a:cs typeface="Arial"/>
                <a:sym typeface="Arial"/>
              </a:rPr>
              <a:t>Examples Using the for Statement</a:t>
            </a:r>
            <a:endParaRPr>
              <a:latin typeface="Arial"/>
              <a:ea typeface="Arial"/>
              <a:cs typeface="Arial"/>
              <a:sym typeface="Arial"/>
            </a:endParaRPr>
          </a:p>
        </p:txBody>
      </p:sp>
      <p:pic>
        <p:nvPicPr>
          <p:cNvPr id="458" name="Google Shape;458;p42"/>
          <p:cNvPicPr preferRelativeResize="0"/>
          <p:nvPr/>
        </p:nvPicPr>
        <p:blipFill>
          <a:blip r:embed="rId3">
            <a:alphaModFix/>
          </a:blip>
          <a:stretch>
            <a:fillRect/>
          </a:stretch>
        </p:blipFill>
        <p:spPr>
          <a:xfrm>
            <a:off x="1180600" y="1517750"/>
            <a:ext cx="6914100" cy="264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ph idx="1" type="subTitle"/>
          </p:nvPr>
        </p:nvSpPr>
        <p:spPr>
          <a:xfrm flipH="1">
            <a:off x="1489650" y="1419375"/>
            <a:ext cx="6225600" cy="29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3"/>
          <p:cNvSpPr txBox="1"/>
          <p:nvPr>
            <p:ph type="title"/>
          </p:nvPr>
        </p:nvSpPr>
        <p:spPr>
          <a:xfrm>
            <a:off x="786975" y="343200"/>
            <a:ext cx="7636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Do...while Repetition Statement</a:t>
            </a:r>
            <a:endParaRPr>
              <a:latin typeface="Arial"/>
              <a:ea typeface="Arial"/>
              <a:cs typeface="Arial"/>
              <a:sym typeface="Arial"/>
            </a:endParaRPr>
          </a:p>
        </p:txBody>
      </p:sp>
      <p:pic>
        <p:nvPicPr>
          <p:cNvPr id="465" name="Google Shape;465;p43"/>
          <p:cNvPicPr preferRelativeResize="0"/>
          <p:nvPr/>
        </p:nvPicPr>
        <p:blipFill>
          <a:blip r:embed="rId3">
            <a:alphaModFix/>
          </a:blip>
          <a:stretch>
            <a:fillRect/>
          </a:stretch>
        </p:blipFill>
        <p:spPr>
          <a:xfrm>
            <a:off x="1489650" y="1278850"/>
            <a:ext cx="6225600" cy="309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6"/>
          <p:cNvSpPr txBox="1"/>
          <p:nvPr>
            <p:ph idx="1" type="subTitle"/>
          </p:nvPr>
        </p:nvSpPr>
        <p:spPr>
          <a:xfrm flipH="1">
            <a:off x="1592425" y="1016425"/>
            <a:ext cx="5615100" cy="320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150">
                <a:solidFill>
                  <a:srgbClr val="FFFFFF"/>
                </a:solidFill>
                <a:highlight>
                  <a:srgbClr val="6FA8DC"/>
                </a:highlight>
                <a:latin typeface="Arial"/>
                <a:ea typeface="Arial"/>
                <a:cs typeface="Arial"/>
                <a:sym typeface="Arial"/>
              </a:rPr>
              <a:t>Team Gama</a:t>
            </a:r>
            <a:endParaRPr sz="2150">
              <a:solidFill>
                <a:srgbClr val="FFFFFF"/>
              </a:solidFill>
              <a:highlight>
                <a:srgbClr val="6FA8DC"/>
              </a:highlight>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Naznin Nahar Akhi (ID: 17183103001)</a:t>
            </a:r>
            <a:endParaRPr sz="155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Farhana hossain (</a:t>
            </a:r>
            <a:r>
              <a:rPr lang="en-GB" sz="1550">
                <a:solidFill>
                  <a:srgbClr val="FFFFFF"/>
                </a:solidFill>
                <a:latin typeface="Arial"/>
                <a:ea typeface="Arial"/>
                <a:cs typeface="Arial"/>
                <a:sym typeface="Arial"/>
              </a:rPr>
              <a:t>ID: </a:t>
            </a:r>
            <a:r>
              <a:rPr lang="en-GB" sz="1550">
                <a:solidFill>
                  <a:srgbClr val="FFFFFF"/>
                </a:solidFill>
                <a:latin typeface="Arial"/>
                <a:ea typeface="Arial"/>
                <a:cs typeface="Arial"/>
                <a:sym typeface="Arial"/>
              </a:rPr>
              <a:t>17183103033)</a:t>
            </a:r>
            <a:endParaRPr sz="155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Fatema Tuz Zohra (</a:t>
            </a:r>
            <a:r>
              <a:rPr lang="en-GB" sz="1550">
                <a:solidFill>
                  <a:srgbClr val="FFFFFF"/>
                </a:solidFill>
                <a:latin typeface="Arial"/>
                <a:ea typeface="Arial"/>
                <a:cs typeface="Arial"/>
                <a:sym typeface="Arial"/>
              </a:rPr>
              <a:t>ID: </a:t>
            </a:r>
            <a:r>
              <a:rPr lang="en-GB" sz="1550">
                <a:solidFill>
                  <a:srgbClr val="FFFFFF"/>
                </a:solidFill>
                <a:latin typeface="Arial"/>
                <a:ea typeface="Arial"/>
                <a:cs typeface="Arial"/>
                <a:sym typeface="Arial"/>
              </a:rPr>
              <a:t>17183103009)</a:t>
            </a:r>
            <a:endParaRPr sz="155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Syeda Nowshin Ibnat (</a:t>
            </a:r>
            <a:r>
              <a:rPr lang="en-GB" sz="1550">
                <a:solidFill>
                  <a:srgbClr val="FFFFFF"/>
                </a:solidFill>
                <a:latin typeface="Arial"/>
                <a:ea typeface="Arial"/>
                <a:cs typeface="Arial"/>
                <a:sym typeface="Arial"/>
              </a:rPr>
              <a:t>ID: </a:t>
            </a:r>
            <a:r>
              <a:rPr lang="en-GB" sz="1550">
                <a:solidFill>
                  <a:srgbClr val="FFFFFF"/>
                </a:solidFill>
                <a:latin typeface="Arial"/>
                <a:ea typeface="Arial"/>
                <a:cs typeface="Arial"/>
                <a:sym typeface="Arial"/>
              </a:rPr>
              <a:t>17183103020)</a:t>
            </a:r>
            <a:endParaRPr sz="155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Fehenna Khairatun Hisan (</a:t>
            </a:r>
            <a:r>
              <a:rPr lang="en-GB" sz="1550">
                <a:solidFill>
                  <a:srgbClr val="FFFFFF"/>
                </a:solidFill>
                <a:latin typeface="Arial"/>
                <a:ea typeface="Arial"/>
                <a:cs typeface="Arial"/>
                <a:sym typeface="Arial"/>
              </a:rPr>
              <a:t>ID: </a:t>
            </a:r>
            <a:r>
              <a:rPr lang="en-GB" sz="1550">
                <a:solidFill>
                  <a:srgbClr val="FFFFFF"/>
                </a:solidFill>
                <a:latin typeface="Arial"/>
                <a:ea typeface="Arial"/>
                <a:cs typeface="Arial"/>
                <a:sym typeface="Arial"/>
              </a:rPr>
              <a:t>17183103026)</a:t>
            </a:r>
            <a:endParaRPr sz="155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Mahmuda Begum (</a:t>
            </a:r>
            <a:r>
              <a:rPr lang="en-GB" sz="1550">
                <a:solidFill>
                  <a:srgbClr val="FFFFFF"/>
                </a:solidFill>
                <a:latin typeface="Arial"/>
                <a:ea typeface="Arial"/>
                <a:cs typeface="Arial"/>
                <a:sym typeface="Arial"/>
              </a:rPr>
              <a:t>ID: </a:t>
            </a:r>
            <a:r>
              <a:rPr lang="en-GB" sz="1550">
                <a:solidFill>
                  <a:srgbClr val="FFFFFF"/>
                </a:solidFill>
                <a:latin typeface="Arial"/>
                <a:ea typeface="Arial"/>
                <a:cs typeface="Arial"/>
                <a:sym typeface="Arial"/>
              </a:rPr>
              <a:t>17183103030)</a:t>
            </a:r>
            <a:endParaRPr sz="155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Nawrin Zaman Prova (</a:t>
            </a:r>
            <a:r>
              <a:rPr lang="en-GB" sz="1550">
                <a:solidFill>
                  <a:srgbClr val="FFFFFF"/>
                </a:solidFill>
                <a:latin typeface="Arial"/>
                <a:ea typeface="Arial"/>
                <a:cs typeface="Arial"/>
                <a:sym typeface="Arial"/>
              </a:rPr>
              <a:t>ID: </a:t>
            </a:r>
            <a:r>
              <a:rPr lang="en-GB" sz="1550">
                <a:solidFill>
                  <a:srgbClr val="FFFFFF"/>
                </a:solidFill>
                <a:latin typeface="Arial"/>
                <a:ea typeface="Arial"/>
                <a:cs typeface="Arial"/>
                <a:sym typeface="Arial"/>
              </a:rPr>
              <a:t>17183103044)</a:t>
            </a:r>
            <a:endParaRPr sz="155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Nusrat Jahan Anka (</a:t>
            </a:r>
            <a:r>
              <a:rPr lang="en-GB" sz="1550">
                <a:solidFill>
                  <a:srgbClr val="FFFFFF"/>
                </a:solidFill>
                <a:latin typeface="Arial"/>
                <a:ea typeface="Arial"/>
                <a:cs typeface="Arial"/>
                <a:sym typeface="Arial"/>
              </a:rPr>
              <a:t>ID: </a:t>
            </a:r>
            <a:r>
              <a:rPr lang="en-GB" sz="1550">
                <a:solidFill>
                  <a:srgbClr val="FFFFFF"/>
                </a:solidFill>
                <a:latin typeface="Arial"/>
                <a:ea typeface="Arial"/>
                <a:cs typeface="Arial"/>
                <a:sym typeface="Arial"/>
              </a:rPr>
              <a:t>17183103008)</a:t>
            </a:r>
            <a:endParaRPr sz="155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Shamrima Eye Noon Huda (</a:t>
            </a:r>
            <a:r>
              <a:rPr lang="en-GB" sz="1550">
                <a:solidFill>
                  <a:srgbClr val="FFFFFF"/>
                </a:solidFill>
                <a:latin typeface="Arial"/>
                <a:ea typeface="Arial"/>
                <a:cs typeface="Arial"/>
                <a:sym typeface="Arial"/>
              </a:rPr>
              <a:t>ID: 1</a:t>
            </a:r>
            <a:r>
              <a:rPr lang="en-GB" sz="1550">
                <a:solidFill>
                  <a:srgbClr val="FFFFFF"/>
                </a:solidFill>
                <a:latin typeface="Arial"/>
                <a:ea typeface="Arial"/>
                <a:cs typeface="Arial"/>
                <a:sym typeface="Arial"/>
              </a:rPr>
              <a:t>7183103006)</a:t>
            </a:r>
            <a:endParaRPr sz="155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GB" sz="1550">
                <a:solidFill>
                  <a:srgbClr val="FFFFFF"/>
                </a:solidFill>
                <a:latin typeface="Arial"/>
                <a:ea typeface="Arial"/>
                <a:cs typeface="Arial"/>
                <a:sym typeface="Arial"/>
              </a:rPr>
              <a:t>Nazmon Nahar Khanam Putul (</a:t>
            </a:r>
            <a:r>
              <a:rPr lang="en-GB" sz="1550">
                <a:solidFill>
                  <a:srgbClr val="FFFFFF"/>
                </a:solidFill>
                <a:latin typeface="Arial"/>
                <a:ea typeface="Arial"/>
                <a:cs typeface="Arial"/>
                <a:sym typeface="Arial"/>
              </a:rPr>
              <a:t>ID: </a:t>
            </a:r>
            <a:r>
              <a:rPr lang="en-GB" sz="1550">
                <a:solidFill>
                  <a:srgbClr val="FFFFFF"/>
                </a:solidFill>
                <a:latin typeface="Arial"/>
                <a:ea typeface="Arial"/>
                <a:cs typeface="Arial"/>
                <a:sym typeface="Arial"/>
              </a:rPr>
              <a:t>17183103019)</a:t>
            </a:r>
            <a:endParaRPr sz="1550">
              <a:solidFill>
                <a:srgbClr val="FFFFFF"/>
              </a:solidFill>
              <a:latin typeface="Arial"/>
              <a:ea typeface="Arial"/>
              <a:cs typeface="Arial"/>
              <a:sym typeface="Arial"/>
            </a:endParaRPr>
          </a:p>
          <a:p>
            <a:pPr indent="0" lvl="0" marL="0" rtl="0" algn="l">
              <a:lnSpc>
                <a:spcPct val="150000"/>
              </a:lnSpc>
              <a:spcBef>
                <a:spcPts val="0"/>
              </a:spcBef>
              <a:spcAft>
                <a:spcPts val="0"/>
              </a:spcAft>
              <a:buNone/>
            </a:pPr>
            <a:r>
              <a:t/>
            </a:r>
            <a:endParaRPr sz="225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sz="1800">
              <a:solidFill>
                <a:srgbClr val="FFFFFF"/>
              </a:solidFill>
              <a:latin typeface="Arial"/>
              <a:ea typeface="Arial"/>
              <a:cs typeface="Arial"/>
              <a:sym typeface="Arial"/>
            </a:endParaRPr>
          </a:p>
          <a:p>
            <a:pPr indent="0" lvl="0" marL="0" rtl="0" algn="l">
              <a:lnSpc>
                <a:spcPct val="100000"/>
              </a:lnSpc>
              <a:spcBef>
                <a:spcPts val="0"/>
              </a:spcBef>
              <a:spcAft>
                <a:spcPts val="0"/>
              </a:spcAft>
              <a:buSzPts val="1000"/>
              <a:buNone/>
            </a:pPr>
            <a:r>
              <a:t/>
            </a:r>
            <a:endParaRPr/>
          </a:p>
        </p:txBody>
      </p:sp>
      <p:sp>
        <p:nvSpPr>
          <p:cNvPr id="336" name="Google Shape;336;p26"/>
          <p:cNvSpPr txBox="1"/>
          <p:nvPr/>
        </p:nvSpPr>
        <p:spPr>
          <a:xfrm>
            <a:off x="1592425" y="4258425"/>
            <a:ext cx="5681100" cy="684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GB" sz="1700">
                <a:highlight>
                  <a:srgbClr val="FFFFFF"/>
                </a:highlight>
              </a:rPr>
              <a:t>Intake- 39</a:t>
            </a:r>
            <a:r>
              <a:rPr lang="en-GB" sz="1700">
                <a:highlight>
                  <a:srgbClr val="FFFFFF"/>
                </a:highlight>
              </a:rPr>
              <a:t>(section-1)</a:t>
            </a:r>
            <a:endParaRPr sz="1700">
              <a:highlight>
                <a:srgbClr val="FFFFFF"/>
              </a:highlight>
            </a:endParaRPr>
          </a:p>
          <a:p>
            <a:pPr indent="0" lvl="0" marL="0" rtl="0" algn="ctr">
              <a:lnSpc>
                <a:spcPct val="150000"/>
              </a:lnSpc>
              <a:spcBef>
                <a:spcPts val="0"/>
              </a:spcBef>
              <a:spcAft>
                <a:spcPts val="0"/>
              </a:spcAft>
              <a:buNone/>
            </a:pPr>
            <a:r>
              <a:rPr b="1" lang="en-GB" sz="1700">
                <a:highlight>
                  <a:srgbClr val="FFFFFF"/>
                </a:highlight>
              </a:rPr>
              <a:t>Dept. of Computer Science and Engineering</a:t>
            </a:r>
            <a:r>
              <a:rPr b="1" lang="en-GB" sz="1700">
                <a:solidFill>
                  <a:srgbClr val="FFFFFF"/>
                </a:solidFill>
                <a:highlight>
                  <a:srgbClr val="000000"/>
                </a:highlight>
              </a:rPr>
              <a:t> </a:t>
            </a:r>
            <a:endParaRPr b="1" sz="1700">
              <a:solidFill>
                <a:srgbClr val="FFFFFF"/>
              </a:solidFill>
              <a:highlight>
                <a:srgbClr val="000000"/>
              </a:highlight>
            </a:endParaRPr>
          </a:p>
          <a:p>
            <a:pPr indent="0" lvl="0" marL="0" marR="0" rtl="0" algn="l">
              <a:lnSpc>
                <a:spcPct val="115000"/>
              </a:lnSpc>
              <a:spcBef>
                <a:spcPts val="0"/>
              </a:spcBef>
              <a:spcAft>
                <a:spcPts val="1600"/>
              </a:spcAft>
              <a:buClr>
                <a:srgbClr val="000000"/>
              </a:buClr>
              <a:buSzPts val="1200"/>
              <a:buFont typeface="Arial"/>
              <a:buNone/>
            </a:pPr>
            <a:r>
              <a:t/>
            </a:r>
            <a:endParaRPr b="1" sz="1200">
              <a:solidFill>
                <a:srgbClr val="FFFFFF"/>
              </a:solidFill>
              <a:latin typeface="Anaheim"/>
              <a:ea typeface="Anaheim"/>
              <a:cs typeface="Anaheim"/>
              <a:sym typeface="Anaheim"/>
            </a:endParaRPr>
          </a:p>
        </p:txBody>
      </p:sp>
      <p:pic>
        <p:nvPicPr>
          <p:cNvPr id="337" name="Google Shape;337;p26"/>
          <p:cNvPicPr preferRelativeResize="0"/>
          <p:nvPr/>
        </p:nvPicPr>
        <p:blipFill>
          <a:blip r:embed="rId3">
            <a:alphaModFix/>
          </a:blip>
          <a:stretch>
            <a:fillRect/>
          </a:stretch>
        </p:blipFill>
        <p:spPr>
          <a:xfrm>
            <a:off x="2269600" y="137075"/>
            <a:ext cx="4628874" cy="805350"/>
          </a:xfrm>
          <a:prstGeom prst="rect">
            <a:avLst/>
          </a:prstGeom>
          <a:noFill/>
          <a:ln>
            <a:noFill/>
          </a:ln>
        </p:spPr>
      </p:pic>
      <p:pic>
        <p:nvPicPr>
          <p:cNvPr id="338" name="Google Shape;338;p26"/>
          <p:cNvPicPr preferRelativeResize="0"/>
          <p:nvPr/>
        </p:nvPicPr>
        <p:blipFill>
          <a:blip r:embed="rId4">
            <a:alphaModFix/>
          </a:blip>
          <a:stretch>
            <a:fillRect/>
          </a:stretch>
        </p:blipFill>
        <p:spPr>
          <a:xfrm>
            <a:off x="1698025" y="58750"/>
            <a:ext cx="5924550" cy="962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4"/>
          <p:cNvSpPr txBox="1"/>
          <p:nvPr>
            <p:ph idx="1" type="subTitle"/>
          </p:nvPr>
        </p:nvSpPr>
        <p:spPr>
          <a:xfrm flipH="1">
            <a:off x="1573950" y="1756650"/>
            <a:ext cx="6141300" cy="238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4"/>
          <p:cNvSpPr txBox="1"/>
          <p:nvPr>
            <p:ph type="title"/>
          </p:nvPr>
        </p:nvSpPr>
        <p:spPr>
          <a:xfrm>
            <a:off x="786975" y="343200"/>
            <a:ext cx="76362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rial"/>
                <a:ea typeface="Arial"/>
                <a:cs typeface="Arial"/>
                <a:sym typeface="Arial"/>
              </a:rPr>
              <a:t>UML activity diagram do..while repetition statement</a:t>
            </a:r>
            <a:endParaRPr>
              <a:latin typeface="Arial"/>
              <a:ea typeface="Arial"/>
              <a:cs typeface="Arial"/>
              <a:sym typeface="Arial"/>
            </a:endParaRPr>
          </a:p>
        </p:txBody>
      </p:sp>
      <p:pic>
        <p:nvPicPr>
          <p:cNvPr id="472" name="Google Shape;472;p44"/>
          <p:cNvPicPr preferRelativeResize="0"/>
          <p:nvPr/>
        </p:nvPicPr>
        <p:blipFill>
          <a:blip r:embed="rId3">
            <a:alphaModFix/>
          </a:blip>
          <a:stretch>
            <a:fillRect/>
          </a:stretch>
        </p:blipFill>
        <p:spPr>
          <a:xfrm>
            <a:off x="1573950" y="1672350"/>
            <a:ext cx="6141300" cy="2928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5"/>
          <p:cNvSpPr txBox="1"/>
          <p:nvPr>
            <p:ph idx="1" type="subTitle"/>
          </p:nvPr>
        </p:nvSpPr>
        <p:spPr>
          <a:xfrm flipH="1">
            <a:off x="1821925" y="1549250"/>
            <a:ext cx="5738400" cy="283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Examples of for-each loop</a:t>
            </a:r>
            <a:endParaRPr>
              <a:latin typeface="Arial"/>
              <a:ea typeface="Arial"/>
              <a:cs typeface="Arial"/>
              <a:sym typeface="Arial"/>
            </a:endParaRPr>
          </a:p>
        </p:txBody>
      </p:sp>
      <p:pic>
        <p:nvPicPr>
          <p:cNvPr id="479" name="Google Shape;479;p45"/>
          <p:cNvPicPr preferRelativeResize="0"/>
          <p:nvPr/>
        </p:nvPicPr>
        <p:blipFill>
          <a:blip r:embed="rId3">
            <a:alphaModFix/>
          </a:blip>
          <a:stretch>
            <a:fillRect/>
          </a:stretch>
        </p:blipFill>
        <p:spPr>
          <a:xfrm>
            <a:off x="1821925" y="1412925"/>
            <a:ext cx="5738400" cy="300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GB">
                <a:latin typeface="Arial"/>
                <a:ea typeface="Arial"/>
                <a:cs typeface="Arial"/>
                <a:sym typeface="Arial"/>
              </a:rPr>
              <a:t>Introducing</a:t>
            </a:r>
            <a:r>
              <a:rPr lang="en-GB">
                <a:latin typeface="Arial"/>
                <a:ea typeface="Arial"/>
                <a:cs typeface="Arial"/>
                <a:sym typeface="Arial"/>
              </a:rPr>
              <a:t> Class</a:t>
            </a:r>
            <a:endParaRPr>
              <a:latin typeface="Arial"/>
              <a:ea typeface="Arial"/>
              <a:cs typeface="Arial"/>
              <a:sym typeface="Arial"/>
            </a:endParaRPr>
          </a:p>
        </p:txBody>
      </p:sp>
      <p:sp>
        <p:nvSpPr>
          <p:cNvPr id="485" name="Google Shape;485;p46"/>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GB">
                <a:latin typeface="Arial"/>
                <a:ea typeface="Arial"/>
                <a:cs typeface="Arial"/>
                <a:sym typeface="Arial"/>
              </a:rPr>
              <a:t>03</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7"/>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800">
                <a:solidFill>
                  <a:srgbClr val="FFFFFF"/>
                </a:solidFill>
                <a:latin typeface="Arial"/>
                <a:ea typeface="Arial"/>
                <a:cs typeface="Arial"/>
                <a:sym typeface="Arial"/>
              </a:rPr>
              <a:t>The class is at the core of Java. It is the logical construct upon which the entire Java language</a:t>
            </a:r>
            <a:endParaRPr b="1" sz="18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GB" sz="1800">
                <a:solidFill>
                  <a:srgbClr val="FFFFFF"/>
                </a:solidFill>
                <a:latin typeface="Arial"/>
                <a:ea typeface="Arial"/>
                <a:cs typeface="Arial"/>
                <a:sym typeface="Arial"/>
              </a:rPr>
              <a:t>is built because it defines the shape and nature of an object.</a:t>
            </a:r>
            <a:endParaRPr b="1" sz="1800">
              <a:solidFill>
                <a:srgbClr val="FFFFFF"/>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b="1" sz="1800">
              <a:solidFill>
                <a:srgbClr val="FFFFFF"/>
              </a:solidFill>
              <a:latin typeface="Arial"/>
              <a:ea typeface="Arial"/>
              <a:cs typeface="Arial"/>
              <a:sym typeface="Arial"/>
            </a:endParaRPr>
          </a:p>
        </p:txBody>
      </p:sp>
      <p:sp>
        <p:nvSpPr>
          <p:cNvPr id="491" name="Google Shape;491;p47"/>
          <p:cNvSpPr txBox="1"/>
          <p:nvPr>
            <p:ph type="title"/>
          </p:nvPr>
        </p:nvSpPr>
        <p:spPr>
          <a:xfrm>
            <a:off x="4358506" y="1654525"/>
            <a:ext cx="3963300" cy="66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GB">
                <a:latin typeface="Arial"/>
                <a:ea typeface="Arial"/>
                <a:cs typeface="Arial"/>
                <a:sym typeface="Arial"/>
              </a:rPr>
              <a:t>ABOUT THIS TOPIC</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8"/>
          <p:cNvSpPr txBox="1"/>
          <p:nvPr>
            <p:ph type="ctrTitle"/>
          </p:nvPr>
        </p:nvSpPr>
        <p:spPr>
          <a:xfrm flipH="1">
            <a:off x="1423425" y="1855888"/>
            <a:ext cx="2163900" cy="7971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GB" sz="2400">
                <a:latin typeface="Arial"/>
                <a:ea typeface="Arial"/>
                <a:cs typeface="Arial"/>
                <a:sym typeface="Arial"/>
              </a:rPr>
              <a:t>1.Naming Convention</a:t>
            </a:r>
            <a:endParaRPr sz="2400">
              <a:latin typeface="Arial"/>
              <a:ea typeface="Arial"/>
              <a:cs typeface="Arial"/>
              <a:sym typeface="Arial"/>
            </a:endParaRPr>
          </a:p>
        </p:txBody>
      </p:sp>
      <p:sp>
        <p:nvSpPr>
          <p:cNvPr id="497" name="Google Shape;497;p48"/>
          <p:cNvSpPr txBox="1"/>
          <p:nvPr>
            <p:ph idx="2" type="ctrTitle"/>
          </p:nvPr>
        </p:nvSpPr>
        <p:spPr>
          <a:xfrm flipH="1">
            <a:off x="1641375" y="4311675"/>
            <a:ext cx="1728000" cy="5778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GB" sz="2400">
                <a:latin typeface="Arial"/>
                <a:ea typeface="Arial"/>
                <a:cs typeface="Arial"/>
                <a:sym typeface="Arial"/>
              </a:rPr>
              <a:t>3.this keyword</a:t>
            </a:r>
            <a:endParaRPr sz="2400">
              <a:latin typeface="Arial"/>
              <a:ea typeface="Arial"/>
              <a:cs typeface="Arial"/>
              <a:sym typeface="Arial"/>
            </a:endParaRPr>
          </a:p>
        </p:txBody>
      </p:sp>
      <p:sp>
        <p:nvSpPr>
          <p:cNvPr id="498" name="Google Shape;498;p48"/>
          <p:cNvSpPr txBox="1"/>
          <p:nvPr>
            <p:ph idx="4" type="ctrTitle"/>
          </p:nvPr>
        </p:nvSpPr>
        <p:spPr>
          <a:xfrm flipH="1">
            <a:off x="1263376" y="3239525"/>
            <a:ext cx="2484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latin typeface="Arial"/>
                <a:ea typeface="Arial"/>
                <a:cs typeface="Arial"/>
                <a:sym typeface="Arial"/>
              </a:rPr>
              <a:t>2.Constructor</a:t>
            </a:r>
            <a:endParaRPr>
              <a:latin typeface="Arial"/>
              <a:ea typeface="Arial"/>
              <a:cs typeface="Arial"/>
              <a:sym typeface="Arial"/>
            </a:endParaRPr>
          </a:p>
        </p:txBody>
      </p:sp>
      <p:sp>
        <p:nvSpPr>
          <p:cNvPr id="499" name="Google Shape;499;p48"/>
          <p:cNvSpPr txBox="1"/>
          <p:nvPr>
            <p:ph idx="5" type="title"/>
          </p:nvPr>
        </p:nvSpPr>
        <p:spPr>
          <a:xfrm>
            <a:off x="1338275" y="4726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Table of contents</a:t>
            </a:r>
            <a:endParaRPr>
              <a:latin typeface="Arial"/>
              <a:ea typeface="Arial"/>
              <a:cs typeface="Arial"/>
              <a:sym typeface="Arial"/>
            </a:endParaRPr>
          </a:p>
        </p:txBody>
      </p:sp>
      <p:sp>
        <p:nvSpPr>
          <p:cNvPr id="500" name="Google Shape;500;p48"/>
          <p:cNvSpPr txBox="1"/>
          <p:nvPr>
            <p:ph idx="8" type="ctrTitle"/>
          </p:nvPr>
        </p:nvSpPr>
        <p:spPr>
          <a:xfrm flipH="1">
            <a:off x="4905625" y="2652988"/>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GB" sz="2400">
                <a:latin typeface="Arial"/>
                <a:ea typeface="Arial"/>
                <a:cs typeface="Arial"/>
                <a:sym typeface="Arial"/>
              </a:rPr>
              <a:t>4.Garbage Collection</a:t>
            </a:r>
            <a:endParaRPr sz="2400">
              <a:latin typeface="Arial"/>
              <a:ea typeface="Arial"/>
              <a:cs typeface="Arial"/>
              <a:sym typeface="Arial"/>
            </a:endParaRPr>
          </a:p>
        </p:txBody>
      </p:sp>
      <p:sp>
        <p:nvSpPr>
          <p:cNvPr id="501" name="Google Shape;501;p48"/>
          <p:cNvSpPr txBox="1"/>
          <p:nvPr>
            <p:ph idx="9" type="subTitle"/>
          </p:nvPr>
        </p:nvSpPr>
        <p:spPr>
          <a:xfrm flipH="1">
            <a:off x="5046525" y="4049893"/>
            <a:ext cx="21639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GB">
                <a:latin typeface="Arial"/>
                <a:ea typeface="Arial"/>
                <a:cs typeface="Arial"/>
                <a:sym typeface="Arial"/>
              </a:rPr>
              <a:t>5.Finalized() method</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9"/>
          <p:cNvSpPr txBox="1"/>
          <p:nvPr>
            <p:ph type="title"/>
          </p:nvPr>
        </p:nvSpPr>
        <p:spPr>
          <a:xfrm>
            <a:off x="1207675" y="848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GB" sz="2500">
                <a:latin typeface="Arial"/>
                <a:ea typeface="Arial"/>
                <a:cs typeface="Arial"/>
                <a:sym typeface="Arial"/>
              </a:rPr>
              <a:t>Naming Conventions in Java</a:t>
            </a:r>
            <a:endParaRPr sz="3400">
              <a:latin typeface="Arial"/>
              <a:ea typeface="Arial"/>
              <a:cs typeface="Arial"/>
              <a:sym typeface="Arial"/>
            </a:endParaRPr>
          </a:p>
        </p:txBody>
      </p:sp>
      <p:sp>
        <p:nvSpPr>
          <p:cNvPr id="507" name="Google Shape;507;p49"/>
          <p:cNvSpPr txBox="1"/>
          <p:nvPr>
            <p:ph idx="1" type="subTitle"/>
          </p:nvPr>
        </p:nvSpPr>
        <p:spPr>
          <a:xfrm flipH="1">
            <a:off x="1747425" y="1386975"/>
            <a:ext cx="6966000" cy="321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Arial"/>
                <a:ea typeface="Arial"/>
                <a:cs typeface="Arial"/>
                <a:sym typeface="Arial"/>
              </a:rPr>
              <a:t>There are some naming conventions of java programming language. They must be followed while developing software in java for good maintenance and readability of code. Java uses methods, variables, classes, packages and constants.</a:t>
            </a:r>
            <a:endParaRPr sz="28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0"/>
          <p:cNvSpPr txBox="1"/>
          <p:nvPr>
            <p:ph idx="1" type="subTitle"/>
          </p:nvPr>
        </p:nvSpPr>
        <p:spPr>
          <a:xfrm flipH="1">
            <a:off x="585375" y="922075"/>
            <a:ext cx="8086800" cy="15336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GB" sz="2000" u="sng">
                <a:solidFill>
                  <a:srgbClr val="FFFFFF"/>
                </a:solidFill>
                <a:latin typeface="Arial"/>
                <a:ea typeface="Arial"/>
                <a:cs typeface="Arial"/>
                <a:sym typeface="Arial"/>
              </a:rPr>
              <a:t>Methods</a:t>
            </a:r>
            <a:r>
              <a:rPr lang="en-GB" sz="2000">
                <a:solidFill>
                  <a:srgbClr val="FFFFFF"/>
                </a:solidFill>
                <a:latin typeface="Arial"/>
                <a:ea typeface="Arial"/>
                <a:cs typeface="Arial"/>
                <a:sym typeface="Arial"/>
              </a:rPr>
              <a:t> :</a:t>
            </a:r>
            <a:endParaRPr sz="20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lang="en-GB" sz="2000">
                <a:solidFill>
                  <a:srgbClr val="FFFFFF"/>
                </a:solidFill>
                <a:latin typeface="Arial"/>
                <a:ea typeface="Arial"/>
                <a:cs typeface="Arial"/>
                <a:sym typeface="Arial"/>
              </a:rPr>
              <a:t>A method is a block of code which only runs when it is called. We can pass data (known as parameters) into a method. Methods are used to perform certain actions and they are also known as functions.</a:t>
            </a:r>
            <a:endParaRPr sz="20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p:txBody>
      </p:sp>
      <p:sp>
        <p:nvSpPr>
          <p:cNvPr id="513" name="Google Shape;513;p50"/>
          <p:cNvSpPr txBox="1"/>
          <p:nvPr/>
        </p:nvSpPr>
        <p:spPr>
          <a:xfrm>
            <a:off x="3092925" y="2567725"/>
            <a:ext cx="5522400" cy="19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Anaheim"/>
                <a:ea typeface="Anaheim"/>
                <a:cs typeface="Anaheim"/>
                <a:sym typeface="Anaheim"/>
              </a:rPr>
              <a:t>E</a:t>
            </a:r>
            <a:r>
              <a:rPr lang="en-GB" sz="1500">
                <a:solidFill>
                  <a:srgbClr val="FFFFFF"/>
                </a:solidFill>
                <a:latin typeface="Anaheim"/>
                <a:ea typeface="Anaheim"/>
                <a:cs typeface="Anaheim"/>
                <a:sym typeface="Anaheim"/>
              </a:rPr>
              <a:t>xample:</a:t>
            </a:r>
            <a:endParaRPr sz="1500">
              <a:solidFill>
                <a:srgbClr val="FFFFFF"/>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lnSpc>
                <a:spcPct val="115000"/>
              </a:lnSpc>
              <a:spcBef>
                <a:spcPts val="0"/>
              </a:spcBef>
              <a:spcAft>
                <a:spcPts val="0"/>
              </a:spcAft>
              <a:buNone/>
            </a:pPr>
            <a:r>
              <a:rPr lang="en-GB">
                <a:solidFill>
                  <a:srgbClr val="FFFFFF"/>
                </a:solidFill>
                <a:latin typeface="Anaheim"/>
                <a:ea typeface="Anaheim"/>
                <a:cs typeface="Anaheim"/>
                <a:sym typeface="Anaheim"/>
              </a:rPr>
              <a:t>   </a:t>
            </a:r>
            <a:r>
              <a:rPr lang="en-GB" sz="1600">
                <a:solidFill>
                  <a:srgbClr val="FFFFFF"/>
                </a:solidFill>
                <a:latin typeface="Anaheim"/>
                <a:ea typeface="Anaheim"/>
                <a:cs typeface="Anaheim"/>
                <a:sym typeface="Anaheim"/>
              </a:rPr>
              <a:t> </a:t>
            </a:r>
            <a:r>
              <a:rPr lang="en-GB" sz="1600">
                <a:highlight>
                  <a:srgbClr val="FFFFFF"/>
                </a:highlight>
                <a:latin typeface="Anaheim"/>
                <a:ea typeface="Anaheim"/>
                <a:cs typeface="Anaheim"/>
                <a:sym typeface="Anaheim"/>
              </a:rPr>
              <a:t>This is the general form of a method:</a:t>
            </a:r>
            <a:endParaRPr sz="1600">
              <a:highlight>
                <a:srgbClr val="FFFFFF"/>
              </a:highlight>
              <a:latin typeface="Anaheim"/>
              <a:ea typeface="Anaheim"/>
              <a:cs typeface="Anaheim"/>
              <a:sym typeface="Anaheim"/>
            </a:endParaRPr>
          </a:p>
          <a:p>
            <a:pPr indent="0" lvl="0" marL="342900" rtl="0" algn="l">
              <a:lnSpc>
                <a:spcPct val="115000"/>
              </a:lnSpc>
              <a:spcBef>
                <a:spcPts val="800"/>
              </a:spcBef>
              <a:spcAft>
                <a:spcPts val="0"/>
              </a:spcAft>
              <a:buNone/>
            </a:pPr>
            <a:r>
              <a:rPr lang="en-GB" sz="1600">
                <a:highlight>
                  <a:srgbClr val="FFFFFF"/>
                </a:highlight>
                <a:latin typeface="Anaheim"/>
                <a:ea typeface="Anaheim"/>
                <a:cs typeface="Anaheim"/>
                <a:sym typeface="Anaheim"/>
              </a:rPr>
              <a:t>type name(parameter-list) {</a:t>
            </a:r>
            <a:endParaRPr sz="1600">
              <a:highlight>
                <a:srgbClr val="FFFFFF"/>
              </a:highlight>
              <a:latin typeface="Anaheim"/>
              <a:ea typeface="Anaheim"/>
              <a:cs typeface="Anaheim"/>
              <a:sym typeface="Anaheim"/>
            </a:endParaRPr>
          </a:p>
          <a:p>
            <a:pPr indent="0" lvl="0" marL="342900" rtl="0" algn="l">
              <a:lnSpc>
                <a:spcPct val="115000"/>
              </a:lnSpc>
              <a:spcBef>
                <a:spcPts val="800"/>
              </a:spcBef>
              <a:spcAft>
                <a:spcPts val="0"/>
              </a:spcAft>
              <a:buNone/>
            </a:pPr>
            <a:r>
              <a:rPr lang="en-GB" sz="1600">
                <a:highlight>
                  <a:srgbClr val="FFFFFF"/>
                </a:highlight>
                <a:latin typeface="Anaheim"/>
                <a:ea typeface="Anaheim"/>
                <a:cs typeface="Anaheim"/>
                <a:sym typeface="Anaheim"/>
              </a:rPr>
              <a:t>// body of method </a:t>
            </a:r>
            <a:endParaRPr sz="1600">
              <a:highlight>
                <a:srgbClr val="FFFFFF"/>
              </a:highlight>
              <a:latin typeface="Anaheim"/>
              <a:ea typeface="Anaheim"/>
              <a:cs typeface="Anaheim"/>
              <a:sym typeface="Anaheim"/>
            </a:endParaRPr>
          </a:p>
          <a:p>
            <a:pPr indent="0" lvl="0" marL="342900" rtl="0" algn="l">
              <a:lnSpc>
                <a:spcPct val="115000"/>
              </a:lnSpc>
              <a:spcBef>
                <a:spcPts val="800"/>
              </a:spcBef>
              <a:spcAft>
                <a:spcPts val="0"/>
              </a:spcAft>
              <a:buNone/>
            </a:pPr>
            <a:r>
              <a:rPr lang="en-GB" sz="1600">
                <a:highlight>
                  <a:srgbClr val="FFFFFF"/>
                </a:highlight>
                <a:latin typeface="Anaheim"/>
                <a:ea typeface="Anaheim"/>
                <a:cs typeface="Anaheim"/>
                <a:sym typeface="Anaheim"/>
              </a:rPr>
              <a:t>}  </a:t>
            </a:r>
            <a:endParaRPr sz="1600">
              <a:highlight>
                <a:srgbClr val="FFFFFF"/>
              </a:highlight>
              <a:latin typeface="Anaheim"/>
              <a:ea typeface="Anaheim"/>
              <a:cs typeface="Anaheim"/>
              <a:sym typeface="Anaheim"/>
            </a:endParaRPr>
          </a:p>
          <a:p>
            <a:pPr indent="0" lvl="0" marL="342900" rtl="0" algn="l">
              <a:lnSpc>
                <a:spcPct val="115000"/>
              </a:lnSpc>
              <a:spcBef>
                <a:spcPts val="800"/>
              </a:spcBef>
              <a:spcAft>
                <a:spcPts val="0"/>
              </a:spcAft>
              <a:buNone/>
            </a:pPr>
            <a:r>
              <a:t/>
            </a:r>
            <a:endParaRPr sz="1750">
              <a:highlight>
                <a:srgbClr val="E0E0E0"/>
              </a:highlight>
            </a:endParaRPr>
          </a:p>
          <a:p>
            <a:pPr indent="0" lvl="0" marL="0" rtl="0" algn="l">
              <a:spcBef>
                <a:spcPts val="800"/>
              </a:spcBef>
              <a:spcAft>
                <a:spcPts val="0"/>
              </a:spcAft>
              <a:buNone/>
            </a:pPr>
            <a:r>
              <a:t/>
            </a:r>
            <a:endParaRPr>
              <a:latin typeface="Anaheim"/>
              <a:ea typeface="Anaheim"/>
              <a:cs typeface="Anaheim"/>
              <a:sym typeface="Anahei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1"/>
          <p:cNvSpPr txBox="1"/>
          <p:nvPr>
            <p:ph idx="1" type="subTitle"/>
          </p:nvPr>
        </p:nvSpPr>
        <p:spPr>
          <a:xfrm flipH="1">
            <a:off x="524250" y="539750"/>
            <a:ext cx="8095500" cy="182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200" u="sng"/>
          </a:p>
          <a:p>
            <a:pPr indent="0" lvl="0" marL="0" rtl="0" algn="l">
              <a:spcBef>
                <a:spcPts val="0"/>
              </a:spcBef>
              <a:spcAft>
                <a:spcPts val="0"/>
              </a:spcAft>
              <a:buNone/>
            </a:pPr>
            <a:r>
              <a:rPr lang="en-GB" sz="2200" u="sng">
                <a:latin typeface="Arial"/>
                <a:ea typeface="Arial"/>
                <a:cs typeface="Arial"/>
                <a:sym typeface="Arial"/>
              </a:rPr>
              <a:t>Variables</a:t>
            </a:r>
            <a:r>
              <a:rPr lang="en-GB" sz="2200">
                <a:latin typeface="Arial"/>
                <a:ea typeface="Arial"/>
                <a:cs typeface="Arial"/>
                <a:sym typeface="Arial"/>
              </a:rPr>
              <a:t> : </a:t>
            </a:r>
            <a:endParaRPr sz="2200">
              <a:latin typeface="Arial"/>
              <a:ea typeface="Arial"/>
              <a:cs typeface="Arial"/>
              <a:sym typeface="Arial"/>
            </a:endParaRPr>
          </a:p>
          <a:p>
            <a:pPr indent="0" lvl="0" marL="0" rtl="0" algn="l">
              <a:spcBef>
                <a:spcPts val="0"/>
              </a:spcBef>
              <a:spcAft>
                <a:spcPts val="0"/>
              </a:spcAft>
              <a:buNone/>
            </a:pPr>
            <a:r>
              <a:t/>
            </a:r>
            <a:endParaRPr sz="2200"/>
          </a:p>
          <a:p>
            <a:pPr indent="0" lvl="0" marL="0" rtl="0" algn="l">
              <a:spcBef>
                <a:spcPts val="0"/>
              </a:spcBef>
              <a:spcAft>
                <a:spcPts val="0"/>
              </a:spcAft>
              <a:buNone/>
            </a:pPr>
            <a:r>
              <a:rPr lang="en-GB" sz="2200">
                <a:latin typeface="Arial"/>
                <a:ea typeface="Arial"/>
                <a:cs typeface="Arial"/>
                <a:sym typeface="Arial"/>
              </a:rPr>
              <a:t>A variable is a container which holds the value while the Java program is executed. A variable is assigned with a data type.</a:t>
            </a:r>
            <a:endParaRPr sz="2200">
              <a:latin typeface="Arial"/>
              <a:ea typeface="Arial"/>
              <a:cs typeface="Arial"/>
              <a:sym typeface="Arial"/>
            </a:endParaRPr>
          </a:p>
          <a:p>
            <a:pPr indent="0" lvl="0" marL="0" rtl="0" algn="l">
              <a:spcBef>
                <a:spcPts val="0"/>
              </a:spcBef>
              <a:spcAft>
                <a:spcPts val="0"/>
              </a:spcAft>
              <a:buNone/>
            </a:pPr>
            <a:r>
              <a:rPr lang="en-GB" sz="2200">
                <a:latin typeface="Arial"/>
                <a:ea typeface="Arial"/>
                <a:cs typeface="Arial"/>
                <a:sym typeface="Arial"/>
              </a:rPr>
              <a:t>Variable is a name of memory location. There are three types of variables in java: local, instance and static.</a:t>
            </a:r>
            <a:endParaRPr sz="2200">
              <a:latin typeface="Arial"/>
              <a:ea typeface="Arial"/>
              <a:cs typeface="Arial"/>
              <a:sym typeface="Arial"/>
            </a:endParaRPr>
          </a:p>
          <a:p>
            <a:pPr indent="0" lvl="0" marL="0" rtl="0" algn="l">
              <a:spcBef>
                <a:spcPts val="0"/>
              </a:spcBef>
              <a:spcAft>
                <a:spcPts val="0"/>
              </a:spcAft>
              <a:buNone/>
            </a:pPr>
            <a:r>
              <a:t/>
            </a:r>
            <a:endParaRPr/>
          </a:p>
        </p:txBody>
      </p:sp>
      <p:sp>
        <p:nvSpPr>
          <p:cNvPr id="519" name="Google Shape;519;p51"/>
          <p:cNvSpPr txBox="1"/>
          <p:nvPr/>
        </p:nvSpPr>
        <p:spPr>
          <a:xfrm>
            <a:off x="2986200" y="2811050"/>
            <a:ext cx="5023800" cy="17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FFFFFF"/>
                </a:solidFill>
              </a:rPr>
              <a:t>Example:</a:t>
            </a:r>
            <a:endParaRPr sz="1600">
              <a:solidFill>
                <a:srgbClr val="FFFFFF"/>
              </a:solidFill>
            </a:endParaRPr>
          </a:p>
          <a:p>
            <a:pPr indent="0" lvl="0" marL="0" rtl="0" algn="l">
              <a:spcBef>
                <a:spcPts val="0"/>
              </a:spcBef>
              <a:spcAft>
                <a:spcPts val="0"/>
              </a:spcAft>
              <a:buNone/>
            </a:pPr>
            <a:r>
              <a:t/>
            </a:r>
            <a:endParaRPr sz="1600"/>
          </a:p>
          <a:p>
            <a:pPr indent="0" lvl="0" marL="342900" rtl="0" algn="l">
              <a:lnSpc>
                <a:spcPct val="115000"/>
              </a:lnSpc>
              <a:spcBef>
                <a:spcPts val="0"/>
              </a:spcBef>
              <a:spcAft>
                <a:spcPts val="0"/>
              </a:spcAft>
              <a:buNone/>
            </a:pPr>
            <a:r>
              <a:rPr lang="en-GB" sz="1600">
                <a:highlight>
                  <a:srgbClr val="E0E0E0"/>
                </a:highlight>
              </a:rPr>
              <a:t>// variables for Bike class</a:t>
            </a:r>
            <a:endParaRPr sz="1600">
              <a:highlight>
                <a:srgbClr val="E0E0E0"/>
              </a:highlight>
            </a:endParaRPr>
          </a:p>
          <a:p>
            <a:pPr indent="0" lvl="0" marL="342900" rtl="0" algn="l">
              <a:lnSpc>
                <a:spcPct val="115000"/>
              </a:lnSpc>
              <a:spcBef>
                <a:spcPts val="800"/>
              </a:spcBef>
              <a:spcAft>
                <a:spcPts val="0"/>
              </a:spcAft>
              <a:buNone/>
            </a:pPr>
            <a:r>
              <a:rPr lang="en-GB" sz="1600">
                <a:highlight>
                  <a:srgbClr val="E0E0E0"/>
                </a:highlight>
              </a:rPr>
              <a:t>	int speed = 0;</a:t>
            </a:r>
            <a:endParaRPr sz="1600">
              <a:highlight>
                <a:srgbClr val="E0E0E0"/>
              </a:highlight>
            </a:endParaRPr>
          </a:p>
          <a:p>
            <a:pPr indent="0" lvl="0" marL="342900" rtl="0" algn="l">
              <a:lnSpc>
                <a:spcPct val="115000"/>
              </a:lnSpc>
              <a:spcBef>
                <a:spcPts val="800"/>
              </a:spcBef>
              <a:spcAft>
                <a:spcPts val="0"/>
              </a:spcAft>
              <a:buNone/>
            </a:pPr>
            <a:r>
              <a:rPr lang="en-GB" sz="1600">
                <a:highlight>
                  <a:srgbClr val="E0E0E0"/>
                </a:highlight>
              </a:rPr>
              <a:t>	int gear = 1;</a:t>
            </a:r>
            <a:endParaRPr sz="1600">
              <a:highlight>
                <a:srgbClr val="E0E0E0"/>
              </a:highlight>
            </a:endParaRPr>
          </a:p>
          <a:p>
            <a:pPr indent="0" lvl="0" marL="0" rtl="0" algn="l">
              <a:spcBef>
                <a:spcPts val="800"/>
              </a:spcBef>
              <a:spcAft>
                <a:spcPts val="0"/>
              </a:spcAft>
              <a:buNone/>
            </a:pPr>
            <a:r>
              <a:t/>
            </a:r>
            <a:endParaRPr>
              <a:latin typeface="Anaheim"/>
              <a:ea typeface="Anaheim"/>
              <a:cs typeface="Anaheim"/>
              <a:sym typeface="Anahei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2"/>
          <p:cNvSpPr txBox="1"/>
          <p:nvPr>
            <p:ph idx="1" type="subTitle"/>
          </p:nvPr>
        </p:nvSpPr>
        <p:spPr>
          <a:xfrm flipH="1">
            <a:off x="622650" y="539750"/>
            <a:ext cx="7898700" cy="171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100" u="sng">
              <a:latin typeface="Arial"/>
              <a:ea typeface="Arial"/>
              <a:cs typeface="Arial"/>
              <a:sym typeface="Arial"/>
            </a:endParaRPr>
          </a:p>
          <a:p>
            <a:pPr indent="0" lvl="0" marL="0" rtl="0" algn="l">
              <a:spcBef>
                <a:spcPts val="0"/>
              </a:spcBef>
              <a:spcAft>
                <a:spcPts val="0"/>
              </a:spcAft>
              <a:buNone/>
            </a:pPr>
            <a:r>
              <a:rPr lang="en-GB" sz="2100" u="sng">
                <a:latin typeface="Arial"/>
                <a:ea typeface="Arial"/>
                <a:cs typeface="Arial"/>
                <a:sym typeface="Arial"/>
              </a:rPr>
              <a:t>Classes</a:t>
            </a:r>
            <a:r>
              <a:rPr lang="en-GB" sz="2100">
                <a:latin typeface="Arial"/>
                <a:ea typeface="Arial"/>
                <a:cs typeface="Arial"/>
                <a:sym typeface="Arial"/>
              </a:rPr>
              <a:t> :</a:t>
            </a:r>
            <a:endParaRPr sz="2100">
              <a:latin typeface="Arial"/>
              <a:ea typeface="Arial"/>
              <a:cs typeface="Arial"/>
              <a:sym typeface="Arial"/>
            </a:endParaRPr>
          </a:p>
          <a:p>
            <a:pPr indent="0" lvl="0" marL="0" rtl="0" algn="l">
              <a:spcBef>
                <a:spcPts val="0"/>
              </a:spcBef>
              <a:spcAft>
                <a:spcPts val="0"/>
              </a:spcAft>
              <a:buNone/>
            </a:pPr>
            <a:r>
              <a:t/>
            </a:r>
            <a:endParaRPr sz="2100"/>
          </a:p>
          <a:p>
            <a:pPr indent="0" lvl="0" marL="0" rtl="0" algn="l">
              <a:spcBef>
                <a:spcPts val="0"/>
              </a:spcBef>
              <a:spcAft>
                <a:spcPts val="0"/>
              </a:spcAft>
              <a:buNone/>
            </a:pPr>
            <a:r>
              <a:rPr lang="en-GB" sz="2100">
                <a:latin typeface="Arial"/>
                <a:ea typeface="Arial"/>
                <a:cs typeface="Arial"/>
                <a:sym typeface="Arial"/>
              </a:rPr>
              <a:t>A class is a user defined blueprint or prototype from which objects are created. It represents the set of properties or methods that are common to all objects of one type.</a:t>
            </a:r>
            <a:endParaRPr sz="2100">
              <a:latin typeface="Arial"/>
              <a:ea typeface="Arial"/>
              <a:cs typeface="Arial"/>
              <a:sym typeface="Arial"/>
            </a:endParaRPr>
          </a:p>
          <a:p>
            <a:pPr indent="0" lvl="0" marL="0" rtl="0" algn="l">
              <a:spcBef>
                <a:spcPts val="0"/>
              </a:spcBef>
              <a:spcAft>
                <a:spcPts val="0"/>
              </a:spcAft>
              <a:buNone/>
            </a:pPr>
            <a:r>
              <a:t/>
            </a:r>
            <a:endParaRPr/>
          </a:p>
        </p:txBody>
      </p:sp>
      <p:sp>
        <p:nvSpPr>
          <p:cNvPr id="525" name="Google Shape;525;p52"/>
          <p:cNvSpPr txBox="1"/>
          <p:nvPr/>
        </p:nvSpPr>
        <p:spPr>
          <a:xfrm>
            <a:off x="2912325" y="2489550"/>
            <a:ext cx="3804900" cy="19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FFFFFF"/>
                </a:solidFill>
              </a:rPr>
              <a:t>Example :</a:t>
            </a:r>
            <a:endParaRPr sz="20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en-GB" sz="2000">
                <a:highlight>
                  <a:srgbClr val="FFFFFF"/>
                </a:highlight>
              </a:rPr>
              <a:t>class Box {</a:t>
            </a:r>
            <a:endParaRPr sz="2000">
              <a:highlight>
                <a:srgbClr val="FFFFFF"/>
              </a:highlight>
            </a:endParaRPr>
          </a:p>
          <a:p>
            <a:pPr indent="0" lvl="0" marL="0" rtl="0" algn="l">
              <a:spcBef>
                <a:spcPts val="0"/>
              </a:spcBef>
              <a:spcAft>
                <a:spcPts val="0"/>
              </a:spcAft>
              <a:buNone/>
            </a:pPr>
            <a:r>
              <a:rPr lang="en-GB" sz="2000">
                <a:highlight>
                  <a:srgbClr val="FFFFFF"/>
                </a:highlight>
              </a:rPr>
              <a:t>double width;</a:t>
            </a:r>
            <a:endParaRPr sz="2000">
              <a:highlight>
                <a:srgbClr val="FFFFFF"/>
              </a:highlight>
            </a:endParaRPr>
          </a:p>
          <a:p>
            <a:pPr indent="0" lvl="0" marL="0" rtl="0" algn="l">
              <a:spcBef>
                <a:spcPts val="0"/>
              </a:spcBef>
              <a:spcAft>
                <a:spcPts val="0"/>
              </a:spcAft>
              <a:buNone/>
            </a:pPr>
            <a:r>
              <a:rPr lang="en-GB" sz="2000">
                <a:highlight>
                  <a:srgbClr val="FFFFFF"/>
                </a:highlight>
              </a:rPr>
              <a:t>double height;</a:t>
            </a:r>
            <a:endParaRPr sz="2000">
              <a:highlight>
                <a:srgbClr val="FFFFFF"/>
              </a:highlight>
            </a:endParaRPr>
          </a:p>
          <a:p>
            <a:pPr indent="0" lvl="0" marL="0" rtl="0" algn="l">
              <a:spcBef>
                <a:spcPts val="0"/>
              </a:spcBef>
              <a:spcAft>
                <a:spcPts val="0"/>
              </a:spcAft>
              <a:buNone/>
            </a:pPr>
            <a:r>
              <a:rPr lang="en-GB" sz="2000">
                <a:highlight>
                  <a:srgbClr val="FFFFFF"/>
                </a:highlight>
              </a:rPr>
              <a:t>}</a:t>
            </a:r>
            <a:endParaRPr sz="2000">
              <a:highlight>
                <a:srgbClr val="FFFFFF"/>
              </a:highlight>
            </a:endParaRPr>
          </a:p>
          <a:p>
            <a:pPr indent="0" lvl="0" marL="0" rtl="0" algn="l">
              <a:spcBef>
                <a:spcPts val="0"/>
              </a:spcBef>
              <a:spcAft>
                <a:spcPts val="0"/>
              </a:spcAft>
              <a:buNone/>
            </a:pPr>
            <a:r>
              <a:t/>
            </a:r>
            <a:endParaRPr sz="1700">
              <a:solidFill>
                <a:srgbClr val="FFFFFF"/>
              </a:solidFill>
              <a:latin typeface="Anaheim"/>
              <a:ea typeface="Anaheim"/>
              <a:cs typeface="Anaheim"/>
              <a:sym typeface="Anahei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3"/>
          <p:cNvSpPr txBox="1"/>
          <p:nvPr>
            <p:ph idx="1" type="subTitle"/>
          </p:nvPr>
        </p:nvSpPr>
        <p:spPr>
          <a:xfrm flipH="1">
            <a:off x="720600" y="539750"/>
            <a:ext cx="8071200" cy="19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000" u="sng">
                <a:latin typeface="Arial"/>
                <a:ea typeface="Arial"/>
                <a:cs typeface="Arial"/>
                <a:sym typeface="Arial"/>
              </a:rPr>
              <a:t>Packages</a:t>
            </a:r>
            <a:r>
              <a:rPr lang="en-GB" sz="2000">
                <a:latin typeface="Arial"/>
                <a:ea typeface="Arial"/>
                <a:cs typeface="Arial"/>
                <a:sym typeface="Arial"/>
              </a:rPr>
              <a:t> :</a:t>
            </a:r>
            <a:endParaRPr sz="2000">
              <a:latin typeface="Arial"/>
              <a:ea typeface="Arial"/>
              <a:cs typeface="Arial"/>
              <a:sym typeface="Aria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GB" sz="2000">
                <a:latin typeface="Arial"/>
                <a:ea typeface="Arial"/>
                <a:cs typeface="Arial"/>
                <a:sym typeface="Arial"/>
              </a:rPr>
              <a:t>A java package is a group of similar types of classes, interfaces and sub-packages. Package in java can be categorized in two form, built-in package and user-defined package.</a:t>
            </a:r>
            <a:endParaRPr sz="200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531" name="Google Shape;531;p53"/>
          <p:cNvSpPr txBox="1"/>
          <p:nvPr/>
        </p:nvSpPr>
        <p:spPr>
          <a:xfrm>
            <a:off x="915975" y="2513025"/>
            <a:ext cx="6458700" cy="19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naheim"/>
              <a:ea typeface="Anaheim"/>
              <a:cs typeface="Anaheim"/>
              <a:sym typeface="Anaheim"/>
            </a:endParaRPr>
          </a:p>
        </p:txBody>
      </p:sp>
      <p:pic>
        <p:nvPicPr>
          <p:cNvPr id="532" name="Google Shape;532;p53"/>
          <p:cNvPicPr preferRelativeResize="0"/>
          <p:nvPr/>
        </p:nvPicPr>
        <p:blipFill>
          <a:blip r:embed="rId3">
            <a:alphaModFix/>
          </a:blip>
          <a:stretch>
            <a:fillRect/>
          </a:stretch>
        </p:blipFill>
        <p:spPr>
          <a:xfrm>
            <a:off x="1275637" y="2415950"/>
            <a:ext cx="6961125" cy="265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latin typeface="Arial"/>
                <a:ea typeface="Arial"/>
                <a:cs typeface="Arial"/>
                <a:sym typeface="Arial"/>
              </a:rPr>
              <a:t>TABLE OF CONTENTS</a:t>
            </a:r>
            <a:endParaRPr>
              <a:latin typeface="Arial"/>
              <a:ea typeface="Arial"/>
              <a:cs typeface="Arial"/>
              <a:sym typeface="Arial"/>
            </a:endParaRPr>
          </a:p>
        </p:txBody>
      </p:sp>
      <p:sp>
        <p:nvSpPr>
          <p:cNvPr id="344" name="Google Shape;344;p27"/>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3500"/>
              <a:buNone/>
            </a:pPr>
            <a:r>
              <a:rPr lang="en-GB" sz="3500">
                <a:latin typeface="Arial"/>
                <a:ea typeface="Arial"/>
                <a:cs typeface="Arial"/>
                <a:sym typeface="Arial"/>
              </a:rPr>
              <a:t>01</a:t>
            </a:r>
            <a:endParaRPr sz="3500">
              <a:latin typeface="Arial"/>
              <a:ea typeface="Arial"/>
              <a:cs typeface="Arial"/>
              <a:sym typeface="Arial"/>
            </a:endParaRPr>
          </a:p>
        </p:txBody>
      </p:sp>
      <p:sp>
        <p:nvSpPr>
          <p:cNvPr id="345" name="Google Shape;345;p27"/>
          <p:cNvSpPr txBox="1"/>
          <p:nvPr>
            <p:ph idx="1" type="subTitle"/>
          </p:nvPr>
        </p:nvSpPr>
        <p:spPr>
          <a:xfrm flipH="1">
            <a:off x="2189801" y="2162325"/>
            <a:ext cx="2163900" cy="4266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200"/>
              <a:buNone/>
            </a:pPr>
            <a:r>
              <a:rPr lang="en-GB">
                <a:latin typeface="Arial"/>
                <a:ea typeface="Arial"/>
                <a:cs typeface="Arial"/>
                <a:sym typeface="Arial"/>
              </a:rPr>
              <a:t>Operators</a:t>
            </a:r>
            <a:endParaRPr sz="2200">
              <a:latin typeface="Arial"/>
              <a:ea typeface="Arial"/>
              <a:cs typeface="Arial"/>
              <a:sym typeface="Arial"/>
            </a:endParaRPr>
          </a:p>
        </p:txBody>
      </p:sp>
      <p:sp>
        <p:nvSpPr>
          <p:cNvPr id="346" name="Google Shape;346;p27"/>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3500"/>
              <a:buNone/>
            </a:pPr>
            <a:r>
              <a:rPr lang="en-GB" sz="3500">
                <a:latin typeface="Arial"/>
                <a:ea typeface="Arial"/>
                <a:cs typeface="Arial"/>
                <a:sym typeface="Arial"/>
              </a:rPr>
              <a:t>03</a:t>
            </a:r>
            <a:endParaRPr sz="3500">
              <a:latin typeface="Arial"/>
              <a:ea typeface="Arial"/>
              <a:cs typeface="Arial"/>
              <a:sym typeface="Arial"/>
            </a:endParaRPr>
          </a:p>
        </p:txBody>
      </p:sp>
      <p:sp>
        <p:nvSpPr>
          <p:cNvPr id="347" name="Google Shape;347;p27"/>
          <p:cNvSpPr txBox="1"/>
          <p:nvPr>
            <p:ph idx="3" type="subTitle"/>
          </p:nvPr>
        </p:nvSpPr>
        <p:spPr>
          <a:xfrm flipH="1">
            <a:off x="4811675" y="2163523"/>
            <a:ext cx="2351700" cy="611100"/>
          </a:xfrm>
          <a:prstGeom prst="rect">
            <a:avLst/>
          </a:prstGeom>
          <a:noFill/>
          <a:ln>
            <a:noFill/>
          </a:ln>
        </p:spPr>
        <p:txBody>
          <a:bodyPr anchorCtr="0" anchor="t" bIns="0" lIns="91425" spcFirstLastPara="1" rIns="91425" wrap="square" tIns="0">
            <a:noAutofit/>
          </a:bodyPr>
          <a:lstStyle/>
          <a:p>
            <a:pPr indent="0" lvl="0" marL="0" rtl="0" algn="r">
              <a:lnSpc>
                <a:spcPct val="100000"/>
              </a:lnSpc>
              <a:spcBef>
                <a:spcPts val="0"/>
              </a:spcBef>
              <a:spcAft>
                <a:spcPts val="0"/>
              </a:spcAft>
              <a:buSzPts val="2200"/>
              <a:buNone/>
            </a:pPr>
            <a:r>
              <a:rPr lang="en-GB">
                <a:latin typeface="Arial"/>
                <a:ea typeface="Arial"/>
                <a:cs typeface="Arial"/>
                <a:sym typeface="Arial"/>
              </a:rPr>
              <a:t>Introducing Class</a:t>
            </a:r>
            <a:endParaRPr sz="2200">
              <a:latin typeface="Arial"/>
              <a:ea typeface="Arial"/>
              <a:cs typeface="Arial"/>
              <a:sym typeface="Arial"/>
            </a:endParaRPr>
          </a:p>
        </p:txBody>
      </p:sp>
      <p:sp>
        <p:nvSpPr>
          <p:cNvPr id="348" name="Google Shape;348;p27"/>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3500"/>
              <a:buNone/>
            </a:pPr>
            <a:r>
              <a:rPr lang="en-GB">
                <a:latin typeface="Arial"/>
                <a:ea typeface="Arial"/>
                <a:cs typeface="Arial"/>
                <a:sym typeface="Arial"/>
              </a:rPr>
              <a:t>02</a:t>
            </a:r>
            <a:endParaRPr>
              <a:latin typeface="Arial"/>
              <a:ea typeface="Arial"/>
              <a:cs typeface="Arial"/>
              <a:sym typeface="Arial"/>
            </a:endParaRPr>
          </a:p>
        </p:txBody>
      </p:sp>
      <p:sp>
        <p:nvSpPr>
          <p:cNvPr id="349" name="Google Shape;349;p27"/>
          <p:cNvSpPr txBox="1"/>
          <p:nvPr>
            <p:ph idx="7" type="subTitle"/>
          </p:nvPr>
        </p:nvSpPr>
        <p:spPr>
          <a:xfrm flipH="1">
            <a:off x="2189800" y="3572245"/>
            <a:ext cx="2163900" cy="6111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200"/>
              <a:buNone/>
            </a:pPr>
            <a:r>
              <a:rPr lang="en-GB">
                <a:latin typeface="Arial"/>
                <a:ea typeface="Arial"/>
                <a:cs typeface="Arial"/>
                <a:sym typeface="Arial"/>
              </a:rPr>
              <a:t>Control Statements</a:t>
            </a:r>
            <a:endParaRPr>
              <a:latin typeface="Arial"/>
              <a:ea typeface="Arial"/>
              <a:cs typeface="Arial"/>
              <a:sym typeface="Arial"/>
            </a:endParaRPr>
          </a:p>
        </p:txBody>
      </p:sp>
      <p:sp>
        <p:nvSpPr>
          <p:cNvPr id="350" name="Google Shape;350;p27"/>
          <p:cNvSpPr txBox="1"/>
          <p:nvPr>
            <p:ph idx="8" type="ctrTitle"/>
          </p:nvPr>
        </p:nvSpPr>
        <p:spPr>
          <a:xfrm flipH="1">
            <a:off x="4905575" y="3258263"/>
            <a:ext cx="2163900" cy="2409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3500"/>
              <a:buNone/>
            </a:pPr>
            <a:r>
              <a:rPr lang="en-GB">
                <a:latin typeface="Arial"/>
                <a:ea typeface="Arial"/>
                <a:cs typeface="Arial"/>
                <a:sym typeface="Arial"/>
              </a:rPr>
              <a:t>04</a:t>
            </a:r>
            <a:endParaRPr>
              <a:latin typeface="Arial"/>
              <a:ea typeface="Arial"/>
              <a:cs typeface="Arial"/>
              <a:sym typeface="Arial"/>
            </a:endParaRPr>
          </a:p>
        </p:txBody>
      </p:sp>
      <p:sp>
        <p:nvSpPr>
          <p:cNvPr id="351" name="Google Shape;351;p27"/>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p>
            <a:pPr indent="0" lvl="0" marL="0" rtl="0" algn="r">
              <a:lnSpc>
                <a:spcPct val="100000"/>
              </a:lnSpc>
              <a:spcBef>
                <a:spcPts val="0"/>
              </a:spcBef>
              <a:spcAft>
                <a:spcPts val="0"/>
              </a:spcAft>
              <a:buSzPts val="2200"/>
              <a:buNone/>
            </a:pPr>
            <a:r>
              <a:rPr lang="en-GB">
                <a:latin typeface="Arial"/>
                <a:ea typeface="Arial"/>
                <a:cs typeface="Arial"/>
                <a:sym typeface="Arial"/>
              </a:rPr>
              <a:t>Conclusion</a:t>
            </a:r>
            <a:endParaRPr>
              <a:latin typeface="Arial"/>
              <a:ea typeface="Arial"/>
              <a:cs typeface="Arial"/>
              <a:sym typeface="Arial"/>
            </a:endParaRPr>
          </a:p>
          <a:p>
            <a:pPr indent="0" lvl="0" marL="0" rtl="0" algn="r">
              <a:lnSpc>
                <a:spcPct val="100000"/>
              </a:lnSpc>
              <a:spcBef>
                <a:spcPts val="0"/>
              </a:spcBef>
              <a:spcAft>
                <a:spcPts val="0"/>
              </a:spcAft>
              <a:buSzPts val="2200"/>
              <a:buNone/>
            </a:pPr>
            <a:r>
              <a:t/>
            </a:r>
            <a:endParaRPr/>
          </a:p>
          <a:p>
            <a:pPr indent="0" lvl="0" marL="0" rtl="0" algn="r">
              <a:lnSpc>
                <a:spcPct val="100000"/>
              </a:lnSpc>
              <a:spcBef>
                <a:spcPts val="0"/>
              </a:spcBef>
              <a:spcAft>
                <a:spcPts val="0"/>
              </a:spcAft>
              <a:buSzPts val="22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Constructor</a:t>
            </a:r>
            <a:endParaRPr>
              <a:latin typeface="Arial"/>
              <a:ea typeface="Arial"/>
              <a:cs typeface="Arial"/>
              <a:sym typeface="Arial"/>
            </a:endParaRPr>
          </a:p>
        </p:txBody>
      </p:sp>
      <p:sp>
        <p:nvSpPr>
          <p:cNvPr id="538" name="Google Shape;538;p54"/>
          <p:cNvSpPr txBox="1"/>
          <p:nvPr>
            <p:ph idx="1" type="subTitle"/>
          </p:nvPr>
        </p:nvSpPr>
        <p:spPr>
          <a:xfrm flipH="1">
            <a:off x="923875" y="1012200"/>
            <a:ext cx="7499400" cy="14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2000">
                <a:latin typeface="Arial"/>
                <a:ea typeface="Arial"/>
                <a:cs typeface="Arial"/>
                <a:sym typeface="Arial"/>
              </a:rPr>
              <a:t>In Java, a constructor is a block of codes similar to the method. It is called when an instance of the class is created. At the time of calling constructor, memory for the object is allocated in the memory.</a:t>
            </a:r>
            <a:endParaRPr sz="2000">
              <a:latin typeface="Arial"/>
              <a:ea typeface="Arial"/>
              <a:cs typeface="Arial"/>
              <a:sym typeface="Arial"/>
            </a:endParaRPr>
          </a:p>
          <a:p>
            <a:pPr indent="0" lvl="0" marL="0" rtl="0" algn="l">
              <a:spcBef>
                <a:spcPts val="0"/>
              </a:spcBef>
              <a:spcAft>
                <a:spcPts val="0"/>
              </a:spcAft>
              <a:buNone/>
            </a:pPr>
            <a:r>
              <a:t/>
            </a:r>
            <a:endParaRPr/>
          </a:p>
        </p:txBody>
      </p:sp>
      <p:sp>
        <p:nvSpPr>
          <p:cNvPr id="539" name="Google Shape;539;p54"/>
          <p:cNvSpPr txBox="1"/>
          <p:nvPr/>
        </p:nvSpPr>
        <p:spPr>
          <a:xfrm>
            <a:off x="2888800" y="2435125"/>
            <a:ext cx="5331300" cy="25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Example :</a:t>
            </a:r>
            <a:endParaRPr sz="1800">
              <a:solidFill>
                <a:srgbClr val="FFFFFF"/>
              </a:solidFill>
            </a:endParaRPr>
          </a:p>
          <a:p>
            <a:pPr indent="0" lvl="0" marL="0" rtl="0" algn="l">
              <a:spcBef>
                <a:spcPts val="0"/>
              </a:spcBef>
              <a:spcAft>
                <a:spcPts val="0"/>
              </a:spcAft>
              <a:buNone/>
            </a:pPr>
            <a:r>
              <a:rPr lang="en-GB" sz="1800">
                <a:solidFill>
                  <a:srgbClr val="FFFFFF"/>
                </a:solidFill>
              </a:rPr>
              <a:t>// This is the constructor for Box.</a:t>
            </a:r>
            <a:endParaRPr sz="1800">
              <a:solidFill>
                <a:srgbClr val="FFFFFF"/>
              </a:solidFill>
            </a:endParaRPr>
          </a:p>
          <a:p>
            <a:pPr indent="0" lvl="0" marL="0" rtl="0" algn="l">
              <a:spcBef>
                <a:spcPts val="0"/>
              </a:spcBef>
              <a:spcAft>
                <a:spcPts val="0"/>
              </a:spcAft>
              <a:buNone/>
            </a:pPr>
            <a:r>
              <a:rPr lang="en-GB" sz="1800">
                <a:solidFill>
                  <a:srgbClr val="FFFFFF"/>
                </a:solidFill>
              </a:rPr>
              <a:t>Box() {</a:t>
            </a:r>
            <a:endParaRPr sz="1800">
              <a:solidFill>
                <a:srgbClr val="FFFFFF"/>
              </a:solidFill>
            </a:endParaRPr>
          </a:p>
          <a:p>
            <a:pPr indent="0" lvl="0" marL="0" rtl="0" algn="l">
              <a:spcBef>
                <a:spcPts val="0"/>
              </a:spcBef>
              <a:spcAft>
                <a:spcPts val="0"/>
              </a:spcAft>
              <a:buNone/>
            </a:pPr>
            <a:r>
              <a:rPr lang="en-GB" sz="1800">
                <a:solidFill>
                  <a:srgbClr val="FFFFFF"/>
                </a:solidFill>
              </a:rPr>
              <a:t>System.out.println("Constructing Box");</a:t>
            </a:r>
            <a:endParaRPr sz="1800">
              <a:solidFill>
                <a:srgbClr val="FFFFFF"/>
              </a:solidFill>
            </a:endParaRPr>
          </a:p>
          <a:p>
            <a:pPr indent="0" lvl="0" marL="0" rtl="0" algn="l">
              <a:spcBef>
                <a:spcPts val="0"/>
              </a:spcBef>
              <a:spcAft>
                <a:spcPts val="0"/>
              </a:spcAft>
              <a:buNone/>
            </a:pPr>
            <a:r>
              <a:rPr lang="en-GB" sz="1800">
                <a:solidFill>
                  <a:srgbClr val="FFFFFF"/>
                </a:solidFill>
              </a:rPr>
              <a:t>}</a:t>
            </a:r>
            <a:endParaRPr sz="1800">
              <a:solidFill>
                <a:srgbClr val="FFFFFF"/>
              </a:solidFill>
            </a:endParaRPr>
          </a:p>
          <a:p>
            <a:pPr indent="0" lvl="0" marL="0" rtl="0" algn="l">
              <a:spcBef>
                <a:spcPts val="0"/>
              </a:spcBef>
              <a:spcAft>
                <a:spcPts val="0"/>
              </a:spcAft>
              <a:buNone/>
            </a:pPr>
            <a:r>
              <a:rPr lang="en-GB" sz="1800">
                <a:solidFill>
                  <a:srgbClr val="FFFFFF"/>
                </a:solidFill>
              </a:rPr>
              <a:t>Box(int x, int y){</a:t>
            </a:r>
            <a:endParaRPr sz="1800">
              <a:solidFill>
                <a:srgbClr val="FFFFFF"/>
              </a:solidFill>
            </a:endParaRPr>
          </a:p>
          <a:p>
            <a:pPr indent="0" lvl="0" marL="0" rtl="0" algn="l">
              <a:spcBef>
                <a:spcPts val="0"/>
              </a:spcBef>
              <a:spcAft>
                <a:spcPts val="0"/>
              </a:spcAft>
              <a:buNone/>
            </a:pPr>
            <a:r>
              <a:rPr lang="en-GB" sz="1800">
                <a:solidFill>
                  <a:srgbClr val="FFFFFF"/>
                </a:solidFill>
              </a:rPr>
              <a:t>x= height;</a:t>
            </a:r>
            <a:endParaRPr sz="1800">
              <a:solidFill>
                <a:srgbClr val="FFFFFF"/>
              </a:solidFill>
            </a:endParaRPr>
          </a:p>
          <a:p>
            <a:pPr indent="0" lvl="0" marL="0" rtl="0" algn="l">
              <a:spcBef>
                <a:spcPts val="0"/>
              </a:spcBef>
              <a:spcAft>
                <a:spcPts val="0"/>
              </a:spcAft>
              <a:buNone/>
            </a:pPr>
            <a:r>
              <a:rPr lang="en-GB" sz="1800">
                <a:solidFill>
                  <a:srgbClr val="FFFFFF"/>
                </a:solidFill>
              </a:rPr>
              <a:t>y= width;</a:t>
            </a:r>
            <a:endParaRPr sz="1800">
              <a:solidFill>
                <a:srgbClr val="FFFFFF"/>
              </a:solidFill>
            </a:endParaRPr>
          </a:p>
          <a:p>
            <a:pPr indent="0" lvl="0" marL="0" rtl="0" algn="l">
              <a:spcBef>
                <a:spcPts val="0"/>
              </a:spcBef>
              <a:spcAft>
                <a:spcPts val="0"/>
              </a:spcAft>
              <a:buNone/>
            </a:pPr>
            <a:r>
              <a:rPr lang="en-GB" sz="1800">
                <a:solidFill>
                  <a:srgbClr val="FFFFFF"/>
                </a:solidFill>
              </a:rPr>
              <a:t>}</a:t>
            </a:r>
            <a:endParaRPr sz="1800">
              <a:solidFill>
                <a:srgbClr val="FFFFFF"/>
              </a:solidFill>
            </a:endParaRPr>
          </a:p>
          <a:p>
            <a:pPr indent="0" lvl="0" marL="0" rtl="0" algn="l">
              <a:spcBef>
                <a:spcPts val="0"/>
              </a:spcBef>
              <a:spcAft>
                <a:spcPts val="0"/>
              </a:spcAft>
              <a:buNone/>
            </a:pPr>
            <a:r>
              <a:t/>
            </a:r>
            <a:endParaRPr>
              <a:solidFill>
                <a:srgbClr val="FFFFFF"/>
              </a:solidFill>
              <a:latin typeface="Anaheim"/>
              <a:ea typeface="Anaheim"/>
              <a:cs typeface="Anaheim"/>
              <a:sym typeface="Anahei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this keyword</a:t>
            </a:r>
            <a:endParaRPr>
              <a:latin typeface="Arial"/>
              <a:ea typeface="Arial"/>
              <a:cs typeface="Arial"/>
              <a:sym typeface="Arial"/>
            </a:endParaRPr>
          </a:p>
        </p:txBody>
      </p:sp>
      <p:sp>
        <p:nvSpPr>
          <p:cNvPr id="545" name="Google Shape;545;p55"/>
          <p:cNvSpPr txBox="1"/>
          <p:nvPr>
            <p:ph idx="1" type="subTitle"/>
          </p:nvPr>
        </p:nvSpPr>
        <p:spPr>
          <a:xfrm flipH="1">
            <a:off x="1088850" y="1012200"/>
            <a:ext cx="6966300" cy="169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000">
                <a:latin typeface="Arial"/>
                <a:ea typeface="Arial"/>
                <a:cs typeface="Arial"/>
                <a:sym typeface="Arial"/>
              </a:rPr>
              <a:t>The this keyword refers to the current object in a method or constructor. The most common use of the this keyword is to eliminate the confusion between class attributes and parameters with the same name. </a:t>
            </a:r>
            <a:endParaRPr sz="2000">
              <a:latin typeface="Arial"/>
              <a:ea typeface="Arial"/>
              <a:cs typeface="Arial"/>
              <a:sym typeface="Arial"/>
            </a:endParaRPr>
          </a:p>
        </p:txBody>
      </p:sp>
      <p:sp>
        <p:nvSpPr>
          <p:cNvPr id="546" name="Google Shape;546;p55"/>
          <p:cNvSpPr txBox="1"/>
          <p:nvPr/>
        </p:nvSpPr>
        <p:spPr>
          <a:xfrm>
            <a:off x="2919900" y="2706600"/>
            <a:ext cx="4852200" cy="19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FFFFFF"/>
                </a:solidFill>
              </a:rPr>
              <a:t>Example :</a:t>
            </a:r>
            <a:endParaRPr sz="1900">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solidFill>
                  <a:srgbClr val="FFFFFF"/>
                </a:solidFill>
              </a:rPr>
              <a:t>Box(double w, double h, double d) {</a:t>
            </a:r>
            <a:endParaRPr sz="2000">
              <a:solidFill>
                <a:srgbClr val="FFFFFF"/>
              </a:solidFill>
            </a:endParaRPr>
          </a:p>
          <a:p>
            <a:pPr indent="0" lvl="0" marL="0" rtl="0" algn="l">
              <a:spcBef>
                <a:spcPts val="0"/>
              </a:spcBef>
              <a:spcAft>
                <a:spcPts val="0"/>
              </a:spcAft>
              <a:buNone/>
            </a:pPr>
            <a:r>
              <a:rPr lang="en-GB" sz="2000">
                <a:solidFill>
                  <a:srgbClr val="FFFFFF"/>
                </a:solidFill>
              </a:rPr>
              <a:t>this.width = w;</a:t>
            </a:r>
            <a:endParaRPr sz="2000">
              <a:solidFill>
                <a:srgbClr val="FFFFFF"/>
              </a:solidFill>
            </a:endParaRPr>
          </a:p>
          <a:p>
            <a:pPr indent="0" lvl="0" marL="0" rtl="0" algn="l">
              <a:spcBef>
                <a:spcPts val="0"/>
              </a:spcBef>
              <a:spcAft>
                <a:spcPts val="0"/>
              </a:spcAft>
              <a:buNone/>
            </a:pPr>
            <a:r>
              <a:rPr lang="en-GB" sz="2000">
                <a:solidFill>
                  <a:srgbClr val="FFFFFF"/>
                </a:solidFill>
              </a:rPr>
              <a:t>this.height = h;</a:t>
            </a:r>
            <a:endParaRPr sz="2000">
              <a:solidFill>
                <a:srgbClr val="FFFFFF"/>
              </a:solidFill>
            </a:endParaRPr>
          </a:p>
          <a:p>
            <a:pPr indent="0" lvl="0" marL="0" rtl="0" algn="l">
              <a:spcBef>
                <a:spcPts val="0"/>
              </a:spcBef>
              <a:spcAft>
                <a:spcPts val="0"/>
              </a:spcAft>
              <a:buNone/>
            </a:pPr>
            <a:r>
              <a:rPr lang="en-GB" sz="2000">
                <a:solidFill>
                  <a:srgbClr val="FFFFFF"/>
                </a:solidFill>
              </a:rPr>
              <a:t>this.depth = d;</a:t>
            </a:r>
            <a:endParaRPr sz="2000">
              <a:solidFill>
                <a:srgbClr val="FFFFFF"/>
              </a:solidFill>
            </a:endParaRPr>
          </a:p>
          <a:p>
            <a:pPr indent="0" lvl="0" marL="0" rtl="0" algn="l">
              <a:spcBef>
                <a:spcPts val="0"/>
              </a:spcBef>
              <a:spcAft>
                <a:spcPts val="0"/>
              </a:spcAft>
              <a:buNone/>
            </a:pPr>
            <a:r>
              <a:rPr lang="en-GB" sz="2000">
                <a:solidFill>
                  <a:srgbClr val="FFFFFF"/>
                </a:solidFill>
              </a:rPr>
              <a:t>}</a:t>
            </a:r>
            <a:endParaRPr sz="2000">
              <a:solidFill>
                <a:srgbClr val="FFFFFF"/>
              </a:solidFill>
            </a:endParaRPr>
          </a:p>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Garbage Collection</a:t>
            </a:r>
            <a:endParaRPr>
              <a:latin typeface="Arial"/>
              <a:ea typeface="Arial"/>
              <a:cs typeface="Arial"/>
              <a:sym typeface="Arial"/>
            </a:endParaRPr>
          </a:p>
        </p:txBody>
      </p:sp>
      <p:sp>
        <p:nvSpPr>
          <p:cNvPr id="552" name="Google Shape;552;p56"/>
          <p:cNvSpPr txBox="1"/>
          <p:nvPr>
            <p:ph idx="1" type="subTitle"/>
          </p:nvPr>
        </p:nvSpPr>
        <p:spPr>
          <a:xfrm flipH="1">
            <a:off x="481850" y="1012200"/>
            <a:ext cx="8180400" cy="17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000">
                <a:latin typeface="Arial"/>
                <a:ea typeface="Arial"/>
                <a:cs typeface="Arial"/>
                <a:sym typeface="Arial"/>
              </a:rPr>
              <a:t>Java garbage collection is the process by which Java programs perform automatic memory management. Eventually, some objects will no longer be needed. The garbage collector finds these unused objects and deletes them to free up memory.</a:t>
            </a:r>
            <a:endParaRPr sz="2000">
              <a:latin typeface="Arial"/>
              <a:ea typeface="Arial"/>
              <a:cs typeface="Arial"/>
              <a:sym typeface="Arial"/>
            </a:endParaRPr>
          </a:p>
        </p:txBody>
      </p:sp>
      <p:pic>
        <p:nvPicPr>
          <p:cNvPr id="553" name="Google Shape;553;p56"/>
          <p:cNvPicPr preferRelativeResize="0"/>
          <p:nvPr/>
        </p:nvPicPr>
        <p:blipFill>
          <a:blip r:embed="rId3">
            <a:alphaModFix/>
          </a:blip>
          <a:stretch>
            <a:fillRect/>
          </a:stretch>
        </p:blipFill>
        <p:spPr>
          <a:xfrm>
            <a:off x="3296875" y="2750100"/>
            <a:ext cx="4337348" cy="2088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rial"/>
                <a:ea typeface="Arial"/>
                <a:cs typeface="Arial"/>
                <a:sym typeface="Arial"/>
              </a:rPr>
              <a:t>The finalize( ) Method</a:t>
            </a:r>
            <a:endParaRPr>
              <a:latin typeface="Arial"/>
              <a:ea typeface="Arial"/>
              <a:cs typeface="Arial"/>
              <a:sym typeface="Arial"/>
            </a:endParaRPr>
          </a:p>
        </p:txBody>
      </p:sp>
      <p:sp>
        <p:nvSpPr>
          <p:cNvPr id="559" name="Google Shape;559;p57"/>
          <p:cNvSpPr txBox="1"/>
          <p:nvPr>
            <p:ph idx="1" type="subTitle"/>
          </p:nvPr>
        </p:nvSpPr>
        <p:spPr>
          <a:xfrm flipH="1">
            <a:off x="797275" y="1012200"/>
            <a:ext cx="7626000" cy="164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000">
                <a:latin typeface="Arial"/>
                <a:ea typeface="Arial"/>
                <a:cs typeface="Arial"/>
                <a:sym typeface="Arial"/>
              </a:rPr>
              <a:t>The java. lang. Object. finalize() is called by the garbage collector on an object when garbage collection determines that there are no more references to the object. A subclass overrides the finalize method to dispose of system resources or to perform other cleanup.</a:t>
            </a:r>
            <a:endParaRPr sz="2000">
              <a:latin typeface="Arial"/>
              <a:ea typeface="Arial"/>
              <a:cs typeface="Arial"/>
              <a:sym typeface="Arial"/>
            </a:endParaRPr>
          </a:p>
        </p:txBody>
      </p:sp>
      <p:pic>
        <p:nvPicPr>
          <p:cNvPr id="560" name="Google Shape;560;p57"/>
          <p:cNvPicPr preferRelativeResize="0"/>
          <p:nvPr/>
        </p:nvPicPr>
        <p:blipFill>
          <a:blip r:embed="rId3">
            <a:alphaModFix/>
          </a:blip>
          <a:stretch>
            <a:fillRect/>
          </a:stretch>
        </p:blipFill>
        <p:spPr>
          <a:xfrm>
            <a:off x="2831700" y="2583475"/>
            <a:ext cx="5531299" cy="2301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8"/>
          <p:cNvSpPr txBox="1"/>
          <p:nvPr>
            <p:ph type="title"/>
          </p:nvPr>
        </p:nvSpPr>
        <p:spPr>
          <a:xfrm>
            <a:off x="1127350" y="53975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latin typeface="Arial"/>
                <a:ea typeface="Arial"/>
                <a:cs typeface="Arial"/>
                <a:sym typeface="Arial"/>
              </a:rPr>
              <a:t>RESOURCES</a:t>
            </a:r>
            <a:endParaRPr>
              <a:latin typeface="Arial"/>
              <a:ea typeface="Arial"/>
              <a:cs typeface="Arial"/>
              <a:sym typeface="Arial"/>
            </a:endParaRPr>
          </a:p>
        </p:txBody>
      </p:sp>
      <p:sp>
        <p:nvSpPr>
          <p:cNvPr id="566" name="Google Shape;566;p58"/>
          <p:cNvSpPr txBox="1"/>
          <p:nvPr/>
        </p:nvSpPr>
        <p:spPr>
          <a:xfrm>
            <a:off x="1643575" y="1284700"/>
            <a:ext cx="6017700" cy="316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600">
              <a:solidFill>
                <a:srgbClr val="FFFFFF"/>
              </a:solidFill>
            </a:endParaRPr>
          </a:p>
          <a:p>
            <a:pPr indent="0" lvl="0" marL="0" marR="0" rtl="0" algn="l">
              <a:lnSpc>
                <a:spcPct val="115000"/>
              </a:lnSpc>
              <a:spcBef>
                <a:spcPts val="0"/>
              </a:spcBef>
              <a:spcAft>
                <a:spcPts val="0"/>
              </a:spcAft>
              <a:buNone/>
            </a:pPr>
            <a:r>
              <a:rPr lang="en-GB" sz="1600">
                <a:solidFill>
                  <a:schemeClr val="dk2"/>
                </a:solidFill>
              </a:rPr>
              <a:t>Book:</a:t>
            </a:r>
            <a:r>
              <a:rPr lang="en-GB" sz="1600">
                <a:solidFill>
                  <a:srgbClr val="FFFFFF"/>
                </a:solidFill>
              </a:rPr>
              <a:t> The Complete Reference by Herbert Schildt</a:t>
            </a:r>
            <a:endParaRPr sz="1600">
              <a:solidFill>
                <a:srgbClr val="FFFFFF"/>
              </a:solidFill>
            </a:endParaRPr>
          </a:p>
          <a:p>
            <a:pPr indent="0" lvl="0" marL="0" marR="0" rtl="0" algn="l">
              <a:lnSpc>
                <a:spcPct val="115000"/>
              </a:lnSpc>
              <a:spcBef>
                <a:spcPts val="0"/>
              </a:spcBef>
              <a:spcAft>
                <a:spcPts val="0"/>
              </a:spcAft>
              <a:buNone/>
            </a:pPr>
            <a:r>
              <a:t/>
            </a:r>
            <a:endParaRPr sz="1600">
              <a:solidFill>
                <a:srgbClr val="FFFFFF"/>
              </a:solidFill>
            </a:endParaRPr>
          </a:p>
          <a:p>
            <a:pPr indent="0" lvl="0" marL="0" marR="0" rtl="0" algn="l">
              <a:lnSpc>
                <a:spcPct val="115000"/>
              </a:lnSpc>
              <a:spcBef>
                <a:spcPts val="0"/>
              </a:spcBef>
              <a:spcAft>
                <a:spcPts val="0"/>
              </a:spcAft>
              <a:buNone/>
            </a:pPr>
            <a:r>
              <a:t/>
            </a:r>
            <a:endParaRPr sz="1600">
              <a:solidFill>
                <a:srgbClr val="FFFFFF"/>
              </a:solidFill>
            </a:endParaRPr>
          </a:p>
          <a:p>
            <a:pPr indent="0" lvl="0" marL="0" marR="0" rtl="0" algn="l">
              <a:lnSpc>
                <a:spcPct val="115000"/>
              </a:lnSpc>
              <a:spcBef>
                <a:spcPts val="0"/>
              </a:spcBef>
              <a:spcAft>
                <a:spcPts val="0"/>
              </a:spcAft>
              <a:buNone/>
            </a:pPr>
            <a:r>
              <a:rPr lang="en-GB" sz="1600">
                <a:solidFill>
                  <a:schemeClr val="dk2"/>
                </a:solidFill>
              </a:rPr>
              <a:t>Websites:</a:t>
            </a:r>
            <a:r>
              <a:rPr lang="en-GB" sz="1600">
                <a:solidFill>
                  <a:srgbClr val="FFFFFF"/>
                </a:solidFill>
              </a:rPr>
              <a:t> </a:t>
            </a:r>
            <a:endParaRPr sz="1600">
              <a:solidFill>
                <a:srgbClr val="FFFFFF"/>
              </a:solidFill>
            </a:endParaRPr>
          </a:p>
          <a:p>
            <a:pPr indent="0" lvl="0" marL="0" marR="0" rtl="0" algn="l">
              <a:lnSpc>
                <a:spcPct val="115000"/>
              </a:lnSpc>
              <a:spcBef>
                <a:spcPts val="0"/>
              </a:spcBef>
              <a:spcAft>
                <a:spcPts val="0"/>
              </a:spcAft>
              <a:buNone/>
            </a:pPr>
            <a:r>
              <a:rPr lang="en-GB" sz="1600">
                <a:solidFill>
                  <a:srgbClr val="FFFFFF"/>
                </a:solidFill>
              </a:rPr>
              <a:t>Javatpoint → </a:t>
            </a:r>
            <a:r>
              <a:rPr lang="en-GB" sz="1600" u="sng">
                <a:solidFill>
                  <a:schemeClr val="hlink"/>
                </a:solidFill>
                <a:hlinkClick r:id="rId3"/>
              </a:rPr>
              <a:t>https://www.javatpoint.com/</a:t>
            </a:r>
            <a:endParaRPr sz="1600">
              <a:solidFill>
                <a:srgbClr val="FFFFFF"/>
              </a:solidFill>
            </a:endParaRPr>
          </a:p>
          <a:p>
            <a:pPr indent="0" lvl="0" marL="0" marR="0" rtl="0" algn="l">
              <a:lnSpc>
                <a:spcPct val="115000"/>
              </a:lnSpc>
              <a:spcBef>
                <a:spcPts val="0"/>
              </a:spcBef>
              <a:spcAft>
                <a:spcPts val="0"/>
              </a:spcAft>
              <a:buNone/>
            </a:pPr>
            <a:r>
              <a:rPr lang="en-GB" sz="1600">
                <a:solidFill>
                  <a:srgbClr val="FFFFFF"/>
                </a:solidFill>
              </a:rPr>
              <a:t>GeeksforGeeks → </a:t>
            </a:r>
            <a:r>
              <a:rPr lang="en-GB" sz="1600" u="sng">
                <a:solidFill>
                  <a:schemeClr val="hlink"/>
                </a:solidFill>
                <a:hlinkClick r:id="rId4"/>
              </a:rPr>
              <a:t>https://www.geeksforgeeks.org/</a:t>
            </a:r>
            <a:endParaRPr sz="1600">
              <a:solidFill>
                <a:srgbClr val="FFFFFF"/>
              </a:solidFill>
            </a:endParaRPr>
          </a:p>
          <a:p>
            <a:pPr indent="0" lvl="0" marL="0" marR="0" rtl="0" algn="l">
              <a:lnSpc>
                <a:spcPct val="115000"/>
              </a:lnSpc>
              <a:spcBef>
                <a:spcPts val="0"/>
              </a:spcBef>
              <a:spcAft>
                <a:spcPts val="0"/>
              </a:spcAft>
              <a:buNone/>
            </a:pPr>
            <a:r>
              <a:t/>
            </a:r>
            <a:endParaRPr sz="1600">
              <a:solidFill>
                <a:srgbClr val="FFFFFF"/>
              </a:solidFill>
            </a:endParaRPr>
          </a:p>
          <a:p>
            <a:pPr indent="0" lvl="0" marL="457200" marR="0" rtl="0" algn="l">
              <a:lnSpc>
                <a:spcPct val="115000"/>
              </a:lnSpc>
              <a:spcBef>
                <a:spcPts val="0"/>
              </a:spcBef>
              <a:spcAft>
                <a:spcPts val="0"/>
              </a:spcAft>
              <a:buNone/>
            </a:pPr>
            <a:r>
              <a:t/>
            </a:r>
            <a:endParaRPr>
              <a:solidFill>
                <a:schemeClr val="lt1"/>
              </a:solidFill>
              <a:latin typeface="Anaheim"/>
              <a:ea typeface="Anaheim"/>
              <a:cs typeface="Anaheim"/>
              <a:sym typeface="Anahei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9"/>
          <p:cNvSpPr txBox="1"/>
          <p:nvPr>
            <p:ph type="title"/>
          </p:nvPr>
        </p:nvSpPr>
        <p:spPr>
          <a:xfrm>
            <a:off x="1755975" y="1552325"/>
            <a:ext cx="6192000" cy="13797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SzPts val="2800"/>
              <a:buNone/>
            </a:pPr>
            <a:r>
              <a:rPr lang="en-GB" sz="4600">
                <a:solidFill>
                  <a:schemeClr val="dk1"/>
                </a:solidFill>
                <a:latin typeface="Arial"/>
                <a:ea typeface="Arial"/>
                <a:cs typeface="Arial"/>
                <a:sym typeface="Arial"/>
              </a:rPr>
              <a:t>THANKS!</a:t>
            </a:r>
            <a:endParaRPr b="0" sz="1900">
              <a:solidFill>
                <a:schemeClr val="dk1"/>
              </a:solidFill>
              <a:latin typeface="Arial"/>
              <a:ea typeface="Arial"/>
              <a:cs typeface="Arial"/>
              <a:sym typeface="Arial"/>
            </a:endParaRPr>
          </a:p>
          <a:p>
            <a:pPr indent="0" lvl="0" marL="0" rtl="0" algn="ctr">
              <a:spcBef>
                <a:spcPts val="0"/>
              </a:spcBef>
              <a:spcAft>
                <a:spcPts val="0"/>
              </a:spcAft>
              <a:buSzPts val="3000"/>
              <a:buNone/>
            </a:pPr>
            <a:r>
              <a:t/>
            </a:r>
            <a:endParaRPr b="0" sz="1600">
              <a:solidFill>
                <a:schemeClr val="dk1"/>
              </a:solidFill>
              <a:latin typeface="Anaheim"/>
              <a:ea typeface="Anaheim"/>
              <a:cs typeface="Anaheim"/>
              <a:sym typeface="Anaheim"/>
            </a:endParaRPr>
          </a:p>
          <a:p>
            <a:pPr indent="0" lvl="0" marL="0" rtl="0" algn="ctr">
              <a:spcBef>
                <a:spcPts val="0"/>
              </a:spcBef>
              <a:spcAft>
                <a:spcPts val="0"/>
              </a:spcAft>
              <a:buSzPts val="3000"/>
              <a:buNone/>
            </a:pPr>
            <a:r>
              <a:rPr b="0" lang="en-GB" sz="1800">
                <a:solidFill>
                  <a:srgbClr val="00FFFF"/>
                </a:solidFill>
                <a:latin typeface="Arial"/>
                <a:ea typeface="Arial"/>
                <a:cs typeface="Arial"/>
                <a:sym typeface="Arial"/>
              </a:rPr>
              <a:t>Do you have any questions?</a:t>
            </a:r>
            <a:endParaRPr sz="12700">
              <a:solidFill>
                <a:srgbClr val="00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8"/>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7" name="Google Shape;357;p28"/>
          <p:cNvSpPr txBox="1"/>
          <p:nvPr>
            <p:ph idx="1" type="body"/>
          </p:nvPr>
        </p:nvSpPr>
        <p:spPr>
          <a:xfrm>
            <a:off x="168000" y="2025700"/>
            <a:ext cx="4821000" cy="29301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FFFFFF"/>
              </a:buClr>
              <a:buSzPts val="1600"/>
              <a:buFont typeface="Arial"/>
              <a:buChar char="●"/>
            </a:pPr>
            <a:r>
              <a:rPr b="1" lang="en-GB">
                <a:solidFill>
                  <a:srgbClr val="FFFFFF"/>
                </a:solidFill>
                <a:latin typeface="Arial"/>
                <a:ea typeface="Arial"/>
                <a:cs typeface="Arial"/>
                <a:sym typeface="Arial"/>
              </a:rPr>
              <a:t>Java</a:t>
            </a:r>
            <a:r>
              <a:rPr lang="en-GB">
                <a:solidFill>
                  <a:srgbClr val="FFFFFF"/>
                </a:solidFill>
                <a:latin typeface="Arial"/>
                <a:ea typeface="Arial"/>
                <a:cs typeface="Arial"/>
                <a:sym typeface="Arial"/>
              </a:rPr>
              <a:t> is a </a:t>
            </a:r>
            <a:r>
              <a:rPr lang="en-GB">
                <a:solidFill>
                  <a:srgbClr val="FFFFFF"/>
                </a:solidFill>
                <a:uFill>
                  <a:noFill/>
                </a:uFill>
                <a:latin typeface="Arial"/>
                <a:ea typeface="Arial"/>
                <a:cs typeface="Arial"/>
                <a:sym typeface="Arial"/>
                <a:hlinkClick r:id="rId4">
                  <a:extLst>
                    <a:ext uri="{A12FA001-AC4F-418D-AE19-62706E023703}">
                      <ahyp:hlinkClr val="tx"/>
                    </a:ext>
                  </a:extLst>
                </a:hlinkClick>
              </a:rPr>
              <a:t>class-based</a:t>
            </a:r>
            <a:r>
              <a:rPr lang="en-GB">
                <a:solidFill>
                  <a:srgbClr val="FFFFFF"/>
                </a:solidFill>
                <a:latin typeface="Arial"/>
                <a:ea typeface="Arial"/>
                <a:cs typeface="Arial"/>
                <a:sym typeface="Arial"/>
              </a:rPr>
              <a:t>, </a:t>
            </a:r>
            <a:r>
              <a:rPr lang="en-GB">
                <a:solidFill>
                  <a:srgbClr val="FFFFFF"/>
                </a:solidFill>
                <a:uFill>
                  <a:noFill/>
                </a:uFill>
                <a:latin typeface="Arial"/>
                <a:ea typeface="Arial"/>
                <a:cs typeface="Arial"/>
                <a:sym typeface="Arial"/>
                <a:hlinkClick r:id="rId5">
                  <a:extLst>
                    <a:ext uri="{A12FA001-AC4F-418D-AE19-62706E023703}">
                      <ahyp:hlinkClr val="tx"/>
                    </a:ext>
                  </a:extLst>
                </a:hlinkClick>
              </a:rPr>
              <a:t>object-oriented</a:t>
            </a:r>
            <a:r>
              <a:rPr lang="en-GB">
                <a:solidFill>
                  <a:srgbClr val="FFFFFF"/>
                </a:solidFill>
                <a:latin typeface="Arial"/>
                <a:ea typeface="Arial"/>
                <a:cs typeface="Arial"/>
                <a:sym typeface="Arial"/>
              </a:rPr>
              <a:t> </a:t>
            </a:r>
            <a:r>
              <a:rPr lang="en-GB">
                <a:solidFill>
                  <a:srgbClr val="FFFFFF"/>
                </a:solidFill>
                <a:uFill>
                  <a:noFill/>
                </a:uFill>
                <a:latin typeface="Arial"/>
                <a:ea typeface="Arial"/>
                <a:cs typeface="Arial"/>
                <a:sym typeface="Arial"/>
                <a:hlinkClick r:id="rId6">
                  <a:extLst>
                    <a:ext uri="{A12FA001-AC4F-418D-AE19-62706E023703}">
                      <ahyp:hlinkClr val="tx"/>
                    </a:ext>
                  </a:extLst>
                </a:hlinkClick>
              </a:rPr>
              <a:t>programming language</a:t>
            </a:r>
            <a:r>
              <a:rPr lang="en-GB">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FFFFFF"/>
              </a:solidFill>
              <a:latin typeface="Arial"/>
              <a:ea typeface="Arial"/>
              <a:cs typeface="Arial"/>
              <a:sym typeface="Arial"/>
            </a:endParaRPr>
          </a:p>
          <a:p>
            <a:pPr indent="-330200" lvl="0" marL="457200" rtl="0" algn="l">
              <a:lnSpc>
                <a:spcPct val="100000"/>
              </a:lnSpc>
              <a:spcBef>
                <a:spcPts val="0"/>
              </a:spcBef>
              <a:spcAft>
                <a:spcPts val="0"/>
              </a:spcAft>
              <a:buClr>
                <a:srgbClr val="FFFFFF"/>
              </a:buClr>
              <a:buSzPts val="1600"/>
              <a:buFont typeface="Arial"/>
              <a:buChar char="●"/>
            </a:pPr>
            <a:r>
              <a:rPr lang="en-GB">
                <a:solidFill>
                  <a:srgbClr val="FFFFFF"/>
                </a:solidFill>
                <a:latin typeface="Arial"/>
                <a:ea typeface="Arial"/>
                <a:cs typeface="Arial"/>
                <a:sym typeface="Arial"/>
              </a:rPr>
              <a:t>Java was originally developed by </a:t>
            </a:r>
            <a:r>
              <a:rPr lang="en-GB">
                <a:solidFill>
                  <a:srgbClr val="6D9EEB"/>
                </a:solidFill>
                <a:uFill>
                  <a:noFill/>
                </a:uFill>
                <a:latin typeface="Arial"/>
                <a:ea typeface="Arial"/>
                <a:cs typeface="Arial"/>
                <a:sym typeface="Arial"/>
                <a:hlinkClick r:id="rId7">
                  <a:extLst>
                    <a:ext uri="{A12FA001-AC4F-418D-AE19-62706E023703}">
                      <ahyp:hlinkClr val="tx"/>
                    </a:ext>
                  </a:extLst>
                </a:hlinkClick>
              </a:rPr>
              <a:t>James Gosling</a:t>
            </a:r>
            <a:r>
              <a:rPr lang="en-GB">
                <a:solidFill>
                  <a:srgbClr val="6D9EEB"/>
                </a:solidFill>
                <a:latin typeface="Arial"/>
                <a:ea typeface="Arial"/>
                <a:cs typeface="Arial"/>
                <a:sym typeface="Arial"/>
              </a:rPr>
              <a:t> </a:t>
            </a:r>
            <a:r>
              <a:rPr lang="en-GB">
                <a:solidFill>
                  <a:srgbClr val="FFFFFF"/>
                </a:solidFill>
                <a:latin typeface="Arial"/>
                <a:ea typeface="Arial"/>
                <a:cs typeface="Arial"/>
                <a:sym typeface="Arial"/>
              </a:rPr>
              <a:t>and released in </a:t>
            </a:r>
            <a:r>
              <a:rPr lang="en-GB">
                <a:solidFill>
                  <a:srgbClr val="3D85C6"/>
                </a:solidFill>
                <a:latin typeface="Arial"/>
                <a:ea typeface="Arial"/>
                <a:cs typeface="Arial"/>
                <a:sym typeface="Arial"/>
              </a:rPr>
              <a:t>1995.</a:t>
            </a:r>
            <a:endParaRPr>
              <a:solidFill>
                <a:srgbClr val="3D85C6"/>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3D85C6"/>
              </a:solidFill>
              <a:latin typeface="Arial"/>
              <a:ea typeface="Arial"/>
              <a:cs typeface="Arial"/>
              <a:sym typeface="Arial"/>
            </a:endParaRPr>
          </a:p>
          <a:p>
            <a:pPr indent="-330200" lvl="0" marL="457200" rtl="0" algn="l">
              <a:lnSpc>
                <a:spcPct val="100000"/>
              </a:lnSpc>
              <a:spcBef>
                <a:spcPts val="0"/>
              </a:spcBef>
              <a:spcAft>
                <a:spcPts val="0"/>
              </a:spcAft>
              <a:buClr>
                <a:srgbClr val="FFFFFF"/>
              </a:buClr>
              <a:buSzPts val="1600"/>
              <a:buFont typeface="Arial"/>
              <a:buChar char="●"/>
            </a:pPr>
            <a:r>
              <a:rPr lang="en-GB">
                <a:solidFill>
                  <a:srgbClr val="FFFFFF"/>
                </a:solidFill>
                <a:latin typeface="Arial"/>
                <a:ea typeface="Arial"/>
                <a:cs typeface="Arial"/>
                <a:sym typeface="Arial"/>
              </a:rPr>
              <a:t>The latest versions are </a:t>
            </a:r>
            <a:r>
              <a:rPr lang="en-GB">
                <a:solidFill>
                  <a:srgbClr val="0066FF"/>
                </a:solidFill>
                <a:uFill>
                  <a:noFill/>
                </a:uFill>
                <a:latin typeface="Arial"/>
                <a:ea typeface="Arial"/>
                <a:cs typeface="Arial"/>
                <a:sym typeface="Arial"/>
                <a:hlinkClick r:id="rId8">
                  <a:extLst>
                    <a:ext uri="{A12FA001-AC4F-418D-AE19-62706E023703}">
                      <ahyp:hlinkClr val="tx"/>
                    </a:ext>
                  </a:extLst>
                </a:hlinkClick>
              </a:rPr>
              <a:t>Java 14</a:t>
            </a:r>
            <a:r>
              <a:rPr lang="en-GB">
                <a:solidFill>
                  <a:srgbClr val="FFFFFF"/>
                </a:solidFill>
                <a:latin typeface="Arial"/>
                <a:ea typeface="Arial"/>
                <a:cs typeface="Arial"/>
                <a:sym typeface="Arial"/>
              </a:rPr>
              <a:t>, released in </a:t>
            </a:r>
            <a:r>
              <a:rPr lang="en-GB">
                <a:solidFill>
                  <a:srgbClr val="0066FF"/>
                </a:solidFill>
                <a:latin typeface="Arial"/>
                <a:ea typeface="Arial"/>
                <a:cs typeface="Arial"/>
                <a:sym typeface="Arial"/>
              </a:rPr>
              <a:t>March 2020</a:t>
            </a:r>
            <a:r>
              <a:rPr lang="en-GB">
                <a:solidFill>
                  <a:srgbClr val="FFFFFF"/>
                </a:solidFill>
                <a:latin typeface="Arial"/>
                <a:ea typeface="Arial"/>
                <a:cs typeface="Arial"/>
                <a:sym typeface="Arial"/>
              </a:rPr>
              <a:t>, and </a:t>
            </a:r>
            <a:r>
              <a:rPr lang="en-GB">
                <a:solidFill>
                  <a:srgbClr val="0066FF"/>
                </a:solidFill>
                <a:latin typeface="Arial"/>
                <a:ea typeface="Arial"/>
                <a:cs typeface="Arial"/>
                <a:sym typeface="Arial"/>
              </a:rPr>
              <a:t>Java 11</a:t>
            </a:r>
            <a:r>
              <a:rPr lang="en-GB">
                <a:solidFill>
                  <a:srgbClr val="FFFFFF"/>
                </a:solidFill>
                <a:latin typeface="Arial"/>
                <a:ea typeface="Arial"/>
                <a:cs typeface="Arial"/>
                <a:sym typeface="Arial"/>
              </a:rPr>
              <a:t>, a currently supported </a:t>
            </a:r>
            <a:r>
              <a:rPr lang="en-GB">
                <a:solidFill>
                  <a:srgbClr val="FFFFFF"/>
                </a:solidFill>
                <a:uFill>
                  <a:noFill/>
                </a:uFill>
                <a:latin typeface="Arial"/>
                <a:ea typeface="Arial"/>
                <a:cs typeface="Arial"/>
                <a:sym typeface="Arial"/>
                <a:hlinkClick r:id="rId9">
                  <a:extLst>
                    <a:ext uri="{A12FA001-AC4F-418D-AE19-62706E023703}">
                      <ahyp:hlinkClr val="tx"/>
                    </a:ext>
                  </a:extLst>
                </a:hlinkClick>
              </a:rPr>
              <a:t>long-term support</a:t>
            </a:r>
            <a:r>
              <a:rPr lang="en-GB">
                <a:solidFill>
                  <a:srgbClr val="FFFFFF"/>
                </a:solidFill>
                <a:latin typeface="Arial"/>
                <a:ea typeface="Arial"/>
                <a:cs typeface="Arial"/>
                <a:sym typeface="Arial"/>
              </a:rPr>
              <a:t> (LTS) version, released on </a:t>
            </a:r>
            <a:r>
              <a:rPr lang="en-GB">
                <a:solidFill>
                  <a:srgbClr val="0066FF"/>
                </a:solidFill>
                <a:latin typeface="Arial"/>
                <a:ea typeface="Arial"/>
                <a:cs typeface="Arial"/>
                <a:sym typeface="Arial"/>
              </a:rPr>
              <a:t>September 25, 2018</a:t>
            </a:r>
            <a:r>
              <a:rPr lang="en-GB">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sz="1550">
              <a:solidFill>
                <a:srgbClr val="FFFFFF"/>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sz="1550">
              <a:solidFill>
                <a:srgbClr val="FFFFFF"/>
              </a:solidFill>
              <a:latin typeface="Arial"/>
              <a:ea typeface="Arial"/>
              <a:cs typeface="Arial"/>
              <a:sym typeface="Arial"/>
            </a:endParaRPr>
          </a:p>
        </p:txBody>
      </p:sp>
      <p:sp>
        <p:nvSpPr>
          <p:cNvPr id="358" name="Google Shape;358;p28"/>
          <p:cNvSpPr txBox="1"/>
          <p:nvPr>
            <p:ph type="title"/>
          </p:nvPr>
        </p:nvSpPr>
        <p:spPr>
          <a:xfrm>
            <a:off x="55175" y="1411700"/>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chemeClr val="dk2"/>
                </a:solidFill>
              </a:rPr>
              <a:t>INTRODUCTION</a:t>
            </a:r>
            <a:endParaRPr>
              <a:solidFill>
                <a:schemeClr val="dk2"/>
              </a:solidFill>
            </a:endParaRPr>
          </a:p>
        </p:txBody>
      </p:sp>
      <p:sp>
        <p:nvSpPr>
          <p:cNvPr id="359" name="Google Shape;359;p28"/>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9"/>
          <p:cNvSpPr txBox="1"/>
          <p:nvPr>
            <p:ph type="title"/>
          </p:nvPr>
        </p:nvSpPr>
        <p:spPr>
          <a:xfrm>
            <a:off x="4459175" y="3044625"/>
            <a:ext cx="2064000" cy="402900"/>
          </a:xfrm>
          <a:prstGeom prst="rect">
            <a:avLst/>
          </a:prstGeom>
          <a:noFill/>
          <a:ln>
            <a:noFill/>
          </a:ln>
        </p:spPr>
        <p:txBody>
          <a:bodyPr anchorCtr="0" anchor="t" bIns="91425" lIns="91425" spcFirstLastPara="1" rIns="91425" wrap="square" tIns="0">
            <a:noAutofit/>
          </a:bodyPr>
          <a:lstStyle/>
          <a:p>
            <a:pPr indent="0" lvl="0" marL="457200" rtl="0" algn="l">
              <a:lnSpc>
                <a:spcPct val="115000"/>
              </a:lnSpc>
              <a:spcBef>
                <a:spcPts val="0"/>
              </a:spcBef>
              <a:spcAft>
                <a:spcPts val="0"/>
              </a:spcAft>
              <a:buNone/>
            </a:pPr>
            <a:r>
              <a:rPr i="1" lang="en-GB" sz="1450">
                <a:solidFill>
                  <a:srgbClr val="222635"/>
                </a:solidFill>
                <a:highlight>
                  <a:srgbClr val="FFFFFF"/>
                </a:highlight>
                <a:latin typeface="Times New Roman"/>
                <a:ea typeface="Times New Roman"/>
                <a:cs typeface="Times New Roman"/>
                <a:sym typeface="Times New Roman"/>
              </a:rPr>
              <a:t>– Chris Heilmann</a:t>
            </a:r>
            <a:endParaRPr/>
          </a:p>
          <a:p>
            <a:pPr indent="0" lvl="0" marL="0" rtl="0" algn="ctr">
              <a:lnSpc>
                <a:spcPct val="100000"/>
              </a:lnSpc>
              <a:spcBef>
                <a:spcPts val="800"/>
              </a:spcBef>
              <a:spcAft>
                <a:spcPts val="0"/>
              </a:spcAft>
              <a:buSzPts val="2800"/>
              <a:buNone/>
            </a:pPr>
            <a:r>
              <a:t/>
            </a:r>
            <a:endParaRPr/>
          </a:p>
          <a:p>
            <a:pPr indent="0" lvl="0" marL="0" rtl="0" algn="ctr">
              <a:lnSpc>
                <a:spcPct val="100000"/>
              </a:lnSpc>
              <a:spcBef>
                <a:spcPts val="0"/>
              </a:spcBef>
              <a:spcAft>
                <a:spcPts val="0"/>
              </a:spcAft>
              <a:buSzPts val="2800"/>
              <a:buNone/>
            </a:pPr>
            <a:r>
              <a:t/>
            </a:r>
            <a:endParaRPr/>
          </a:p>
        </p:txBody>
      </p:sp>
      <p:sp>
        <p:nvSpPr>
          <p:cNvPr id="365" name="Google Shape;365;p29"/>
          <p:cNvSpPr txBox="1"/>
          <p:nvPr>
            <p:ph idx="1" type="subTitle"/>
          </p:nvPr>
        </p:nvSpPr>
        <p:spPr>
          <a:xfrm flipH="1">
            <a:off x="2549175" y="2064050"/>
            <a:ext cx="3913200" cy="1258200"/>
          </a:xfrm>
          <a:prstGeom prst="rect">
            <a:avLst/>
          </a:prstGeom>
          <a:noFill/>
          <a:ln>
            <a:noFill/>
          </a:ln>
        </p:spPr>
        <p:txBody>
          <a:bodyPr anchorCtr="0" anchor="ctr" bIns="0" lIns="91425" spcFirstLastPara="1" rIns="91425" wrap="square" tIns="0">
            <a:noAutofit/>
          </a:bodyPr>
          <a:lstStyle/>
          <a:p>
            <a:pPr indent="0" lvl="0" marL="457200" rtl="0" algn="l">
              <a:lnSpc>
                <a:spcPct val="115000"/>
              </a:lnSpc>
              <a:spcBef>
                <a:spcPts val="0"/>
              </a:spcBef>
              <a:spcAft>
                <a:spcPts val="0"/>
              </a:spcAft>
              <a:buNone/>
            </a:pPr>
            <a:r>
              <a:rPr b="0" i="1" lang="en-GB" sz="2450">
                <a:solidFill>
                  <a:srgbClr val="20124D"/>
                </a:solidFill>
                <a:highlight>
                  <a:srgbClr val="FFFFFF"/>
                </a:highlight>
                <a:latin typeface="Times New Roman"/>
                <a:ea typeface="Times New Roman"/>
                <a:cs typeface="Times New Roman"/>
                <a:sym typeface="Times New Roman"/>
              </a:rPr>
              <a:t>“Java is to JavaScript what car is to Carpet.” </a:t>
            </a:r>
            <a:endParaRPr sz="2600">
              <a:solidFill>
                <a:srgbClr val="20124D"/>
              </a:solidFill>
            </a:endParaRPr>
          </a:p>
          <a:p>
            <a:pPr indent="0" lvl="0" marL="0" rtl="0" algn="ctr">
              <a:lnSpc>
                <a:spcPct val="100000"/>
              </a:lnSpc>
              <a:spcBef>
                <a:spcPts val="800"/>
              </a:spcBef>
              <a:spcAft>
                <a:spcPts val="0"/>
              </a:spcAft>
              <a:buSzPts val="1800"/>
              <a:buNone/>
            </a:pPr>
            <a:r>
              <a:t/>
            </a:r>
            <a:endParaRPr/>
          </a:p>
          <a:p>
            <a:pPr indent="0" lvl="0" marL="0" rtl="0" algn="ctr">
              <a:lnSpc>
                <a:spcPct val="100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0"/>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Clr>
                <a:srgbClr val="000000"/>
              </a:buClr>
              <a:buSzPts val="2200"/>
              <a:buFont typeface="Arial"/>
              <a:buNone/>
            </a:pPr>
            <a:r>
              <a:rPr lang="en-GB" sz="3900">
                <a:latin typeface="Arial"/>
                <a:ea typeface="Arial"/>
                <a:cs typeface="Arial"/>
                <a:sym typeface="Arial"/>
              </a:rPr>
              <a:t>Operators</a:t>
            </a:r>
            <a:endParaRPr sz="5300">
              <a:latin typeface="Arial"/>
              <a:ea typeface="Arial"/>
              <a:cs typeface="Arial"/>
              <a:sym typeface="Arial"/>
            </a:endParaRPr>
          </a:p>
        </p:txBody>
      </p:sp>
      <p:sp>
        <p:nvSpPr>
          <p:cNvPr id="371" name="Google Shape;371;p30"/>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GB">
                <a:latin typeface="Arial"/>
                <a:ea typeface="Arial"/>
                <a:cs typeface="Arial"/>
                <a:sym typeface="Arial"/>
              </a:rPr>
              <a:t>01</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1"/>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GB" sz="1800">
                <a:solidFill>
                  <a:srgbClr val="FFFFFF"/>
                </a:solidFill>
                <a:latin typeface="Arial"/>
                <a:ea typeface="Arial"/>
                <a:cs typeface="Arial"/>
                <a:sym typeface="Arial"/>
              </a:rPr>
              <a:t>Operator</a:t>
            </a:r>
            <a:r>
              <a:rPr lang="en-GB" sz="1800">
                <a:solidFill>
                  <a:srgbClr val="FFFFFF"/>
                </a:solidFill>
                <a:latin typeface="Arial"/>
                <a:ea typeface="Arial"/>
                <a:cs typeface="Arial"/>
                <a:sym typeface="Arial"/>
              </a:rPr>
              <a:t> in </a:t>
            </a:r>
            <a:r>
              <a:rPr lang="en-GB" sz="1800">
                <a:solidFill>
                  <a:srgbClr val="FFFFFF"/>
                </a:solidFill>
                <a:uFill>
                  <a:noFill/>
                </a:uFill>
                <a:latin typeface="Arial"/>
                <a:ea typeface="Arial"/>
                <a:cs typeface="Arial"/>
                <a:sym typeface="Arial"/>
                <a:hlinkClick r:id="rId3">
                  <a:extLst>
                    <a:ext uri="{A12FA001-AC4F-418D-AE19-62706E023703}">
                      <ahyp:hlinkClr val="tx"/>
                    </a:ext>
                  </a:extLst>
                </a:hlinkClick>
              </a:rPr>
              <a:t>Java</a:t>
            </a:r>
            <a:r>
              <a:rPr lang="en-GB" sz="1800">
                <a:solidFill>
                  <a:srgbClr val="FFFFFF"/>
                </a:solidFill>
                <a:latin typeface="Arial"/>
                <a:ea typeface="Arial"/>
                <a:cs typeface="Arial"/>
                <a:sym typeface="Arial"/>
              </a:rPr>
              <a:t> is a symbol which is used to perform operations. For example: +, -, *, / etc.</a:t>
            </a:r>
            <a:endParaRPr sz="2400">
              <a:solidFill>
                <a:srgbClr val="FFFFFF"/>
              </a:solidFill>
              <a:latin typeface="Arial"/>
              <a:ea typeface="Arial"/>
              <a:cs typeface="Arial"/>
              <a:sym typeface="Arial"/>
            </a:endParaRPr>
          </a:p>
        </p:txBody>
      </p:sp>
      <p:sp>
        <p:nvSpPr>
          <p:cNvPr id="377" name="Google Shape;377;p31"/>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GB">
                <a:latin typeface="Arial"/>
                <a:ea typeface="Arial"/>
                <a:cs typeface="Arial"/>
                <a:sym typeface="Arial"/>
              </a:rPr>
              <a:t>ABOUT THIS TOPIC</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2"/>
          <p:cNvSpPr txBox="1"/>
          <p:nvPr>
            <p:ph idx="15" type="title"/>
          </p:nvPr>
        </p:nvSpPr>
        <p:spPr>
          <a:xfrm>
            <a:off x="1278000" y="351000"/>
            <a:ext cx="65880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b="0" lang="en-GB" sz="2400">
                <a:solidFill>
                  <a:srgbClr val="FFFFFF"/>
                </a:solidFill>
                <a:latin typeface="Arial"/>
                <a:ea typeface="Arial"/>
                <a:cs typeface="Arial"/>
                <a:sym typeface="Arial"/>
              </a:rPr>
              <a:t>Types of operators in Java</a:t>
            </a:r>
            <a:endParaRPr b="0" sz="2400">
              <a:solidFill>
                <a:srgbClr val="FFFFFF"/>
              </a:solidFill>
              <a:latin typeface="Arial"/>
              <a:ea typeface="Arial"/>
              <a:cs typeface="Arial"/>
              <a:sym typeface="Arial"/>
            </a:endParaRPr>
          </a:p>
          <a:p>
            <a:pPr indent="0" lvl="0" marL="0" rtl="0" algn="ctr">
              <a:spcBef>
                <a:spcPts val="0"/>
              </a:spcBef>
              <a:spcAft>
                <a:spcPts val="0"/>
              </a:spcAft>
              <a:buSzPts val="2800"/>
              <a:buNone/>
            </a:pPr>
            <a:r>
              <a:t/>
            </a:r>
            <a:endParaRPr b="0" sz="2400">
              <a:solidFill>
                <a:srgbClr val="FFFFFF"/>
              </a:solidFill>
              <a:latin typeface="Arial"/>
              <a:ea typeface="Arial"/>
              <a:cs typeface="Arial"/>
              <a:sym typeface="Arial"/>
            </a:endParaRPr>
          </a:p>
          <a:p>
            <a:pPr indent="0" lvl="0" marL="0" rtl="0" algn="ctr">
              <a:lnSpc>
                <a:spcPct val="100000"/>
              </a:lnSpc>
              <a:spcBef>
                <a:spcPts val="0"/>
              </a:spcBef>
              <a:spcAft>
                <a:spcPts val="0"/>
              </a:spcAft>
              <a:buSzPts val="2800"/>
              <a:buNone/>
            </a:pPr>
            <a:r>
              <a:t/>
            </a:r>
            <a:endParaRPr/>
          </a:p>
        </p:txBody>
      </p:sp>
      <p:sp>
        <p:nvSpPr>
          <p:cNvPr id="383" name="Google Shape;383;p32"/>
          <p:cNvSpPr txBox="1"/>
          <p:nvPr>
            <p:ph idx="1" type="subTitle"/>
          </p:nvPr>
        </p:nvSpPr>
        <p:spPr>
          <a:xfrm>
            <a:off x="6447675" y="1867050"/>
            <a:ext cx="2037300" cy="83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sz="1600">
                <a:latin typeface="Arial"/>
                <a:ea typeface="Arial"/>
                <a:cs typeface="Arial"/>
                <a:sym typeface="Arial"/>
              </a:rPr>
              <a:t>Assigns a value to </a:t>
            </a:r>
            <a:r>
              <a:rPr lang="en-GB" sz="1600">
                <a:latin typeface="Arial"/>
                <a:ea typeface="Arial"/>
                <a:cs typeface="Arial"/>
                <a:sym typeface="Arial"/>
              </a:rPr>
              <a:t>a </a:t>
            </a:r>
            <a:r>
              <a:rPr lang="en-GB" sz="1600">
                <a:latin typeface="Arial"/>
                <a:ea typeface="Arial"/>
                <a:cs typeface="Arial"/>
                <a:sym typeface="Arial"/>
              </a:rPr>
              <a:t>variable.</a:t>
            </a:r>
            <a:endParaRPr sz="1600">
              <a:latin typeface="Arial"/>
              <a:ea typeface="Arial"/>
              <a:cs typeface="Arial"/>
              <a:sym typeface="Arial"/>
            </a:endParaRPr>
          </a:p>
          <a:p>
            <a:pPr indent="0" lvl="0" marL="0" rtl="0" algn="l">
              <a:lnSpc>
                <a:spcPct val="100000"/>
              </a:lnSpc>
              <a:spcBef>
                <a:spcPts val="0"/>
              </a:spcBef>
              <a:spcAft>
                <a:spcPts val="0"/>
              </a:spcAft>
              <a:buSzPts val="1400"/>
              <a:buNone/>
            </a:pPr>
            <a:r>
              <a:rPr lang="en-GB" sz="1600">
                <a:latin typeface="Arial"/>
                <a:ea typeface="Arial"/>
                <a:cs typeface="Arial"/>
                <a:sym typeface="Arial"/>
              </a:rPr>
              <a:t>Ex: +=, -=, *=, %=,/=</a:t>
            </a:r>
            <a:endParaRPr sz="1600">
              <a:latin typeface="Arial"/>
              <a:ea typeface="Arial"/>
              <a:cs typeface="Arial"/>
              <a:sym typeface="Arial"/>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p:txBody>
      </p:sp>
      <p:sp>
        <p:nvSpPr>
          <p:cNvPr id="384" name="Google Shape;384;p32"/>
          <p:cNvSpPr txBox="1"/>
          <p:nvPr>
            <p:ph type="title"/>
          </p:nvPr>
        </p:nvSpPr>
        <p:spPr>
          <a:xfrm>
            <a:off x="6416775" y="1230900"/>
            <a:ext cx="1957500" cy="4521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b="0" lang="en-GB" sz="1600">
                <a:solidFill>
                  <a:srgbClr val="000000"/>
                </a:solidFill>
                <a:latin typeface="Arial"/>
                <a:ea typeface="Arial"/>
                <a:cs typeface="Arial"/>
                <a:sym typeface="Arial"/>
              </a:rPr>
              <a:t>Assignment</a:t>
            </a:r>
            <a:endParaRPr sz="1600">
              <a:solidFill>
                <a:srgbClr val="000000"/>
              </a:solidFill>
              <a:latin typeface="Arial"/>
              <a:ea typeface="Arial"/>
              <a:cs typeface="Arial"/>
              <a:sym typeface="Arial"/>
            </a:endParaRPr>
          </a:p>
        </p:txBody>
      </p:sp>
      <p:sp>
        <p:nvSpPr>
          <p:cNvPr id="385" name="Google Shape;385;p32"/>
          <p:cNvSpPr txBox="1"/>
          <p:nvPr>
            <p:ph idx="2" type="subTitle"/>
          </p:nvPr>
        </p:nvSpPr>
        <p:spPr>
          <a:xfrm>
            <a:off x="684425" y="3517500"/>
            <a:ext cx="1761300" cy="83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sz="1600">
                <a:solidFill>
                  <a:srgbClr val="FFFFFF"/>
                </a:solidFill>
                <a:latin typeface="Arial"/>
                <a:ea typeface="Arial"/>
                <a:cs typeface="Arial"/>
                <a:sym typeface="Arial"/>
              </a:rPr>
              <a:t>Comparison: &lt; &gt; &lt;= &gt;= instanceof</a:t>
            </a:r>
            <a:endParaRPr sz="1600">
              <a:solidFill>
                <a:srgbClr val="FFFFFF"/>
              </a:solidFill>
              <a:latin typeface="Arial"/>
              <a:ea typeface="Arial"/>
              <a:cs typeface="Arial"/>
              <a:sym typeface="Arial"/>
            </a:endParaRPr>
          </a:p>
          <a:p>
            <a:pPr indent="0" lvl="0" marL="0" rtl="0" algn="l">
              <a:lnSpc>
                <a:spcPct val="100000"/>
              </a:lnSpc>
              <a:spcBef>
                <a:spcPts val="0"/>
              </a:spcBef>
              <a:spcAft>
                <a:spcPts val="0"/>
              </a:spcAft>
              <a:buSzPts val="1400"/>
              <a:buNone/>
            </a:pPr>
            <a:r>
              <a:rPr lang="en-GB" sz="1600">
                <a:solidFill>
                  <a:srgbClr val="FFFFFF"/>
                </a:solidFill>
                <a:latin typeface="Arial"/>
                <a:ea typeface="Arial"/>
                <a:cs typeface="Arial"/>
                <a:sym typeface="Arial"/>
              </a:rPr>
              <a:t>Equality: == !=</a:t>
            </a:r>
            <a:endParaRPr sz="1600">
              <a:solidFill>
                <a:srgbClr val="FFFFFF"/>
              </a:solidFill>
              <a:latin typeface="Arial"/>
              <a:ea typeface="Arial"/>
              <a:cs typeface="Arial"/>
              <a:sym typeface="Arial"/>
            </a:endParaRPr>
          </a:p>
          <a:p>
            <a:pPr indent="0" lvl="0" marL="0" rtl="0" algn="ctr">
              <a:lnSpc>
                <a:spcPct val="100000"/>
              </a:lnSpc>
              <a:spcBef>
                <a:spcPts val="0"/>
              </a:spcBef>
              <a:spcAft>
                <a:spcPts val="0"/>
              </a:spcAft>
              <a:buSzPts val="1400"/>
              <a:buNone/>
            </a:pPr>
            <a:r>
              <a:t/>
            </a:r>
            <a:endParaRPr sz="1000">
              <a:solidFill>
                <a:srgbClr val="000000"/>
              </a:solidFill>
              <a:highlight>
                <a:srgbClr val="EFF1EB"/>
              </a:highlight>
              <a:latin typeface="Verdana"/>
              <a:ea typeface="Verdana"/>
              <a:cs typeface="Verdana"/>
              <a:sym typeface="Verdana"/>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p:txBody>
      </p:sp>
      <p:sp>
        <p:nvSpPr>
          <p:cNvPr id="386" name="Google Shape;386;p32"/>
          <p:cNvSpPr txBox="1"/>
          <p:nvPr>
            <p:ph idx="3" type="title"/>
          </p:nvPr>
        </p:nvSpPr>
        <p:spPr>
          <a:xfrm>
            <a:off x="753800" y="1192050"/>
            <a:ext cx="1761300" cy="5298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t/>
            </a:r>
            <a:endParaRPr b="0">
              <a:solidFill>
                <a:srgbClr val="20124D"/>
              </a:solidFill>
              <a:latin typeface="Arial"/>
              <a:ea typeface="Arial"/>
              <a:cs typeface="Arial"/>
              <a:sym typeface="Arial"/>
            </a:endParaRPr>
          </a:p>
          <a:p>
            <a:pPr indent="0" lvl="0" marL="0" rtl="0" algn="ctr">
              <a:lnSpc>
                <a:spcPct val="100000"/>
              </a:lnSpc>
              <a:spcBef>
                <a:spcPts val="0"/>
              </a:spcBef>
              <a:spcAft>
                <a:spcPts val="0"/>
              </a:spcAft>
              <a:buSzPts val="2200"/>
              <a:buNone/>
            </a:pPr>
            <a:r>
              <a:t/>
            </a:r>
            <a:endParaRPr b="0" sz="2000">
              <a:solidFill>
                <a:srgbClr val="20124D"/>
              </a:solidFill>
              <a:latin typeface="Arial"/>
              <a:ea typeface="Arial"/>
              <a:cs typeface="Arial"/>
              <a:sym typeface="Arial"/>
            </a:endParaRPr>
          </a:p>
          <a:p>
            <a:pPr indent="0" lvl="0" marL="0" rtl="0" algn="ctr">
              <a:lnSpc>
                <a:spcPct val="100000"/>
              </a:lnSpc>
              <a:spcBef>
                <a:spcPts val="0"/>
              </a:spcBef>
              <a:spcAft>
                <a:spcPts val="0"/>
              </a:spcAft>
              <a:buSzPts val="2200"/>
              <a:buNone/>
            </a:pPr>
            <a:r>
              <a:rPr b="0" lang="en-GB" sz="1700">
                <a:solidFill>
                  <a:srgbClr val="000000"/>
                </a:solidFill>
                <a:latin typeface="Arial"/>
                <a:ea typeface="Arial"/>
                <a:cs typeface="Arial"/>
                <a:sym typeface="Arial"/>
              </a:rPr>
              <a:t>Unary Operator</a:t>
            </a:r>
            <a:endParaRPr sz="1700">
              <a:solidFill>
                <a:srgbClr val="000000"/>
              </a:solidFill>
              <a:latin typeface="Arial"/>
              <a:ea typeface="Arial"/>
              <a:cs typeface="Arial"/>
              <a:sym typeface="Arial"/>
            </a:endParaRPr>
          </a:p>
        </p:txBody>
      </p:sp>
      <p:sp>
        <p:nvSpPr>
          <p:cNvPr id="387" name="Google Shape;387;p32"/>
          <p:cNvSpPr txBox="1"/>
          <p:nvPr>
            <p:ph idx="4" type="subTitle"/>
          </p:nvPr>
        </p:nvSpPr>
        <p:spPr>
          <a:xfrm>
            <a:off x="3471725" y="1973100"/>
            <a:ext cx="1895700" cy="45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GB" sz="1600">
                <a:latin typeface="Arial"/>
                <a:ea typeface="Arial"/>
                <a:cs typeface="Arial"/>
                <a:sym typeface="Arial"/>
              </a:rPr>
              <a:t>+,-,x,/,%</a:t>
            </a:r>
            <a:endParaRPr sz="1600">
              <a:latin typeface="Arial"/>
              <a:ea typeface="Arial"/>
              <a:cs typeface="Arial"/>
              <a:sym typeface="Arial"/>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p:txBody>
      </p:sp>
      <p:sp>
        <p:nvSpPr>
          <p:cNvPr id="388" name="Google Shape;388;p32"/>
          <p:cNvSpPr txBox="1"/>
          <p:nvPr>
            <p:ph idx="5" type="title"/>
          </p:nvPr>
        </p:nvSpPr>
        <p:spPr>
          <a:xfrm>
            <a:off x="3471725" y="1166550"/>
            <a:ext cx="1895700" cy="5808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b="0" lang="en-GB" sz="1700">
                <a:solidFill>
                  <a:srgbClr val="000000"/>
                </a:solidFill>
                <a:latin typeface="Arial"/>
                <a:ea typeface="Arial"/>
                <a:cs typeface="Arial"/>
                <a:sym typeface="Arial"/>
              </a:rPr>
              <a:t>Arithmetic Operator</a:t>
            </a:r>
            <a:endParaRPr sz="1700">
              <a:solidFill>
                <a:srgbClr val="000000"/>
              </a:solidFill>
              <a:latin typeface="Arial"/>
              <a:ea typeface="Arial"/>
              <a:cs typeface="Arial"/>
              <a:sym typeface="Arial"/>
            </a:endParaRPr>
          </a:p>
        </p:txBody>
      </p:sp>
      <p:sp>
        <p:nvSpPr>
          <p:cNvPr id="389" name="Google Shape;389;p32"/>
          <p:cNvSpPr txBox="1"/>
          <p:nvPr>
            <p:ph idx="6" type="subTitle"/>
          </p:nvPr>
        </p:nvSpPr>
        <p:spPr>
          <a:xfrm>
            <a:off x="6527575" y="3517500"/>
            <a:ext cx="1957500" cy="83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sz="1600">
                <a:solidFill>
                  <a:srgbClr val="FFFFFF"/>
                </a:solidFill>
                <a:latin typeface="Arial"/>
                <a:ea typeface="Arial"/>
                <a:cs typeface="Arial"/>
                <a:sym typeface="Arial"/>
              </a:rPr>
              <a:t>Logical AND: &amp;&amp;</a:t>
            </a:r>
            <a:endParaRPr sz="1600">
              <a:solidFill>
                <a:srgbClr val="FFFFFF"/>
              </a:solidFill>
              <a:latin typeface="Arial"/>
              <a:ea typeface="Arial"/>
              <a:cs typeface="Arial"/>
              <a:sym typeface="Arial"/>
            </a:endParaRPr>
          </a:p>
          <a:p>
            <a:pPr indent="0" lvl="0" marL="0" rtl="0" algn="l">
              <a:lnSpc>
                <a:spcPct val="100000"/>
              </a:lnSpc>
              <a:spcBef>
                <a:spcPts val="0"/>
              </a:spcBef>
              <a:spcAft>
                <a:spcPts val="0"/>
              </a:spcAft>
              <a:buSzPts val="1400"/>
              <a:buNone/>
            </a:pPr>
            <a:r>
              <a:rPr lang="en-GB" sz="1600">
                <a:solidFill>
                  <a:srgbClr val="FFFFFF"/>
                </a:solidFill>
                <a:latin typeface="Arial"/>
                <a:ea typeface="Arial"/>
                <a:cs typeface="Arial"/>
                <a:sym typeface="Arial"/>
              </a:rPr>
              <a:t>Logical OR:  ||</a:t>
            </a:r>
            <a:endParaRPr sz="1600">
              <a:solidFill>
                <a:srgbClr val="FFFFFF"/>
              </a:solidFill>
              <a:latin typeface="Arial"/>
              <a:ea typeface="Arial"/>
              <a:cs typeface="Arial"/>
              <a:sym typeface="Arial"/>
            </a:endParaRPr>
          </a:p>
          <a:p>
            <a:pPr indent="0" lvl="0" marL="0" rtl="0" algn="l">
              <a:lnSpc>
                <a:spcPct val="100000"/>
              </a:lnSpc>
              <a:spcBef>
                <a:spcPts val="0"/>
              </a:spcBef>
              <a:spcAft>
                <a:spcPts val="0"/>
              </a:spcAft>
              <a:buSzPts val="1400"/>
              <a:buNone/>
            </a:pPr>
            <a:r>
              <a:rPr lang="en-GB" sz="1600">
                <a:solidFill>
                  <a:srgbClr val="FFFFFF"/>
                </a:solidFill>
                <a:latin typeface="Arial"/>
                <a:ea typeface="Arial"/>
                <a:cs typeface="Arial"/>
                <a:sym typeface="Arial"/>
              </a:rPr>
              <a:t>Logical NOT:  !</a:t>
            </a:r>
            <a:endParaRPr sz="1600">
              <a:solidFill>
                <a:srgbClr val="FFFFFF"/>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b="1" sz="1200">
              <a:solidFill>
                <a:srgbClr val="000000"/>
              </a:solidFill>
              <a:highlight>
                <a:srgbClr val="FFFFFF"/>
              </a:highlight>
              <a:latin typeface="Roboto"/>
              <a:ea typeface="Roboto"/>
              <a:cs typeface="Roboto"/>
              <a:sym typeface="Roboto"/>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p:txBody>
      </p:sp>
      <p:sp>
        <p:nvSpPr>
          <p:cNvPr id="390" name="Google Shape;390;p32"/>
          <p:cNvSpPr txBox="1"/>
          <p:nvPr>
            <p:ph idx="7" type="title"/>
          </p:nvPr>
        </p:nvSpPr>
        <p:spPr>
          <a:xfrm>
            <a:off x="6416774" y="2847700"/>
            <a:ext cx="1957500" cy="5298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b="0" lang="en-GB" sz="1700">
                <a:solidFill>
                  <a:srgbClr val="000000"/>
                </a:solidFill>
                <a:latin typeface="Arial"/>
                <a:ea typeface="Arial"/>
                <a:cs typeface="Arial"/>
                <a:sym typeface="Arial"/>
              </a:rPr>
              <a:t>Logical Operator</a:t>
            </a:r>
            <a:endParaRPr sz="1700">
              <a:solidFill>
                <a:srgbClr val="000000"/>
              </a:solidFill>
              <a:latin typeface="Arial"/>
              <a:ea typeface="Arial"/>
              <a:cs typeface="Arial"/>
              <a:sym typeface="Arial"/>
            </a:endParaRPr>
          </a:p>
        </p:txBody>
      </p:sp>
      <p:sp>
        <p:nvSpPr>
          <p:cNvPr id="391" name="Google Shape;391;p32"/>
          <p:cNvSpPr txBox="1"/>
          <p:nvPr>
            <p:ph idx="8" type="subTitle"/>
          </p:nvPr>
        </p:nvSpPr>
        <p:spPr>
          <a:xfrm>
            <a:off x="617225" y="1952675"/>
            <a:ext cx="1895700" cy="66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sz="1600">
                <a:solidFill>
                  <a:srgbClr val="FFFFFF"/>
                </a:solidFill>
                <a:latin typeface="Arial"/>
                <a:ea typeface="Arial"/>
                <a:cs typeface="Arial"/>
                <a:sym typeface="Arial"/>
              </a:rPr>
              <a:t>Postfix: x++,x--</a:t>
            </a:r>
            <a:endParaRPr sz="1600">
              <a:solidFill>
                <a:srgbClr val="FFFFFF"/>
              </a:solidFill>
              <a:latin typeface="Arial"/>
              <a:ea typeface="Arial"/>
              <a:cs typeface="Arial"/>
              <a:sym typeface="Arial"/>
            </a:endParaRPr>
          </a:p>
          <a:p>
            <a:pPr indent="0" lvl="0" marL="0" rtl="0" algn="l">
              <a:lnSpc>
                <a:spcPct val="100000"/>
              </a:lnSpc>
              <a:spcBef>
                <a:spcPts val="0"/>
              </a:spcBef>
              <a:spcAft>
                <a:spcPts val="0"/>
              </a:spcAft>
              <a:buSzPts val="1400"/>
              <a:buNone/>
            </a:pPr>
            <a:r>
              <a:rPr lang="en-GB" sz="1600">
                <a:solidFill>
                  <a:srgbClr val="FFFFFF"/>
                </a:solidFill>
                <a:latin typeface="Arial"/>
                <a:ea typeface="Arial"/>
                <a:cs typeface="Arial"/>
                <a:sym typeface="Arial"/>
              </a:rPr>
              <a:t>Prefix: ++x,--x</a:t>
            </a:r>
            <a:endParaRPr sz="1600">
              <a:solidFill>
                <a:srgbClr val="FFFFFF"/>
              </a:solidFill>
              <a:latin typeface="Arial"/>
              <a:ea typeface="Arial"/>
              <a:cs typeface="Arial"/>
              <a:sym typeface="Arial"/>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p:txBody>
      </p:sp>
      <p:sp>
        <p:nvSpPr>
          <p:cNvPr id="392" name="Google Shape;392;p32"/>
          <p:cNvSpPr txBox="1"/>
          <p:nvPr>
            <p:ph idx="9" type="title"/>
          </p:nvPr>
        </p:nvSpPr>
        <p:spPr>
          <a:xfrm>
            <a:off x="720725" y="2847700"/>
            <a:ext cx="1688700" cy="580800"/>
          </a:xfrm>
          <a:prstGeom prst="rect">
            <a:avLst/>
          </a:prstGeom>
          <a:solidFill>
            <a:schemeClr val="lt2"/>
          </a:solidFill>
          <a:ln>
            <a:noFill/>
          </a:ln>
        </p:spPr>
        <p:txBody>
          <a:bodyPr anchorCtr="0" anchor="b" bIns="91425" lIns="91425" spcFirstLastPara="1" rIns="91425" wrap="square" tIns="91425">
            <a:noAutofit/>
          </a:bodyPr>
          <a:lstStyle/>
          <a:p>
            <a:pPr indent="0" lvl="0" marL="457200" rtl="0" algn="l">
              <a:lnSpc>
                <a:spcPct val="157500"/>
              </a:lnSpc>
              <a:spcBef>
                <a:spcPts val="1000"/>
              </a:spcBef>
              <a:spcAft>
                <a:spcPts val="0"/>
              </a:spcAft>
              <a:buNone/>
            </a:pPr>
            <a:r>
              <a:t/>
            </a:r>
            <a:endParaRPr b="0" sz="1000">
              <a:solidFill>
                <a:srgbClr val="CCCCCC"/>
              </a:solidFill>
              <a:highlight>
                <a:srgbClr val="FFFFFF"/>
              </a:highlight>
              <a:latin typeface="Verdana"/>
              <a:ea typeface="Verdana"/>
              <a:cs typeface="Verdana"/>
              <a:sym typeface="Verdana"/>
            </a:endParaRPr>
          </a:p>
          <a:p>
            <a:pPr indent="0" lvl="0" marL="0" rtl="0" algn="ctr">
              <a:lnSpc>
                <a:spcPct val="100000"/>
              </a:lnSpc>
              <a:spcBef>
                <a:spcPts val="1000"/>
              </a:spcBef>
              <a:spcAft>
                <a:spcPts val="0"/>
              </a:spcAft>
              <a:buSzPts val="2200"/>
              <a:buNone/>
            </a:pPr>
            <a:r>
              <a:rPr b="0" lang="en-GB" sz="1700">
                <a:solidFill>
                  <a:srgbClr val="000000"/>
                </a:solidFill>
                <a:latin typeface="Arial"/>
                <a:ea typeface="Arial"/>
                <a:cs typeface="Arial"/>
                <a:sym typeface="Arial"/>
              </a:rPr>
              <a:t>Relational Operator</a:t>
            </a:r>
            <a:endParaRPr sz="1700">
              <a:solidFill>
                <a:srgbClr val="000000"/>
              </a:solidFill>
              <a:latin typeface="Arial"/>
              <a:ea typeface="Arial"/>
              <a:cs typeface="Arial"/>
              <a:sym typeface="Arial"/>
            </a:endParaRPr>
          </a:p>
        </p:txBody>
      </p:sp>
      <p:sp>
        <p:nvSpPr>
          <p:cNvPr id="393" name="Google Shape;393;p32"/>
          <p:cNvSpPr txBox="1"/>
          <p:nvPr>
            <p:ph idx="13" type="subTitle"/>
          </p:nvPr>
        </p:nvSpPr>
        <p:spPr>
          <a:xfrm>
            <a:off x="3505650" y="3517500"/>
            <a:ext cx="23994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lang="en-GB" sz="1600">
                <a:solidFill>
                  <a:srgbClr val="FFFFFF"/>
                </a:solidFill>
                <a:latin typeface="Arial"/>
                <a:ea typeface="Arial"/>
                <a:cs typeface="Arial"/>
                <a:sym typeface="Arial"/>
              </a:rPr>
              <a:t>Bitwise AND: &amp;</a:t>
            </a:r>
            <a:endParaRPr sz="1600">
              <a:solidFill>
                <a:srgbClr val="FFFFFF"/>
              </a:solidFill>
              <a:latin typeface="Arial"/>
              <a:ea typeface="Arial"/>
              <a:cs typeface="Arial"/>
              <a:sym typeface="Arial"/>
            </a:endParaRPr>
          </a:p>
          <a:p>
            <a:pPr indent="0" lvl="0" marL="0" rtl="0" algn="l">
              <a:spcBef>
                <a:spcPts val="0"/>
              </a:spcBef>
              <a:spcAft>
                <a:spcPts val="0"/>
              </a:spcAft>
              <a:buNone/>
            </a:pPr>
            <a:r>
              <a:rPr lang="en-GB" sz="1600">
                <a:solidFill>
                  <a:srgbClr val="FFFFFF"/>
                </a:solidFill>
                <a:latin typeface="Arial"/>
                <a:ea typeface="Arial"/>
                <a:cs typeface="Arial"/>
                <a:sym typeface="Arial"/>
              </a:rPr>
              <a:t>Bitwise exclusive OR: ^</a:t>
            </a:r>
            <a:endParaRPr sz="1600">
              <a:solidFill>
                <a:srgbClr val="FFFFFF"/>
              </a:solidFill>
              <a:latin typeface="Arial"/>
              <a:ea typeface="Arial"/>
              <a:cs typeface="Arial"/>
              <a:sym typeface="Arial"/>
            </a:endParaRPr>
          </a:p>
          <a:p>
            <a:pPr indent="0" lvl="0" marL="0" rtl="0" algn="l">
              <a:lnSpc>
                <a:spcPct val="172500"/>
              </a:lnSpc>
              <a:spcBef>
                <a:spcPts val="0"/>
              </a:spcBef>
              <a:spcAft>
                <a:spcPts val="0"/>
              </a:spcAft>
              <a:buNone/>
            </a:pPr>
            <a:r>
              <a:rPr lang="en-GB" sz="1600">
                <a:solidFill>
                  <a:srgbClr val="FFFFFF"/>
                </a:solidFill>
                <a:latin typeface="Arial"/>
                <a:ea typeface="Arial"/>
                <a:cs typeface="Arial"/>
                <a:sym typeface="Arial"/>
              </a:rPr>
              <a:t>Bitwise inclusive OR:  |</a:t>
            </a:r>
            <a:endParaRPr sz="1600">
              <a:solidFill>
                <a:srgbClr val="FFFFFF"/>
              </a:solidFill>
              <a:latin typeface="Arial"/>
              <a:ea typeface="Arial"/>
              <a:cs typeface="Arial"/>
              <a:sym typeface="Arial"/>
            </a:endParaRPr>
          </a:p>
          <a:p>
            <a:pPr indent="0" lvl="0" marL="0" rtl="0" algn="l">
              <a:spcBef>
                <a:spcPts val="0"/>
              </a:spcBef>
              <a:spcAft>
                <a:spcPts val="0"/>
              </a:spcAft>
              <a:buClr>
                <a:srgbClr val="000000"/>
              </a:buClr>
              <a:buSzPts val="1400"/>
              <a:buFont typeface="Arial"/>
              <a:buNone/>
            </a:pPr>
            <a:r>
              <a:t/>
            </a:r>
            <a:endParaRPr sz="1000">
              <a:solidFill>
                <a:srgbClr val="FFFFFF"/>
              </a:solidFill>
              <a:latin typeface="Verdana"/>
              <a:ea typeface="Verdana"/>
              <a:cs typeface="Verdana"/>
              <a:sym typeface="Verdana"/>
            </a:endParaRPr>
          </a:p>
          <a:p>
            <a:pPr indent="0" lvl="0" marL="0" rtl="0" algn="l">
              <a:lnSpc>
                <a:spcPct val="172500"/>
              </a:lnSpc>
              <a:spcBef>
                <a:spcPts val="0"/>
              </a:spcBef>
              <a:spcAft>
                <a:spcPts val="0"/>
              </a:spcAft>
              <a:buNone/>
            </a:pPr>
            <a:r>
              <a:t/>
            </a:r>
            <a:endParaRPr sz="1000">
              <a:solidFill>
                <a:srgbClr val="FFFFFF"/>
              </a:solidFill>
              <a:latin typeface="Verdana"/>
              <a:ea typeface="Verdana"/>
              <a:cs typeface="Verdana"/>
              <a:sym typeface="Verdana"/>
            </a:endParaRPr>
          </a:p>
          <a:p>
            <a:pPr indent="0" lvl="0" marL="190500" rtl="0" algn="l">
              <a:lnSpc>
                <a:spcPct val="172500"/>
              </a:lnSpc>
              <a:spcBef>
                <a:spcPts val="0"/>
              </a:spcBef>
              <a:spcAft>
                <a:spcPts val="0"/>
              </a:spcAft>
              <a:buNone/>
            </a:pPr>
            <a:r>
              <a:t/>
            </a:r>
            <a:endParaRPr sz="1000">
              <a:solidFill>
                <a:srgbClr val="000000"/>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400"/>
              <a:buNone/>
            </a:pPr>
            <a:r>
              <a:t/>
            </a:r>
            <a:endParaRPr sz="1000">
              <a:solidFill>
                <a:srgbClr val="000000"/>
              </a:solidFill>
              <a:highlight>
                <a:srgbClr val="FFFFFF"/>
              </a:highlight>
              <a:latin typeface="Verdana"/>
              <a:ea typeface="Verdana"/>
              <a:cs typeface="Verdana"/>
              <a:sym typeface="Verdana"/>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p:txBody>
      </p:sp>
      <p:sp>
        <p:nvSpPr>
          <p:cNvPr id="394" name="Google Shape;394;p32"/>
          <p:cNvSpPr txBox="1"/>
          <p:nvPr>
            <p:ph idx="14" type="title"/>
          </p:nvPr>
        </p:nvSpPr>
        <p:spPr>
          <a:xfrm>
            <a:off x="3434338" y="2899900"/>
            <a:ext cx="1957500" cy="4521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b="0" lang="en-GB" sz="1700">
                <a:solidFill>
                  <a:srgbClr val="000000"/>
                </a:solidFill>
                <a:latin typeface="Arial"/>
                <a:ea typeface="Arial"/>
                <a:cs typeface="Arial"/>
                <a:sym typeface="Arial"/>
              </a:rPr>
              <a:t>Bitwise Operator</a:t>
            </a:r>
            <a:endParaRPr sz="17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idx="4294967295" type="title"/>
          </p:nvPr>
        </p:nvSpPr>
        <p:spPr>
          <a:xfrm>
            <a:off x="2836225" y="274850"/>
            <a:ext cx="36447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0" lang="en-GB" sz="2400">
                <a:solidFill>
                  <a:srgbClr val="FFFFFF"/>
                </a:solidFill>
                <a:latin typeface="Arial"/>
                <a:ea typeface="Arial"/>
                <a:cs typeface="Arial"/>
                <a:sym typeface="Arial"/>
              </a:rPr>
              <a:t>Operator Precedence</a:t>
            </a:r>
            <a:endParaRPr b="0" sz="2400">
              <a:solidFill>
                <a:srgbClr val="FFFFFF"/>
              </a:solidFill>
              <a:latin typeface="Arial"/>
              <a:ea typeface="Arial"/>
              <a:cs typeface="Arial"/>
              <a:sym typeface="Arial"/>
            </a:endParaRPr>
          </a:p>
          <a:p>
            <a:pPr indent="0" lvl="0" marL="0" rtl="0" algn="ctr">
              <a:spcBef>
                <a:spcPts val="0"/>
              </a:spcBef>
              <a:spcAft>
                <a:spcPts val="0"/>
              </a:spcAft>
              <a:buNone/>
            </a:pPr>
            <a:r>
              <a:t/>
            </a:r>
            <a:endParaRPr b="0" sz="2400">
              <a:solidFill>
                <a:srgbClr val="FFFFFF"/>
              </a:solidFill>
              <a:latin typeface="Arial"/>
              <a:ea typeface="Arial"/>
              <a:cs typeface="Arial"/>
              <a:sym typeface="Arial"/>
            </a:endParaRPr>
          </a:p>
          <a:p>
            <a:pPr indent="0" lvl="0" marL="0" rtl="0" algn="ctr">
              <a:spcBef>
                <a:spcPts val="0"/>
              </a:spcBef>
              <a:spcAft>
                <a:spcPts val="0"/>
              </a:spcAft>
              <a:buSzPts val="2800"/>
              <a:buNone/>
            </a:pPr>
            <a:r>
              <a:t/>
            </a:r>
            <a:endParaRPr b="0" sz="2400">
              <a:solidFill>
                <a:srgbClr val="FFFFFF"/>
              </a:solidFill>
              <a:latin typeface="Arial"/>
              <a:ea typeface="Arial"/>
              <a:cs typeface="Arial"/>
              <a:sym typeface="Arial"/>
            </a:endParaRPr>
          </a:p>
          <a:p>
            <a:pPr indent="0" lvl="0" marL="0" rtl="0" algn="ctr">
              <a:lnSpc>
                <a:spcPct val="100000"/>
              </a:lnSpc>
              <a:spcBef>
                <a:spcPts val="0"/>
              </a:spcBef>
              <a:spcAft>
                <a:spcPts val="0"/>
              </a:spcAft>
              <a:buSzPts val="2800"/>
              <a:buNone/>
            </a:pPr>
            <a:r>
              <a:t/>
            </a:r>
            <a:endParaRPr/>
          </a:p>
        </p:txBody>
      </p:sp>
      <p:pic>
        <p:nvPicPr>
          <p:cNvPr id="400" name="Google Shape;400;p33"/>
          <p:cNvPicPr preferRelativeResize="0"/>
          <p:nvPr/>
        </p:nvPicPr>
        <p:blipFill>
          <a:blip r:embed="rId3">
            <a:alphaModFix/>
          </a:blip>
          <a:stretch>
            <a:fillRect/>
          </a:stretch>
        </p:blipFill>
        <p:spPr>
          <a:xfrm>
            <a:off x="2059400" y="896775"/>
            <a:ext cx="5495126" cy="403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